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62" r:id="rId2"/>
    <p:sldMasterId id="2147483676" r:id="rId3"/>
  </p:sldMasterIdLst>
  <p:notesMasterIdLst>
    <p:notesMasterId r:id="rId28"/>
  </p:notesMasterIdLst>
  <p:sldIdLst>
    <p:sldId id="266" r:id="rId4"/>
    <p:sldId id="324" r:id="rId5"/>
    <p:sldId id="331" r:id="rId6"/>
    <p:sldId id="332" r:id="rId7"/>
    <p:sldId id="320" r:id="rId8"/>
    <p:sldId id="325" r:id="rId9"/>
    <p:sldId id="327" r:id="rId10"/>
    <p:sldId id="326" r:id="rId11"/>
    <p:sldId id="328" r:id="rId12"/>
    <p:sldId id="330" r:id="rId13"/>
    <p:sldId id="329" r:id="rId14"/>
    <p:sldId id="334" r:id="rId15"/>
    <p:sldId id="333" r:id="rId16"/>
    <p:sldId id="337" r:id="rId17"/>
    <p:sldId id="336" r:id="rId18"/>
    <p:sldId id="338" r:id="rId19"/>
    <p:sldId id="1300" r:id="rId20"/>
    <p:sldId id="1302" r:id="rId21"/>
    <p:sldId id="339" r:id="rId22"/>
    <p:sldId id="341" r:id="rId23"/>
    <p:sldId id="1301" r:id="rId24"/>
    <p:sldId id="291" r:id="rId25"/>
    <p:sldId id="290" r:id="rId26"/>
    <p:sldId id="130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3543" userDrawn="1">
          <p15:clr>
            <a:srgbClr val="A4A3A4"/>
          </p15:clr>
        </p15:guide>
        <p15:guide id="4" orient="horz" pos="2069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6553"/>
    <a:srgbClr val="FD6653"/>
    <a:srgbClr val="9756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6039" autoAdjust="0"/>
    <p:restoredTop sz="94660"/>
  </p:normalViewPr>
  <p:slideViewPr>
    <p:cSldViewPr snapToGrid="0">
      <p:cViewPr varScale="1">
        <p:scale>
          <a:sx n="77" d="100"/>
          <a:sy n="77" d="100"/>
        </p:scale>
        <p:origin x="114" y="1122"/>
      </p:cViewPr>
      <p:guideLst>
        <p:guide orient="horz" pos="3543"/>
        <p:guide orient="horz" pos="2069"/>
        <p:guide orient="horz" pos="3928"/>
        <p:guide orient="horz" pos="386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5316C6-BC2F-4D19-ADEB-46E48EE854D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4A7462-BC09-49DC-B917-7A81C0D150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693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A6CFE3-F845-43C2-A6C1-6F07B8C5A9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071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e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1601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18B4-3F95-4A14-B2AF-34258F793431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91A3C-0EAB-4EA9-B10E-362C554889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584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606A-70D8-473A-8CC1-EFA4E51FF5FF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ED44-111F-4B89-AAD6-ECEB48BCFB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177622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606A-70D8-473A-8CC1-EFA4E51FF5FF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ED44-111F-4B89-AAD6-ECEB48BCFB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477814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606A-70D8-473A-8CC1-EFA4E51FF5FF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ED44-111F-4B89-AAD6-ECEB48BCFB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696760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606A-70D8-473A-8CC1-EFA4E51FF5FF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ED44-111F-4B89-AAD6-ECEB48BCFB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540811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页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动物, 爬行动物, 龟&#10;&#10;描述已自动生成" hidden="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" y="266"/>
            <a:ext cx="12191850" cy="6857469"/>
          </a:xfrm>
          <a:prstGeom prst="rect">
            <a:avLst/>
          </a:prstGeom>
        </p:spPr>
      </p:pic>
      <p:pic>
        <p:nvPicPr>
          <p:cNvPr id="15" name="图片 14" hidden="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-1" y="223"/>
            <a:ext cx="12192001" cy="6857554"/>
            <a:chOff x="0" y="0"/>
            <a:chExt cx="12192000" cy="6858000"/>
          </a:xfrm>
        </p:grpSpPr>
        <p:pic>
          <p:nvPicPr>
            <p:cNvPr id="7" name="Picture 2" descr="http://img.hb.aicdn.com/9ccbd9368975be611ff3d5bd599ebf91ce26f812833f0a-4QBCx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75" y="0"/>
              <a:ext cx="12191850" cy="6858000"/>
            </a:xfrm>
            <a:prstGeom prst="rect">
              <a:avLst/>
            </a:prstGeom>
            <a:solidFill>
              <a:schemeClr val="tx2">
                <a:lumMod val="50000"/>
                <a:alpha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8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" y="5318760"/>
            <a:ext cx="12191999" cy="1539240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2">
                  <a:alpha val="18000"/>
                </a:scheme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/>
          </a:p>
        </p:txBody>
      </p:sp>
    </p:spTree>
    <p:extLst>
      <p:ext uri="{BB962C8B-B14F-4D97-AF65-F5344CB8AC3E}">
        <p14:creationId xmlns:p14="http://schemas.microsoft.com/office/powerpoint/2010/main" val="2265761305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带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剪贴画&#10;&#10;描述已自动生成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8481" y="239452"/>
            <a:ext cx="1023310" cy="21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36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176A623-FEDD-4E8A-BF0B-AECCD0A73E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3EED75E8-E131-49C4-A2A5-C87B5092F1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A9141FB-03D8-4F46-B85D-A9790487C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5FC58C5-5484-4525-8F18-79E148C9A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44EF780-7602-4DF4-9E80-BB0DB497F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7978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D49DCD-240A-4DF1-8D1B-17762DEE3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F326563-1870-47CB-B421-7B1C7BE02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10594BE-48E2-4B02-8AB7-E1EE464DB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EA5295E-4C87-4D7A-9092-80A145032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AAC6D7A-AB4E-4233-B37F-45F835939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1659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4A9778-CE82-48C3-BF82-4C5FB283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9E4FFA4-9761-4100-B150-833CC5835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D56899E-5424-43F3-BA68-8AC860D75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123F3CC-0B58-423E-9026-56457015D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DC6ABD-C052-467F-B978-540A852BB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248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D6B06B-AD84-4271-AD06-1C29902C3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726966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99AB83-FF67-4C8D-9778-B498B9B56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872C18E-E8A0-4E3E-94EB-E9F18EB0D5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6C78670-6E6F-4AEA-9CD1-C9E4B9AC2B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A6EF016-C645-4EA2-8F63-93B1A72F0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432CA22-DBF3-4AE1-8116-B8C1568A6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9A372B7-F0CB-43F4-AF51-972D7C8D3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677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495B417-7CDD-4B12-90B9-1C06E5A73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2E45435-579F-4C9A-9BB6-5818157340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C88968F-8E76-4113-8E27-90A16F9EF2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2505076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C73C903-1480-4F89-8371-8D3365FBF3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AB8EDD9-1F32-41ED-882E-3A2F62B538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6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BB1F5A0-4B4C-420B-B69E-E23B6A76B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BB2DA55F-803A-4F7E-B67B-3263EE3A7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189BAEF8-02CF-4C00-ACD9-8E8C50A45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3683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9F7A65-7467-4432-9A72-E2CECC309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80CC871-A7A8-44DC-815D-FD4B8C56F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8559A43-B78C-4772-A48A-86BE0E1F0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2868FBE-4616-46FE-9A18-097E9E202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8681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F23C7DE-9DAD-4D41-8E79-9F3C904D1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7753E97-A023-418E-A9B2-59D7812B0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8D19607-B30B-4219-B3F7-D0BB49389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5731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D655161-F2B7-454B-8DEF-731A11E34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F6932C5-A236-4C11-961D-FA2233EC8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3CCE761-7226-4FB3-9FE7-BCA1E34DFF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CD5E01D-C5EB-4D8B-9D11-100AFE147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95D0DA2-C646-4A4F-BD63-217FBE750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3A9B288-F719-44AC-8F07-8A103BC0F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6070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11840AC-2E4D-452D-8766-0BE30B568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0203BEB0-965C-4DC0-B8C0-B86C9B27E0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650284B-0165-4943-BA0F-19FDD4EA78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BE871E8-D74F-4C5E-8078-F36503E6F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39B014F-A443-4040-AF46-F3004C7DE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596F91E-9345-4C39-9FAE-293FB3298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3385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0A960C2-AF94-4B36-BD7F-45AC22933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6DABFE2-C86A-4A23-A073-486B488A54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FDC4B85-A0BD-4F1B-9BEE-B7F0EF63D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6CCE4E3-961C-4671-A76A-4D5E9D1DF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1CE2266-F072-4791-8885-13A278215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9912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FCEC847-3A44-4E28-ABB1-7D93A832D4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4CA26E6-4A49-48F3-9DD1-A896982E42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EF16E39-37DF-497B-97DC-4281B5492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2A70AA5-CD32-4716-B063-4108181B7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550B16-D102-4595-BC06-989DE8358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709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AF7BCCE-B996-4806-8952-0CF314FA7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18B4-3F95-4A14-B2AF-34258F793431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835C8A0-F46B-403F-AD01-826079A6D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B73DD43-BFD0-4A49-9297-3FF91B04A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91A3C-0EAB-4EA9-B10E-362C554889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533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606A-70D8-473A-8CC1-EFA4E51FF5FF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ED44-111F-4B89-AAD6-ECEB48BCFB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108062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606A-70D8-473A-8CC1-EFA4E51FF5FF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ED44-111F-4B89-AAD6-ECEB48BCFB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902226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606A-70D8-473A-8CC1-EFA4E51FF5FF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ED44-111F-4B89-AAD6-ECEB48BCFB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171753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606A-70D8-473A-8CC1-EFA4E51FF5FF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ED44-111F-4B89-AAD6-ECEB48BCFB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406273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606A-70D8-473A-8CC1-EFA4E51FF5FF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ED44-111F-4B89-AAD6-ECEB48BCFB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782890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606A-70D8-473A-8CC1-EFA4E51FF5FF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FED44-111F-4B89-AAD6-ECEB48BCFB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750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3492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C606A-70D8-473A-8CC1-EFA4E51FF5FF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FED44-111F-4B89-AAD6-ECEB48BCFB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76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BBF4AA06-DAD8-4532-9145-EDD150C4F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FDBDACE-D73B-4915-A9B1-028FA27F1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9C081AB-5D99-4F17-AABC-E6465AF078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D9CFC-3746-4F56-AFA6-836DBF2568D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D59612F-A9C5-43FA-8819-206CFBF007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8B83BD0-57C3-41A2-B966-2B311D1FBB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363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14.sv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21.png"/><Relationship Id="rId5" Type="http://schemas.openxmlformats.org/officeDocument/2006/relationships/image" Target="../media/image9.svg"/><Relationship Id="rId4" Type="http://schemas.openxmlformats.org/officeDocument/2006/relationships/image" Target="../media/image24.png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7.png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24.png"/><Relationship Id="rId5" Type="http://schemas.openxmlformats.org/officeDocument/2006/relationships/image" Target="../media/image9.svg"/><Relationship Id="rId10" Type="http://schemas.openxmlformats.org/officeDocument/2006/relationships/image" Target="../media/image22.png"/><Relationship Id="rId4" Type="http://schemas.openxmlformats.org/officeDocument/2006/relationships/image" Target="../media/image23.png"/><Relationship Id="rId9" Type="http://schemas.openxmlformats.org/officeDocument/2006/relationships/image" Target="../media/image14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3.png"/><Relationship Id="rId7" Type="http://schemas.openxmlformats.org/officeDocument/2006/relationships/image" Target="../media/image14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4.png"/><Relationship Id="rId4" Type="http://schemas.openxmlformats.org/officeDocument/2006/relationships/image" Target="../media/image9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3.png"/><Relationship Id="rId7" Type="http://schemas.openxmlformats.org/officeDocument/2006/relationships/image" Target="../media/image14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34.png"/><Relationship Id="rId5" Type="http://schemas.openxmlformats.org/officeDocument/2006/relationships/image" Target="../media/image24.png"/><Relationship Id="rId10" Type="http://schemas.openxmlformats.org/officeDocument/2006/relationships/image" Target="../media/image33.png"/><Relationship Id="rId4" Type="http://schemas.openxmlformats.org/officeDocument/2006/relationships/image" Target="../media/image9.svg"/><Relationship Id="rId9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microsoft.com/office/2007/relationships/hdphoto" Target="../media/hdphoto2.wdp"/><Relationship Id="rId3" Type="http://schemas.openxmlformats.org/officeDocument/2006/relationships/image" Target="../media/image23.png"/><Relationship Id="rId7" Type="http://schemas.openxmlformats.org/officeDocument/2006/relationships/image" Target="../media/image14.svg"/><Relationship Id="rId12" Type="http://schemas.openxmlformats.org/officeDocument/2006/relationships/image" Target="../media/image3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37.png"/><Relationship Id="rId5" Type="http://schemas.openxmlformats.org/officeDocument/2006/relationships/image" Target="../media/image24.png"/><Relationship Id="rId15" Type="http://schemas.microsoft.com/office/2007/relationships/hdphoto" Target="../media/hdphoto3.wdp"/><Relationship Id="rId10" Type="http://schemas.openxmlformats.org/officeDocument/2006/relationships/image" Target="../media/image36.png"/><Relationship Id="rId4" Type="http://schemas.openxmlformats.org/officeDocument/2006/relationships/image" Target="../media/image9.svg"/><Relationship Id="rId9" Type="http://schemas.openxmlformats.org/officeDocument/2006/relationships/image" Target="../media/image35.png"/><Relationship Id="rId1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3.png"/><Relationship Id="rId7" Type="http://schemas.openxmlformats.org/officeDocument/2006/relationships/image" Target="../media/image14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4.png"/><Relationship Id="rId4" Type="http://schemas.openxmlformats.org/officeDocument/2006/relationships/image" Target="../media/image9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3.png"/><Relationship Id="rId7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svg"/><Relationship Id="rId5" Type="http://schemas.openxmlformats.org/officeDocument/2006/relationships/image" Target="../media/image21.png"/><Relationship Id="rId4" Type="http://schemas.openxmlformats.org/officeDocument/2006/relationships/image" Target="../media/image9.svg"/><Relationship Id="rId9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23.png"/><Relationship Id="rId7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svg"/><Relationship Id="rId11" Type="http://schemas.openxmlformats.org/officeDocument/2006/relationships/image" Target="../media/image33.svg"/><Relationship Id="rId5" Type="http://schemas.openxmlformats.org/officeDocument/2006/relationships/image" Target="../media/image21.png"/><Relationship Id="rId10" Type="http://schemas.openxmlformats.org/officeDocument/2006/relationships/image" Target="../media/image43.png"/><Relationship Id="rId4" Type="http://schemas.openxmlformats.org/officeDocument/2006/relationships/image" Target="../media/image9.svg"/><Relationship Id="rId9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4.png"/><Relationship Id="rId7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svg"/><Relationship Id="rId5" Type="http://schemas.openxmlformats.org/officeDocument/2006/relationships/image" Target="../media/image24.png"/><Relationship Id="rId10" Type="http://schemas.openxmlformats.org/officeDocument/2006/relationships/image" Target="../media/image22.png"/><Relationship Id="rId4" Type="http://schemas.openxmlformats.org/officeDocument/2006/relationships/image" Target="../media/image17.svg"/><Relationship Id="rId9" Type="http://schemas.openxmlformats.org/officeDocument/2006/relationships/image" Target="../media/image14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3.png"/><Relationship Id="rId7" Type="http://schemas.openxmlformats.org/officeDocument/2006/relationships/image" Target="../media/image14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4.png"/><Relationship Id="rId10" Type="http://schemas.openxmlformats.org/officeDocument/2006/relationships/image" Target="../media/image17.svg"/><Relationship Id="rId4" Type="http://schemas.openxmlformats.org/officeDocument/2006/relationships/image" Target="../media/image9.svg"/><Relationship Id="rId9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9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3.png"/><Relationship Id="rId7" Type="http://schemas.openxmlformats.org/officeDocument/2006/relationships/image" Target="../media/image14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4.png"/><Relationship Id="rId4" Type="http://schemas.openxmlformats.org/officeDocument/2006/relationships/image" Target="../media/image9.svg"/><Relationship Id="rId9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9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48.jpg"/><Relationship Id="rId12" Type="http://schemas.openxmlformats.org/officeDocument/2006/relationships/image" Target="../media/image53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7.jp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5.jpg"/><Relationship Id="rId5" Type="http://schemas.openxmlformats.org/officeDocument/2006/relationships/image" Target="file:///C:\Users\&#23439;&#27901;\AppData\Local\Temp\2021111100210-290.png" TargetMode="External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4.png"/><Relationship Id="rId5" Type="http://schemas.openxmlformats.org/officeDocument/2006/relationships/image" Target="../media/image9.sv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8.png"/><Relationship Id="rId5" Type="http://schemas.openxmlformats.org/officeDocument/2006/relationships/image" Target="../media/image9.svg"/><Relationship Id="rId4" Type="http://schemas.openxmlformats.org/officeDocument/2006/relationships/image" Target="../media/image17.png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7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22.png"/><Relationship Id="rId11" Type="http://schemas.openxmlformats.org/officeDocument/2006/relationships/image" Target="../media/image25.png"/><Relationship Id="rId5" Type="http://schemas.openxmlformats.org/officeDocument/2006/relationships/image" Target="../media/image14.svg"/><Relationship Id="rId10" Type="http://schemas.openxmlformats.org/officeDocument/2006/relationships/image" Target="../media/image24.png"/><Relationship Id="rId4" Type="http://schemas.openxmlformats.org/officeDocument/2006/relationships/image" Target="../media/image21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7.png"/><Relationship Id="rId7" Type="http://schemas.openxmlformats.org/officeDocument/2006/relationships/image" Target="../media/image9.sv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23.png"/><Relationship Id="rId11" Type="http://schemas.openxmlformats.org/officeDocument/2006/relationships/image" Target="../media/image22.png"/><Relationship Id="rId5" Type="http://schemas.openxmlformats.org/officeDocument/2006/relationships/image" Target="../media/image17.svg"/><Relationship Id="rId10" Type="http://schemas.openxmlformats.org/officeDocument/2006/relationships/image" Target="../media/image14.svg"/><Relationship Id="rId4" Type="http://schemas.openxmlformats.org/officeDocument/2006/relationships/image" Target="../media/image26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7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27.png"/><Relationship Id="rId5" Type="http://schemas.openxmlformats.org/officeDocument/2006/relationships/image" Target="../media/image9.svg"/><Relationship Id="rId10" Type="http://schemas.openxmlformats.org/officeDocument/2006/relationships/image" Target="../media/image23.png"/><Relationship Id="rId4" Type="http://schemas.openxmlformats.org/officeDocument/2006/relationships/image" Target="../media/image24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7.png"/><Relationship Id="rId7" Type="http://schemas.openxmlformats.org/officeDocument/2006/relationships/image" Target="../media/image9.sv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23.png"/><Relationship Id="rId11" Type="http://schemas.openxmlformats.org/officeDocument/2006/relationships/image" Target="../media/image22.png"/><Relationship Id="rId5" Type="http://schemas.openxmlformats.org/officeDocument/2006/relationships/image" Target="../media/image17.svg"/><Relationship Id="rId10" Type="http://schemas.openxmlformats.org/officeDocument/2006/relationships/image" Target="../media/image14.svg"/><Relationship Id="rId4" Type="http://schemas.openxmlformats.org/officeDocument/2006/relationships/image" Target="../media/image26.png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7.png"/><Relationship Id="rId7" Type="http://schemas.openxmlformats.org/officeDocument/2006/relationships/image" Target="../media/image28.png"/><Relationship Id="rId12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24.png"/><Relationship Id="rId11" Type="http://schemas.openxmlformats.org/officeDocument/2006/relationships/image" Target="../media/image14.svg"/><Relationship Id="rId5" Type="http://schemas.openxmlformats.org/officeDocument/2006/relationships/image" Target="../media/image9.svg"/><Relationship Id="rId10" Type="http://schemas.openxmlformats.org/officeDocument/2006/relationships/image" Target="../media/image21.png"/><Relationship Id="rId4" Type="http://schemas.openxmlformats.org/officeDocument/2006/relationships/image" Target="../media/image23.png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D8F67F5-F919-4294-B5B8-38EE1866603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BEB24556-E9A8-440F-A492-C34544BC5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9056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E96F59AA-B805-47F7-94C7-C3C5E5C903B7}"/>
                </a:ext>
              </a:extLst>
            </p:cNvPr>
            <p:cNvSpPr/>
            <p:nvPr/>
          </p:nvSpPr>
          <p:spPr>
            <a:xfrm>
              <a:off x="0" y="5592278"/>
              <a:ext cx="12192000" cy="126572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72353FCC-B544-4CEC-AA11-37BFB515A880}"/>
                </a:ext>
              </a:extLst>
            </p:cNvPr>
            <p:cNvSpPr txBox="1"/>
            <p:nvPr/>
          </p:nvSpPr>
          <p:spPr>
            <a:xfrm>
              <a:off x="202090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溢恩溢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F8F5887B-8553-47DB-88BD-0E0A9B13145E}"/>
                </a:ext>
              </a:extLst>
            </p:cNvPr>
            <p:cNvSpPr txBox="1"/>
            <p:nvPr/>
          </p:nvSpPr>
          <p:spPr>
            <a:xfrm>
              <a:off x="797085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13980004414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/>
                <a:ea typeface="OPPOSans B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AE8D6C1D-8A10-4780-9B2B-482B71BEA089}"/>
                </a:ext>
              </a:extLst>
            </p:cNvPr>
            <p:cNvSpPr txBox="1"/>
            <p:nvPr/>
          </p:nvSpPr>
          <p:spPr>
            <a:xfrm>
              <a:off x="929306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作者：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DA80E25F-9663-4B93-94EA-770CDF845175}"/>
                </a:ext>
              </a:extLst>
            </p:cNvPr>
            <p:cNvCxnSpPr/>
            <p:nvPr/>
          </p:nvCxnSpPr>
          <p:spPr>
            <a:xfrm>
              <a:off x="210599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0CD42A07-EACC-4F58-86C6-9F095C0A1EF0}"/>
                </a:ext>
              </a:extLst>
            </p:cNvPr>
            <p:cNvSpPr txBox="1"/>
            <p:nvPr/>
          </p:nvSpPr>
          <p:spPr>
            <a:xfrm>
              <a:off x="6002019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联系方式：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BE60F788-152C-4ACC-8EE5-DB861836DA65}"/>
                </a:ext>
              </a:extLst>
            </p:cNvPr>
            <p:cNvCxnSpPr/>
            <p:nvPr/>
          </p:nvCxnSpPr>
          <p:spPr>
            <a:xfrm>
              <a:off x="805594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839A69A5-B9B2-4EC0-951D-2FE34D3A6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676"/>
            <a:stretch/>
          </p:blipFill>
          <p:spPr>
            <a:xfrm>
              <a:off x="2216617" y="29634"/>
              <a:ext cx="7818034" cy="908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4327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42C43A0-33B5-4CFF-9175-2241D3109E52}"/>
              </a:ext>
            </a:extLst>
          </p:cNvPr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4341476A-2754-4A18-BBE4-A78A7024FE2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8DB03289-8B7A-42AA-99D9-8CA2625CEB48}"/>
                </a:ext>
              </a:extLst>
            </p:cNvPr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>
                <a:extLst>
                  <a:ext uri="{FF2B5EF4-FFF2-40B4-BE49-F238E27FC236}">
                    <a16:creationId xmlns:a16="http://schemas.microsoft.com/office/drawing/2014/main" xmlns="" id="{AD707E5F-917C-4A31-9FBF-4F97E857F5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>
                <a:extLst>
                  <a:ext uri="{FF2B5EF4-FFF2-40B4-BE49-F238E27FC236}">
                    <a16:creationId xmlns:a16="http://schemas.microsoft.com/office/drawing/2014/main" xmlns="" id="{36A80273-E825-4077-B09A-4F8B066E70E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>
                <a:extLst>
                  <a:ext uri="{FF2B5EF4-FFF2-40B4-BE49-F238E27FC236}">
                    <a16:creationId xmlns:a16="http://schemas.microsoft.com/office/drawing/2014/main" xmlns="" id="{7A50CF2F-5F99-480B-B410-6BF24ED255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5C313CE5-3D15-4694-8560-2DE931240563}"/>
                </a:ext>
              </a:extLst>
            </p:cNvPr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>
                <a:extLst>
                  <a:ext uri="{FF2B5EF4-FFF2-40B4-BE49-F238E27FC236}">
                    <a16:creationId xmlns:a16="http://schemas.microsoft.com/office/drawing/2014/main" xmlns="" id="{8D72AA82-0850-4DDD-BC03-D143733F97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>
                <a:extLst>
                  <a:ext uri="{FF2B5EF4-FFF2-40B4-BE49-F238E27FC236}">
                    <a16:creationId xmlns:a16="http://schemas.microsoft.com/office/drawing/2014/main" xmlns="" id="{730C6756-8AFD-4530-A22B-CE71C5306E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>
                <a:extLst>
                  <a:ext uri="{FF2B5EF4-FFF2-40B4-BE49-F238E27FC236}">
                    <a16:creationId xmlns:a16="http://schemas.microsoft.com/office/drawing/2014/main" xmlns="" id="{73B9FFF6-8377-4C96-B3E3-475CE6C39B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2B708AA-1D9B-41DB-96F1-21136A57189D}"/>
                </a:ext>
              </a:extLst>
            </p:cNvPr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>
                <a:extLst>
                  <a:ext uri="{FF2B5EF4-FFF2-40B4-BE49-F238E27FC236}">
                    <a16:creationId xmlns:a16="http://schemas.microsoft.com/office/drawing/2014/main" xmlns="" id="{18049E3A-32EB-4BB3-A889-521AF4C234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>
                <a:extLst>
                  <a:ext uri="{FF2B5EF4-FFF2-40B4-BE49-F238E27FC236}">
                    <a16:creationId xmlns:a16="http://schemas.microsoft.com/office/drawing/2014/main" xmlns="" id="{061C668B-C383-4101-8958-6409DEBB5CF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04D274E5-CE78-4FD6-8515-A745ABBCFBE1}"/>
                </a:ext>
              </a:extLst>
            </p:cNvPr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>
                <a:extLst>
                  <a:ext uri="{FF2B5EF4-FFF2-40B4-BE49-F238E27FC236}">
                    <a16:creationId xmlns:a16="http://schemas.microsoft.com/office/drawing/2014/main" xmlns="" id="{96235C7B-8F3E-474D-9BE8-B45A25AB98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>
                <a:extLst>
                  <a:ext uri="{FF2B5EF4-FFF2-40B4-BE49-F238E27FC236}">
                    <a16:creationId xmlns:a16="http://schemas.microsoft.com/office/drawing/2014/main" xmlns="" id="{B6207383-9B1F-418D-B6C8-30191313A61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1723055-5ACA-4FCD-91B4-520FDA74EBED}"/>
              </a:ext>
            </a:extLst>
          </p:cNvPr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E98D4216-69B2-4910-8619-0FC9F5A227FB}"/>
                </a:ext>
              </a:extLst>
            </p:cNvPr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9AA9CEF2-3B55-4B37-BA0F-2B1E05182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94" name="图形 93">
            <a:extLst>
              <a:ext uri="{FF2B5EF4-FFF2-40B4-BE49-F238E27FC236}">
                <a16:creationId xmlns:a16="http://schemas.microsoft.com/office/drawing/2014/main" xmlns="" id="{5FF59B11-7409-43AD-844F-EAA5FF2476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750D4E1C-00B9-46C8-94DB-3539C746093D}"/>
              </a:ext>
            </a:extLst>
          </p:cNvPr>
          <p:cNvSpPr/>
          <p:nvPr/>
        </p:nvSpPr>
        <p:spPr>
          <a:xfrm>
            <a:off x="660400" y="2046513"/>
            <a:ext cx="10858500" cy="1447519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D2A33EF5-F82B-4CFE-BB30-74F45A78D479}"/>
              </a:ext>
            </a:extLst>
          </p:cNvPr>
          <p:cNvSpPr/>
          <p:nvPr/>
        </p:nvSpPr>
        <p:spPr>
          <a:xfrm>
            <a:off x="979276" y="1813239"/>
            <a:ext cx="2409862" cy="4616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A67A666E-ED18-4864-90E2-166D4C981EA4}"/>
              </a:ext>
            </a:extLst>
          </p:cNvPr>
          <p:cNvSpPr txBox="1"/>
          <p:nvPr/>
        </p:nvSpPr>
        <p:spPr>
          <a:xfrm>
            <a:off x="1314593" y="1813239"/>
            <a:ext cx="1739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输入标题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2AD6867D-E4F8-4C6D-9AE1-3458F1FB4BB5}"/>
              </a:ext>
            </a:extLst>
          </p:cNvPr>
          <p:cNvSpPr txBox="1"/>
          <p:nvPr/>
        </p:nvSpPr>
        <p:spPr>
          <a:xfrm>
            <a:off x="979276" y="2344085"/>
            <a:ext cx="10220748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此处添加正文，文字是您思想的提炼，为了演示发布的良好效果，请言简意赅地阐述。此处添加正文，文字是您思想的提炼，为了演示发布的良好效果，请言简意赅地阐述。此处添加正文，文字是您思想的提炼，为了演示发布的良好效果，请言简意赅地阐述。</a:t>
            </a:r>
          </a:p>
        </p:txBody>
      </p:sp>
      <p:sp>
        <p:nvSpPr>
          <p:cNvPr id="38" name="文本框 11">
            <a:extLst>
              <a:ext uri="{FF2B5EF4-FFF2-40B4-BE49-F238E27FC236}">
                <a16:creationId xmlns:a16="http://schemas.microsoft.com/office/drawing/2014/main" xmlns="" id="{8AC1AD7C-422D-4E5E-8DFD-3B24457AADB3}"/>
              </a:ext>
            </a:extLst>
          </p:cNvPr>
          <p:cNvSpPr txBox="1">
            <a:spLocks/>
          </p:cNvSpPr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两项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文字排版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EFDF24EF-BD8B-4D99-B864-D5DCC2B44325}"/>
              </a:ext>
            </a:extLst>
          </p:cNvPr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40" name="íŝlîďè">
              <a:extLst>
                <a:ext uri="{FF2B5EF4-FFF2-40B4-BE49-F238E27FC236}">
                  <a16:creationId xmlns:a16="http://schemas.microsoft.com/office/drawing/2014/main" xmlns="" id="{EFE207C4-50D8-4AE5-9469-65D5226939F7}"/>
                </a:ext>
              </a:extLst>
            </p:cNvPr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41" name="ïśļîḓê">
              <a:extLst>
                <a:ext uri="{FF2B5EF4-FFF2-40B4-BE49-F238E27FC236}">
                  <a16:creationId xmlns:a16="http://schemas.microsoft.com/office/drawing/2014/main" xmlns="" id="{B7E63A92-03A7-4D9D-8F46-0914E620BB9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42" name="ïśļîḓê">
              <a:extLst>
                <a:ext uri="{FF2B5EF4-FFF2-40B4-BE49-F238E27FC236}">
                  <a16:creationId xmlns:a16="http://schemas.microsoft.com/office/drawing/2014/main" xmlns="" id="{22247310-3E8F-4665-8B45-5911BCEEE94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sp>
        <p:nvSpPr>
          <p:cNvPr id="47" name="矩形: 圆角 46">
            <a:extLst>
              <a:ext uri="{FF2B5EF4-FFF2-40B4-BE49-F238E27FC236}">
                <a16:creationId xmlns:a16="http://schemas.microsoft.com/office/drawing/2014/main" xmlns="" id="{A78C92B7-74E7-477D-9B80-FD2A2BA0F74A}"/>
              </a:ext>
            </a:extLst>
          </p:cNvPr>
          <p:cNvSpPr/>
          <p:nvPr/>
        </p:nvSpPr>
        <p:spPr>
          <a:xfrm>
            <a:off x="660400" y="4256580"/>
            <a:ext cx="10858500" cy="1447519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225CA660-9DA0-4854-96F6-8B01F85C95A8}"/>
              </a:ext>
            </a:extLst>
          </p:cNvPr>
          <p:cNvGrpSpPr/>
          <p:nvPr/>
        </p:nvGrpSpPr>
        <p:grpSpPr>
          <a:xfrm>
            <a:off x="8790162" y="4023306"/>
            <a:ext cx="2409862" cy="461665"/>
            <a:chOff x="979276" y="3888143"/>
            <a:chExt cx="2409862" cy="461665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1191F837-5CCF-42D3-B4BC-364657A0B11D}"/>
                </a:ext>
              </a:extLst>
            </p:cNvPr>
            <p:cNvSpPr/>
            <p:nvPr/>
          </p:nvSpPr>
          <p:spPr>
            <a:xfrm>
              <a:off x="979276" y="3888143"/>
              <a:ext cx="2409862" cy="46166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F40C0727-13D6-4206-8612-8F08FC664747}"/>
                </a:ext>
              </a:extLst>
            </p:cNvPr>
            <p:cNvSpPr txBox="1"/>
            <p:nvPr/>
          </p:nvSpPr>
          <p:spPr>
            <a:xfrm>
              <a:off x="1314593" y="3888143"/>
              <a:ext cx="17392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输入标题</a:t>
              </a: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DBA6DBF5-B9AA-4B03-8FBF-512F8F09E141}"/>
              </a:ext>
            </a:extLst>
          </p:cNvPr>
          <p:cNvSpPr txBox="1"/>
          <p:nvPr/>
        </p:nvSpPr>
        <p:spPr>
          <a:xfrm>
            <a:off x="979276" y="4554152"/>
            <a:ext cx="10220748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此处添加正文，文字是您思想的提炼，为了演示发布的良好效果，请言简意赅地阐述。此处添加正文，文字是您思想的提炼，为了演示发布的良好效果，请言简意赅地阐述。此处添加正文，文字是您思想的提炼，为了演示发布的良好效果，请言简意赅地阐述。</a:t>
            </a: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F3AFE0BC-4109-48E0-A652-02CB37452CCF}"/>
              </a:ext>
            </a:extLst>
          </p:cNvPr>
          <p:cNvSpPr/>
          <p:nvPr/>
        </p:nvSpPr>
        <p:spPr>
          <a:xfrm rot="21066571">
            <a:off x="8440985" y="3776081"/>
            <a:ext cx="363037" cy="363037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2"/>
          </a:solidFill>
          <a:ln w="25400" cap="rnd">
            <a:noFill/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AB40FCD5-4467-4D24-AA9E-F356282AF170}"/>
              </a:ext>
            </a:extLst>
          </p:cNvPr>
          <p:cNvSpPr/>
          <p:nvPr/>
        </p:nvSpPr>
        <p:spPr>
          <a:xfrm rot="21066571">
            <a:off x="3386511" y="1466858"/>
            <a:ext cx="363037" cy="363037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2"/>
          </a:solidFill>
          <a:ln w="25400" cap="rnd">
            <a:noFill/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54" name="图形 53">
            <a:extLst>
              <a:ext uri="{FF2B5EF4-FFF2-40B4-BE49-F238E27FC236}">
                <a16:creationId xmlns:a16="http://schemas.microsoft.com/office/drawing/2014/main" xmlns="" id="{B4C8CA34-03E6-4A43-B06F-FDAFE6AEE2C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906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42C43A0-33B5-4CFF-9175-2241D3109E52}"/>
              </a:ext>
            </a:extLst>
          </p:cNvPr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4341476A-2754-4A18-BBE4-A78A7024FE2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8DB03289-8B7A-42AA-99D9-8CA2625CEB48}"/>
                </a:ext>
              </a:extLst>
            </p:cNvPr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>
                <a:extLst>
                  <a:ext uri="{FF2B5EF4-FFF2-40B4-BE49-F238E27FC236}">
                    <a16:creationId xmlns:a16="http://schemas.microsoft.com/office/drawing/2014/main" xmlns="" id="{AD707E5F-917C-4A31-9FBF-4F97E857F5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>
                <a:extLst>
                  <a:ext uri="{FF2B5EF4-FFF2-40B4-BE49-F238E27FC236}">
                    <a16:creationId xmlns:a16="http://schemas.microsoft.com/office/drawing/2014/main" xmlns="" id="{36A80273-E825-4077-B09A-4F8B066E70E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>
                <a:extLst>
                  <a:ext uri="{FF2B5EF4-FFF2-40B4-BE49-F238E27FC236}">
                    <a16:creationId xmlns:a16="http://schemas.microsoft.com/office/drawing/2014/main" xmlns="" id="{7A50CF2F-5F99-480B-B410-6BF24ED255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5C313CE5-3D15-4694-8560-2DE931240563}"/>
                </a:ext>
              </a:extLst>
            </p:cNvPr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>
                <a:extLst>
                  <a:ext uri="{FF2B5EF4-FFF2-40B4-BE49-F238E27FC236}">
                    <a16:creationId xmlns:a16="http://schemas.microsoft.com/office/drawing/2014/main" xmlns="" id="{8D72AA82-0850-4DDD-BC03-D143733F97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>
                <a:extLst>
                  <a:ext uri="{FF2B5EF4-FFF2-40B4-BE49-F238E27FC236}">
                    <a16:creationId xmlns:a16="http://schemas.microsoft.com/office/drawing/2014/main" xmlns="" id="{730C6756-8AFD-4530-A22B-CE71C5306E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>
                <a:extLst>
                  <a:ext uri="{FF2B5EF4-FFF2-40B4-BE49-F238E27FC236}">
                    <a16:creationId xmlns:a16="http://schemas.microsoft.com/office/drawing/2014/main" xmlns="" id="{73B9FFF6-8377-4C96-B3E3-475CE6C39B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2B708AA-1D9B-41DB-96F1-21136A57189D}"/>
                </a:ext>
              </a:extLst>
            </p:cNvPr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>
                <a:extLst>
                  <a:ext uri="{FF2B5EF4-FFF2-40B4-BE49-F238E27FC236}">
                    <a16:creationId xmlns:a16="http://schemas.microsoft.com/office/drawing/2014/main" xmlns="" id="{18049E3A-32EB-4BB3-A889-521AF4C234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>
                <a:extLst>
                  <a:ext uri="{FF2B5EF4-FFF2-40B4-BE49-F238E27FC236}">
                    <a16:creationId xmlns:a16="http://schemas.microsoft.com/office/drawing/2014/main" xmlns="" id="{061C668B-C383-4101-8958-6409DEBB5CF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04D274E5-CE78-4FD6-8515-A745ABBCFBE1}"/>
                </a:ext>
              </a:extLst>
            </p:cNvPr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>
                <a:extLst>
                  <a:ext uri="{FF2B5EF4-FFF2-40B4-BE49-F238E27FC236}">
                    <a16:creationId xmlns:a16="http://schemas.microsoft.com/office/drawing/2014/main" xmlns="" id="{96235C7B-8F3E-474D-9BE8-B45A25AB98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>
                <a:extLst>
                  <a:ext uri="{FF2B5EF4-FFF2-40B4-BE49-F238E27FC236}">
                    <a16:creationId xmlns:a16="http://schemas.microsoft.com/office/drawing/2014/main" xmlns="" id="{B6207383-9B1F-418D-B6C8-30191313A61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1723055-5ACA-4FCD-91B4-520FDA74EBED}"/>
              </a:ext>
            </a:extLst>
          </p:cNvPr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E98D4216-69B2-4910-8619-0FC9F5A227FB}"/>
                </a:ext>
              </a:extLst>
            </p:cNvPr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9AA9CEF2-3B55-4B37-BA0F-2B1E05182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93" name="图形 92">
            <a:extLst>
              <a:ext uri="{FF2B5EF4-FFF2-40B4-BE49-F238E27FC236}">
                <a16:creationId xmlns:a16="http://schemas.microsoft.com/office/drawing/2014/main" xmlns="" id="{E656906A-71AB-4DF1-AE1C-79E1B0077C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pic>
        <p:nvPicPr>
          <p:cNvPr id="94" name="图形 93">
            <a:extLst>
              <a:ext uri="{FF2B5EF4-FFF2-40B4-BE49-F238E27FC236}">
                <a16:creationId xmlns:a16="http://schemas.microsoft.com/office/drawing/2014/main" xmlns="" id="{5FF59B11-7409-43AD-844F-EAA5FF24767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E8BC1DF5-965F-4C96-93DF-3EA43E644BBD}"/>
              </a:ext>
            </a:extLst>
          </p:cNvPr>
          <p:cNvSpPr/>
          <p:nvPr/>
        </p:nvSpPr>
        <p:spPr>
          <a:xfrm>
            <a:off x="3162300" y="2150017"/>
            <a:ext cx="8140700" cy="3749151"/>
          </a:xfrm>
          <a:prstGeom prst="roundRect">
            <a:avLst>
              <a:gd name="adj" fmla="val 1980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4CDF69E3-FB29-4D23-974D-A835FE990DDB}"/>
              </a:ext>
            </a:extLst>
          </p:cNvPr>
          <p:cNvSpPr/>
          <p:nvPr/>
        </p:nvSpPr>
        <p:spPr>
          <a:xfrm>
            <a:off x="2882900" y="2100926"/>
            <a:ext cx="8634636" cy="50036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166235D4-B33F-4801-A822-7BB39AE0CCED}"/>
              </a:ext>
            </a:extLst>
          </p:cNvPr>
          <p:cNvGrpSpPr>
            <a:grpSpLocks/>
          </p:cNvGrpSpPr>
          <p:nvPr/>
        </p:nvGrpSpPr>
        <p:grpSpPr>
          <a:xfrm>
            <a:off x="4064000" y="1558471"/>
            <a:ext cx="483561" cy="427278"/>
            <a:chOff x="3075712" y="-805559"/>
            <a:chExt cx="570149" cy="503788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65A41CA0-E6D9-4453-AF8E-88B9C480737B}"/>
                </a:ext>
              </a:extLst>
            </p:cNvPr>
            <p:cNvSpPr/>
            <p:nvPr/>
          </p:nvSpPr>
          <p:spPr>
            <a:xfrm>
              <a:off x="3288293" y="-701174"/>
              <a:ext cx="238677" cy="275872"/>
            </a:xfrm>
            <a:custGeom>
              <a:avLst/>
              <a:gdLst>
                <a:gd name="connsiteX0" fmla="*/ 55213 w 238677"/>
                <a:gd name="connsiteY0" fmla="*/ 27 h 275872"/>
                <a:gd name="connsiteX1" fmla="*/ 183968 w 238677"/>
                <a:gd name="connsiteY1" fmla="*/ 274 h 275872"/>
                <a:gd name="connsiteX2" fmla="*/ 238677 w 238677"/>
                <a:gd name="connsiteY2" fmla="*/ 55195 h 275872"/>
                <a:gd name="connsiteX3" fmla="*/ 238605 w 238677"/>
                <a:gd name="connsiteY3" fmla="*/ 92723 h 275872"/>
                <a:gd name="connsiteX4" fmla="*/ 54711 w 238677"/>
                <a:gd name="connsiteY4" fmla="*/ 275872 h 275872"/>
                <a:gd name="connsiteX5" fmla="*/ 0 w 238677"/>
                <a:gd name="connsiteY5" fmla="*/ 220952 h 275872"/>
                <a:gd name="connsiteX6" fmla="*/ 0 w 238677"/>
                <a:gd name="connsiteY6" fmla="*/ 220951 h 275872"/>
                <a:gd name="connsiteX7" fmla="*/ 319 w 238677"/>
                <a:gd name="connsiteY7" fmla="*/ 54709 h 275872"/>
                <a:gd name="connsiteX8" fmla="*/ 55240 w 238677"/>
                <a:gd name="connsiteY8" fmla="*/ 0 h 2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677" h="275872">
                  <a:moveTo>
                    <a:pt x="55213" y="27"/>
                  </a:moveTo>
                  <a:lnTo>
                    <a:pt x="183968" y="274"/>
                  </a:lnTo>
                  <a:cubicBezTo>
                    <a:pt x="214241" y="333"/>
                    <a:pt x="238735" y="24922"/>
                    <a:pt x="238677" y="55195"/>
                  </a:cubicBezTo>
                  <a:lnTo>
                    <a:pt x="238605" y="92723"/>
                  </a:lnTo>
                  <a:cubicBezTo>
                    <a:pt x="238399" y="194079"/>
                    <a:pt x="156067" y="276078"/>
                    <a:pt x="54711" y="275872"/>
                  </a:cubicBezTo>
                  <a:cubicBezTo>
                    <a:pt x="24437" y="275814"/>
                    <a:pt x="-57" y="251226"/>
                    <a:pt x="0" y="220952"/>
                  </a:cubicBezTo>
                  <a:cubicBezTo>
                    <a:pt x="0" y="220952"/>
                    <a:pt x="0" y="220951"/>
                    <a:pt x="0" y="220951"/>
                  </a:cubicBezTo>
                  <a:lnTo>
                    <a:pt x="319" y="54709"/>
                  </a:lnTo>
                  <a:cubicBezTo>
                    <a:pt x="378" y="24436"/>
                    <a:pt x="24967" y="-58"/>
                    <a:pt x="55240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FC8CE45F-7F11-4D2F-A945-E8DABD69C87A}"/>
                </a:ext>
              </a:extLst>
            </p:cNvPr>
            <p:cNvSpPr/>
            <p:nvPr/>
          </p:nvSpPr>
          <p:spPr>
            <a:xfrm>
              <a:off x="3163670" y="-805559"/>
              <a:ext cx="394116" cy="394335"/>
            </a:xfrm>
            <a:custGeom>
              <a:avLst/>
              <a:gdLst>
                <a:gd name="connsiteX0" fmla="*/ 196918 w 394116"/>
                <a:gd name="connsiteY0" fmla="*/ 394336 h 394335"/>
                <a:gd name="connsiteX1" fmla="*/ 196651 w 394116"/>
                <a:gd name="connsiteY1" fmla="*/ 394336 h 394335"/>
                <a:gd name="connsiteX2" fmla="*/ 0 w 394116"/>
                <a:gd name="connsiteY2" fmla="*/ 197124 h 394335"/>
                <a:gd name="connsiteX3" fmla="*/ 0 w 394116"/>
                <a:gd name="connsiteY3" fmla="*/ 196952 h 394335"/>
                <a:gd name="connsiteX4" fmla="*/ 261 w 394116"/>
                <a:gd name="connsiteY4" fmla="*/ 76557 h 394335"/>
                <a:gd name="connsiteX5" fmla="*/ 77002 w 394116"/>
                <a:gd name="connsiteY5" fmla="*/ 0 h 394335"/>
                <a:gd name="connsiteX6" fmla="*/ 77105 w 394116"/>
                <a:gd name="connsiteY6" fmla="*/ 0 h 394335"/>
                <a:gd name="connsiteX7" fmla="*/ 317485 w 394116"/>
                <a:gd name="connsiteY7" fmla="*/ 315 h 394335"/>
                <a:gd name="connsiteX8" fmla="*/ 394117 w 394116"/>
                <a:gd name="connsiteY8" fmla="*/ 77166 h 394335"/>
                <a:gd name="connsiteX9" fmla="*/ 394117 w 394116"/>
                <a:gd name="connsiteY9" fmla="*/ 77194 h 394335"/>
                <a:gd name="connsiteX10" fmla="*/ 393836 w 394116"/>
                <a:gd name="connsiteY10" fmla="*/ 197836 h 394335"/>
                <a:gd name="connsiteX11" fmla="*/ 196918 w 394116"/>
                <a:gd name="connsiteY11" fmla="*/ 394336 h 394335"/>
                <a:gd name="connsiteX12" fmla="*/ 77009 w 394116"/>
                <a:gd name="connsiteY12" fmla="*/ 43818 h 394335"/>
                <a:gd name="connsiteX13" fmla="*/ 44120 w 394116"/>
                <a:gd name="connsiteY13" fmla="*/ 76625 h 394335"/>
                <a:gd name="connsiteX14" fmla="*/ 43839 w 394116"/>
                <a:gd name="connsiteY14" fmla="*/ 197055 h 394335"/>
                <a:gd name="connsiteX15" fmla="*/ 196568 w 394116"/>
                <a:gd name="connsiteY15" fmla="*/ 350483 h 394335"/>
                <a:gd name="connsiteX16" fmla="*/ 196706 w 394116"/>
                <a:gd name="connsiteY16" fmla="*/ 350483 h 394335"/>
                <a:gd name="connsiteX17" fmla="*/ 196911 w 394116"/>
                <a:gd name="connsiteY17" fmla="*/ 350483 h 394335"/>
                <a:gd name="connsiteX18" fmla="*/ 349983 w 394116"/>
                <a:gd name="connsiteY18" fmla="*/ 197761 h 394335"/>
                <a:gd name="connsiteX19" fmla="*/ 350264 w 394116"/>
                <a:gd name="connsiteY19" fmla="*/ 77091 h 394335"/>
                <a:gd name="connsiteX20" fmla="*/ 317443 w 394116"/>
                <a:gd name="connsiteY20" fmla="*/ 44133 h 394335"/>
                <a:gd name="connsiteX21" fmla="*/ 317423 w 394116"/>
                <a:gd name="connsiteY21" fmla="*/ 44133 h 394335"/>
                <a:gd name="connsiteX22" fmla="*/ 77043 w 394116"/>
                <a:gd name="connsiteY22" fmla="*/ 43818 h 394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94116" h="394335">
                  <a:moveTo>
                    <a:pt x="196918" y="394336"/>
                  </a:moveTo>
                  <a:lnTo>
                    <a:pt x="196651" y="394336"/>
                  </a:lnTo>
                  <a:cubicBezTo>
                    <a:pt x="87889" y="394181"/>
                    <a:pt x="-155" y="305886"/>
                    <a:pt x="0" y="197124"/>
                  </a:cubicBezTo>
                  <a:cubicBezTo>
                    <a:pt x="0" y="197066"/>
                    <a:pt x="0" y="197010"/>
                    <a:pt x="0" y="196952"/>
                  </a:cubicBezTo>
                  <a:lnTo>
                    <a:pt x="261" y="76557"/>
                  </a:lnTo>
                  <a:cubicBezTo>
                    <a:pt x="419" y="34269"/>
                    <a:pt x="34714" y="56"/>
                    <a:pt x="77002" y="0"/>
                  </a:cubicBezTo>
                  <a:lnTo>
                    <a:pt x="77105" y="0"/>
                  </a:lnTo>
                  <a:lnTo>
                    <a:pt x="317485" y="315"/>
                  </a:lnTo>
                  <a:cubicBezTo>
                    <a:pt x="359868" y="375"/>
                    <a:pt x="394177" y="34783"/>
                    <a:pt x="394117" y="77166"/>
                  </a:cubicBezTo>
                  <a:cubicBezTo>
                    <a:pt x="394117" y="77175"/>
                    <a:pt x="394117" y="77185"/>
                    <a:pt x="394117" y="77194"/>
                  </a:cubicBezTo>
                  <a:lnTo>
                    <a:pt x="393836" y="197836"/>
                  </a:lnTo>
                  <a:cubicBezTo>
                    <a:pt x="393598" y="306424"/>
                    <a:pt x="305507" y="394328"/>
                    <a:pt x="196918" y="394336"/>
                  </a:cubicBezTo>
                  <a:close/>
                  <a:moveTo>
                    <a:pt x="77009" y="43818"/>
                  </a:moveTo>
                  <a:cubicBezTo>
                    <a:pt x="58886" y="43841"/>
                    <a:pt x="44188" y="58502"/>
                    <a:pt x="44120" y="76625"/>
                  </a:cubicBezTo>
                  <a:lnTo>
                    <a:pt x="43839" y="197055"/>
                  </a:lnTo>
                  <a:cubicBezTo>
                    <a:pt x="43646" y="281598"/>
                    <a:pt x="112025" y="350290"/>
                    <a:pt x="196568" y="350483"/>
                  </a:cubicBezTo>
                  <a:cubicBezTo>
                    <a:pt x="196614" y="350483"/>
                    <a:pt x="196660" y="350483"/>
                    <a:pt x="196706" y="350483"/>
                  </a:cubicBezTo>
                  <a:lnTo>
                    <a:pt x="196911" y="350483"/>
                  </a:lnTo>
                  <a:cubicBezTo>
                    <a:pt x="281313" y="350480"/>
                    <a:pt x="349787" y="282162"/>
                    <a:pt x="349983" y="197761"/>
                  </a:cubicBezTo>
                  <a:lnTo>
                    <a:pt x="350264" y="77091"/>
                  </a:lnTo>
                  <a:cubicBezTo>
                    <a:pt x="350302" y="58927"/>
                    <a:pt x="335608" y="44171"/>
                    <a:pt x="317443" y="44133"/>
                  </a:cubicBezTo>
                  <a:cubicBezTo>
                    <a:pt x="317437" y="44133"/>
                    <a:pt x="317430" y="44133"/>
                    <a:pt x="317423" y="44133"/>
                  </a:cubicBezTo>
                  <a:lnTo>
                    <a:pt x="77043" y="43818"/>
                  </a:ln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B5523BA1-060A-4AF2-9DC8-7F7AC901E348}"/>
                </a:ext>
              </a:extLst>
            </p:cNvPr>
            <p:cNvSpPr/>
            <p:nvPr/>
          </p:nvSpPr>
          <p:spPr>
            <a:xfrm>
              <a:off x="3338559" y="-455151"/>
              <a:ext cx="43852" cy="134524"/>
            </a:xfrm>
            <a:custGeom>
              <a:avLst/>
              <a:gdLst>
                <a:gd name="connsiteX0" fmla="*/ 21926 w 43852"/>
                <a:gd name="connsiteY0" fmla="*/ 134524 h 134524"/>
                <a:gd name="connsiteX1" fmla="*/ 0 w 43852"/>
                <a:gd name="connsiteY1" fmla="*/ 112598 h 134524"/>
                <a:gd name="connsiteX2" fmla="*/ 0 w 43852"/>
                <a:gd name="connsiteY2" fmla="*/ 21926 h 134524"/>
                <a:gd name="connsiteX3" fmla="*/ 21926 w 43852"/>
                <a:gd name="connsiteY3" fmla="*/ 0 h 134524"/>
                <a:gd name="connsiteX4" fmla="*/ 43852 w 43852"/>
                <a:gd name="connsiteY4" fmla="*/ 21926 h 134524"/>
                <a:gd name="connsiteX5" fmla="*/ 43852 w 43852"/>
                <a:gd name="connsiteY5" fmla="*/ 112598 h 134524"/>
                <a:gd name="connsiteX6" fmla="*/ 21926 w 43852"/>
                <a:gd name="connsiteY6" fmla="*/ 134524 h 13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52" h="134524">
                  <a:moveTo>
                    <a:pt x="21926" y="134524"/>
                  </a:moveTo>
                  <a:cubicBezTo>
                    <a:pt x="9817" y="134524"/>
                    <a:pt x="0" y="124707"/>
                    <a:pt x="0" y="112598"/>
                  </a:cubicBezTo>
                  <a:lnTo>
                    <a:pt x="0" y="21926"/>
                  </a:lnTo>
                  <a:cubicBezTo>
                    <a:pt x="0" y="9817"/>
                    <a:pt x="9817" y="0"/>
                    <a:pt x="21926" y="0"/>
                  </a:cubicBezTo>
                  <a:cubicBezTo>
                    <a:pt x="34036" y="0"/>
                    <a:pt x="43852" y="9817"/>
                    <a:pt x="43852" y="21926"/>
                  </a:cubicBezTo>
                  <a:lnTo>
                    <a:pt x="43852" y="112598"/>
                  </a:lnTo>
                  <a:cubicBezTo>
                    <a:pt x="43852" y="124707"/>
                    <a:pt x="34036" y="134524"/>
                    <a:pt x="21926" y="134524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EA10C130-7BC9-4E10-9748-D51340805A14}"/>
                </a:ext>
              </a:extLst>
            </p:cNvPr>
            <p:cNvSpPr/>
            <p:nvPr/>
          </p:nvSpPr>
          <p:spPr>
            <a:xfrm>
              <a:off x="3075712" y="-699676"/>
              <a:ext cx="570149" cy="397905"/>
            </a:xfrm>
            <a:custGeom>
              <a:avLst/>
              <a:gdLst>
                <a:gd name="connsiteX0" fmla="*/ 461101 w 570149"/>
                <a:gd name="connsiteY0" fmla="*/ 397906 h 397905"/>
                <a:gd name="connsiteX1" fmla="*/ 110282 w 570149"/>
                <a:gd name="connsiteY1" fmla="*/ 397906 h 397905"/>
                <a:gd name="connsiteX2" fmla="*/ 88356 w 570149"/>
                <a:gd name="connsiteY2" fmla="*/ 375979 h 397905"/>
                <a:gd name="connsiteX3" fmla="*/ 110282 w 570149"/>
                <a:gd name="connsiteY3" fmla="*/ 354053 h 397905"/>
                <a:gd name="connsiteX4" fmla="*/ 461101 w 570149"/>
                <a:gd name="connsiteY4" fmla="*/ 354053 h 397905"/>
                <a:gd name="connsiteX5" fmla="*/ 483027 w 570149"/>
                <a:gd name="connsiteY5" fmla="*/ 375979 h 397905"/>
                <a:gd name="connsiteX6" fmla="*/ 461101 w 570149"/>
                <a:gd name="connsiteY6" fmla="*/ 397906 h 397905"/>
                <a:gd name="connsiteX7" fmla="*/ 109631 w 570149"/>
                <a:gd name="connsiteY7" fmla="*/ 175410 h 397905"/>
                <a:gd name="connsiteX8" fmla="*/ 76742 w 570149"/>
                <a:gd name="connsiteY8" fmla="*/ 175410 h 397905"/>
                <a:gd name="connsiteX9" fmla="*/ 0 w 570149"/>
                <a:gd name="connsiteY9" fmla="*/ 98668 h 397905"/>
                <a:gd name="connsiteX10" fmla="*/ 0 w 570149"/>
                <a:gd name="connsiteY10" fmla="*/ 76742 h 397905"/>
                <a:gd name="connsiteX11" fmla="*/ 76742 w 570149"/>
                <a:gd name="connsiteY11" fmla="*/ 0 h 397905"/>
                <a:gd name="connsiteX12" fmla="*/ 109631 w 570149"/>
                <a:gd name="connsiteY12" fmla="*/ 0 h 397905"/>
                <a:gd name="connsiteX13" fmla="*/ 131557 w 570149"/>
                <a:gd name="connsiteY13" fmla="*/ 21926 h 397905"/>
                <a:gd name="connsiteX14" fmla="*/ 131557 w 570149"/>
                <a:gd name="connsiteY14" fmla="*/ 153483 h 397905"/>
                <a:gd name="connsiteX15" fmla="*/ 109631 w 570149"/>
                <a:gd name="connsiteY15" fmla="*/ 175410 h 397905"/>
                <a:gd name="connsiteX16" fmla="*/ 76742 w 570149"/>
                <a:gd name="connsiteY16" fmla="*/ 43852 h 397905"/>
                <a:gd name="connsiteX17" fmla="*/ 43852 w 570149"/>
                <a:gd name="connsiteY17" fmla="*/ 76742 h 397905"/>
                <a:gd name="connsiteX18" fmla="*/ 43852 w 570149"/>
                <a:gd name="connsiteY18" fmla="*/ 98668 h 397905"/>
                <a:gd name="connsiteX19" fmla="*/ 76742 w 570149"/>
                <a:gd name="connsiteY19" fmla="*/ 131557 h 397905"/>
                <a:gd name="connsiteX20" fmla="*/ 87705 w 570149"/>
                <a:gd name="connsiteY20" fmla="*/ 131557 h 397905"/>
                <a:gd name="connsiteX21" fmla="*/ 87705 w 570149"/>
                <a:gd name="connsiteY21" fmla="*/ 43852 h 397905"/>
                <a:gd name="connsiteX22" fmla="*/ 493408 w 570149"/>
                <a:gd name="connsiteY22" fmla="*/ 175410 h 397905"/>
                <a:gd name="connsiteX23" fmla="*/ 460518 w 570149"/>
                <a:gd name="connsiteY23" fmla="*/ 175410 h 397905"/>
                <a:gd name="connsiteX24" fmla="*/ 438592 w 570149"/>
                <a:gd name="connsiteY24" fmla="*/ 153483 h 397905"/>
                <a:gd name="connsiteX25" fmla="*/ 438592 w 570149"/>
                <a:gd name="connsiteY25" fmla="*/ 21926 h 397905"/>
                <a:gd name="connsiteX26" fmla="*/ 460518 w 570149"/>
                <a:gd name="connsiteY26" fmla="*/ 0 h 397905"/>
                <a:gd name="connsiteX27" fmla="*/ 493408 w 570149"/>
                <a:gd name="connsiteY27" fmla="*/ 0 h 397905"/>
                <a:gd name="connsiteX28" fmla="*/ 570149 w 570149"/>
                <a:gd name="connsiteY28" fmla="*/ 76742 h 397905"/>
                <a:gd name="connsiteX29" fmla="*/ 570149 w 570149"/>
                <a:gd name="connsiteY29" fmla="*/ 98668 h 397905"/>
                <a:gd name="connsiteX30" fmla="*/ 493408 w 570149"/>
                <a:gd name="connsiteY30" fmla="*/ 175410 h 397905"/>
                <a:gd name="connsiteX31" fmla="*/ 482445 w 570149"/>
                <a:gd name="connsiteY31" fmla="*/ 131557 h 397905"/>
                <a:gd name="connsiteX32" fmla="*/ 493408 w 570149"/>
                <a:gd name="connsiteY32" fmla="*/ 131557 h 397905"/>
                <a:gd name="connsiteX33" fmla="*/ 526297 w 570149"/>
                <a:gd name="connsiteY33" fmla="*/ 98668 h 397905"/>
                <a:gd name="connsiteX34" fmla="*/ 526297 w 570149"/>
                <a:gd name="connsiteY34" fmla="*/ 76742 h 397905"/>
                <a:gd name="connsiteX35" fmla="*/ 493408 w 570149"/>
                <a:gd name="connsiteY35" fmla="*/ 43852 h 397905"/>
                <a:gd name="connsiteX36" fmla="*/ 482445 w 570149"/>
                <a:gd name="connsiteY36" fmla="*/ 43852 h 397905"/>
                <a:gd name="connsiteX37" fmla="*/ 285691 w 570149"/>
                <a:gd name="connsiteY37" fmla="*/ 204201 h 397905"/>
                <a:gd name="connsiteX38" fmla="*/ 263765 w 570149"/>
                <a:gd name="connsiteY38" fmla="*/ 182275 h 397905"/>
                <a:gd name="connsiteX39" fmla="*/ 285691 w 570149"/>
                <a:gd name="connsiteY39" fmla="*/ 160349 h 397905"/>
                <a:gd name="connsiteX40" fmla="*/ 358226 w 570149"/>
                <a:gd name="connsiteY40" fmla="*/ 87794 h 397905"/>
                <a:gd name="connsiteX41" fmla="*/ 380152 w 570149"/>
                <a:gd name="connsiteY41" fmla="*/ 65868 h 397905"/>
                <a:gd name="connsiteX42" fmla="*/ 402078 w 570149"/>
                <a:gd name="connsiteY42" fmla="*/ 87794 h 397905"/>
                <a:gd name="connsiteX43" fmla="*/ 285691 w 570149"/>
                <a:gd name="connsiteY43" fmla="*/ 204201 h 39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70149" h="397905">
                  <a:moveTo>
                    <a:pt x="461101" y="397906"/>
                  </a:moveTo>
                  <a:lnTo>
                    <a:pt x="110282" y="397906"/>
                  </a:lnTo>
                  <a:cubicBezTo>
                    <a:pt x="98172" y="397906"/>
                    <a:pt x="88356" y="388089"/>
                    <a:pt x="88356" y="375979"/>
                  </a:cubicBezTo>
                  <a:cubicBezTo>
                    <a:pt x="88356" y="363870"/>
                    <a:pt x="98172" y="354053"/>
                    <a:pt x="110282" y="354053"/>
                  </a:cubicBezTo>
                  <a:lnTo>
                    <a:pt x="461101" y="354053"/>
                  </a:lnTo>
                  <a:cubicBezTo>
                    <a:pt x="473210" y="354053"/>
                    <a:pt x="483027" y="363870"/>
                    <a:pt x="483027" y="375979"/>
                  </a:cubicBezTo>
                  <a:cubicBezTo>
                    <a:pt x="483027" y="388089"/>
                    <a:pt x="473210" y="397906"/>
                    <a:pt x="461101" y="397906"/>
                  </a:cubicBezTo>
                  <a:close/>
                  <a:moveTo>
                    <a:pt x="109631" y="175410"/>
                  </a:moveTo>
                  <a:lnTo>
                    <a:pt x="76742" y="175410"/>
                  </a:lnTo>
                  <a:cubicBezTo>
                    <a:pt x="34378" y="175364"/>
                    <a:pt x="45" y="141032"/>
                    <a:pt x="0" y="98668"/>
                  </a:cubicBezTo>
                  <a:lnTo>
                    <a:pt x="0" y="76742"/>
                  </a:lnTo>
                  <a:cubicBezTo>
                    <a:pt x="45" y="34378"/>
                    <a:pt x="34378" y="45"/>
                    <a:pt x="76742" y="0"/>
                  </a:cubicBezTo>
                  <a:lnTo>
                    <a:pt x="109631" y="0"/>
                  </a:lnTo>
                  <a:cubicBezTo>
                    <a:pt x="121740" y="0"/>
                    <a:pt x="131557" y="9817"/>
                    <a:pt x="131557" y="21926"/>
                  </a:cubicBezTo>
                  <a:lnTo>
                    <a:pt x="131557" y="153483"/>
                  </a:lnTo>
                  <a:cubicBezTo>
                    <a:pt x="131557" y="165593"/>
                    <a:pt x="121740" y="175410"/>
                    <a:pt x="109631" y="175410"/>
                  </a:cubicBezTo>
                  <a:close/>
                  <a:moveTo>
                    <a:pt x="76742" y="43852"/>
                  </a:moveTo>
                  <a:cubicBezTo>
                    <a:pt x="58585" y="43872"/>
                    <a:pt x="43872" y="58585"/>
                    <a:pt x="43852" y="76742"/>
                  </a:cubicBezTo>
                  <a:lnTo>
                    <a:pt x="43852" y="98668"/>
                  </a:lnTo>
                  <a:cubicBezTo>
                    <a:pt x="43872" y="116824"/>
                    <a:pt x="58585" y="131538"/>
                    <a:pt x="76742" y="131557"/>
                  </a:cubicBezTo>
                  <a:lnTo>
                    <a:pt x="87705" y="131557"/>
                  </a:lnTo>
                  <a:lnTo>
                    <a:pt x="87705" y="43852"/>
                  </a:lnTo>
                  <a:close/>
                  <a:moveTo>
                    <a:pt x="493408" y="175410"/>
                  </a:moveTo>
                  <a:lnTo>
                    <a:pt x="460518" y="175410"/>
                  </a:lnTo>
                  <a:cubicBezTo>
                    <a:pt x="448409" y="175410"/>
                    <a:pt x="438592" y="165593"/>
                    <a:pt x="438592" y="153483"/>
                  </a:cubicBezTo>
                  <a:lnTo>
                    <a:pt x="438592" y="21926"/>
                  </a:lnTo>
                  <a:cubicBezTo>
                    <a:pt x="438592" y="9817"/>
                    <a:pt x="448409" y="0"/>
                    <a:pt x="460518" y="0"/>
                  </a:cubicBezTo>
                  <a:lnTo>
                    <a:pt x="493408" y="0"/>
                  </a:lnTo>
                  <a:cubicBezTo>
                    <a:pt x="535773" y="45"/>
                    <a:pt x="570104" y="34378"/>
                    <a:pt x="570149" y="76742"/>
                  </a:cubicBezTo>
                  <a:lnTo>
                    <a:pt x="570149" y="98668"/>
                  </a:lnTo>
                  <a:cubicBezTo>
                    <a:pt x="570104" y="141032"/>
                    <a:pt x="535773" y="175364"/>
                    <a:pt x="493408" y="175410"/>
                  </a:cubicBezTo>
                  <a:close/>
                  <a:moveTo>
                    <a:pt x="482445" y="131557"/>
                  </a:moveTo>
                  <a:lnTo>
                    <a:pt x="493408" y="131557"/>
                  </a:lnTo>
                  <a:cubicBezTo>
                    <a:pt x="511564" y="131538"/>
                    <a:pt x="526278" y="116824"/>
                    <a:pt x="526297" y="98668"/>
                  </a:cubicBezTo>
                  <a:lnTo>
                    <a:pt x="526297" y="76742"/>
                  </a:lnTo>
                  <a:cubicBezTo>
                    <a:pt x="526278" y="58585"/>
                    <a:pt x="511564" y="43872"/>
                    <a:pt x="493408" y="43852"/>
                  </a:cubicBezTo>
                  <a:lnTo>
                    <a:pt x="482445" y="43852"/>
                  </a:lnTo>
                  <a:close/>
                  <a:moveTo>
                    <a:pt x="285691" y="204201"/>
                  </a:moveTo>
                  <a:cubicBezTo>
                    <a:pt x="273582" y="204201"/>
                    <a:pt x="263765" y="194385"/>
                    <a:pt x="263765" y="182275"/>
                  </a:cubicBezTo>
                  <a:cubicBezTo>
                    <a:pt x="263765" y="170166"/>
                    <a:pt x="273582" y="160349"/>
                    <a:pt x="285691" y="160349"/>
                  </a:cubicBezTo>
                  <a:cubicBezTo>
                    <a:pt x="325738" y="160296"/>
                    <a:pt x="358184" y="127840"/>
                    <a:pt x="358226" y="87794"/>
                  </a:cubicBezTo>
                  <a:cubicBezTo>
                    <a:pt x="358226" y="75684"/>
                    <a:pt x="368043" y="65868"/>
                    <a:pt x="380152" y="65868"/>
                  </a:cubicBezTo>
                  <a:cubicBezTo>
                    <a:pt x="392262" y="65868"/>
                    <a:pt x="402078" y="75684"/>
                    <a:pt x="402078" y="87794"/>
                  </a:cubicBezTo>
                  <a:cubicBezTo>
                    <a:pt x="402078" y="151983"/>
                    <a:pt x="349853" y="204201"/>
                    <a:pt x="285691" y="204201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9EFD7B5E-185B-48FE-8A7A-52E79B9F06AF}"/>
              </a:ext>
            </a:extLst>
          </p:cNvPr>
          <p:cNvGrpSpPr>
            <a:grpSpLocks/>
          </p:cNvGrpSpPr>
          <p:nvPr/>
        </p:nvGrpSpPr>
        <p:grpSpPr>
          <a:xfrm>
            <a:off x="5969000" y="1545771"/>
            <a:ext cx="497450" cy="441661"/>
            <a:chOff x="4484785" y="-730415"/>
            <a:chExt cx="586525" cy="520746"/>
          </a:xfrm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73A167AA-6B62-485D-AF31-79BC2FF5FDAF}"/>
                </a:ext>
              </a:extLst>
            </p:cNvPr>
            <p:cNvSpPr/>
            <p:nvPr/>
          </p:nvSpPr>
          <p:spPr>
            <a:xfrm>
              <a:off x="4615602" y="-637366"/>
              <a:ext cx="430308" cy="310358"/>
            </a:xfrm>
            <a:custGeom>
              <a:avLst/>
              <a:gdLst>
                <a:gd name="connsiteX0" fmla="*/ 368243 w 430308"/>
                <a:gd name="connsiteY0" fmla="*/ 310358 h 310358"/>
                <a:gd name="connsiteX1" fmla="*/ 62065 w 430308"/>
                <a:gd name="connsiteY1" fmla="*/ 310358 h 310358"/>
                <a:gd name="connsiteX2" fmla="*/ 0 w 430308"/>
                <a:gd name="connsiteY2" fmla="*/ 245697 h 310358"/>
                <a:gd name="connsiteX3" fmla="*/ 0 w 430308"/>
                <a:gd name="connsiteY3" fmla="*/ 64655 h 310358"/>
                <a:gd name="connsiteX4" fmla="*/ 62065 w 430308"/>
                <a:gd name="connsiteY4" fmla="*/ 0 h 310358"/>
                <a:gd name="connsiteX5" fmla="*/ 368243 w 430308"/>
                <a:gd name="connsiteY5" fmla="*/ 0 h 310358"/>
                <a:gd name="connsiteX6" fmla="*/ 430308 w 430308"/>
                <a:gd name="connsiteY6" fmla="*/ 64655 h 310358"/>
                <a:gd name="connsiteX7" fmla="*/ 430308 w 430308"/>
                <a:gd name="connsiteY7" fmla="*/ 245697 h 310358"/>
                <a:gd name="connsiteX8" fmla="*/ 368243 w 430308"/>
                <a:gd name="connsiteY8" fmla="*/ 310358 h 31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0308" h="310358">
                  <a:moveTo>
                    <a:pt x="368243" y="310358"/>
                  </a:moveTo>
                  <a:lnTo>
                    <a:pt x="62065" y="310358"/>
                  </a:lnTo>
                  <a:cubicBezTo>
                    <a:pt x="27805" y="310358"/>
                    <a:pt x="0" y="281409"/>
                    <a:pt x="0" y="245697"/>
                  </a:cubicBezTo>
                  <a:lnTo>
                    <a:pt x="0" y="64655"/>
                  </a:lnTo>
                  <a:cubicBezTo>
                    <a:pt x="-7" y="28915"/>
                    <a:pt x="27805" y="0"/>
                    <a:pt x="62065" y="0"/>
                  </a:cubicBezTo>
                  <a:lnTo>
                    <a:pt x="368243" y="0"/>
                  </a:lnTo>
                  <a:cubicBezTo>
                    <a:pt x="402503" y="0"/>
                    <a:pt x="430308" y="28943"/>
                    <a:pt x="430308" y="64655"/>
                  </a:cubicBezTo>
                  <a:lnTo>
                    <a:pt x="430308" y="245697"/>
                  </a:lnTo>
                  <a:cubicBezTo>
                    <a:pt x="430308" y="281409"/>
                    <a:pt x="402524" y="310358"/>
                    <a:pt x="368243" y="310358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DDB7494B-50DE-49BD-962B-21F9E064082F}"/>
                </a:ext>
              </a:extLst>
            </p:cNvPr>
            <p:cNvSpPr/>
            <p:nvPr/>
          </p:nvSpPr>
          <p:spPr>
            <a:xfrm>
              <a:off x="4484785" y="-730415"/>
              <a:ext cx="586525" cy="520746"/>
            </a:xfrm>
            <a:custGeom>
              <a:avLst/>
              <a:gdLst>
                <a:gd name="connsiteX0" fmla="*/ 482376 w 586525"/>
                <a:gd name="connsiteY0" fmla="*/ 444005 h 520746"/>
                <a:gd name="connsiteX1" fmla="*/ 104149 w 586525"/>
                <a:gd name="connsiteY1" fmla="*/ 444005 h 520746"/>
                <a:gd name="connsiteX2" fmla="*/ 0 w 586525"/>
                <a:gd name="connsiteY2" fmla="*/ 344426 h 520746"/>
                <a:gd name="connsiteX3" fmla="*/ 0 w 586525"/>
                <a:gd name="connsiteY3" fmla="*/ 99579 h 520746"/>
                <a:gd name="connsiteX4" fmla="*/ 104149 w 586525"/>
                <a:gd name="connsiteY4" fmla="*/ 0 h 520746"/>
                <a:gd name="connsiteX5" fmla="*/ 482376 w 586525"/>
                <a:gd name="connsiteY5" fmla="*/ 0 h 520746"/>
                <a:gd name="connsiteX6" fmla="*/ 586526 w 586525"/>
                <a:gd name="connsiteY6" fmla="*/ 99579 h 520746"/>
                <a:gd name="connsiteX7" fmla="*/ 586526 w 586525"/>
                <a:gd name="connsiteY7" fmla="*/ 344426 h 520746"/>
                <a:gd name="connsiteX8" fmla="*/ 482376 w 586525"/>
                <a:gd name="connsiteY8" fmla="*/ 444005 h 520746"/>
                <a:gd name="connsiteX9" fmla="*/ 104149 w 586525"/>
                <a:gd name="connsiteY9" fmla="*/ 43852 h 520746"/>
                <a:gd name="connsiteX10" fmla="*/ 43852 w 586525"/>
                <a:gd name="connsiteY10" fmla="*/ 99579 h 520746"/>
                <a:gd name="connsiteX11" fmla="*/ 43852 w 586525"/>
                <a:gd name="connsiteY11" fmla="*/ 344426 h 520746"/>
                <a:gd name="connsiteX12" fmla="*/ 104149 w 586525"/>
                <a:gd name="connsiteY12" fmla="*/ 400153 h 520746"/>
                <a:gd name="connsiteX13" fmla="*/ 482376 w 586525"/>
                <a:gd name="connsiteY13" fmla="*/ 400153 h 520746"/>
                <a:gd name="connsiteX14" fmla="*/ 542673 w 586525"/>
                <a:gd name="connsiteY14" fmla="*/ 344426 h 520746"/>
                <a:gd name="connsiteX15" fmla="*/ 542673 w 586525"/>
                <a:gd name="connsiteY15" fmla="*/ 99579 h 520746"/>
                <a:gd name="connsiteX16" fmla="*/ 482376 w 586525"/>
                <a:gd name="connsiteY16" fmla="*/ 43852 h 520746"/>
                <a:gd name="connsiteX17" fmla="*/ 513292 w 586525"/>
                <a:gd name="connsiteY17" fmla="*/ 520747 h 520746"/>
                <a:gd name="connsiteX18" fmla="*/ 73336 w 586525"/>
                <a:gd name="connsiteY18" fmla="*/ 520747 h 520746"/>
                <a:gd name="connsiteX19" fmla="*/ 51410 w 586525"/>
                <a:gd name="connsiteY19" fmla="*/ 498821 h 520746"/>
                <a:gd name="connsiteX20" fmla="*/ 73336 w 586525"/>
                <a:gd name="connsiteY20" fmla="*/ 476895 h 520746"/>
                <a:gd name="connsiteX21" fmla="*/ 513292 w 586525"/>
                <a:gd name="connsiteY21" fmla="*/ 476895 h 520746"/>
                <a:gd name="connsiteX22" fmla="*/ 535218 w 586525"/>
                <a:gd name="connsiteY22" fmla="*/ 498821 h 520746"/>
                <a:gd name="connsiteX23" fmla="*/ 513292 w 586525"/>
                <a:gd name="connsiteY23" fmla="*/ 520747 h 520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6525" h="520746">
                  <a:moveTo>
                    <a:pt x="482376" y="444005"/>
                  </a:moveTo>
                  <a:lnTo>
                    <a:pt x="104149" y="444005"/>
                  </a:lnTo>
                  <a:cubicBezTo>
                    <a:pt x="46716" y="444005"/>
                    <a:pt x="0" y="399331"/>
                    <a:pt x="0" y="344426"/>
                  </a:cubicBezTo>
                  <a:lnTo>
                    <a:pt x="0" y="99579"/>
                  </a:lnTo>
                  <a:cubicBezTo>
                    <a:pt x="0" y="44675"/>
                    <a:pt x="46716" y="0"/>
                    <a:pt x="104149" y="0"/>
                  </a:cubicBezTo>
                  <a:lnTo>
                    <a:pt x="482376" y="0"/>
                  </a:lnTo>
                  <a:cubicBezTo>
                    <a:pt x="539802" y="0"/>
                    <a:pt x="586526" y="44675"/>
                    <a:pt x="586526" y="99579"/>
                  </a:cubicBezTo>
                  <a:lnTo>
                    <a:pt x="586526" y="344426"/>
                  </a:lnTo>
                  <a:cubicBezTo>
                    <a:pt x="586526" y="399331"/>
                    <a:pt x="539802" y="444005"/>
                    <a:pt x="482376" y="444005"/>
                  </a:cubicBezTo>
                  <a:close/>
                  <a:moveTo>
                    <a:pt x="104149" y="43852"/>
                  </a:moveTo>
                  <a:cubicBezTo>
                    <a:pt x="70897" y="43852"/>
                    <a:pt x="43852" y="68855"/>
                    <a:pt x="43852" y="99579"/>
                  </a:cubicBezTo>
                  <a:lnTo>
                    <a:pt x="43852" y="344426"/>
                  </a:lnTo>
                  <a:cubicBezTo>
                    <a:pt x="43852" y="375150"/>
                    <a:pt x="70897" y="400153"/>
                    <a:pt x="104149" y="400153"/>
                  </a:cubicBezTo>
                  <a:lnTo>
                    <a:pt x="482376" y="400153"/>
                  </a:lnTo>
                  <a:cubicBezTo>
                    <a:pt x="515622" y="400153"/>
                    <a:pt x="542673" y="375150"/>
                    <a:pt x="542673" y="344426"/>
                  </a:cubicBezTo>
                  <a:lnTo>
                    <a:pt x="542673" y="99579"/>
                  </a:lnTo>
                  <a:cubicBezTo>
                    <a:pt x="542673" y="68855"/>
                    <a:pt x="515622" y="43852"/>
                    <a:pt x="482376" y="43852"/>
                  </a:cubicBezTo>
                  <a:close/>
                  <a:moveTo>
                    <a:pt x="513292" y="520747"/>
                  </a:moveTo>
                  <a:lnTo>
                    <a:pt x="73336" y="520747"/>
                  </a:lnTo>
                  <a:cubicBezTo>
                    <a:pt x="61227" y="520747"/>
                    <a:pt x="51410" y="510930"/>
                    <a:pt x="51410" y="498821"/>
                  </a:cubicBezTo>
                  <a:cubicBezTo>
                    <a:pt x="51410" y="486711"/>
                    <a:pt x="61227" y="476895"/>
                    <a:pt x="73336" y="476895"/>
                  </a:cubicBezTo>
                  <a:lnTo>
                    <a:pt x="513292" y="476895"/>
                  </a:lnTo>
                  <a:cubicBezTo>
                    <a:pt x="525402" y="476895"/>
                    <a:pt x="535218" y="486711"/>
                    <a:pt x="535218" y="498821"/>
                  </a:cubicBezTo>
                  <a:cubicBezTo>
                    <a:pt x="535218" y="510930"/>
                    <a:pt x="525402" y="520747"/>
                    <a:pt x="513292" y="520747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5AFDC550-2CBF-4E5C-9E75-3CB8DC50672B}"/>
                </a:ext>
              </a:extLst>
            </p:cNvPr>
            <p:cNvSpPr/>
            <p:nvPr/>
          </p:nvSpPr>
          <p:spPr>
            <a:xfrm>
              <a:off x="4587968" y="-654571"/>
              <a:ext cx="387168" cy="292988"/>
            </a:xfrm>
            <a:custGeom>
              <a:avLst/>
              <a:gdLst>
                <a:gd name="connsiteX0" fmla="*/ 321390 w 387168"/>
                <a:gd name="connsiteY0" fmla="*/ 200433 h 292988"/>
                <a:gd name="connsiteX1" fmla="*/ 255611 w 387168"/>
                <a:gd name="connsiteY1" fmla="*/ 134654 h 292988"/>
                <a:gd name="connsiteX2" fmla="*/ 321390 w 387168"/>
                <a:gd name="connsiteY2" fmla="*/ 68876 h 292988"/>
                <a:gd name="connsiteX3" fmla="*/ 387169 w 387168"/>
                <a:gd name="connsiteY3" fmla="*/ 134654 h 292988"/>
                <a:gd name="connsiteX4" fmla="*/ 321390 w 387168"/>
                <a:gd name="connsiteY4" fmla="*/ 200433 h 292988"/>
                <a:gd name="connsiteX5" fmla="*/ 321390 w 387168"/>
                <a:gd name="connsiteY5" fmla="*/ 112728 h 292988"/>
                <a:gd name="connsiteX6" fmla="*/ 299464 w 387168"/>
                <a:gd name="connsiteY6" fmla="*/ 134654 h 292988"/>
                <a:gd name="connsiteX7" fmla="*/ 321390 w 387168"/>
                <a:gd name="connsiteY7" fmla="*/ 156580 h 292988"/>
                <a:gd name="connsiteX8" fmla="*/ 343316 w 387168"/>
                <a:gd name="connsiteY8" fmla="*/ 134654 h 292988"/>
                <a:gd name="connsiteX9" fmla="*/ 321390 w 387168"/>
                <a:gd name="connsiteY9" fmla="*/ 112728 h 292988"/>
                <a:gd name="connsiteX10" fmla="*/ 129385 w 387168"/>
                <a:gd name="connsiteY10" fmla="*/ 112755 h 292988"/>
                <a:gd name="connsiteX11" fmla="*/ 73007 w 387168"/>
                <a:gd name="connsiteY11" fmla="*/ 56378 h 292988"/>
                <a:gd name="connsiteX12" fmla="*/ 129385 w 387168"/>
                <a:gd name="connsiteY12" fmla="*/ 0 h 292988"/>
                <a:gd name="connsiteX13" fmla="*/ 185763 w 387168"/>
                <a:gd name="connsiteY13" fmla="*/ 56378 h 292988"/>
                <a:gd name="connsiteX14" fmla="*/ 185763 w 387168"/>
                <a:gd name="connsiteY14" fmla="*/ 56398 h 292988"/>
                <a:gd name="connsiteX15" fmla="*/ 129385 w 387168"/>
                <a:gd name="connsiteY15" fmla="*/ 112755 h 292988"/>
                <a:gd name="connsiteX16" fmla="*/ 129385 w 387168"/>
                <a:gd name="connsiteY16" fmla="*/ 38371 h 292988"/>
                <a:gd name="connsiteX17" fmla="*/ 111378 w 387168"/>
                <a:gd name="connsiteY17" fmla="*/ 56378 h 292988"/>
                <a:gd name="connsiteX18" fmla="*/ 129385 w 387168"/>
                <a:gd name="connsiteY18" fmla="*/ 74385 h 292988"/>
                <a:gd name="connsiteX19" fmla="*/ 147392 w 387168"/>
                <a:gd name="connsiteY19" fmla="*/ 56398 h 292988"/>
                <a:gd name="connsiteX20" fmla="*/ 129385 w 387168"/>
                <a:gd name="connsiteY20" fmla="*/ 38371 h 292988"/>
                <a:gd name="connsiteX21" fmla="*/ 79482 w 387168"/>
                <a:gd name="connsiteY21" fmla="*/ 292989 h 292988"/>
                <a:gd name="connsiteX22" fmla="*/ 0 w 387168"/>
                <a:gd name="connsiteY22" fmla="*/ 213506 h 292988"/>
                <a:gd name="connsiteX23" fmla="*/ 79482 w 387168"/>
                <a:gd name="connsiteY23" fmla="*/ 134024 h 292988"/>
                <a:gd name="connsiteX24" fmla="*/ 158965 w 387168"/>
                <a:gd name="connsiteY24" fmla="*/ 213506 h 292988"/>
                <a:gd name="connsiteX25" fmla="*/ 79482 w 387168"/>
                <a:gd name="connsiteY25" fmla="*/ 292989 h 292988"/>
                <a:gd name="connsiteX26" fmla="*/ 79482 w 387168"/>
                <a:gd name="connsiteY26" fmla="*/ 177876 h 292988"/>
                <a:gd name="connsiteX27" fmla="*/ 43852 w 387168"/>
                <a:gd name="connsiteY27" fmla="*/ 213506 h 292988"/>
                <a:gd name="connsiteX28" fmla="*/ 79482 w 387168"/>
                <a:gd name="connsiteY28" fmla="*/ 249136 h 292988"/>
                <a:gd name="connsiteX29" fmla="*/ 115112 w 387168"/>
                <a:gd name="connsiteY29" fmla="*/ 213506 h 292988"/>
                <a:gd name="connsiteX30" fmla="*/ 79482 w 387168"/>
                <a:gd name="connsiteY30" fmla="*/ 177904 h 29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87168" h="292988">
                  <a:moveTo>
                    <a:pt x="321390" y="200433"/>
                  </a:moveTo>
                  <a:cubicBezTo>
                    <a:pt x="285062" y="200433"/>
                    <a:pt x="255611" y="170982"/>
                    <a:pt x="255611" y="134654"/>
                  </a:cubicBezTo>
                  <a:cubicBezTo>
                    <a:pt x="255611" y="98326"/>
                    <a:pt x="285062" y="68876"/>
                    <a:pt x="321390" y="68876"/>
                  </a:cubicBezTo>
                  <a:cubicBezTo>
                    <a:pt x="357718" y="68876"/>
                    <a:pt x="387169" y="98326"/>
                    <a:pt x="387169" y="134654"/>
                  </a:cubicBezTo>
                  <a:cubicBezTo>
                    <a:pt x="387127" y="170965"/>
                    <a:pt x="357701" y="200391"/>
                    <a:pt x="321390" y="200433"/>
                  </a:cubicBezTo>
                  <a:close/>
                  <a:moveTo>
                    <a:pt x="321390" y="112728"/>
                  </a:moveTo>
                  <a:cubicBezTo>
                    <a:pt x="309281" y="112728"/>
                    <a:pt x="299464" y="122545"/>
                    <a:pt x="299464" y="134654"/>
                  </a:cubicBezTo>
                  <a:cubicBezTo>
                    <a:pt x="299464" y="146764"/>
                    <a:pt x="309281" y="156580"/>
                    <a:pt x="321390" y="156580"/>
                  </a:cubicBezTo>
                  <a:cubicBezTo>
                    <a:pt x="333499" y="156580"/>
                    <a:pt x="343316" y="146764"/>
                    <a:pt x="343316" y="134654"/>
                  </a:cubicBezTo>
                  <a:cubicBezTo>
                    <a:pt x="343316" y="122545"/>
                    <a:pt x="333499" y="112728"/>
                    <a:pt x="321390" y="112728"/>
                  </a:cubicBezTo>
                  <a:close/>
                  <a:moveTo>
                    <a:pt x="129385" y="112755"/>
                  </a:moveTo>
                  <a:cubicBezTo>
                    <a:pt x="98249" y="112755"/>
                    <a:pt x="73007" y="87514"/>
                    <a:pt x="73007" y="56378"/>
                  </a:cubicBezTo>
                  <a:cubicBezTo>
                    <a:pt x="73007" y="25241"/>
                    <a:pt x="98249" y="0"/>
                    <a:pt x="129385" y="0"/>
                  </a:cubicBezTo>
                  <a:cubicBezTo>
                    <a:pt x="160522" y="0"/>
                    <a:pt x="185763" y="25241"/>
                    <a:pt x="185763" y="56378"/>
                  </a:cubicBezTo>
                  <a:cubicBezTo>
                    <a:pt x="185763" y="56385"/>
                    <a:pt x="185763" y="56391"/>
                    <a:pt x="185763" y="56398"/>
                  </a:cubicBezTo>
                  <a:cubicBezTo>
                    <a:pt x="185718" y="87513"/>
                    <a:pt x="160500" y="112721"/>
                    <a:pt x="129385" y="112755"/>
                  </a:cubicBezTo>
                  <a:close/>
                  <a:moveTo>
                    <a:pt x="129385" y="38371"/>
                  </a:moveTo>
                  <a:cubicBezTo>
                    <a:pt x="119440" y="38371"/>
                    <a:pt x="111378" y="46433"/>
                    <a:pt x="111378" y="56378"/>
                  </a:cubicBezTo>
                  <a:cubicBezTo>
                    <a:pt x="111378" y="66323"/>
                    <a:pt x="119440" y="74385"/>
                    <a:pt x="129385" y="74385"/>
                  </a:cubicBezTo>
                  <a:cubicBezTo>
                    <a:pt x="139322" y="74385"/>
                    <a:pt x="147380" y="66335"/>
                    <a:pt x="147392" y="56398"/>
                  </a:cubicBezTo>
                  <a:cubicBezTo>
                    <a:pt x="147392" y="46450"/>
                    <a:pt x="139333" y="38382"/>
                    <a:pt x="129385" y="38371"/>
                  </a:cubicBezTo>
                  <a:close/>
                  <a:moveTo>
                    <a:pt x="79482" y="292989"/>
                  </a:moveTo>
                  <a:cubicBezTo>
                    <a:pt x="35586" y="292989"/>
                    <a:pt x="0" y="257403"/>
                    <a:pt x="0" y="213506"/>
                  </a:cubicBezTo>
                  <a:cubicBezTo>
                    <a:pt x="0" y="169609"/>
                    <a:pt x="35586" y="134024"/>
                    <a:pt x="79482" y="134024"/>
                  </a:cubicBezTo>
                  <a:cubicBezTo>
                    <a:pt x="123379" y="134024"/>
                    <a:pt x="158965" y="169609"/>
                    <a:pt x="158965" y="213506"/>
                  </a:cubicBezTo>
                  <a:cubicBezTo>
                    <a:pt x="158923" y="257386"/>
                    <a:pt x="123362" y="292947"/>
                    <a:pt x="79482" y="292989"/>
                  </a:cubicBezTo>
                  <a:close/>
                  <a:moveTo>
                    <a:pt x="79482" y="177876"/>
                  </a:moveTo>
                  <a:cubicBezTo>
                    <a:pt x="59804" y="177876"/>
                    <a:pt x="43852" y="193828"/>
                    <a:pt x="43852" y="213506"/>
                  </a:cubicBezTo>
                  <a:cubicBezTo>
                    <a:pt x="43852" y="233184"/>
                    <a:pt x="59804" y="249136"/>
                    <a:pt x="79482" y="249136"/>
                  </a:cubicBezTo>
                  <a:cubicBezTo>
                    <a:pt x="99160" y="249136"/>
                    <a:pt x="115112" y="233184"/>
                    <a:pt x="115112" y="213506"/>
                  </a:cubicBezTo>
                  <a:cubicBezTo>
                    <a:pt x="115097" y="193839"/>
                    <a:pt x="99150" y="177904"/>
                    <a:pt x="79482" y="177904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961D2EDB-4F47-4971-AC65-AE7D17AEC7A0}"/>
                </a:ext>
              </a:extLst>
            </p:cNvPr>
            <p:cNvSpPr/>
            <p:nvPr/>
          </p:nvSpPr>
          <p:spPr>
            <a:xfrm>
              <a:off x="4726958" y="-602266"/>
              <a:ext cx="152994" cy="167967"/>
            </a:xfrm>
            <a:custGeom>
              <a:avLst/>
              <a:gdLst>
                <a:gd name="connsiteX0" fmla="*/ 13563 w 152994"/>
                <a:gd name="connsiteY0" fmla="*/ 41416 h 167967"/>
                <a:gd name="connsiteX1" fmla="*/ 27978 w 152994"/>
                <a:gd name="connsiteY1" fmla="*/ 0 h 167967"/>
                <a:gd name="connsiteX2" fmla="*/ 147261 w 152994"/>
                <a:gd name="connsiteY2" fmla="*/ 41516 h 167967"/>
                <a:gd name="connsiteX3" fmla="*/ 132847 w 152994"/>
                <a:gd name="connsiteY3" fmla="*/ 82931 h 167967"/>
                <a:gd name="connsiteX4" fmla="*/ 0 w 152994"/>
                <a:gd name="connsiteY4" fmla="*/ 126078 h 167967"/>
                <a:gd name="connsiteX5" fmla="*/ 140021 w 152994"/>
                <a:gd name="connsiteY5" fmla="*/ 82708 h 167967"/>
                <a:gd name="connsiteX6" fmla="*/ 152995 w 152994"/>
                <a:gd name="connsiteY6" fmla="*/ 124597 h 167967"/>
                <a:gd name="connsiteX7" fmla="*/ 12975 w 152994"/>
                <a:gd name="connsiteY7" fmla="*/ 167968 h 16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994" h="167967">
                  <a:moveTo>
                    <a:pt x="13563" y="41416"/>
                  </a:moveTo>
                  <a:lnTo>
                    <a:pt x="27978" y="0"/>
                  </a:lnTo>
                  <a:lnTo>
                    <a:pt x="147261" y="41516"/>
                  </a:lnTo>
                  <a:lnTo>
                    <a:pt x="132847" y="82931"/>
                  </a:lnTo>
                  <a:close/>
                  <a:moveTo>
                    <a:pt x="0" y="126078"/>
                  </a:moveTo>
                  <a:lnTo>
                    <a:pt x="140021" y="82708"/>
                  </a:lnTo>
                  <a:lnTo>
                    <a:pt x="152995" y="124597"/>
                  </a:lnTo>
                  <a:lnTo>
                    <a:pt x="12975" y="167968"/>
                  </a:ln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BDD4B59A-5AD1-4074-9154-2FF35200C3B4}"/>
              </a:ext>
            </a:extLst>
          </p:cNvPr>
          <p:cNvGrpSpPr>
            <a:grpSpLocks/>
          </p:cNvGrpSpPr>
          <p:nvPr/>
        </p:nvGrpSpPr>
        <p:grpSpPr>
          <a:xfrm>
            <a:off x="7899400" y="1520371"/>
            <a:ext cx="499629" cy="499600"/>
            <a:chOff x="6201581" y="-787006"/>
            <a:chExt cx="589094" cy="589060"/>
          </a:xfrm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66EDCB93-02CE-4669-B879-85A42B254A08}"/>
                </a:ext>
              </a:extLst>
            </p:cNvPr>
            <p:cNvSpPr/>
            <p:nvPr/>
          </p:nvSpPr>
          <p:spPr>
            <a:xfrm>
              <a:off x="6397525" y="-594363"/>
              <a:ext cx="291207" cy="291207"/>
            </a:xfrm>
            <a:custGeom>
              <a:avLst/>
              <a:gdLst>
                <a:gd name="connsiteX0" fmla="*/ 291207 w 291207"/>
                <a:gd name="connsiteY0" fmla="*/ 82162 h 291207"/>
                <a:gd name="connsiteX1" fmla="*/ 291207 w 291207"/>
                <a:gd name="connsiteY1" fmla="*/ 209046 h 291207"/>
                <a:gd name="connsiteX2" fmla="*/ 209046 w 291207"/>
                <a:gd name="connsiteY2" fmla="*/ 291207 h 291207"/>
                <a:gd name="connsiteX3" fmla="*/ 82162 w 291207"/>
                <a:gd name="connsiteY3" fmla="*/ 291207 h 291207"/>
                <a:gd name="connsiteX4" fmla="*/ 0 w 291207"/>
                <a:gd name="connsiteY4" fmla="*/ 209046 h 291207"/>
                <a:gd name="connsiteX5" fmla="*/ 0 w 291207"/>
                <a:gd name="connsiteY5" fmla="*/ 82162 h 291207"/>
                <a:gd name="connsiteX6" fmla="*/ 82162 w 291207"/>
                <a:gd name="connsiteY6" fmla="*/ 0 h 291207"/>
                <a:gd name="connsiteX7" fmla="*/ 209046 w 291207"/>
                <a:gd name="connsiteY7" fmla="*/ 0 h 291207"/>
                <a:gd name="connsiteX8" fmla="*/ 291207 w 291207"/>
                <a:gd name="connsiteY8" fmla="*/ 82162 h 29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1207" h="291207">
                  <a:moveTo>
                    <a:pt x="291207" y="82162"/>
                  </a:moveTo>
                  <a:lnTo>
                    <a:pt x="291207" y="209046"/>
                  </a:lnTo>
                  <a:cubicBezTo>
                    <a:pt x="291207" y="263820"/>
                    <a:pt x="263820" y="291207"/>
                    <a:pt x="209046" y="291207"/>
                  </a:cubicBezTo>
                  <a:lnTo>
                    <a:pt x="82162" y="291207"/>
                  </a:lnTo>
                  <a:cubicBezTo>
                    <a:pt x="27387" y="291207"/>
                    <a:pt x="0" y="263820"/>
                    <a:pt x="0" y="209046"/>
                  </a:cubicBezTo>
                  <a:lnTo>
                    <a:pt x="0" y="82162"/>
                  </a:lnTo>
                  <a:cubicBezTo>
                    <a:pt x="0" y="27387"/>
                    <a:pt x="27387" y="0"/>
                    <a:pt x="82162" y="0"/>
                  </a:cubicBezTo>
                  <a:lnTo>
                    <a:pt x="209046" y="0"/>
                  </a:lnTo>
                  <a:cubicBezTo>
                    <a:pt x="263820" y="0"/>
                    <a:pt x="291207" y="27387"/>
                    <a:pt x="291207" y="8216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016432F0-E3C5-4302-BBA6-6F613BDB3187}"/>
                </a:ext>
              </a:extLst>
            </p:cNvPr>
            <p:cNvSpPr/>
            <p:nvPr/>
          </p:nvSpPr>
          <p:spPr>
            <a:xfrm>
              <a:off x="6265818" y="-722871"/>
              <a:ext cx="460449" cy="460449"/>
            </a:xfrm>
            <a:custGeom>
              <a:avLst/>
              <a:gdLst>
                <a:gd name="connsiteX0" fmla="*/ 356301 w 460449"/>
                <a:gd name="connsiteY0" fmla="*/ 460450 h 460449"/>
                <a:gd name="connsiteX1" fmla="*/ 104149 w 460449"/>
                <a:gd name="connsiteY1" fmla="*/ 460450 h 460449"/>
                <a:gd name="connsiteX2" fmla="*/ 0 w 460449"/>
                <a:gd name="connsiteY2" fmla="*/ 356301 h 460449"/>
                <a:gd name="connsiteX3" fmla="*/ 0 w 460449"/>
                <a:gd name="connsiteY3" fmla="*/ 104149 h 460449"/>
                <a:gd name="connsiteX4" fmla="*/ 104149 w 460449"/>
                <a:gd name="connsiteY4" fmla="*/ 0 h 460449"/>
                <a:gd name="connsiteX5" fmla="*/ 356301 w 460449"/>
                <a:gd name="connsiteY5" fmla="*/ 0 h 460449"/>
                <a:gd name="connsiteX6" fmla="*/ 460450 w 460449"/>
                <a:gd name="connsiteY6" fmla="*/ 104149 h 460449"/>
                <a:gd name="connsiteX7" fmla="*/ 460450 w 460449"/>
                <a:gd name="connsiteY7" fmla="*/ 356301 h 460449"/>
                <a:gd name="connsiteX8" fmla="*/ 356301 w 460449"/>
                <a:gd name="connsiteY8" fmla="*/ 460450 h 460449"/>
                <a:gd name="connsiteX9" fmla="*/ 104149 w 460449"/>
                <a:gd name="connsiteY9" fmla="*/ 43852 h 460449"/>
                <a:gd name="connsiteX10" fmla="*/ 43852 w 460449"/>
                <a:gd name="connsiteY10" fmla="*/ 104149 h 460449"/>
                <a:gd name="connsiteX11" fmla="*/ 43852 w 460449"/>
                <a:gd name="connsiteY11" fmla="*/ 356301 h 460449"/>
                <a:gd name="connsiteX12" fmla="*/ 104149 w 460449"/>
                <a:gd name="connsiteY12" fmla="*/ 416598 h 460449"/>
                <a:gd name="connsiteX13" fmla="*/ 356301 w 460449"/>
                <a:gd name="connsiteY13" fmla="*/ 416598 h 460449"/>
                <a:gd name="connsiteX14" fmla="*/ 416598 w 460449"/>
                <a:gd name="connsiteY14" fmla="*/ 356301 h 460449"/>
                <a:gd name="connsiteX15" fmla="*/ 416598 w 460449"/>
                <a:gd name="connsiteY15" fmla="*/ 104149 h 460449"/>
                <a:gd name="connsiteX16" fmla="*/ 356301 w 460449"/>
                <a:gd name="connsiteY16" fmla="*/ 43852 h 46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449" h="460449">
                  <a:moveTo>
                    <a:pt x="356301" y="460450"/>
                  </a:moveTo>
                  <a:lnTo>
                    <a:pt x="104149" y="460450"/>
                  </a:lnTo>
                  <a:cubicBezTo>
                    <a:pt x="46723" y="460450"/>
                    <a:pt x="0" y="413727"/>
                    <a:pt x="0" y="356301"/>
                  </a:cubicBezTo>
                  <a:lnTo>
                    <a:pt x="0" y="104149"/>
                  </a:lnTo>
                  <a:cubicBezTo>
                    <a:pt x="0" y="46723"/>
                    <a:pt x="46723" y="0"/>
                    <a:pt x="104149" y="0"/>
                  </a:cubicBezTo>
                  <a:lnTo>
                    <a:pt x="356301" y="0"/>
                  </a:lnTo>
                  <a:cubicBezTo>
                    <a:pt x="413727" y="0"/>
                    <a:pt x="460450" y="46723"/>
                    <a:pt x="460450" y="104149"/>
                  </a:cubicBezTo>
                  <a:lnTo>
                    <a:pt x="460450" y="356301"/>
                  </a:lnTo>
                  <a:cubicBezTo>
                    <a:pt x="460450" y="413727"/>
                    <a:pt x="413727" y="460450"/>
                    <a:pt x="356301" y="460450"/>
                  </a:cubicBezTo>
                  <a:close/>
                  <a:moveTo>
                    <a:pt x="104149" y="43852"/>
                  </a:moveTo>
                  <a:cubicBezTo>
                    <a:pt x="70864" y="43890"/>
                    <a:pt x="43890" y="70864"/>
                    <a:pt x="43852" y="104149"/>
                  </a:cubicBezTo>
                  <a:lnTo>
                    <a:pt x="43852" y="356301"/>
                  </a:lnTo>
                  <a:cubicBezTo>
                    <a:pt x="43890" y="389586"/>
                    <a:pt x="70864" y="416560"/>
                    <a:pt x="104149" y="416598"/>
                  </a:cubicBezTo>
                  <a:lnTo>
                    <a:pt x="356301" y="416598"/>
                  </a:lnTo>
                  <a:cubicBezTo>
                    <a:pt x="389586" y="416560"/>
                    <a:pt x="416560" y="389586"/>
                    <a:pt x="416598" y="356301"/>
                  </a:cubicBezTo>
                  <a:lnTo>
                    <a:pt x="416598" y="104149"/>
                  </a:lnTo>
                  <a:cubicBezTo>
                    <a:pt x="416560" y="70864"/>
                    <a:pt x="389586" y="43890"/>
                    <a:pt x="356301" y="43852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B74D3815-508E-437D-BDF9-89D16A704C18}"/>
                </a:ext>
              </a:extLst>
            </p:cNvPr>
            <p:cNvSpPr/>
            <p:nvPr/>
          </p:nvSpPr>
          <p:spPr>
            <a:xfrm>
              <a:off x="6201581" y="-787006"/>
              <a:ext cx="589094" cy="589060"/>
            </a:xfrm>
            <a:custGeom>
              <a:avLst/>
              <a:gdLst>
                <a:gd name="connsiteX0" fmla="*/ 190059 w 589094"/>
                <a:gd name="connsiteY0" fmla="*/ 98928 h 589060"/>
                <a:gd name="connsiteX1" fmla="*/ 168133 w 589094"/>
                <a:gd name="connsiteY1" fmla="*/ 77002 h 589060"/>
                <a:gd name="connsiteX2" fmla="*/ 168133 w 589094"/>
                <a:gd name="connsiteY2" fmla="*/ 21926 h 589060"/>
                <a:gd name="connsiteX3" fmla="*/ 190059 w 589094"/>
                <a:gd name="connsiteY3" fmla="*/ 0 h 589060"/>
                <a:gd name="connsiteX4" fmla="*/ 211985 w 589094"/>
                <a:gd name="connsiteY4" fmla="*/ 21926 h 589060"/>
                <a:gd name="connsiteX5" fmla="*/ 211985 w 589094"/>
                <a:gd name="connsiteY5" fmla="*/ 77002 h 589060"/>
                <a:gd name="connsiteX6" fmla="*/ 190059 w 589094"/>
                <a:gd name="connsiteY6" fmla="*/ 98928 h 589060"/>
                <a:gd name="connsiteX7" fmla="*/ 294530 w 589094"/>
                <a:gd name="connsiteY7" fmla="*/ 98928 h 589060"/>
                <a:gd name="connsiteX8" fmla="*/ 272604 w 589094"/>
                <a:gd name="connsiteY8" fmla="*/ 77002 h 589060"/>
                <a:gd name="connsiteX9" fmla="*/ 272604 w 589094"/>
                <a:gd name="connsiteY9" fmla="*/ 21926 h 589060"/>
                <a:gd name="connsiteX10" fmla="*/ 294530 w 589094"/>
                <a:gd name="connsiteY10" fmla="*/ 0 h 589060"/>
                <a:gd name="connsiteX11" fmla="*/ 316457 w 589094"/>
                <a:gd name="connsiteY11" fmla="*/ 21926 h 589060"/>
                <a:gd name="connsiteX12" fmla="*/ 316457 w 589094"/>
                <a:gd name="connsiteY12" fmla="*/ 77002 h 589060"/>
                <a:gd name="connsiteX13" fmla="*/ 294530 w 589094"/>
                <a:gd name="connsiteY13" fmla="*/ 98928 h 589060"/>
                <a:gd name="connsiteX14" fmla="*/ 399002 w 589094"/>
                <a:gd name="connsiteY14" fmla="*/ 98928 h 589060"/>
                <a:gd name="connsiteX15" fmla="*/ 377076 w 589094"/>
                <a:gd name="connsiteY15" fmla="*/ 77002 h 589060"/>
                <a:gd name="connsiteX16" fmla="*/ 377076 w 589094"/>
                <a:gd name="connsiteY16" fmla="*/ 21926 h 589060"/>
                <a:gd name="connsiteX17" fmla="*/ 399002 w 589094"/>
                <a:gd name="connsiteY17" fmla="*/ 0 h 589060"/>
                <a:gd name="connsiteX18" fmla="*/ 420928 w 589094"/>
                <a:gd name="connsiteY18" fmla="*/ 21926 h 589060"/>
                <a:gd name="connsiteX19" fmla="*/ 420928 w 589094"/>
                <a:gd name="connsiteY19" fmla="*/ 77002 h 589060"/>
                <a:gd name="connsiteX20" fmla="*/ 399002 w 589094"/>
                <a:gd name="connsiteY20" fmla="*/ 98928 h 589060"/>
                <a:gd name="connsiteX21" fmla="*/ 190059 w 589094"/>
                <a:gd name="connsiteY21" fmla="*/ 589061 h 589060"/>
                <a:gd name="connsiteX22" fmla="*/ 168133 w 589094"/>
                <a:gd name="connsiteY22" fmla="*/ 567135 h 589060"/>
                <a:gd name="connsiteX23" fmla="*/ 168133 w 589094"/>
                <a:gd name="connsiteY23" fmla="*/ 512059 h 589060"/>
                <a:gd name="connsiteX24" fmla="*/ 190059 w 589094"/>
                <a:gd name="connsiteY24" fmla="*/ 490133 h 589060"/>
                <a:gd name="connsiteX25" fmla="*/ 211985 w 589094"/>
                <a:gd name="connsiteY25" fmla="*/ 512059 h 589060"/>
                <a:gd name="connsiteX26" fmla="*/ 211985 w 589094"/>
                <a:gd name="connsiteY26" fmla="*/ 567135 h 589060"/>
                <a:gd name="connsiteX27" fmla="*/ 190059 w 589094"/>
                <a:gd name="connsiteY27" fmla="*/ 589061 h 589060"/>
                <a:gd name="connsiteX28" fmla="*/ 294530 w 589094"/>
                <a:gd name="connsiteY28" fmla="*/ 589061 h 589060"/>
                <a:gd name="connsiteX29" fmla="*/ 272604 w 589094"/>
                <a:gd name="connsiteY29" fmla="*/ 567135 h 589060"/>
                <a:gd name="connsiteX30" fmla="*/ 272604 w 589094"/>
                <a:gd name="connsiteY30" fmla="*/ 512059 h 589060"/>
                <a:gd name="connsiteX31" fmla="*/ 294530 w 589094"/>
                <a:gd name="connsiteY31" fmla="*/ 490133 h 589060"/>
                <a:gd name="connsiteX32" fmla="*/ 316457 w 589094"/>
                <a:gd name="connsiteY32" fmla="*/ 512059 h 589060"/>
                <a:gd name="connsiteX33" fmla="*/ 316457 w 589094"/>
                <a:gd name="connsiteY33" fmla="*/ 567135 h 589060"/>
                <a:gd name="connsiteX34" fmla="*/ 294530 w 589094"/>
                <a:gd name="connsiteY34" fmla="*/ 589061 h 589060"/>
                <a:gd name="connsiteX35" fmla="*/ 399002 w 589094"/>
                <a:gd name="connsiteY35" fmla="*/ 589061 h 589060"/>
                <a:gd name="connsiteX36" fmla="*/ 377076 w 589094"/>
                <a:gd name="connsiteY36" fmla="*/ 567135 h 589060"/>
                <a:gd name="connsiteX37" fmla="*/ 377076 w 589094"/>
                <a:gd name="connsiteY37" fmla="*/ 512059 h 589060"/>
                <a:gd name="connsiteX38" fmla="*/ 399002 w 589094"/>
                <a:gd name="connsiteY38" fmla="*/ 490133 h 589060"/>
                <a:gd name="connsiteX39" fmla="*/ 420928 w 589094"/>
                <a:gd name="connsiteY39" fmla="*/ 512059 h 589060"/>
                <a:gd name="connsiteX40" fmla="*/ 420928 w 589094"/>
                <a:gd name="connsiteY40" fmla="*/ 567135 h 589060"/>
                <a:gd name="connsiteX41" fmla="*/ 399002 w 589094"/>
                <a:gd name="connsiteY41" fmla="*/ 589061 h 589060"/>
                <a:gd name="connsiteX42" fmla="*/ 567169 w 589094"/>
                <a:gd name="connsiteY42" fmla="*/ 211985 h 589060"/>
                <a:gd name="connsiteX43" fmla="*/ 512059 w 589094"/>
                <a:gd name="connsiteY43" fmla="*/ 211985 h 589060"/>
                <a:gd name="connsiteX44" fmla="*/ 490133 w 589094"/>
                <a:gd name="connsiteY44" fmla="*/ 190059 h 589060"/>
                <a:gd name="connsiteX45" fmla="*/ 512059 w 589094"/>
                <a:gd name="connsiteY45" fmla="*/ 168133 h 589060"/>
                <a:gd name="connsiteX46" fmla="*/ 567169 w 589094"/>
                <a:gd name="connsiteY46" fmla="*/ 168133 h 589060"/>
                <a:gd name="connsiteX47" fmla="*/ 589095 w 589094"/>
                <a:gd name="connsiteY47" fmla="*/ 190059 h 589060"/>
                <a:gd name="connsiteX48" fmla="*/ 567169 w 589094"/>
                <a:gd name="connsiteY48" fmla="*/ 211985 h 589060"/>
                <a:gd name="connsiteX49" fmla="*/ 567169 w 589094"/>
                <a:gd name="connsiteY49" fmla="*/ 316457 h 589060"/>
                <a:gd name="connsiteX50" fmla="*/ 512059 w 589094"/>
                <a:gd name="connsiteY50" fmla="*/ 316457 h 589060"/>
                <a:gd name="connsiteX51" fmla="*/ 490133 w 589094"/>
                <a:gd name="connsiteY51" fmla="*/ 294530 h 589060"/>
                <a:gd name="connsiteX52" fmla="*/ 512059 w 589094"/>
                <a:gd name="connsiteY52" fmla="*/ 272604 h 589060"/>
                <a:gd name="connsiteX53" fmla="*/ 567169 w 589094"/>
                <a:gd name="connsiteY53" fmla="*/ 272604 h 589060"/>
                <a:gd name="connsiteX54" fmla="*/ 589095 w 589094"/>
                <a:gd name="connsiteY54" fmla="*/ 294530 h 589060"/>
                <a:gd name="connsiteX55" fmla="*/ 567169 w 589094"/>
                <a:gd name="connsiteY55" fmla="*/ 316457 h 589060"/>
                <a:gd name="connsiteX56" fmla="*/ 567169 w 589094"/>
                <a:gd name="connsiteY56" fmla="*/ 420928 h 589060"/>
                <a:gd name="connsiteX57" fmla="*/ 512059 w 589094"/>
                <a:gd name="connsiteY57" fmla="*/ 420928 h 589060"/>
                <a:gd name="connsiteX58" fmla="*/ 490133 w 589094"/>
                <a:gd name="connsiteY58" fmla="*/ 399002 h 589060"/>
                <a:gd name="connsiteX59" fmla="*/ 512059 w 589094"/>
                <a:gd name="connsiteY59" fmla="*/ 377076 h 589060"/>
                <a:gd name="connsiteX60" fmla="*/ 567169 w 589094"/>
                <a:gd name="connsiteY60" fmla="*/ 377076 h 589060"/>
                <a:gd name="connsiteX61" fmla="*/ 589095 w 589094"/>
                <a:gd name="connsiteY61" fmla="*/ 399002 h 589060"/>
                <a:gd name="connsiteX62" fmla="*/ 567169 w 589094"/>
                <a:gd name="connsiteY62" fmla="*/ 420928 h 589060"/>
                <a:gd name="connsiteX63" fmla="*/ 77002 w 589094"/>
                <a:gd name="connsiteY63" fmla="*/ 211985 h 589060"/>
                <a:gd name="connsiteX64" fmla="*/ 21926 w 589094"/>
                <a:gd name="connsiteY64" fmla="*/ 211985 h 589060"/>
                <a:gd name="connsiteX65" fmla="*/ 0 w 589094"/>
                <a:gd name="connsiteY65" fmla="*/ 190059 h 589060"/>
                <a:gd name="connsiteX66" fmla="*/ 21926 w 589094"/>
                <a:gd name="connsiteY66" fmla="*/ 168133 h 589060"/>
                <a:gd name="connsiteX67" fmla="*/ 77002 w 589094"/>
                <a:gd name="connsiteY67" fmla="*/ 168133 h 589060"/>
                <a:gd name="connsiteX68" fmla="*/ 98928 w 589094"/>
                <a:gd name="connsiteY68" fmla="*/ 190059 h 589060"/>
                <a:gd name="connsiteX69" fmla="*/ 77002 w 589094"/>
                <a:gd name="connsiteY69" fmla="*/ 211985 h 589060"/>
                <a:gd name="connsiteX70" fmla="*/ 77002 w 589094"/>
                <a:gd name="connsiteY70" fmla="*/ 316457 h 589060"/>
                <a:gd name="connsiteX71" fmla="*/ 21926 w 589094"/>
                <a:gd name="connsiteY71" fmla="*/ 316457 h 589060"/>
                <a:gd name="connsiteX72" fmla="*/ 0 w 589094"/>
                <a:gd name="connsiteY72" fmla="*/ 294530 h 589060"/>
                <a:gd name="connsiteX73" fmla="*/ 21926 w 589094"/>
                <a:gd name="connsiteY73" fmla="*/ 272604 h 589060"/>
                <a:gd name="connsiteX74" fmla="*/ 77002 w 589094"/>
                <a:gd name="connsiteY74" fmla="*/ 272604 h 589060"/>
                <a:gd name="connsiteX75" fmla="*/ 98928 w 589094"/>
                <a:gd name="connsiteY75" fmla="*/ 294530 h 589060"/>
                <a:gd name="connsiteX76" fmla="*/ 77002 w 589094"/>
                <a:gd name="connsiteY76" fmla="*/ 316457 h 589060"/>
                <a:gd name="connsiteX77" fmla="*/ 77002 w 589094"/>
                <a:gd name="connsiteY77" fmla="*/ 420928 h 589060"/>
                <a:gd name="connsiteX78" fmla="*/ 21926 w 589094"/>
                <a:gd name="connsiteY78" fmla="*/ 420928 h 589060"/>
                <a:gd name="connsiteX79" fmla="*/ 0 w 589094"/>
                <a:gd name="connsiteY79" fmla="*/ 399002 h 589060"/>
                <a:gd name="connsiteX80" fmla="*/ 21926 w 589094"/>
                <a:gd name="connsiteY80" fmla="*/ 377076 h 589060"/>
                <a:gd name="connsiteX81" fmla="*/ 77002 w 589094"/>
                <a:gd name="connsiteY81" fmla="*/ 377076 h 589060"/>
                <a:gd name="connsiteX82" fmla="*/ 98928 w 589094"/>
                <a:gd name="connsiteY82" fmla="*/ 399002 h 589060"/>
                <a:gd name="connsiteX83" fmla="*/ 77002 w 589094"/>
                <a:gd name="connsiteY83" fmla="*/ 420928 h 58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89094" h="589060">
                  <a:moveTo>
                    <a:pt x="190059" y="98928"/>
                  </a:moveTo>
                  <a:cubicBezTo>
                    <a:pt x="177950" y="98928"/>
                    <a:pt x="168133" y="89111"/>
                    <a:pt x="168133" y="77002"/>
                  </a:cubicBezTo>
                  <a:lnTo>
                    <a:pt x="168133" y="21926"/>
                  </a:lnTo>
                  <a:cubicBezTo>
                    <a:pt x="168133" y="9817"/>
                    <a:pt x="177950" y="0"/>
                    <a:pt x="190059" y="0"/>
                  </a:cubicBezTo>
                  <a:cubicBezTo>
                    <a:pt x="202168" y="0"/>
                    <a:pt x="211985" y="9817"/>
                    <a:pt x="211985" y="21926"/>
                  </a:cubicBezTo>
                  <a:lnTo>
                    <a:pt x="211985" y="77002"/>
                  </a:lnTo>
                  <a:cubicBezTo>
                    <a:pt x="211985" y="89111"/>
                    <a:pt x="202168" y="98928"/>
                    <a:pt x="190059" y="98928"/>
                  </a:cubicBezTo>
                  <a:close/>
                  <a:moveTo>
                    <a:pt x="294530" y="98928"/>
                  </a:moveTo>
                  <a:cubicBezTo>
                    <a:pt x="282421" y="98928"/>
                    <a:pt x="272604" y="89111"/>
                    <a:pt x="272604" y="77002"/>
                  </a:cubicBezTo>
                  <a:lnTo>
                    <a:pt x="272604" y="21926"/>
                  </a:lnTo>
                  <a:cubicBezTo>
                    <a:pt x="272604" y="9817"/>
                    <a:pt x="282421" y="0"/>
                    <a:pt x="294530" y="0"/>
                  </a:cubicBezTo>
                  <a:cubicBezTo>
                    <a:pt x="306640" y="0"/>
                    <a:pt x="316457" y="9817"/>
                    <a:pt x="316457" y="21926"/>
                  </a:cubicBezTo>
                  <a:lnTo>
                    <a:pt x="316457" y="77002"/>
                  </a:lnTo>
                  <a:cubicBezTo>
                    <a:pt x="316457" y="89111"/>
                    <a:pt x="306640" y="98928"/>
                    <a:pt x="294530" y="98928"/>
                  </a:cubicBezTo>
                  <a:close/>
                  <a:moveTo>
                    <a:pt x="399002" y="98928"/>
                  </a:moveTo>
                  <a:cubicBezTo>
                    <a:pt x="386892" y="98928"/>
                    <a:pt x="377076" y="89111"/>
                    <a:pt x="377076" y="77002"/>
                  </a:cubicBezTo>
                  <a:lnTo>
                    <a:pt x="377076" y="21926"/>
                  </a:lnTo>
                  <a:cubicBezTo>
                    <a:pt x="377076" y="9817"/>
                    <a:pt x="386892" y="0"/>
                    <a:pt x="399002" y="0"/>
                  </a:cubicBezTo>
                  <a:cubicBezTo>
                    <a:pt x="411111" y="0"/>
                    <a:pt x="420928" y="9817"/>
                    <a:pt x="420928" y="21926"/>
                  </a:cubicBezTo>
                  <a:lnTo>
                    <a:pt x="420928" y="77002"/>
                  </a:lnTo>
                  <a:cubicBezTo>
                    <a:pt x="420928" y="89111"/>
                    <a:pt x="411111" y="98928"/>
                    <a:pt x="399002" y="98928"/>
                  </a:cubicBezTo>
                  <a:close/>
                  <a:moveTo>
                    <a:pt x="190059" y="589061"/>
                  </a:moveTo>
                  <a:cubicBezTo>
                    <a:pt x="177950" y="589061"/>
                    <a:pt x="168133" y="579244"/>
                    <a:pt x="168133" y="567135"/>
                  </a:cubicBezTo>
                  <a:lnTo>
                    <a:pt x="168133" y="512059"/>
                  </a:lnTo>
                  <a:cubicBezTo>
                    <a:pt x="168133" y="499949"/>
                    <a:pt x="177950" y="490133"/>
                    <a:pt x="190059" y="490133"/>
                  </a:cubicBezTo>
                  <a:cubicBezTo>
                    <a:pt x="202168" y="490133"/>
                    <a:pt x="211985" y="499949"/>
                    <a:pt x="211985" y="512059"/>
                  </a:cubicBezTo>
                  <a:lnTo>
                    <a:pt x="211985" y="567135"/>
                  </a:lnTo>
                  <a:cubicBezTo>
                    <a:pt x="211985" y="579244"/>
                    <a:pt x="202168" y="589061"/>
                    <a:pt x="190059" y="589061"/>
                  </a:cubicBezTo>
                  <a:close/>
                  <a:moveTo>
                    <a:pt x="294530" y="589061"/>
                  </a:moveTo>
                  <a:cubicBezTo>
                    <a:pt x="282421" y="589061"/>
                    <a:pt x="272604" y="579244"/>
                    <a:pt x="272604" y="567135"/>
                  </a:cubicBezTo>
                  <a:lnTo>
                    <a:pt x="272604" y="512059"/>
                  </a:lnTo>
                  <a:cubicBezTo>
                    <a:pt x="272604" y="499949"/>
                    <a:pt x="282421" y="490133"/>
                    <a:pt x="294530" y="490133"/>
                  </a:cubicBezTo>
                  <a:cubicBezTo>
                    <a:pt x="306640" y="490133"/>
                    <a:pt x="316457" y="499949"/>
                    <a:pt x="316457" y="512059"/>
                  </a:cubicBezTo>
                  <a:lnTo>
                    <a:pt x="316457" y="567135"/>
                  </a:lnTo>
                  <a:cubicBezTo>
                    <a:pt x="316457" y="579244"/>
                    <a:pt x="306640" y="589061"/>
                    <a:pt x="294530" y="589061"/>
                  </a:cubicBezTo>
                  <a:close/>
                  <a:moveTo>
                    <a:pt x="399002" y="589061"/>
                  </a:moveTo>
                  <a:cubicBezTo>
                    <a:pt x="386892" y="589061"/>
                    <a:pt x="377076" y="579244"/>
                    <a:pt x="377076" y="567135"/>
                  </a:cubicBezTo>
                  <a:lnTo>
                    <a:pt x="377076" y="512059"/>
                  </a:lnTo>
                  <a:cubicBezTo>
                    <a:pt x="377076" y="499949"/>
                    <a:pt x="386892" y="490133"/>
                    <a:pt x="399002" y="490133"/>
                  </a:cubicBezTo>
                  <a:cubicBezTo>
                    <a:pt x="411111" y="490133"/>
                    <a:pt x="420928" y="499949"/>
                    <a:pt x="420928" y="512059"/>
                  </a:cubicBezTo>
                  <a:lnTo>
                    <a:pt x="420928" y="567135"/>
                  </a:lnTo>
                  <a:cubicBezTo>
                    <a:pt x="420928" y="579244"/>
                    <a:pt x="411111" y="589061"/>
                    <a:pt x="399002" y="589061"/>
                  </a:cubicBezTo>
                  <a:close/>
                  <a:moveTo>
                    <a:pt x="567169" y="211985"/>
                  </a:moveTo>
                  <a:lnTo>
                    <a:pt x="512059" y="211985"/>
                  </a:lnTo>
                  <a:cubicBezTo>
                    <a:pt x="499949" y="211985"/>
                    <a:pt x="490133" y="202168"/>
                    <a:pt x="490133" y="190059"/>
                  </a:cubicBezTo>
                  <a:cubicBezTo>
                    <a:pt x="490133" y="177950"/>
                    <a:pt x="499949" y="168133"/>
                    <a:pt x="512059" y="168133"/>
                  </a:cubicBezTo>
                  <a:lnTo>
                    <a:pt x="567169" y="168133"/>
                  </a:lnTo>
                  <a:cubicBezTo>
                    <a:pt x="579278" y="168133"/>
                    <a:pt x="589095" y="177950"/>
                    <a:pt x="589095" y="190059"/>
                  </a:cubicBezTo>
                  <a:cubicBezTo>
                    <a:pt x="589095" y="202168"/>
                    <a:pt x="579278" y="211985"/>
                    <a:pt x="567169" y="211985"/>
                  </a:cubicBezTo>
                  <a:close/>
                  <a:moveTo>
                    <a:pt x="567169" y="316457"/>
                  </a:moveTo>
                  <a:lnTo>
                    <a:pt x="512059" y="316457"/>
                  </a:lnTo>
                  <a:cubicBezTo>
                    <a:pt x="499949" y="316457"/>
                    <a:pt x="490133" y="306640"/>
                    <a:pt x="490133" y="294530"/>
                  </a:cubicBezTo>
                  <a:cubicBezTo>
                    <a:pt x="490133" y="282421"/>
                    <a:pt x="499949" y="272604"/>
                    <a:pt x="512059" y="272604"/>
                  </a:cubicBezTo>
                  <a:lnTo>
                    <a:pt x="567169" y="272604"/>
                  </a:lnTo>
                  <a:cubicBezTo>
                    <a:pt x="579278" y="272604"/>
                    <a:pt x="589095" y="282421"/>
                    <a:pt x="589095" y="294530"/>
                  </a:cubicBezTo>
                  <a:cubicBezTo>
                    <a:pt x="589095" y="306640"/>
                    <a:pt x="579278" y="316457"/>
                    <a:pt x="567169" y="316457"/>
                  </a:cubicBezTo>
                  <a:close/>
                  <a:moveTo>
                    <a:pt x="567169" y="420928"/>
                  </a:moveTo>
                  <a:lnTo>
                    <a:pt x="512059" y="420928"/>
                  </a:lnTo>
                  <a:cubicBezTo>
                    <a:pt x="499949" y="420928"/>
                    <a:pt x="490133" y="411111"/>
                    <a:pt x="490133" y="399002"/>
                  </a:cubicBezTo>
                  <a:cubicBezTo>
                    <a:pt x="490133" y="386892"/>
                    <a:pt x="499949" y="377076"/>
                    <a:pt x="512059" y="377076"/>
                  </a:cubicBezTo>
                  <a:lnTo>
                    <a:pt x="567169" y="377076"/>
                  </a:lnTo>
                  <a:cubicBezTo>
                    <a:pt x="579278" y="377076"/>
                    <a:pt x="589095" y="386892"/>
                    <a:pt x="589095" y="399002"/>
                  </a:cubicBezTo>
                  <a:cubicBezTo>
                    <a:pt x="589095" y="411111"/>
                    <a:pt x="579278" y="420928"/>
                    <a:pt x="567169" y="420928"/>
                  </a:cubicBezTo>
                  <a:close/>
                  <a:moveTo>
                    <a:pt x="77002" y="211985"/>
                  </a:moveTo>
                  <a:lnTo>
                    <a:pt x="21926" y="211985"/>
                  </a:lnTo>
                  <a:cubicBezTo>
                    <a:pt x="9817" y="211985"/>
                    <a:pt x="0" y="202168"/>
                    <a:pt x="0" y="190059"/>
                  </a:cubicBezTo>
                  <a:cubicBezTo>
                    <a:pt x="0" y="177950"/>
                    <a:pt x="9817" y="168133"/>
                    <a:pt x="21926" y="168133"/>
                  </a:cubicBezTo>
                  <a:lnTo>
                    <a:pt x="77002" y="168133"/>
                  </a:lnTo>
                  <a:cubicBezTo>
                    <a:pt x="89111" y="168133"/>
                    <a:pt x="98928" y="177950"/>
                    <a:pt x="98928" y="190059"/>
                  </a:cubicBezTo>
                  <a:cubicBezTo>
                    <a:pt x="98928" y="202168"/>
                    <a:pt x="89111" y="211985"/>
                    <a:pt x="77002" y="211985"/>
                  </a:cubicBezTo>
                  <a:close/>
                  <a:moveTo>
                    <a:pt x="77002" y="316457"/>
                  </a:moveTo>
                  <a:lnTo>
                    <a:pt x="21926" y="316457"/>
                  </a:lnTo>
                  <a:cubicBezTo>
                    <a:pt x="9817" y="316457"/>
                    <a:pt x="0" y="306640"/>
                    <a:pt x="0" y="294530"/>
                  </a:cubicBezTo>
                  <a:cubicBezTo>
                    <a:pt x="0" y="282421"/>
                    <a:pt x="9817" y="272604"/>
                    <a:pt x="21926" y="272604"/>
                  </a:cubicBezTo>
                  <a:lnTo>
                    <a:pt x="77002" y="272604"/>
                  </a:lnTo>
                  <a:cubicBezTo>
                    <a:pt x="89111" y="272604"/>
                    <a:pt x="98928" y="282421"/>
                    <a:pt x="98928" y="294530"/>
                  </a:cubicBezTo>
                  <a:cubicBezTo>
                    <a:pt x="98928" y="306640"/>
                    <a:pt x="89111" y="316457"/>
                    <a:pt x="77002" y="316457"/>
                  </a:cubicBezTo>
                  <a:close/>
                  <a:moveTo>
                    <a:pt x="77002" y="420928"/>
                  </a:moveTo>
                  <a:lnTo>
                    <a:pt x="21926" y="420928"/>
                  </a:lnTo>
                  <a:cubicBezTo>
                    <a:pt x="9817" y="420928"/>
                    <a:pt x="0" y="411111"/>
                    <a:pt x="0" y="399002"/>
                  </a:cubicBezTo>
                  <a:cubicBezTo>
                    <a:pt x="0" y="386892"/>
                    <a:pt x="9817" y="377076"/>
                    <a:pt x="21926" y="377076"/>
                  </a:cubicBezTo>
                  <a:lnTo>
                    <a:pt x="77002" y="377076"/>
                  </a:lnTo>
                  <a:cubicBezTo>
                    <a:pt x="89111" y="377076"/>
                    <a:pt x="98928" y="386892"/>
                    <a:pt x="98928" y="399002"/>
                  </a:cubicBezTo>
                  <a:cubicBezTo>
                    <a:pt x="98928" y="411111"/>
                    <a:pt x="89111" y="420928"/>
                    <a:pt x="77002" y="42092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F9A529AE-D7B6-404D-A78B-3E6426C0F677}"/>
                </a:ext>
              </a:extLst>
            </p:cNvPr>
            <p:cNvSpPr/>
            <p:nvPr/>
          </p:nvSpPr>
          <p:spPr>
            <a:xfrm>
              <a:off x="6357606" y="-520054"/>
              <a:ext cx="54815" cy="54815"/>
            </a:xfrm>
            <a:custGeom>
              <a:avLst/>
              <a:gdLst>
                <a:gd name="connsiteX0" fmla="*/ 0 w 54815"/>
                <a:gd name="connsiteY0" fmla="*/ 27408 h 54815"/>
                <a:gd name="connsiteX1" fmla="*/ 27408 w 54815"/>
                <a:gd name="connsiteY1" fmla="*/ 54815 h 54815"/>
                <a:gd name="connsiteX2" fmla="*/ 54815 w 54815"/>
                <a:gd name="connsiteY2" fmla="*/ 27408 h 54815"/>
                <a:gd name="connsiteX3" fmla="*/ 27408 w 54815"/>
                <a:gd name="connsiteY3" fmla="*/ 0 h 54815"/>
                <a:gd name="connsiteX4" fmla="*/ 0 w 54815"/>
                <a:gd name="connsiteY4" fmla="*/ 27408 h 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15" h="54815">
                  <a:moveTo>
                    <a:pt x="0" y="27408"/>
                  </a:moveTo>
                  <a:cubicBezTo>
                    <a:pt x="0" y="42544"/>
                    <a:pt x="12271" y="54815"/>
                    <a:pt x="27408" y="54815"/>
                  </a:cubicBezTo>
                  <a:cubicBezTo>
                    <a:pt x="42544" y="54815"/>
                    <a:pt x="54815" y="42544"/>
                    <a:pt x="54815" y="27408"/>
                  </a:cubicBezTo>
                  <a:cubicBezTo>
                    <a:pt x="54815" y="12271"/>
                    <a:pt x="42544" y="0"/>
                    <a:pt x="27408" y="0"/>
                  </a:cubicBezTo>
                  <a:cubicBezTo>
                    <a:pt x="12271" y="0"/>
                    <a:pt x="0" y="12271"/>
                    <a:pt x="0" y="2740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82582671-0D64-4DE6-A8DF-F0A9B4BB592C}"/>
                </a:ext>
              </a:extLst>
            </p:cNvPr>
            <p:cNvSpPr/>
            <p:nvPr/>
          </p:nvSpPr>
          <p:spPr>
            <a:xfrm>
              <a:off x="6468635" y="-520054"/>
              <a:ext cx="54815" cy="54815"/>
            </a:xfrm>
            <a:custGeom>
              <a:avLst/>
              <a:gdLst>
                <a:gd name="connsiteX0" fmla="*/ 0 w 54815"/>
                <a:gd name="connsiteY0" fmla="*/ 27408 h 54815"/>
                <a:gd name="connsiteX1" fmla="*/ 27408 w 54815"/>
                <a:gd name="connsiteY1" fmla="*/ 54815 h 54815"/>
                <a:gd name="connsiteX2" fmla="*/ 54815 w 54815"/>
                <a:gd name="connsiteY2" fmla="*/ 27408 h 54815"/>
                <a:gd name="connsiteX3" fmla="*/ 27408 w 54815"/>
                <a:gd name="connsiteY3" fmla="*/ 0 h 54815"/>
                <a:gd name="connsiteX4" fmla="*/ 0 w 54815"/>
                <a:gd name="connsiteY4" fmla="*/ 27408 h 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15" h="54815">
                  <a:moveTo>
                    <a:pt x="0" y="27408"/>
                  </a:moveTo>
                  <a:cubicBezTo>
                    <a:pt x="0" y="42544"/>
                    <a:pt x="12271" y="54815"/>
                    <a:pt x="27408" y="54815"/>
                  </a:cubicBezTo>
                  <a:cubicBezTo>
                    <a:pt x="42544" y="54815"/>
                    <a:pt x="54815" y="42544"/>
                    <a:pt x="54815" y="27408"/>
                  </a:cubicBezTo>
                  <a:cubicBezTo>
                    <a:pt x="54815" y="12271"/>
                    <a:pt x="42544" y="0"/>
                    <a:pt x="27408" y="0"/>
                  </a:cubicBezTo>
                  <a:cubicBezTo>
                    <a:pt x="12271" y="0"/>
                    <a:pt x="0" y="12271"/>
                    <a:pt x="0" y="2740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C822B083-2533-4E38-9C12-B9B705C9BF55}"/>
                </a:ext>
              </a:extLst>
            </p:cNvPr>
            <p:cNvSpPr/>
            <p:nvPr/>
          </p:nvSpPr>
          <p:spPr>
            <a:xfrm>
              <a:off x="6579663" y="-520054"/>
              <a:ext cx="54815" cy="54815"/>
            </a:xfrm>
            <a:custGeom>
              <a:avLst/>
              <a:gdLst>
                <a:gd name="connsiteX0" fmla="*/ 0 w 54815"/>
                <a:gd name="connsiteY0" fmla="*/ 27408 h 54815"/>
                <a:gd name="connsiteX1" fmla="*/ 27408 w 54815"/>
                <a:gd name="connsiteY1" fmla="*/ 54815 h 54815"/>
                <a:gd name="connsiteX2" fmla="*/ 54815 w 54815"/>
                <a:gd name="connsiteY2" fmla="*/ 27408 h 54815"/>
                <a:gd name="connsiteX3" fmla="*/ 27408 w 54815"/>
                <a:gd name="connsiteY3" fmla="*/ 0 h 54815"/>
                <a:gd name="connsiteX4" fmla="*/ 0 w 54815"/>
                <a:gd name="connsiteY4" fmla="*/ 27408 h 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15" h="54815">
                  <a:moveTo>
                    <a:pt x="0" y="27408"/>
                  </a:moveTo>
                  <a:cubicBezTo>
                    <a:pt x="0" y="42544"/>
                    <a:pt x="12271" y="54815"/>
                    <a:pt x="27408" y="54815"/>
                  </a:cubicBezTo>
                  <a:cubicBezTo>
                    <a:pt x="42544" y="54815"/>
                    <a:pt x="54815" y="42544"/>
                    <a:pt x="54815" y="27408"/>
                  </a:cubicBezTo>
                  <a:cubicBezTo>
                    <a:pt x="54815" y="12271"/>
                    <a:pt x="42544" y="0"/>
                    <a:pt x="27408" y="0"/>
                  </a:cubicBezTo>
                  <a:cubicBezTo>
                    <a:pt x="12271" y="0"/>
                    <a:pt x="0" y="12271"/>
                    <a:pt x="0" y="2740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0" name="矩形: 圆角 109">
            <a:extLst>
              <a:ext uri="{FF2B5EF4-FFF2-40B4-BE49-F238E27FC236}">
                <a16:creationId xmlns:a16="http://schemas.microsoft.com/office/drawing/2014/main" xmlns="" id="{FC3F1580-37DE-4203-A265-2AA11F4AB7E4}"/>
              </a:ext>
            </a:extLst>
          </p:cNvPr>
          <p:cNvSpPr/>
          <p:nvPr/>
        </p:nvSpPr>
        <p:spPr>
          <a:xfrm>
            <a:off x="5492542" y="4172673"/>
            <a:ext cx="1502341" cy="270116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A0855107-74FC-4DD8-9E33-39C5138CA492}"/>
              </a:ext>
            </a:extLst>
          </p:cNvPr>
          <p:cNvGrpSpPr>
            <a:grpSpLocks/>
          </p:cNvGrpSpPr>
          <p:nvPr/>
        </p:nvGrpSpPr>
        <p:grpSpPr>
          <a:xfrm>
            <a:off x="9867900" y="1558471"/>
            <a:ext cx="413870" cy="413852"/>
            <a:chOff x="7434883" y="-808935"/>
            <a:chExt cx="487979" cy="487958"/>
          </a:xfrm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4FF2E0D5-CA0A-415B-82EA-6C5955319311}"/>
                </a:ext>
              </a:extLst>
            </p:cNvPr>
            <p:cNvSpPr/>
            <p:nvPr/>
          </p:nvSpPr>
          <p:spPr>
            <a:xfrm>
              <a:off x="7513932" y="-701073"/>
              <a:ext cx="357141" cy="357108"/>
            </a:xfrm>
            <a:custGeom>
              <a:avLst/>
              <a:gdLst>
                <a:gd name="connsiteX0" fmla="*/ 73002 w 357141"/>
                <a:gd name="connsiteY0" fmla="*/ 357109 h 357108"/>
                <a:gd name="connsiteX1" fmla="*/ 19701 w 357141"/>
                <a:gd name="connsiteY1" fmla="*/ 337410 h 357108"/>
                <a:gd name="connsiteX2" fmla="*/ 11054 w 357141"/>
                <a:gd name="connsiteY2" fmla="*/ 229149 h 357108"/>
                <a:gd name="connsiteX3" fmla="*/ 99129 w 357141"/>
                <a:gd name="connsiteY3" fmla="*/ 99106 h 357108"/>
                <a:gd name="connsiteX4" fmla="*/ 229171 w 357141"/>
                <a:gd name="connsiteY4" fmla="*/ 11059 h 357108"/>
                <a:gd name="connsiteX5" fmla="*/ 337432 w 357141"/>
                <a:gd name="connsiteY5" fmla="*/ 19706 h 357108"/>
                <a:gd name="connsiteX6" fmla="*/ 346079 w 357141"/>
                <a:gd name="connsiteY6" fmla="*/ 127967 h 357108"/>
                <a:gd name="connsiteX7" fmla="*/ 257977 w 357141"/>
                <a:gd name="connsiteY7" fmla="*/ 257982 h 357108"/>
                <a:gd name="connsiteX8" fmla="*/ 127941 w 357141"/>
                <a:gd name="connsiteY8" fmla="*/ 346050 h 357108"/>
                <a:gd name="connsiteX9" fmla="*/ 73002 w 357141"/>
                <a:gd name="connsiteY9" fmla="*/ 357109 h 35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7141" h="357108">
                  <a:moveTo>
                    <a:pt x="73002" y="357109"/>
                  </a:moveTo>
                  <a:cubicBezTo>
                    <a:pt x="51014" y="357109"/>
                    <a:pt x="32802" y="350504"/>
                    <a:pt x="19701" y="337410"/>
                  </a:cubicBezTo>
                  <a:cubicBezTo>
                    <a:pt x="-3164" y="314538"/>
                    <a:pt x="-6234" y="276099"/>
                    <a:pt x="11054" y="229149"/>
                  </a:cubicBezTo>
                  <a:cubicBezTo>
                    <a:pt x="26813" y="186297"/>
                    <a:pt x="58120" y="140115"/>
                    <a:pt x="99129" y="99106"/>
                  </a:cubicBezTo>
                  <a:cubicBezTo>
                    <a:pt x="140137" y="58097"/>
                    <a:pt x="186320" y="26846"/>
                    <a:pt x="229171" y="11059"/>
                  </a:cubicBezTo>
                  <a:cubicBezTo>
                    <a:pt x="276100" y="-6235"/>
                    <a:pt x="314540" y="-3166"/>
                    <a:pt x="337432" y="19706"/>
                  </a:cubicBezTo>
                  <a:cubicBezTo>
                    <a:pt x="360324" y="42578"/>
                    <a:pt x="363367" y="81010"/>
                    <a:pt x="346079" y="127967"/>
                  </a:cubicBezTo>
                  <a:cubicBezTo>
                    <a:pt x="330265" y="170777"/>
                    <a:pt x="298986" y="216973"/>
                    <a:pt x="257977" y="257982"/>
                  </a:cubicBezTo>
                  <a:cubicBezTo>
                    <a:pt x="216968" y="298991"/>
                    <a:pt x="170786" y="330263"/>
                    <a:pt x="127941" y="346050"/>
                  </a:cubicBezTo>
                  <a:cubicBezTo>
                    <a:pt x="107892" y="353436"/>
                    <a:pt x="89399" y="357109"/>
                    <a:pt x="73002" y="35710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4EBFA065-936A-4D0F-B8C8-A077865B4685}"/>
                </a:ext>
              </a:extLst>
            </p:cNvPr>
            <p:cNvSpPr/>
            <p:nvPr/>
          </p:nvSpPr>
          <p:spPr>
            <a:xfrm>
              <a:off x="7628875" y="-786099"/>
              <a:ext cx="272282" cy="335765"/>
            </a:xfrm>
            <a:custGeom>
              <a:avLst/>
              <a:gdLst>
                <a:gd name="connsiteX0" fmla="*/ 86937 w 272282"/>
                <a:gd name="connsiteY0" fmla="*/ 335717 h 335765"/>
                <a:gd name="connsiteX1" fmla="*/ 86889 w 272282"/>
                <a:gd name="connsiteY1" fmla="*/ 335765 h 335765"/>
                <a:gd name="connsiteX2" fmla="*/ 343 w 272282"/>
                <a:gd name="connsiteY2" fmla="*/ 158 h 335765"/>
                <a:gd name="connsiteX3" fmla="*/ 0 w 272282"/>
                <a:gd name="connsiteY3" fmla="*/ 0 h 335765"/>
                <a:gd name="connsiteX4" fmla="*/ 272282 w 272282"/>
                <a:gd name="connsiteY4" fmla="*/ 273790 h 335765"/>
                <a:gd name="connsiteX5" fmla="*/ 272008 w 272282"/>
                <a:gd name="connsiteY5" fmla="*/ 273193 h 335765"/>
                <a:gd name="connsiteX6" fmla="*/ 272282 w 272282"/>
                <a:gd name="connsiteY6" fmla="*/ 273790 h 335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282" h="335765">
                  <a:moveTo>
                    <a:pt x="86937" y="335717"/>
                  </a:moveTo>
                  <a:cubicBezTo>
                    <a:pt x="86918" y="335730"/>
                    <a:pt x="86902" y="335746"/>
                    <a:pt x="86889" y="335765"/>
                  </a:cubicBezTo>
                  <a:close/>
                  <a:moveTo>
                    <a:pt x="343" y="158"/>
                  </a:moveTo>
                  <a:lnTo>
                    <a:pt x="0" y="0"/>
                  </a:lnTo>
                  <a:close/>
                  <a:moveTo>
                    <a:pt x="272282" y="273790"/>
                  </a:moveTo>
                  <a:cubicBezTo>
                    <a:pt x="272193" y="273591"/>
                    <a:pt x="272104" y="273392"/>
                    <a:pt x="272008" y="273193"/>
                  </a:cubicBezTo>
                  <a:cubicBezTo>
                    <a:pt x="272111" y="273385"/>
                    <a:pt x="272193" y="273618"/>
                    <a:pt x="272282" y="273790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AB62D768-3484-4238-814C-1E88D8749D4D}"/>
                </a:ext>
              </a:extLst>
            </p:cNvPr>
            <p:cNvSpPr/>
            <p:nvPr/>
          </p:nvSpPr>
          <p:spPr>
            <a:xfrm>
              <a:off x="7645998" y="-597842"/>
              <a:ext cx="65778" cy="65778"/>
            </a:xfrm>
            <a:custGeom>
              <a:avLst/>
              <a:gdLst>
                <a:gd name="connsiteX0" fmla="*/ 0 w 65778"/>
                <a:gd name="connsiteY0" fmla="*/ 32889 h 65778"/>
                <a:gd name="connsiteX1" fmla="*/ 32889 w 65778"/>
                <a:gd name="connsiteY1" fmla="*/ 65779 h 65778"/>
                <a:gd name="connsiteX2" fmla="*/ 65779 w 65778"/>
                <a:gd name="connsiteY2" fmla="*/ 32889 h 65778"/>
                <a:gd name="connsiteX3" fmla="*/ 32889 w 65778"/>
                <a:gd name="connsiteY3" fmla="*/ 0 h 65778"/>
                <a:gd name="connsiteX4" fmla="*/ 0 w 65778"/>
                <a:gd name="connsiteY4" fmla="*/ 32889 h 65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778" h="65778">
                  <a:moveTo>
                    <a:pt x="0" y="32889"/>
                  </a:moveTo>
                  <a:cubicBezTo>
                    <a:pt x="0" y="51054"/>
                    <a:pt x="14725" y="65779"/>
                    <a:pt x="32889" y="65779"/>
                  </a:cubicBezTo>
                  <a:cubicBezTo>
                    <a:pt x="51054" y="65779"/>
                    <a:pt x="65779" y="51054"/>
                    <a:pt x="65779" y="32889"/>
                  </a:cubicBezTo>
                  <a:cubicBezTo>
                    <a:pt x="65779" y="14725"/>
                    <a:pt x="51054" y="0"/>
                    <a:pt x="32889" y="0"/>
                  </a:cubicBezTo>
                  <a:cubicBezTo>
                    <a:pt x="14725" y="0"/>
                    <a:pt x="0" y="14725"/>
                    <a:pt x="0" y="32889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BF55F19E-C7CA-421D-964B-AF7CB9DB184C}"/>
                </a:ext>
              </a:extLst>
            </p:cNvPr>
            <p:cNvSpPr/>
            <p:nvPr/>
          </p:nvSpPr>
          <p:spPr>
            <a:xfrm>
              <a:off x="7434883" y="-808935"/>
              <a:ext cx="487978" cy="487958"/>
            </a:xfrm>
            <a:custGeom>
              <a:avLst/>
              <a:gdLst>
                <a:gd name="connsiteX0" fmla="*/ 461060 w 487978"/>
                <a:gd name="connsiteY0" fmla="*/ 461038 h 487958"/>
                <a:gd name="connsiteX1" fmla="*/ 313161 w 487978"/>
                <a:gd name="connsiteY1" fmla="*/ 472851 h 487958"/>
                <a:gd name="connsiteX2" fmla="*/ 274071 w 487978"/>
                <a:gd name="connsiteY2" fmla="*/ 455673 h 487958"/>
                <a:gd name="connsiteX3" fmla="*/ 230903 w 487978"/>
                <a:gd name="connsiteY3" fmla="*/ 430616 h 487958"/>
                <a:gd name="connsiteX4" fmla="*/ 217782 w 487978"/>
                <a:gd name="connsiteY4" fmla="*/ 421777 h 487958"/>
                <a:gd name="connsiteX5" fmla="*/ 179582 w 487978"/>
                <a:gd name="connsiteY5" fmla="*/ 392711 h 487958"/>
                <a:gd name="connsiteX6" fmla="*/ 135449 w 487978"/>
                <a:gd name="connsiteY6" fmla="*/ 352510 h 487958"/>
                <a:gd name="connsiteX7" fmla="*/ 95619 w 487978"/>
                <a:gd name="connsiteY7" fmla="*/ 308822 h 487958"/>
                <a:gd name="connsiteX8" fmla="*/ 66738 w 487978"/>
                <a:gd name="connsiteY8" fmla="*/ 270965 h 487958"/>
                <a:gd name="connsiteX9" fmla="*/ 60091 w 487978"/>
                <a:gd name="connsiteY9" fmla="*/ 261222 h 487958"/>
                <a:gd name="connsiteX10" fmla="*/ 34479 w 487978"/>
                <a:gd name="connsiteY10" fmla="*/ 218151 h 487958"/>
                <a:gd name="connsiteX11" fmla="*/ 15109 w 487978"/>
                <a:gd name="connsiteY11" fmla="*/ 174819 h 487958"/>
                <a:gd name="connsiteX12" fmla="*/ 0 w 487978"/>
                <a:gd name="connsiteY12" fmla="*/ 99749 h 487958"/>
                <a:gd name="connsiteX13" fmla="*/ 26921 w 487978"/>
                <a:gd name="connsiteY13" fmla="*/ 26920 h 487958"/>
                <a:gd name="connsiteX14" fmla="*/ 174820 w 487978"/>
                <a:gd name="connsiteY14" fmla="*/ 15107 h 487958"/>
                <a:gd name="connsiteX15" fmla="*/ 193320 w 487978"/>
                <a:gd name="connsiteY15" fmla="*/ 22555 h 487958"/>
                <a:gd name="connsiteX16" fmla="*/ 193875 w 487978"/>
                <a:gd name="connsiteY16" fmla="*/ 22795 h 487958"/>
                <a:gd name="connsiteX17" fmla="*/ 193978 w 487978"/>
                <a:gd name="connsiteY17" fmla="*/ 22843 h 487958"/>
                <a:gd name="connsiteX18" fmla="*/ 194321 w 487978"/>
                <a:gd name="connsiteY18" fmla="*/ 23001 h 487958"/>
                <a:gd name="connsiteX19" fmla="*/ 204612 w 487978"/>
                <a:gd name="connsiteY19" fmla="*/ 52259 h 487958"/>
                <a:gd name="connsiteX20" fmla="*/ 175355 w 487978"/>
                <a:gd name="connsiteY20" fmla="*/ 62550 h 487958"/>
                <a:gd name="connsiteX21" fmla="*/ 159671 w 487978"/>
                <a:gd name="connsiteY21" fmla="*/ 56253 h 487958"/>
                <a:gd name="connsiteX22" fmla="*/ 57947 w 487978"/>
                <a:gd name="connsiteY22" fmla="*/ 57932 h 487958"/>
                <a:gd name="connsiteX23" fmla="*/ 56268 w 487978"/>
                <a:gd name="connsiteY23" fmla="*/ 159656 h 487958"/>
                <a:gd name="connsiteX24" fmla="*/ 63120 w 487978"/>
                <a:gd name="connsiteY24" fmla="*/ 176560 h 487958"/>
                <a:gd name="connsiteX25" fmla="*/ 85773 w 487978"/>
                <a:gd name="connsiteY25" fmla="*/ 219905 h 487958"/>
                <a:gd name="connsiteX26" fmla="*/ 92953 w 487978"/>
                <a:gd name="connsiteY26" fmla="*/ 231396 h 487958"/>
                <a:gd name="connsiteX27" fmla="*/ 119943 w 487978"/>
                <a:gd name="connsiteY27" fmla="*/ 269136 h 487958"/>
                <a:gd name="connsiteX28" fmla="*/ 166495 w 487978"/>
                <a:gd name="connsiteY28" fmla="*/ 321498 h 487958"/>
                <a:gd name="connsiteX29" fmla="*/ 219940 w 487978"/>
                <a:gd name="connsiteY29" fmla="*/ 368914 h 487958"/>
                <a:gd name="connsiteX30" fmla="*/ 257962 w 487978"/>
                <a:gd name="connsiteY30" fmla="*/ 395938 h 487958"/>
                <a:gd name="connsiteX31" fmla="*/ 271611 w 487978"/>
                <a:gd name="connsiteY31" fmla="*/ 404338 h 487958"/>
                <a:gd name="connsiteX32" fmla="*/ 315120 w 487978"/>
                <a:gd name="connsiteY32" fmla="*/ 426477 h 487958"/>
                <a:gd name="connsiteX33" fmla="*/ 328310 w 487978"/>
                <a:gd name="connsiteY33" fmla="*/ 431705 h 487958"/>
                <a:gd name="connsiteX34" fmla="*/ 430034 w 487978"/>
                <a:gd name="connsiteY34" fmla="*/ 430026 h 487958"/>
                <a:gd name="connsiteX35" fmla="*/ 444129 w 487978"/>
                <a:gd name="connsiteY35" fmla="*/ 388072 h 487958"/>
                <a:gd name="connsiteX36" fmla="*/ 431713 w 487978"/>
                <a:gd name="connsiteY36" fmla="*/ 328302 h 487958"/>
                <a:gd name="connsiteX37" fmla="*/ 426375 w 487978"/>
                <a:gd name="connsiteY37" fmla="*/ 314873 h 487958"/>
                <a:gd name="connsiteX38" fmla="*/ 436770 w 487978"/>
                <a:gd name="connsiteY38" fmla="*/ 285649 h 487958"/>
                <a:gd name="connsiteX39" fmla="*/ 465993 w 487978"/>
                <a:gd name="connsiteY39" fmla="*/ 296044 h 487958"/>
                <a:gd name="connsiteX40" fmla="*/ 466267 w 487978"/>
                <a:gd name="connsiteY40" fmla="*/ 296640 h 487958"/>
                <a:gd name="connsiteX41" fmla="*/ 466404 w 487978"/>
                <a:gd name="connsiteY41" fmla="*/ 296969 h 487958"/>
                <a:gd name="connsiteX42" fmla="*/ 472866 w 487978"/>
                <a:gd name="connsiteY42" fmla="*/ 313153 h 487958"/>
                <a:gd name="connsiteX43" fmla="*/ 461060 w 487978"/>
                <a:gd name="connsiteY43" fmla="*/ 461038 h 48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87978" h="487958">
                  <a:moveTo>
                    <a:pt x="461060" y="461038"/>
                  </a:moveTo>
                  <a:cubicBezTo>
                    <a:pt x="429815" y="492283"/>
                    <a:pt x="377288" y="496476"/>
                    <a:pt x="313161" y="472851"/>
                  </a:cubicBezTo>
                  <a:cubicBezTo>
                    <a:pt x="299808" y="467889"/>
                    <a:pt x="286756" y="462154"/>
                    <a:pt x="274071" y="455673"/>
                  </a:cubicBezTo>
                  <a:cubicBezTo>
                    <a:pt x="259241" y="448104"/>
                    <a:pt x="244831" y="439740"/>
                    <a:pt x="230903" y="430616"/>
                  </a:cubicBezTo>
                  <a:cubicBezTo>
                    <a:pt x="226527" y="427760"/>
                    <a:pt x="222153" y="424814"/>
                    <a:pt x="217782" y="421777"/>
                  </a:cubicBezTo>
                  <a:cubicBezTo>
                    <a:pt x="204941" y="412869"/>
                    <a:pt x="192169" y="403126"/>
                    <a:pt x="179582" y="392711"/>
                  </a:cubicBezTo>
                  <a:cubicBezTo>
                    <a:pt x="164542" y="380274"/>
                    <a:pt x="149763" y="366824"/>
                    <a:pt x="135449" y="352510"/>
                  </a:cubicBezTo>
                  <a:cubicBezTo>
                    <a:pt x="121279" y="338341"/>
                    <a:pt x="107952" y="323732"/>
                    <a:pt x="95619" y="308822"/>
                  </a:cubicBezTo>
                  <a:cubicBezTo>
                    <a:pt x="85272" y="296352"/>
                    <a:pt x="75645" y="283733"/>
                    <a:pt x="66738" y="270965"/>
                  </a:cubicBezTo>
                  <a:cubicBezTo>
                    <a:pt x="64454" y="267727"/>
                    <a:pt x="62238" y="264479"/>
                    <a:pt x="60091" y="261222"/>
                  </a:cubicBezTo>
                  <a:cubicBezTo>
                    <a:pt x="50795" y="247330"/>
                    <a:pt x="42246" y="232952"/>
                    <a:pt x="34479" y="218151"/>
                  </a:cubicBezTo>
                  <a:cubicBezTo>
                    <a:pt x="27098" y="204138"/>
                    <a:pt x="20628" y="189664"/>
                    <a:pt x="15109" y="174819"/>
                  </a:cubicBezTo>
                  <a:cubicBezTo>
                    <a:pt x="5016" y="147411"/>
                    <a:pt x="0" y="122155"/>
                    <a:pt x="0" y="99749"/>
                  </a:cubicBezTo>
                  <a:cubicBezTo>
                    <a:pt x="0" y="69704"/>
                    <a:pt x="9024" y="44817"/>
                    <a:pt x="26921" y="26920"/>
                  </a:cubicBezTo>
                  <a:cubicBezTo>
                    <a:pt x="58166" y="-4325"/>
                    <a:pt x="110693" y="-8518"/>
                    <a:pt x="174820" y="15107"/>
                  </a:cubicBezTo>
                  <a:cubicBezTo>
                    <a:pt x="180941" y="17364"/>
                    <a:pt x="187108" y="19847"/>
                    <a:pt x="193320" y="22555"/>
                  </a:cubicBezTo>
                  <a:lnTo>
                    <a:pt x="193875" y="22795"/>
                  </a:lnTo>
                  <a:lnTo>
                    <a:pt x="193978" y="22843"/>
                  </a:lnTo>
                  <a:lnTo>
                    <a:pt x="194321" y="23001"/>
                  </a:lnTo>
                  <a:cubicBezTo>
                    <a:pt x="205242" y="28238"/>
                    <a:pt x="209850" y="41337"/>
                    <a:pt x="204612" y="52259"/>
                  </a:cubicBezTo>
                  <a:cubicBezTo>
                    <a:pt x="199375" y="63180"/>
                    <a:pt x="186276" y="67788"/>
                    <a:pt x="175355" y="62550"/>
                  </a:cubicBezTo>
                  <a:cubicBezTo>
                    <a:pt x="170083" y="60266"/>
                    <a:pt x="164855" y="58167"/>
                    <a:pt x="159671" y="56253"/>
                  </a:cubicBezTo>
                  <a:cubicBezTo>
                    <a:pt x="113208" y="39123"/>
                    <a:pt x="76125" y="39747"/>
                    <a:pt x="57947" y="57932"/>
                  </a:cubicBezTo>
                  <a:cubicBezTo>
                    <a:pt x="39769" y="76117"/>
                    <a:pt x="39152" y="113193"/>
                    <a:pt x="56268" y="159656"/>
                  </a:cubicBezTo>
                  <a:cubicBezTo>
                    <a:pt x="58324" y="165238"/>
                    <a:pt x="60607" y="170872"/>
                    <a:pt x="63120" y="176560"/>
                  </a:cubicBezTo>
                  <a:cubicBezTo>
                    <a:pt x="69726" y="191482"/>
                    <a:pt x="77293" y="205961"/>
                    <a:pt x="85773" y="219905"/>
                  </a:cubicBezTo>
                  <a:cubicBezTo>
                    <a:pt x="88084" y="223728"/>
                    <a:pt x="90478" y="227558"/>
                    <a:pt x="92953" y="231396"/>
                  </a:cubicBezTo>
                  <a:cubicBezTo>
                    <a:pt x="101100" y="244017"/>
                    <a:pt x="110131" y="256638"/>
                    <a:pt x="119943" y="269136"/>
                  </a:cubicBezTo>
                  <a:cubicBezTo>
                    <a:pt x="134402" y="287503"/>
                    <a:pt x="149947" y="304989"/>
                    <a:pt x="166495" y="321498"/>
                  </a:cubicBezTo>
                  <a:cubicBezTo>
                    <a:pt x="183328" y="338378"/>
                    <a:pt x="201176" y="354212"/>
                    <a:pt x="219940" y="368914"/>
                  </a:cubicBezTo>
                  <a:cubicBezTo>
                    <a:pt x="232534" y="378753"/>
                    <a:pt x="245251" y="387791"/>
                    <a:pt x="257962" y="395938"/>
                  </a:cubicBezTo>
                  <a:cubicBezTo>
                    <a:pt x="262530" y="398852"/>
                    <a:pt x="267079" y="401652"/>
                    <a:pt x="271611" y="404338"/>
                  </a:cubicBezTo>
                  <a:cubicBezTo>
                    <a:pt x="285606" y="412677"/>
                    <a:pt x="300141" y="420072"/>
                    <a:pt x="315120" y="426477"/>
                  </a:cubicBezTo>
                  <a:cubicBezTo>
                    <a:pt x="319547" y="428354"/>
                    <a:pt x="323944" y="430097"/>
                    <a:pt x="328310" y="431705"/>
                  </a:cubicBezTo>
                  <a:cubicBezTo>
                    <a:pt x="374773" y="448835"/>
                    <a:pt x="411856" y="448211"/>
                    <a:pt x="430034" y="430026"/>
                  </a:cubicBezTo>
                  <a:cubicBezTo>
                    <a:pt x="439421" y="420646"/>
                    <a:pt x="444129" y="406223"/>
                    <a:pt x="444129" y="388072"/>
                  </a:cubicBezTo>
                  <a:cubicBezTo>
                    <a:pt x="444129" y="371065"/>
                    <a:pt x="440018" y="350784"/>
                    <a:pt x="431713" y="328302"/>
                  </a:cubicBezTo>
                  <a:cubicBezTo>
                    <a:pt x="430077" y="323854"/>
                    <a:pt x="428299" y="319376"/>
                    <a:pt x="426375" y="314873"/>
                  </a:cubicBezTo>
                  <a:cubicBezTo>
                    <a:pt x="421176" y="303932"/>
                    <a:pt x="425829" y="290848"/>
                    <a:pt x="436770" y="285649"/>
                  </a:cubicBezTo>
                  <a:cubicBezTo>
                    <a:pt x="447710" y="280450"/>
                    <a:pt x="460794" y="285103"/>
                    <a:pt x="465993" y="296044"/>
                  </a:cubicBezTo>
                  <a:cubicBezTo>
                    <a:pt x="466089" y="296242"/>
                    <a:pt x="466178" y="296441"/>
                    <a:pt x="466267" y="296640"/>
                  </a:cubicBezTo>
                  <a:cubicBezTo>
                    <a:pt x="466356" y="296838"/>
                    <a:pt x="466363" y="296859"/>
                    <a:pt x="466404" y="296969"/>
                  </a:cubicBezTo>
                  <a:cubicBezTo>
                    <a:pt x="468743" y="302395"/>
                    <a:pt x="470897" y="307790"/>
                    <a:pt x="472866" y="313153"/>
                  </a:cubicBezTo>
                  <a:cubicBezTo>
                    <a:pt x="496498" y="377266"/>
                    <a:pt x="492305" y="429793"/>
                    <a:pt x="461060" y="46103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64A91DA2-3C21-4C21-8146-473F7C175DEB}"/>
                </a:ext>
              </a:extLst>
            </p:cNvPr>
            <p:cNvSpPr/>
            <p:nvPr/>
          </p:nvSpPr>
          <p:spPr>
            <a:xfrm>
              <a:off x="7434925" y="-808881"/>
              <a:ext cx="487937" cy="487863"/>
            </a:xfrm>
            <a:custGeom>
              <a:avLst/>
              <a:gdLst>
                <a:gd name="connsiteX0" fmla="*/ 472830 w 487937"/>
                <a:gd name="connsiteY0" fmla="*/ 174764 h 487863"/>
                <a:gd name="connsiteX1" fmla="*/ 352490 w 487937"/>
                <a:gd name="connsiteY1" fmla="*/ 352456 h 487863"/>
                <a:gd name="connsiteX2" fmla="*/ 310008 w 487937"/>
                <a:gd name="connsiteY2" fmla="*/ 391313 h 487863"/>
                <a:gd name="connsiteX3" fmla="*/ 309946 w 487937"/>
                <a:gd name="connsiteY3" fmla="*/ 391368 h 487863"/>
                <a:gd name="connsiteX4" fmla="*/ 309782 w 487937"/>
                <a:gd name="connsiteY4" fmla="*/ 391505 h 487863"/>
                <a:gd name="connsiteX5" fmla="*/ 278806 w 487937"/>
                <a:gd name="connsiteY5" fmla="*/ 390085 h 487863"/>
                <a:gd name="connsiteX6" fmla="*/ 280225 w 487937"/>
                <a:gd name="connsiteY6" fmla="*/ 359109 h 487863"/>
                <a:gd name="connsiteX7" fmla="*/ 280867 w 487937"/>
                <a:gd name="connsiteY7" fmla="*/ 358547 h 487863"/>
                <a:gd name="connsiteX8" fmla="*/ 280915 w 487937"/>
                <a:gd name="connsiteY8" fmla="*/ 358499 h 487863"/>
                <a:gd name="connsiteX9" fmla="*/ 281312 w 487937"/>
                <a:gd name="connsiteY9" fmla="*/ 358163 h 487863"/>
                <a:gd name="connsiteX10" fmla="*/ 321505 w 487937"/>
                <a:gd name="connsiteY10" fmla="*/ 321444 h 487863"/>
                <a:gd name="connsiteX11" fmla="*/ 431684 w 487937"/>
                <a:gd name="connsiteY11" fmla="*/ 159601 h 487863"/>
                <a:gd name="connsiteX12" fmla="*/ 430013 w 487937"/>
                <a:gd name="connsiteY12" fmla="*/ 57877 h 487863"/>
                <a:gd name="connsiteX13" fmla="*/ 388058 w 487937"/>
                <a:gd name="connsiteY13" fmla="*/ 43783 h 487863"/>
                <a:gd name="connsiteX14" fmla="*/ 328282 w 487937"/>
                <a:gd name="connsiteY14" fmla="*/ 56198 h 487863"/>
                <a:gd name="connsiteX15" fmla="*/ 166439 w 487937"/>
                <a:gd name="connsiteY15" fmla="*/ 166405 h 487863"/>
                <a:gd name="connsiteX16" fmla="*/ 119736 w 487937"/>
                <a:gd name="connsiteY16" fmla="*/ 218973 h 487863"/>
                <a:gd name="connsiteX17" fmla="*/ 92767 w 487937"/>
                <a:gd name="connsiteY17" fmla="*/ 256727 h 487863"/>
                <a:gd name="connsiteX18" fmla="*/ 87197 w 487937"/>
                <a:gd name="connsiteY18" fmla="*/ 265587 h 487863"/>
                <a:gd name="connsiteX19" fmla="*/ 64304 w 487937"/>
                <a:gd name="connsiteY19" fmla="*/ 308569 h 487863"/>
                <a:gd name="connsiteX20" fmla="*/ 56233 w 487937"/>
                <a:gd name="connsiteY20" fmla="*/ 328268 h 487863"/>
                <a:gd name="connsiteX21" fmla="*/ 57911 w 487937"/>
                <a:gd name="connsiteY21" fmla="*/ 429992 h 487863"/>
                <a:gd name="connsiteX22" fmla="*/ 159635 w 487937"/>
                <a:gd name="connsiteY22" fmla="*/ 431671 h 487863"/>
                <a:gd name="connsiteX23" fmla="*/ 177375 w 487937"/>
                <a:gd name="connsiteY23" fmla="*/ 424469 h 487863"/>
                <a:gd name="connsiteX24" fmla="*/ 177416 w 487937"/>
                <a:gd name="connsiteY24" fmla="*/ 424469 h 487863"/>
                <a:gd name="connsiteX25" fmla="*/ 206921 w 487937"/>
                <a:gd name="connsiteY25" fmla="*/ 434006 h 487863"/>
                <a:gd name="connsiteX26" fmla="*/ 197385 w 487937"/>
                <a:gd name="connsiteY26" fmla="*/ 463511 h 487863"/>
                <a:gd name="connsiteX27" fmla="*/ 195731 w 487937"/>
                <a:gd name="connsiteY27" fmla="*/ 464272 h 487863"/>
                <a:gd name="connsiteX28" fmla="*/ 174819 w 487937"/>
                <a:gd name="connsiteY28" fmla="*/ 472789 h 487863"/>
                <a:gd name="connsiteX29" fmla="*/ 99749 w 487937"/>
                <a:gd name="connsiteY29" fmla="*/ 487863 h 487863"/>
                <a:gd name="connsiteX30" fmla="*/ 26920 w 487937"/>
                <a:gd name="connsiteY30" fmla="*/ 460942 h 487863"/>
                <a:gd name="connsiteX31" fmla="*/ 15107 w 487937"/>
                <a:gd name="connsiteY31" fmla="*/ 313043 h 487863"/>
                <a:gd name="connsiteX32" fmla="*/ 35835 w 487937"/>
                <a:gd name="connsiteY32" fmla="*/ 267135 h 487863"/>
                <a:gd name="connsiteX33" fmla="*/ 61584 w 487937"/>
                <a:gd name="connsiteY33" fmla="*/ 224455 h 487863"/>
                <a:gd name="connsiteX34" fmla="*/ 66572 w 487937"/>
                <a:gd name="connsiteY34" fmla="*/ 217178 h 487863"/>
                <a:gd name="connsiteX35" fmla="*/ 95439 w 487937"/>
                <a:gd name="connsiteY35" fmla="*/ 179300 h 487863"/>
                <a:gd name="connsiteX36" fmla="*/ 135427 w 487937"/>
                <a:gd name="connsiteY36" fmla="*/ 135448 h 487863"/>
                <a:gd name="connsiteX37" fmla="*/ 313119 w 487937"/>
                <a:gd name="connsiteY37" fmla="*/ 15107 h 487863"/>
                <a:gd name="connsiteX38" fmla="*/ 461018 w 487937"/>
                <a:gd name="connsiteY38" fmla="*/ 26920 h 487863"/>
                <a:gd name="connsiteX39" fmla="*/ 472830 w 487937"/>
                <a:gd name="connsiteY39" fmla="*/ 174764 h 48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87937" h="487863">
                  <a:moveTo>
                    <a:pt x="472830" y="174764"/>
                  </a:moveTo>
                  <a:cubicBezTo>
                    <a:pt x="451260" y="233314"/>
                    <a:pt x="408518" y="296400"/>
                    <a:pt x="352490" y="352456"/>
                  </a:cubicBezTo>
                  <a:cubicBezTo>
                    <a:pt x="338690" y="366255"/>
                    <a:pt x="324465" y="379247"/>
                    <a:pt x="310008" y="391313"/>
                  </a:cubicBezTo>
                  <a:lnTo>
                    <a:pt x="309946" y="391368"/>
                  </a:lnTo>
                  <a:lnTo>
                    <a:pt x="309782" y="391505"/>
                  </a:lnTo>
                  <a:cubicBezTo>
                    <a:pt x="300836" y="399667"/>
                    <a:pt x="286967" y="399031"/>
                    <a:pt x="278806" y="390085"/>
                  </a:cubicBezTo>
                  <a:cubicBezTo>
                    <a:pt x="270644" y="381140"/>
                    <a:pt x="271279" y="367271"/>
                    <a:pt x="280225" y="359109"/>
                  </a:cubicBezTo>
                  <a:cubicBezTo>
                    <a:pt x="280436" y="358918"/>
                    <a:pt x="280649" y="358731"/>
                    <a:pt x="280867" y="358547"/>
                  </a:cubicBezTo>
                  <a:cubicBezTo>
                    <a:pt x="280879" y="358528"/>
                    <a:pt x="280895" y="358511"/>
                    <a:pt x="280915" y="358499"/>
                  </a:cubicBezTo>
                  <a:lnTo>
                    <a:pt x="281312" y="358163"/>
                  </a:lnTo>
                  <a:cubicBezTo>
                    <a:pt x="294968" y="346803"/>
                    <a:pt x="308425" y="334524"/>
                    <a:pt x="321505" y="321444"/>
                  </a:cubicBezTo>
                  <a:cubicBezTo>
                    <a:pt x="373121" y="269801"/>
                    <a:pt x="412252" y="212327"/>
                    <a:pt x="431684" y="159601"/>
                  </a:cubicBezTo>
                  <a:cubicBezTo>
                    <a:pt x="448814" y="113138"/>
                    <a:pt x="448191" y="76055"/>
                    <a:pt x="430013" y="57877"/>
                  </a:cubicBezTo>
                  <a:cubicBezTo>
                    <a:pt x="420625" y="48490"/>
                    <a:pt x="406202" y="43783"/>
                    <a:pt x="388058" y="43783"/>
                  </a:cubicBezTo>
                  <a:cubicBezTo>
                    <a:pt x="371045" y="43783"/>
                    <a:pt x="350763" y="47894"/>
                    <a:pt x="328282" y="56198"/>
                  </a:cubicBezTo>
                  <a:cubicBezTo>
                    <a:pt x="275522" y="75624"/>
                    <a:pt x="218082" y="114762"/>
                    <a:pt x="166439" y="166405"/>
                  </a:cubicBezTo>
                  <a:cubicBezTo>
                    <a:pt x="149833" y="182976"/>
                    <a:pt x="134237" y="200531"/>
                    <a:pt x="119736" y="218973"/>
                  </a:cubicBezTo>
                  <a:cubicBezTo>
                    <a:pt x="109931" y="231471"/>
                    <a:pt x="100914" y="244099"/>
                    <a:pt x="92767" y="256727"/>
                  </a:cubicBezTo>
                  <a:cubicBezTo>
                    <a:pt x="90862" y="259678"/>
                    <a:pt x="89006" y="262631"/>
                    <a:pt x="87197" y="265587"/>
                  </a:cubicBezTo>
                  <a:cubicBezTo>
                    <a:pt x="78663" y="279415"/>
                    <a:pt x="71016" y="293771"/>
                    <a:pt x="64304" y="308569"/>
                  </a:cubicBezTo>
                  <a:cubicBezTo>
                    <a:pt x="61317" y="315193"/>
                    <a:pt x="58626" y="321759"/>
                    <a:pt x="56233" y="328268"/>
                  </a:cubicBezTo>
                  <a:cubicBezTo>
                    <a:pt x="39103" y="374731"/>
                    <a:pt x="39726" y="411814"/>
                    <a:pt x="57911" y="429992"/>
                  </a:cubicBezTo>
                  <a:cubicBezTo>
                    <a:pt x="76096" y="448170"/>
                    <a:pt x="113172" y="448787"/>
                    <a:pt x="159635" y="431671"/>
                  </a:cubicBezTo>
                  <a:cubicBezTo>
                    <a:pt x="165492" y="429510"/>
                    <a:pt x="171405" y="427109"/>
                    <a:pt x="177375" y="424469"/>
                  </a:cubicBezTo>
                  <a:lnTo>
                    <a:pt x="177416" y="424469"/>
                  </a:lnTo>
                  <a:cubicBezTo>
                    <a:pt x="188197" y="418955"/>
                    <a:pt x="201407" y="423224"/>
                    <a:pt x="206921" y="434006"/>
                  </a:cubicBezTo>
                  <a:cubicBezTo>
                    <a:pt x="212436" y="444787"/>
                    <a:pt x="208166" y="457997"/>
                    <a:pt x="197385" y="463511"/>
                  </a:cubicBezTo>
                  <a:cubicBezTo>
                    <a:pt x="196845" y="463788"/>
                    <a:pt x="196293" y="464041"/>
                    <a:pt x="195731" y="464272"/>
                  </a:cubicBezTo>
                  <a:cubicBezTo>
                    <a:pt x="188710" y="467406"/>
                    <a:pt x="181740" y="470245"/>
                    <a:pt x="174819" y="472789"/>
                  </a:cubicBezTo>
                  <a:cubicBezTo>
                    <a:pt x="147411" y="482882"/>
                    <a:pt x="122155" y="487863"/>
                    <a:pt x="99749" y="487863"/>
                  </a:cubicBezTo>
                  <a:cubicBezTo>
                    <a:pt x="69704" y="487863"/>
                    <a:pt x="44817" y="478839"/>
                    <a:pt x="26920" y="460942"/>
                  </a:cubicBezTo>
                  <a:cubicBezTo>
                    <a:pt x="-4325" y="429697"/>
                    <a:pt x="-8518" y="377170"/>
                    <a:pt x="15107" y="313043"/>
                  </a:cubicBezTo>
                  <a:cubicBezTo>
                    <a:pt x="20973" y="297290"/>
                    <a:pt x="27897" y="281953"/>
                    <a:pt x="35835" y="267135"/>
                  </a:cubicBezTo>
                  <a:cubicBezTo>
                    <a:pt x="43671" y="252471"/>
                    <a:pt x="52266" y="238225"/>
                    <a:pt x="61584" y="224455"/>
                  </a:cubicBezTo>
                  <a:cubicBezTo>
                    <a:pt x="63215" y="222029"/>
                    <a:pt x="64878" y="219603"/>
                    <a:pt x="66572" y="217178"/>
                  </a:cubicBezTo>
                  <a:cubicBezTo>
                    <a:pt x="75452" y="204442"/>
                    <a:pt x="85075" y="191817"/>
                    <a:pt x="95439" y="179300"/>
                  </a:cubicBezTo>
                  <a:cubicBezTo>
                    <a:pt x="107821" y="164349"/>
                    <a:pt x="121196" y="149659"/>
                    <a:pt x="135427" y="135448"/>
                  </a:cubicBezTo>
                  <a:cubicBezTo>
                    <a:pt x="191462" y="79420"/>
                    <a:pt x="254569" y="36677"/>
                    <a:pt x="313119" y="15107"/>
                  </a:cubicBezTo>
                  <a:cubicBezTo>
                    <a:pt x="377246" y="-8518"/>
                    <a:pt x="429773" y="-4325"/>
                    <a:pt x="461018" y="26920"/>
                  </a:cubicBezTo>
                  <a:cubicBezTo>
                    <a:pt x="492262" y="58165"/>
                    <a:pt x="496456" y="110637"/>
                    <a:pt x="472830" y="174764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1" name="矩形: 圆角 110">
            <a:extLst>
              <a:ext uri="{FF2B5EF4-FFF2-40B4-BE49-F238E27FC236}">
                <a16:creationId xmlns:a16="http://schemas.microsoft.com/office/drawing/2014/main" xmlns="" id="{0457E0FA-AB28-4AFB-847E-AA3365AD934C}"/>
              </a:ext>
            </a:extLst>
          </p:cNvPr>
          <p:cNvSpPr/>
          <p:nvPr/>
        </p:nvSpPr>
        <p:spPr>
          <a:xfrm>
            <a:off x="9345925" y="4653033"/>
            <a:ext cx="1502341" cy="270116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2" name="矩形: 圆角 111">
            <a:extLst>
              <a:ext uri="{FF2B5EF4-FFF2-40B4-BE49-F238E27FC236}">
                <a16:creationId xmlns:a16="http://schemas.microsoft.com/office/drawing/2014/main" xmlns="" id="{F228339C-D01C-4625-9EA2-A2DBF99184FC}"/>
              </a:ext>
            </a:extLst>
          </p:cNvPr>
          <p:cNvSpPr/>
          <p:nvPr/>
        </p:nvSpPr>
        <p:spPr>
          <a:xfrm>
            <a:off x="3554354" y="5093068"/>
            <a:ext cx="1502341" cy="270116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35" name="表格 4">
            <a:extLst>
              <a:ext uri="{FF2B5EF4-FFF2-40B4-BE49-F238E27FC236}">
                <a16:creationId xmlns:a16="http://schemas.microsoft.com/office/drawing/2014/main" xmlns="" id="{5A9A452B-FF89-42A8-A4E1-49EDC22960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359760"/>
              </p:ext>
            </p:extLst>
          </p:nvPr>
        </p:nvGraphicFramePr>
        <p:xfrm>
          <a:off x="3358288" y="2125344"/>
          <a:ext cx="7683860" cy="376382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920965">
                  <a:extLst>
                    <a:ext uri="{9D8B030D-6E8A-4147-A177-3AD203B41FA5}">
                      <a16:colId xmlns:a16="http://schemas.microsoft.com/office/drawing/2014/main" xmlns="" val="632190476"/>
                    </a:ext>
                  </a:extLst>
                </a:gridCol>
                <a:gridCol w="1920965">
                  <a:extLst>
                    <a:ext uri="{9D8B030D-6E8A-4147-A177-3AD203B41FA5}">
                      <a16:colId xmlns:a16="http://schemas.microsoft.com/office/drawing/2014/main" xmlns="" val="3472727656"/>
                    </a:ext>
                  </a:extLst>
                </a:gridCol>
                <a:gridCol w="1920965">
                  <a:extLst>
                    <a:ext uri="{9D8B030D-6E8A-4147-A177-3AD203B41FA5}">
                      <a16:colId xmlns:a16="http://schemas.microsoft.com/office/drawing/2014/main" xmlns="" val="4045879764"/>
                    </a:ext>
                  </a:extLst>
                </a:gridCol>
                <a:gridCol w="1920965">
                  <a:extLst>
                    <a:ext uri="{9D8B030D-6E8A-4147-A177-3AD203B41FA5}">
                      <a16:colId xmlns:a16="http://schemas.microsoft.com/office/drawing/2014/main" xmlns="" val="1192831999"/>
                    </a:ext>
                  </a:extLst>
                </a:gridCol>
              </a:tblGrid>
              <a:tr h="4721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latin typeface="优设标题黑" panose="00000500000000000000" pitchFamily="2" charset="-122"/>
                          <a:ea typeface="优设标题黑" panose="00000500000000000000" pitchFamily="2" charset="-122"/>
                          <a:cs typeface="OPPOSans B" panose="00020600040101010101" pitchFamily="18" charset="-122"/>
                        </a:rPr>
                        <a:t>输入标题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优设标题黑" panose="00000500000000000000" pitchFamily="2" charset="-122"/>
                          <a:ea typeface="优设标题黑" panose="00000500000000000000" pitchFamily="2" charset="-122"/>
                          <a:cs typeface="OPPOSans B" panose="00020600040101010101" pitchFamily="18" charset="-122"/>
                        </a:rPr>
                        <a:t>输入标题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优设标题黑" panose="00000500000000000000" pitchFamily="2" charset="-122"/>
                          <a:ea typeface="优设标题黑" panose="00000500000000000000" pitchFamily="2" charset="-122"/>
                          <a:cs typeface="OPPOSans B" panose="00020600040101010101" pitchFamily="18" charset="-122"/>
                        </a:rPr>
                        <a:t>输入标题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优设标题黑" panose="00000500000000000000" pitchFamily="2" charset="-122"/>
                          <a:ea typeface="优设标题黑" panose="00000500000000000000" pitchFamily="2" charset="-122"/>
                          <a:cs typeface="OPPOSans B" panose="00020600040101010101" pitchFamily="18" charset="-122"/>
                        </a:rPr>
                        <a:t>输入标题</a:t>
                      </a:r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88491596"/>
                  </a:ext>
                </a:extLst>
              </a:tr>
              <a:tr h="4721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44951279"/>
                  </a:ext>
                </a:extLst>
              </a:tr>
              <a:tr h="53450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  <a:endParaRPr lang="en-US" altLang="zh-CN" sz="1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99416504"/>
                  </a:ext>
                </a:extLst>
              </a:tr>
              <a:tr h="4721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59016723"/>
                  </a:ext>
                </a:extLst>
              </a:tr>
              <a:tr h="4721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29292357"/>
                  </a:ext>
                </a:extLst>
              </a:tr>
              <a:tr h="4721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97964433"/>
                  </a:ext>
                </a:extLst>
              </a:tr>
              <a:tr h="4109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32120485"/>
                  </a:ext>
                </a:extLst>
              </a:tr>
              <a:tr h="4573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/>
                        <a:t>此处添加正文</a:t>
                      </a:r>
                      <a:endParaRPr lang="zh-CN" altLang="en-US" sz="1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此处添加正文</a:t>
                      </a:r>
                    </a:p>
                  </a:txBody>
                  <a:tcPr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56504078"/>
                  </a:ext>
                </a:extLst>
              </a:tr>
            </a:tbl>
          </a:graphicData>
        </a:graphic>
      </p:graphicFrame>
      <p:pic>
        <p:nvPicPr>
          <p:cNvPr id="36" name="图片 35" descr="卡通人物&#10;&#10;描述已自动生成">
            <a:extLst>
              <a:ext uri="{FF2B5EF4-FFF2-40B4-BE49-F238E27FC236}">
                <a16:creationId xmlns:a16="http://schemas.microsoft.com/office/drawing/2014/main" xmlns="" id="{391FFF45-B20D-4F51-A809-9C9022C1EA5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0095" y="1208239"/>
            <a:ext cx="5008317" cy="5008317"/>
          </a:xfrm>
          <a:prstGeom prst="rect">
            <a:avLst/>
          </a:prstGeom>
        </p:spPr>
      </p:pic>
      <p:sp>
        <p:nvSpPr>
          <p:cNvPr id="113" name="文本框 11">
            <a:extLst>
              <a:ext uri="{FF2B5EF4-FFF2-40B4-BE49-F238E27FC236}">
                <a16:creationId xmlns:a16="http://schemas.microsoft.com/office/drawing/2014/main" xmlns="" id="{F5C16224-DB53-4216-819A-F5342131AEF9}"/>
              </a:ext>
            </a:extLst>
          </p:cNvPr>
          <p:cNvSpPr txBox="1">
            <a:spLocks/>
          </p:cNvSpPr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表格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页面排版</a:t>
            </a: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xmlns="" id="{3BBACBE8-1A3E-4BEE-AE81-545013095553}"/>
              </a:ext>
            </a:extLst>
          </p:cNvPr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115" name="íŝlîďè">
              <a:extLst>
                <a:ext uri="{FF2B5EF4-FFF2-40B4-BE49-F238E27FC236}">
                  <a16:creationId xmlns:a16="http://schemas.microsoft.com/office/drawing/2014/main" xmlns="" id="{36C451FE-FE99-4D25-AA90-B5E0649E42AB}"/>
                </a:ext>
              </a:extLst>
            </p:cNvPr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116" name="ïśļîḓê">
              <a:extLst>
                <a:ext uri="{FF2B5EF4-FFF2-40B4-BE49-F238E27FC236}">
                  <a16:creationId xmlns:a16="http://schemas.microsoft.com/office/drawing/2014/main" xmlns="" id="{16ABB833-E1B4-4730-86BF-96CAF2455AE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117" name="ïśļîḓê">
              <a:extLst>
                <a:ext uri="{FF2B5EF4-FFF2-40B4-BE49-F238E27FC236}">
                  <a16:creationId xmlns:a16="http://schemas.microsoft.com/office/drawing/2014/main" xmlns="" id="{42494AB0-1EE9-407C-94A5-BD1832FB3F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670303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42C43A0-33B5-4CFF-9175-2241D3109E52}"/>
              </a:ext>
            </a:extLst>
          </p:cNvPr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4341476A-2754-4A18-BBE4-A78A7024FE2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8DB03289-8B7A-42AA-99D9-8CA2625CEB48}"/>
                </a:ext>
              </a:extLst>
            </p:cNvPr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>
                <a:extLst>
                  <a:ext uri="{FF2B5EF4-FFF2-40B4-BE49-F238E27FC236}">
                    <a16:creationId xmlns:a16="http://schemas.microsoft.com/office/drawing/2014/main" xmlns="" id="{AD707E5F-917C-4A31-9FBF-4F97E857F5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>
                <a:extLst>
                  <a:ext uri="{FF2B5EF4-FFF2-40B4-BE49-F238E27FC236}">
                    <a16:creationId xmlns:a16="http://schemas.microsoft.com/office/drawing/2014/main" xmlns="" id="{36A80273-E825-4077-B09A-4F8B066E70E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>
                <a:extLst>
                  <a:ext uri="{FF2B5EF4-FFF2-40B4-BE49-F238E27FC236}">
                    <a16:creationId xmlns:a16="http://schemas.microsoft.com/office/drawing/2014/main" xmlns="" id="{7A50CF2F-5F99-480B-B410-6BF24ED255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5C313CE5-3D15-4694-8560-2DE931240563}"/>
                </a:ext>
              </a:extLst>
            </p:cNvPr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>
                <a:extLst>
                  <a:ext uri="{FF2B5EF4-FFF2-40B4-BE49-F238E27FC236}">
                    <a16:creationId xmlns:a16="http://schemas.microsoft.com/office/drawing/2014/main" xmlns="" id="{8D72AA82-0850-4DDD-BC03-D143733F97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>
                <a:extLst>
                  <a:ext uri="{FF2B5EF4-FFF2-40B4-BE49-F238E27FC236}">
                    <a16:creationId xmlns:a16="http://schemas.microsoft.com/office/drawing/2014/main" xmlns="" id="{730C6756-8AFD-4530-A22B-CE71C5306E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>
                <a:extLst>
                  <a:ext uri="{FF2B5EF4-FFF2-40B4-BE49-F238E27FC236}">
                    <a16:creationId xmlns:a16="http://schemas.microsoft.com/office/drawing/2014/main" xmlns="" id="{73B9FFF6-8377-4C96-B3E3-475CE6C39B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2B708AA-1D9B-41DB-96F1-21136A57189D}"/>
                </a:ext>
              </a:extLst>
            </p:cNvPr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>
                <a:extLst>
                  <a:ext uri="{FF2B5EF4-FFF2-40B4-BE49-F238E27FC236}">
                    <a16:creationId xmlns:a16="http://schemas.microsoft.com/office/drawing/2014/main" xmlns="" id="{18049E3A-32EB-4BB3-A889-521AF4C234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>
                <a:extLst>
                  <a:ext uri="{FF2B5EF4-FFF2-40B4-BE49-F238E27FC236}">
                    <a16:creationId xmlns:a16="http://schemas.microsoft.com/office/drawing/2014/main" xmlns="" id="{061C668B-C383-4101-8958-6409DEBB5CF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04D274E5-CE78-4FD6-8515-A745ABBCFBE1}"/>
                </a:ext>
              </a:extLst>
            </p:cNvPr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>
                <a:extLst>
                  <a:ext uri="{FF2B5EF4-FFF2-40B4-BE49-F238E27FC236}">
                    <a16:creationId xmlns:a16="http://schemas.microsoft.com/office/drawing/2014/main" xmlns="" id="{96235C7B-8F3E-474D-9BE8-B45A25AB98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>
                <a:extLst>
                  <a:ext uri="{FF2B5EF4-FFF2-40B4-BE49-F238E27FC236}">
                    <a16:creationId xmlns:a16="http://schemas.microsoft.com/office/drawing/2014/main" xmlns="" id="{B6207383-9B1F-418D-B6C8-30191313A61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1723055-5ACA-4FCD-91B4-520FDA74EBED}"/>
              </a:ext>
            </a:extLst>
          </p:cNvPr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E98D4216-69B2-4910-8619-0FC9F5A227FB}"/>
                </a:ext>
              </a:extLst>
            </p:cNvPr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9AA9CEF2-3B55-4B37-BA0F-2B1E05182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93" name="图形 92">
            <a:extLst>
              <a:ext uri="{FF2B5EF4-FFF2-40B4-BE49-F238E27FC236}">
                <a16:creationId xmlns:a16="http://schemas.microsoft.com/office/drawing/2014/main" xmlns="" id="{E656906A-71AB-4DF1-AE1C-79E1B0077C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pic>
        <p:nvPicPr>
          <p:cNvPr id="94" name="图形 93">
            <a:extLst>
              <a:ext uri="{FF2B5EF4-FFF2-40B4-BE49-F238E27FC236}">
                <a16:creationId xmlns:a16="http://schemas.microsoft.com/office/drawing/2014/main" xmlns="" id="{5FF59B11-7409-43AD-844F-EAA5FF24767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30" name="文本框 11">
            <a:extLst>
              <a:ext uri="{FF2B5EF4-FFF2-40B4-BE49-F238E27FC236}">
                <a16:creationId xmlns:a16="http://schemas.microsoft.com/office/drawing/2014/main" xmlns="" id="{F16C40FC-5716-45C6-84E8-F72C1810463F}"/>
              </a:ext>
            </a:extLst>
          </p:cNvPr>
          <p:cNvSpPr txBox="1">
            <a:spLocks/>
          </p:cNvSpPr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五项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递进关系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A60DF335-85BB-40FA-BEF7-73DC13C00254}"/>
              </a:ext>
            </a:extLst>
          </p:cNvPr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32" name="íŝlîďè">
              <a:extLst>
                <a:ext uri="{FF2B5EF4-FFF2-40B4-BE49-F238E27FC236}">
                  <a16:creationId xmlns:a16="http://schemas.microsoft.com/office/drawing/2014/main" xmlns="" id="{605ACC5E-91AE-402C-B58E-3C0D425ED5EB}"/>
                </a:ext>
              </a:extLst>
            </p:cNvPr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33" name="ïśļîḓê">
              <a:extLst>
                <a:ext uri="{FF2B5EF4-FFF2-40B4-BE49-F238E27FC236}">
                  <a16:creationId xmlns:a16="http://schemas.microsoft.com/office/drawing/2014/main" xmlns="" id="{7146940D-9CA1-4570-8A94-9FF379630D7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34" name="ïśļîḓê">
              <a:extLst>
                <a:ext uri="{FF2B5EF4-FFF2-40B4-BE49-F238E27FC236}">
                  <a16:creationId xmlns:a16="http://schemas.microsoft.com/office/drawing/2014/main" xmlns="" id="{90F027F6-0E3C-4418-B524-431801B47CB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sp>
        <p:nvSpPr>
          <p:cNvPr id="25" name="右箭头 4">
            <a:extLst>
              <a:ext uri="{FF2B5EF4-FFF2-40B4-BE49-F238E27FC236}">
                <a16:creationId xmlns:a16="http://schemas.microsoft.com/office/drawing/2014/main" xmlns="" id="{E8648E34-56B0-4126-A031-7D296B5A838B}"/>
              </a:ext>
            </a:extLst>
          </p:cNvPr>
          <p:cNvSpPr/>
          <p:nvPr/>
        </p:nvSpPr>
        <p:spPr>
          <a:xfrm>
            <a:off x="660400" y="1932387"/>
            <a:ext cx="10851041" cy="405530"/>
          </a:xfrm>
          <a:custGeom>
            <a:avLst/>
            <a:gdLst>
              <a:gd name="connsiteX0" fmla="*/ 18000 w 10851041"/>
              <a:gd name="connsiteY0" fmla="*/ 80157 h 371468"/>
              <a:gd name="connsiteX1" fmla="*/ 10629347 w 10851041"/>
              <a:gd name="connsiteY1" fmla="*/ 80157 h 371468"/>
              <a:gd name="connsiteX2" fmla="*/ 10647346 w 10851041"/>
              <a:gd name="connsiteY2" fmla="*/ 62157 h 371468"/>
              <a:gd name="connsiteX3" fmla="*/ 10647346 w 10851041"/>
              <a:gd name="connsiteY3" fmla="*/ 18036 h 371468"/>
              <a:gd name="connsiteX4" fmla="*/ 10678074 w 10851041"/>
              <a:gd name="connsiteY4" fmla="*/ 5308 h 371468"/>
              <a:gd name="connsiteX5" fmla="*/ 10845772 w 10851041"/>
              <a:gd name="connsiteY5" fmla="*/ 173007 h 371468"/>
              <a:gd name="connsiteX6" fmla="*/ 10845772 w 10851041"/>
              <a:gd name="connsiteY6" fmla="*/ 198463 h 371468"/>
              <a:gd name="connsiteX7" fmla="*/ 10678074 w 10851041"/>
              <a:gd name="connsiteY7" fmla="*/ 366161 h 371468"/>
              <a:gd name="connsiteX8" fmla="*/ 10647346 w 10851041"/>
              <a:gd name="connsiteY8" fmla="*/ 353433 h 371468"/>
              <a:gd name="connsiteX9" fmla="*/ 10647346 w 10851041"/>
              <a:gd name="connsiteY9" fmla="*/ 309312 h 371468"/>
              <a:gd name="connsiteX10" fmla="*/ 10629347 w 10851041"/>
              <a:gd name="connsiteY10" fmla="*/ 291312 h 371468"/>
              <a:gd name="connsiteX11" fmla="*/ 18000 w 10851041"/>
              <a:gd name="connsiteY11" fmla="*/ 291312 h 371468"/>
              <a:gd name="connsiteX12" fmla="*/ 0 w 10851041"/>
              <a:gd name="connsiteY12" fmla="*/ 273312 h 371468"/>
              <a:gd name="connsiteX13" fmla="*/ 0 w 10851041"/>
              <a:gd name="connsiteY13" fmla="*/ 98157 h 371468"/>
              <a:gd name="connsiteX14" fmla="*/ 18000 w 10851041"/>
              <a:gd name="connsiteY14" fmla="*/ 80157 h 371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51041" h="371468">
                <a:moveTo>
                  <a:pt x="18000" y="80157"/>
                </a:moveTo>
                <a:lnTo>
                  <a:pt x="10629347" y="80157"/>
                </a:lnTo>
                <a:cubicBezTo>
                  <a:pt x="10639282" y="80157"/>
                  <a:pt x="10647346" y="72093"/>
                  <a:pt x="10647346" y="62157"/>
                </a:cubicBezTo>
                <a:lnTo>
                  <a:pt x="10647346" y="18036"/>
                </a:lnTo>
                <a:cubicBezTo>
                  <a:pt x="10647346" y="2001"/>
                  <a:pt x="10666735" y="-6030"/>
                  <a:pt x="10678074" y="5308"/>
                </a:cubicBezTo>
                <a:lnTo>
                  <a:pt x="10845772" y="173007"/>
                </a:lnTo>
                <a:cubicBezTo>
                  <a:pt x="10852798" y="180033"/>
                  <a:pt x="10852798" y="191437"/>
                  <a:pt x="10845772" y="198463"/>
                </a:cubicBezTo>
                <a:lnTo>
                  <a:pt x="10678074" y="366161"/>
                </a:lnTo>
                <a:cubicBezTo>
                  <a:pt x="10666735" y="377500"/>
                  <a:pt x="10647346" y="369468"/>
                  <a:pt x="10647346" y="353433"/>
                </a:cubicBezTo>
                <a:lnTo>
                  <a:pt x="10647346" y="309312"/>
                </a:lnTo>
                <a:cubicBezTo>
                  <a:pt x="10647346" y="299376"/>
                  <a:pt x="10639282" y="291312"/>
                  <a:pt x="10629347" y="291312"/>
                </a:cubicBezTo>
                <a:lnTo>
                  <a:pt x="18000" y="291312"/>
                </a:lnTo>
                <a:cubicBezTo>
                  <a:pt x="8064" y="291312"/>
                  <a:pt x="0" y="283248"/>
                  <a:pt x="0" y="273312"/>
                </a:cubicBezTo>
                <a:lnTo>
                  <a:pt x="0" y="98157"/>
                </a:lnTo>
                <a:cubicBezTo>
                  <a:pt x="0" y="88221"/>
                  <a:pt x="8064" y="80157"/>
                  <a:pt x="18000" y="80157"/>
                </a:cubicBezTo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/>
            <a:endParaRPr kumimoji="1" lang="zh-CN" altLang="en-US" kern="0">
              <a:solidFill>
                <a:srgbClr val="FFFFFF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C48DE6C8-41FC-4C15-A3B1-EE39F56340CD}"/>
              </a:ext>
            </a:extLst>
          </p:cNvPr>
          <p:cNvSpPr/>
          <p:nvPr/>
        </p:nvSpPr>
        <p:spPr>
          <a:xfrm flipH="1">
            <a:off x="1196289" y="1579545"/>
            <a:ext cx="1111215" cy="1111215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B674DA33-C5B9-4E93-BE92-FE693D41FD12}"/>
              </a:ext>
            </a:extLst>
          </p:cNvPr>
          <p:cNvGrpSpPr>
            <a:grpSpLocks/>
          </p:cNvGrpSpPr>
          <p:nvPr/>
        </p:nvGrpSpPr>
        <p:grpSpPr>
          <a:xfrm flipH="1">
            <a:off x="1521107" y="1886128"/>
            <a:ext cx="461579" cy="498048"/>
            <a:chOff x="2483865" y="-637801"/>
            <a:chExt cx="413410" cy="446074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6F4C9A2D-B76D-4D1F-AB3C-B0B398884AAD}"/>
                </a:ext>
              </a:extLst>
            </p:cNvPr>
            <p:cNvSpPr/>
            <p:nvPr/>
          </p:nvSpPr>
          <p:spPr>
            <a:xfrm>
              <a:off x="2593677" y="-527190"/>
              <a:ext cx="263033" cy="294928"/>
            </a:xfrm>
            <a:custGeom>
              <a:avLst/>
              <a:gdLst>
                <a:gd name="connsiteX0" fmla="*/ 263034 w 263033"/>
                <a:gd name="connsiteY0" fmla="*/ 68443 h 294928"/>
                <a:gd name="connsiteX1" fmla="*/ 263034 w 263033"/>
                <a:gd name="connsiteY1" fmla="*/ 226485 h 294928"/>
                <a:gd name="connsiteX2" fmla="*/ 194591 w 263033"/>
                <a:gd name="connsiteY2" fmla="*/ 294929 h 294928"/>
                <a:gd name="connsiteX3" fmla="*/ 68443 w 263033"/>
                <a:gd name="connsiteY3" fmla="*/ 294929 h 294928"/>
                <a:gd name="connsiteX4" fmla="*/ 0 w 263033"/>
                <a:gd name="connsiteY4" fmla="*/ 226485 h 294928"/>
                <a:gd name="connsiteX5" fmla="*/ 0 w 263033"/>
                <a:gd name="connsiteY5" fmla="*/ 68443 h 294928"/>
                <a:gd name="connsiteX6" fmla="*/ 68443 w 263033"/>
                <a:gd name="connsiteY6" fmla="*/ 0 h 294928"/>
                <a:gd name="connsiteX7" fmla="*/ 194591 w 263033"/>
                <a:gd name="connsiteY7" fmla="*/ 0 h 294928"/>
                <a:gd name="connsiteX8" fmla="*/ 263034 w 263033"/>
                <a:gd name="connsiteY8" fmla="*/ 68443 h 29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033" h="294928">
                  <a:moveTo>
                    <a:pt x="263034" y="68443"/>
                  </a:moveTo>
                  <a:lnTo>
                    <a:pt x="263034" y="226485"/>
                  </a:lnTo>
                  <a:cubicBezTo>
                    <a:pt x="263034" y="272114"/>
                    <a:pt x="240220" y="294929"/>
                    <a:pt x="194591" y="294929"/>
                  </a:cubicBezTo>
                  <a:lnTo>
                    <a:pt x="68443" y="294929"/>
                  </a:lnTo>
                  <a:cubicBezTo>
                    <a:pt x="22814" y="294929"/>
                    <a:pt x="0" y="272114"/>
                    <a:pt x="0" y="226485"/>
                  </a:cubicBezTo>
                  <a:lnTo>
                    <a:pt x="0" y="68443"/>
                  </a:lnTo>
                  <a:cubicBezTo>
                    <a:pt x="0" y="22814"/>
                    <a:pt x="22814" y="0"/>
                    <a:pt x="68443" y="0"/>
                  </a:cubicBezTo>
                  <a:lnTo>
                    <a:pt x="194591" y="0"/>
                  </a:lnTo>
                  <a:cubicBezTo>
                    <a:pt x="240220" y="0"/>
                    <a:pt x="263034" y="22814"/>
                    <a:pt x="263034" y="6844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41F640A3-1673-42B4-9AB6-F6828BC02E47}"/>
                </a:ext>
              </a:extLst>
            </p:cNvPr>
            <p:cNvSpPr/>
            <p:nvPr/>
          </p:nvSpPr>
          <p:spPr>
            <a:xfrm>
              <a:off x="2483865" y="-633991"/>
              <a:ext cx="401535" cy="401535"/>
            </a:xfrm>
            <a:custGeom>
              <a:avLst/>
              <a:gdLst>
                <a:gd name="connsiteX0" fmla="*/ 314783 w 401535"/>
                <a:gd name="connsiteY0" fmla="*/ 401535 h 401535"/>
                <a:gd name="connsiteX1" fmla="*/ 86752 w 401535"/>
                <a:gd name="connsiteY1" fmla="*/ 401535 h 401535"/>
                <a:gd name="connsiteX2" fmla="*/ 0 w 401535"/>
                <a:gd name="connsiteY2" fmla="*/ 321011 h 401535"/>
                <a:gd name="connsiteX3" fmla="*/ 0 w 401535"/>
                <a:gd name="connsiteY3" fmla="*/ 80524 h 401535"/>
                <a:gd name="connsiteX4" fmla="*/ 86752 w 401535"/>
                <a:gd name="connsiteY4" fmla="*/ 0 h 401535"/>
                <a:gd name="connsiteX5" fmla="*/ 197146 w 401535"/>
                <a:gd name="connsiteY5" fmla="*/ 0 h 401535"/>
                <a:gd name="connsiteX6" fmla="*/ 215397 w 401535"/>
                <a:gd name="connsiteY6" fmla="*/ 18252 h 401535"/>
                <a:gd name="connsiteX7" fmla="*/ 197146 w 401535"/>
                <a:gd name="connsiteY7" fmla="*/ 36503 h 401535"/>
                <a:gd name="connsiteX8" fmla="*/ 86752 w 401535"/>
                <a:gd name="connsiteY8" fmla="*/ 36503 h 401535"/>
                <a:gd name="connsiteX9" fmla="*/ 50648 w 401535"/>
                <a:gd name="connsiteY9" fmla="*/ 50049 h 401535"/>
                <a:gd name="connsiteX10" fmla="*/ 36503 w 401535"/>
                <a:gd name="connsiteY10" fmla="*/ 80524 h 401535"/>
                <a:gd name="connsiteX11" fmla="*/ 36503 w 401535"/>
                <a:gd name="connsiteY11" fmla="*/ 321011 h 401535"/>
                <a:gd name="connsiteX12" fmla="*/ 50648 w 401535"/>
                <a:gd name="connsiteY12" fmla="*/ 351486 h 401535"/>
                <a:gd name="connsiteX13" fmla="*/ 86752 w 401535"/>
                <a:gd name="connsiteY13" fmla="*/ 365032 h 401535"/>
                <a:gd name="connsiteX14" fmla="*/ 314783 w 401535"/>
                <a:gd name="connsiteY14" fmla="*/ 365032 h 401535"/>
                <a:gd name="connsiteX15" fmla="*/ 350881 w 401535"/>
                <a:gd name="connsiteY15" fmla="*/ 351486 h 401535"/>
                <a:gd name="connsiteX16" fmla="*/ 365032 w 401535"/>
                <a:gd name="connsiteY16" fmla="*/ 321011 h 401535"/>
                <a:gd name="connsiteX17" fmla="*/ 365032 w 401535"/>
                <a:gd name="connsiteY17" fmla="*/ 203579 h 401535"/>
                <a:gd name="connsiteX18" fmla="*/ 383283 w 401535"/>
                <a:gd name="connsiteY18" fmla="*/ 185328 h 401535"/>
                <a:gd name="connsiteX19" fmla="*/ 401535 w 401535"/>
                <a:gd name="connsiteY19" fmla="*/ 203579 h 401535"/>
                <a:gd name="connsiteX20" fmla="*/ 401535 w 401535"/>
                <a:gd name="connsiteY20" fmla="*/ 321011 h 401535"/>
                <a:gd name="connsiteX21" fmla="*/ 314783 w 401535"/>
                <a:gd name="connsiteY21" fmla="*/ 401535 h 40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01535" h="401535">
                  <a:moveTo>
                    <a:pt x="314783" y="401535"/>
                  </a:moveTo>
                  <a:lnTo>
                    <a:pt x="86752" y="401535"/>
                  </a:lnTo>
                  <a:cubicBezTo>
                    <a:pt x="38916" y="401535"/>
                    <a:pt x="0" y="365414"/>
                    <a:pt x="0" y="321011"/>
                  </a:cubicBezTo>
                  <a:lnTo>
                    <a:pt x="0" y="80524"/>
                  </a:lnTo>
                  <a:cubicBezTo>
                    <a:pt x="0" y="36121"/>
                    <a:pt x="38916" y="0"/>
                    <a:pt x="86752" y="0"/>
                  </a:cubicBezTo>
                  <a:lnTo>
                    <a:pt x="197146" y="0"/>
                  </a:lnTo>
                  <a:cubicBezTo>
                    <a:pt x="207226" y="0"/>
                    <a:pt x="215397" y="8172"/>
                    <a:pt x="215397" y="18252"/>
                  </a:cubicBezTo>
                  <a:cubicBezTo>
                    <a:pt x="215397" y="28332"/>
                    <a:pt x="207226" y="36503"/>
                    <a:pt x="197146" y="36503"/>
                  </a:cubicBezTo>
                  <a:lnTo>
                    <a:pt x="86752" y="36503"/>
                  </a:lnTo>
                  <a:cubicBezTo>
                    <a:pt x="73063" y="36503"/>
                    <a:pt x="60259" y="41311"/>
                    <a:pt x="50648" y="50049"/>
                  </a:cubicBezTo>
                  <a:cubicBezTo>
                    <a:pt x="41522" y="58342"/>
                    <a:pt x="36503" y="69168"/>
                    <a:pt x="36503" y="80524"/>
                  </a:cubicBezTo>
                  <a:lnTo>
                    <a:pt x="36503" y="321011"/>
                  </a:lnTo>
                  <a:cubicBezTo>
                    <a:pt x="36503" y="332367"/>
                    <a:pt x="41528" y="343193"/>
                    <a:pt x="50648" y="351486"/>
                  </a:cubicBezTo>
                  <a:cubicBezTo>
                    <a:pt x="60259" y="360224"/>
                    <a:pt x="73081" y="365032"/>
                    <a:pt x="86752" y="365032"/>
                  </a:cubicBezTo>
                  <a:lnTo>
                    <a:pt x="314783" y="365032"/>
                  </a:lnTo>
                  <a:cubicBezTo>
                    <a:pt x="328472" y="365032"/>
                    <a:pt x="341276" y="360224"/>
                    <a:pt x="350881" y="351486"/>
                  </a:cubicBezTo>
                  <a:cubicBezTo>
                    <a:pt x="360007" y="343193"/>
                    <a:pt x="365032" y="332367"/>
                    <a:pt x="365032" y="321011"/>
                  </a:cubicBezTo>
                  <a:lnTo>
                    <a:pt x="365032" y="203579"/>
                  </a:lnTo>
                  <a:cubicBezTo>
                    <a:pt x="365032" y="193499"/>
                    <a:pt x="373203" y="185328"/>
                    <a:pt x="383283" y="185328"/>
                  </a:cubicBezTo>
                  <a:cubicBezTo>
                    <a:pt x="393363" y="185328"/>
                    <a:pt x="401535" y="193499"/>
                    <a:pt x="401535" y="203579"/>
                  </a:cubicBezTo>
                  <a:lnTo>
                    <a:pt x="401535" y="321011"/>
                  </a:lnTo>
                  <a:cubicBezTo>
                    <a:pt x="401535" y="365414"/>
                    <a:pt x="362619" y="401535"/>
                    <a:pt x="314783" y="401535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6785EA73-7E64-4280-8CA9-95D3D3B29F74}"/>
                </a:ext>
              </a:extLst>
            </p:cNvPr>
            <p:cNvSpPr/>
            <p:nvPr/>
          </p:nvSpPr>
          <p:spPr>
            <a:xfrm>
              <a:off x="2491953" y="-401283"/>
              <a:ext cx="391462" cy="36503"/>
            </a:xfrm>
            <a:custGeom>
              <a:avLst/>
              <a:gdLst>
                <a:gd name="connsiteX0" fmla="*/ 373211 w 391462"/>
                <a:gd name="connsiteY0" fmla="*/ 36503 h 36503"/>
                <a:gd name="connsiteX1" fmla="*/ 18252 w 391462"/>
                <a:gd name="connsiteY1" fmla="*/ 36503 h 36503"/>
                <a:gd name="connsiteX2" fmla="*/ 0 w 391462"/>
                <a:gd name="connsiteY2" fmla="*/ 18252 h 36503"/>
                <a:gd name="connsiteX3" fmla="*/ 18252 w 391462"/>
                <a:gd name="connsiteY3" fmla="*/ 0 h 36503"/>
                <a:gd name="connsiteX4" fmla="*/ 373211 w 391462"/>
                <a:gd name="connsiteY4" fmla="*/ 0 h 36503"/>
                <a:gd name="connsiteX5" fmla="*/ 391462 w 391462"/>
                <a:gd name="connsiteY5" fmla="*/ 18252 h 36503"/>
                <a:gd name="connsiteX6" fmla="*/ 373211 w 391462"/>
                <a:gd name="connsiteY6" fmla="*/ 36503 h 3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462" h="36503">
                  <a:moveTo>
                    <a:pt x="373211" y="36503"/>
                  </a:moveTo>
                  <a:lnTo>
                    <a:pt x="18252" y="36503"/>
                  </a:lnTo>
                  <a:cubicBezTo>
                    <a:pt x="8172" y="36503"/>
                    <a:pt x="0" y="28332"/>
                    <a:pt x="0" y="18252"/>
                  </a:cubicBezTo>
                  <a:cubicBezTo>
                    <a:pt x="0" y="8172"/>
                    <a:pt x="8172" y="0"/>
                    <a:pt x="18252" y="0"/>
                  </a:cubicBezTo>
                  <a:lnTo>
                    <a:pt x="373211" y="0"/>
                  </a:lnTo>
                  <a:cubicBezTo>
                    <a:pt x="383291" y="0"/>
                    <a:pt x="391462" y="8172"/>
                    <a:pt x="391462" y="18252"/>
                  </a:cubicBezTo>
                  <a:cubicBezTo>
                    <a:pt x="391462" y="28332"/>
                    <a:pt x="383291" y="36503"/>
                    <a:pt x="373211" y="36503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D0B9A6C3-3CB1-473C-84DB-742040153A0D}"/>
                </a:ext>
              </a:extLst>
            </p:cNvPr>
            <p:cNvSpPr/>
            <p:nvPr/>
          </p:nvSpPr>
          <p:spPr>
            <a:xfrm>
              <a:off x="2567327" y="-339039"/>
              <a:ext cx="45628" cy="45628"/>
            </a:xfrm>
            <a:custGeom>
              <a:avLst/>
              <a:gdLst>
                <a:gd name="connsiteX0" fmla="*/ 0 w 45628"/>
                <a:gd name="connsiteY0" fmla="*/ 22814 h 45628"/>
                <a:gd name="connsiteX1" fmla="*/ 22814 w 45628"/>
                <a:gd name="connsiteY1" fmla="*/ 45629 h 45628"/>
                <a:gd name="connsiteX2" fmla="*/ 45629 w 45628"/>
                <a:gd name="connsiteY2" fmla="*/ 22814 h 45628"/>
                <a:gd name="connsiteX3" fmla="*/ 22814 w 45628"/>
                <a:gd name="connsiteY3" fmla="*/ 0 h 45628"/>
                <a:gd name="connsiteX4" fmla="*/ 0 w 45628"/>
                <a:gd name="connsiteY4" fmla="*/ 22814 h 45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8" h="45628">
                  <a:moveTo>
                    <a:pt x="0" y="22814"/>
                  </a:moveTo>
                  <a:cubicBezTo>
                    <a:pt x="0" y="35414"/>
                    <a:pt x="10215" y="45629"/>
                    <a:pt x="22814" y="45629"/>
                  </a:cubicBezTo>
                  <a:cubicBezTo>
                    <a:pt x="35414" y="45629"/>
                    <a:pt x="45629" y="35414"/>
                    <a:pt x="45629" y="22814"/>
                  </a:cubicBezTo>
                  <a:cubicBezTo>
                    <a:pt x="45629" y="10215"/>
                    <a:pt x="35414" y="0"/>
                    <a:pt x="22814" y="0"/>
                  </a:cubicBezTo>
                  <a:cubicBezTo>
                    <a:pt x="10215" y="0"/>
                    <a:pt x="0" y="10215"/>
                    <a:pt x="0" y="2281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E4B65B0F-BD5E-4094-AC39-1F28B4764867}"/>
                </a:ext>
              </a:extLst>
            </p:cNvPr>
            <p:cNvSpPr/>
            <p:nvPr/>
          </p:nvSpPr>
          <p:spPr>
            <a:xfrm>
              <a:off x="2756310" y="-339039"/>
              <a:ext cx="45628" cy="45628"/>
            </a:xfrm>
            <a:custGeom>
              <a:avLst/>
              <a:gdLst>
                <a:gd name="connsiteX0" fmla="*/ 0 w 45628"/>
                <a:gd name="connsiteY0" fmla="*/ 22814 h 45628"/>
                <a:gd name="connsiteX1" fmla="*/ 22814 w 45628"/>
                <a:gd name="connsiteY1" fmla="*/ 45629 h 45628"/>
                <a:gd name="connsiteX2" fmla="*/ 45629 w 45628"/>
                <a:gd name="connsiteY2" fmla="*/ 22814 h 45628"/>
                <a:gd name="connsiteX3" fmla="*/ 22814 w 45628"/>
                <a:gd name="connsiteY3" fmla="*/ 0 h 45628"/>
                <a:gd name="connsiteX4" fmla="*/ 0 w 45628"/>
                <a:gd name="connsiteY4" fmla="*/ 22814 h 45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8" h="45628">
                  <a:moveTo>
                    <a:pt x="0" y="22814"/>
                  </a:moveTo>
                  <a:cubicBezTo>
                    <a:pt x="0" y="35414"/>
                    <a:pt x="10215" y="45629"/>
                    <a:pt x="22814" y="45629"/>
                  </a:cubicBezTo>
                  <a:cubicBezTo>
                    <a:pt x="35414" y="45629"/>
                    <a:pt x="45629" y="35414"/>
                    <a:pt x="45629" y="22814"/>
                  </a:cubicBezTo>
                  <a:cubicBezTo>
                    <a:pt x="45629" y="10215"/>
                    <a:pt x="35414" y="0"/>
                    <a:pt x="22814" y="0"/>
                  </a:cubicBezTo>
                  <a:cubicBezTo>
                    <a:pt x="10215" y="0"/>
                    <a:pt x="0" y="10215"/>
                    <a:pt x="0" y="2281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E85193D8-CEA6-47A5-95A3-F45630D5627D}"/>
                </a:ext>
              </a:extLst>
            </p:cNvPr>
            <p:cNvSpPr/>
            <p:nvPr/>
          </p:nvSpPr>
          <p:spPr>
            <a:xfrm>
              <a:off x="2573110" y="-637801"/>
              <a:ext cx="324165" cy="446074"/>
            </a:xfrm>
            <a:custGeom>
              <a:avLst/>
              <a:gdLst>
                <a:gd name="connsiteX0" fmla="*/ 18252 w 324165"/>
                <a:gd name="connsiteY0" fmla="*/ 446075 h 446074"/>
                <a:gd name="connsiteX1" fmla="*/ 0 w 324165"/>
                <a:gd name="connsiteY1" fmla="*/ 427823 h 446074"/>
                <a:gd name="connsiteX2" fmla="*/ 0 w 324165"/>
                <a:gd name="connsiteY2" fmla="*/ 399641 h 446074"/>
                <a:gd name="connsiteX3" fmla="*/ 18252 w 324165"/>
                <a:gd name="connsiteY3" fmla="*/ 381390 h 446074"/>
                <a:gd name="connsiteX4" fmla="*/ 36503 w 324165"/>
                <a:gd name="connsiteY4" fmla="*/ 399641 h 446074"/>
                <a:gd name="connsiteX5" fmla="*/ 36503 w 324165"/>
                <a:gd name="connsiteY5" fmla="*/ 427823 h 446074"/>
                <a:gd name="connsiteX6" fmla="*/ 18252 w 324165"/>
                <a:gd name="connsiteY6" fmla="*/ 446075 h 446074"/>
                <a:gd name="connsiteX7" fmla="*/ 204794 w 324165"/>
                <a:gd name="connsiteY7" fmla="*/ 446075 h 446074"/>
                <a:gd name="connsiteX8" fmla="*/ 186543 w 324165"/>
                <a:gd name="connsiteY8" fmla="*/ 427823 h 446074"/>
                <a:gd name="connsiteX9" fmla="*/ 186543 w 324165"/>
                <a:gd name="connsiteY9" fmla="*/ 399641 h 446074"/>
                <a:gd name="connsiteX10" fmla="*/ 204794 w 324165"/>
                <a:gd name="connsiteY10" fmla="*/ 381390 h 446074"/>
                <a:gd name="connsiteX11" fmla="*/ 223046 w 324165"/>
                <a:gd name="connsiteY11" fmla="*/ 399641 h 446074"/>
                <a:gd name="connsiteX12" fmla="*/ 223046 w 324165"/>
                <a:gd name="connsiteY12" fmla="*/ 427823 h 446074"/>
                <a:gd name="connsiteX13" fmla="*/ 204794 w 324165"/>
                <a:gd name="connsiteY13" fmla="*/ 446075 h 446074"/>
                <a:gd name="connsiteX14" fmla="*/ 234048 w 324165"/>
                <a:gd name="connsiteY14" fmla="*/ 180234 h 446074"/>
                <a:gd name="connsiteX15" fmla="*/ 143931 w 324165"/>
                <a:gd name="connsiteY15" fmla="*/ 90117 h 446074"/>
                <a:gd name="connsiteX16" fmla="*/ 234048 w 324165"/>
                <a:gd name="connsiteY16" fmla="*/ 0 h 446074"/>
                <a:gd name="connsiteX17" fmla="*/ 324165 w 324165"/>
                <a:gd name="connsiteY17" fmla="*/ 90117 h 446074"/>
                <a:gd name="connsiteX18" fmla="*/ 234048 w 324165"/>
                <a:gd name="connsiteY18" fmla="*/ 180234 h 446074"/>
                <a:gd name="connsiteX19" fmla="*/ 234048 w 324165"/>
                <a:gd name="connsiteY19" fmla="*/ 34222 h 446074"/>
                <a:gd name="connsiteX20" fmla="*/ 178153 w 324165"/>
                <a:gd name="connsiteY20" fmla="*/ 90117 h 446074"/>
                <a:gd name="connsiteX21" fmla="*/ 234048 w 324165"/>
                <a:gd name="connsiteY21" fmla="*/ 146013 h 446074"/>
                <a:gd name="connsiteX22" fmla="*/ 289944 w 324165"/>
                <a:gd name="connsiteY22" fmla="*/ 90117 h 446074"/>
                <a:gd name="connsiteX23" fmla="*/ 234048 w 324165"/>
                <a:gd name="connsiteY23" fmla="*/ 34222 h 446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4165" h="446074">
                  <a:moveTo>
                    <a:pt x="18252" y="446075"/>
                  </a:moveTo>
                  <a:cubicBezTo>
                    <a:pt x="8172" y="446075"/>
                    <a:pt x="0" y="437903"/>
                    <a:pt x="0" y="427823"/>
                  </a:cubicBezTo>
                  <a:lnTo>
                    <a:pt x="0" y="399641"/>
                  </a:lnTo>
                  <a:cubicBezTo>
                    <a:pt x="0" y="389561"/>
                    <a:pt x="8172" y="381390"/>
                    <a:pt x="18252" y="381390"/>
                  </a:cubicBezTo>
                  <a:cubicBezTo>
                    <a:pt x="28332" y="381390"/>
                    <a:pt x="36503" y="389561"/>
                    <a:pt x="36503" y="399641"/>
                  </a:cubicBezTo>
                  <a:lnTo>
                    <a:pt x="36503" y="427823"/>
                  </a:lnTo>
                  <a:cubicBezTo>
                    <a:pt x="36503" y="437903"/>
                    <a:pt x="28332" y="446075"/>
                    <a:pt x="18252" y="446075"/>
                  </a:cubicBezTo>
                  <a:close/>
                  <a:moveTo>
                    <a:pt x="204794" y="446075"/>
                  </a:moveTo>
                  <a:cubicBezTo>
                    <a:pt x="194714" y="446075"/>
                    <a:pt x="186543" y="437903"/>
                    <a:pt x="186543" y="427823"/>
                  </a:cubicBezTo>
                  <a:lnTo>
                    <a:pt x="186543" y="399641"/>
                  </a:lnTo>
                  <a:cubicBezTo>
                    <a:pt x="186543" y="389561"/>
                    <a:pt x="194714" y="381390"/>
                    <a:pt x="204794" y="381390"/>
                  </a:cubicBezTo>
                  <a:cubicBezTo>
                    <a:pt x="214874" y="381390"/>
                    <a:pt x="223046" y="389561"/>
                    <a:pt x="223046" y="399641"/>
                  </a:cubicBezTo>
                  <a:lnTo>
                    <a:pt x="223046" y="427823"/>
                  </a:lnTo>
                  <a:cubicBezTo>
                    <a:pt x="223046" y="437903"/>
                    <a:pt x="214874" y="446075"/>
                    <a:pt x="204794" y="446075"/>
                  </a:cubicBezTo>
                  <a:close/>
                  <a:moveTo>
                    <a:pt x="234048" y="180234"/>
                  </a:moveTo>
                  <a:cubicBezTo>
                    <a:pt x="184358" y="180234"/>
                    <a:pt x="143931" y="139807"/>
                    <a:pt x="143931" y="90117"/>
                  </a:cubicBezTo>
                  <a:cubicBezTo>
                    <a:pt x="143931" y="40427"/>
                    <a:pt x="184358" y="0"/>
                    <a:pt x="234048" y="0"/>
                  </a:cubicBezTo>
                  <a:cubicBezTo>
                    <a:pt x="283738" y="0"/>
                    <a:pt x="324165" y="40427"/>
                    <a:pt x="324165" y="90117"/>
                  </a:cubicBezTo>
                  <a:cubicBezTo>
                    <a:pt x="324165" y="139807"/>
                    <a:pt x="283738" y="180234"/>
                    <a:pt x="234048" y="180234"/>
                  </a:cubicBezTo>
                  <a:close/>
                  <a:moveTo>
                    <a:pt x="234048" y="34222"/>
                  </a:moveTo>
                  <a:cubicBezTo>
                    <a:pt x="203178" y="34222"/>
                    <a:pt x="178153" y="59247"/>
                    <a:pt x="178153" y="90117"/>
                  </a:cubicBezTo>
                  <a:cubicBezTo>
                    <a:pt x="178153" y="120988"/>
                    <a:pt x="203178" y="146013"/>
                    <a:pt x="234048" y="146013"/>
                  </a:cubicBezTo>
                  <a:cubicBezTo>
                    <a:pt x="264918" y="146013"/>
                    <a:pt x="289944" y="120988"/>
                    <a:pt x="289944" y="90117"/>
                  </a:cubicBezTo>
                  <a:cubicBezTo>
                    <a:pt x="289909" y="59261"/>
                    <a:pt x="264904" y="34257"/>
                    <a:pt x="234048" y="34222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1D8A3F83-356A-4CCB-BB47-9D53400DA872}"/>
                </a:ext>
              </a:extLst>
            </p:cNvPr>
            <p:cNvSpPr/>
            <p:nvPr/>
          </p:nvSpPr>
          <p:spPr>
            <a:xfrm>
              <a:off x="2792728" y="-591339"/>
              <a:ext cx="57036" cy="59625"/>
            </a:xfrm>
            <a:custGeom>
              <a:avLst/>
              <a:gdLst>
                <a:gd name="connsiteX0" fmla="*/ 42777 w 57036"/>
                <a:gd name="connsiteY0" fmla="*/ 59626 h 59625"/>
                <a:gd name="connsiteX1" fmla="*/ 14259 w 57036"/>
                <a:gd name="connsiteY1" fmla="*/ 59626 h 59625"/>
                <a:gd name="connsiteX2" fmla="*/ 0 w 57036"/>
                <a:gd name="connsiteY2" fmla="*/ 45367 h 59625"/>
                <a:gd name="connsiteX3" fmla="*/ 0 w 57036"/>
                <a:gd name="connsiteY3" fmla="*/ 14259 h 59625"/>
                <a:gd name="connsiteX4" fmla="*/ 14259 w 57036"/>
                <a:gd name="connsiteY4" fmla="*/ 0 h 59625"/>
                <a:gd name="connsiteX5" fmla="*/ 28518 w 57036"/>
                <a:gd name="connsiteY5" fmla="*/ 14259 h 59625"/>
                <a:gd name="connsiteX6" fmla="*/ 28518 w 57036"/>
                <a:gd name="connsiteY6" fmla="*/ 31108 h 59625"/>
                <a:gd name="connsiteX7" fmla="*/ 42777 w 57036"/>
                <a:gd name="connsiteY7" fmla="*/ 31108 h 59625"/>
                <a:gd name="connsiteX8" fmla="*/ 57036 w 57036"/>
                <a:gd name="connsiteY8" fmla="*/ 45367 h 59625"/>
                <a:gd name="connsiteX9" fmla="*/ 42777 w 57036"/>
                <a:gd name="connsiteY9" fmla="*/ 59626 h 5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036" h="59625">
                  <a:moveTo>
                    <a:pt x="42777" y="59626"/>
                  </a:moveTo>
                  <a:lnTo>
                    <a:pt x="14259" y="59626"/>
                  </a:lnTo>
                  <a:cubicBezTo>
                    <a:pt x="6384" y="59626"/>
                    <a:pt x="0" y="53242"/>
                    <a:pt x="0" y="45367"/>
                  </a:cubicBezTo>
                  <a:lnTo>
                    <a:pt x="0" y="14259"/>
                  </a:lnTo>
                  <a:cubicBezTo>
                    <a:pt x="0" y="6384"/>
                    <a:pt x="6384" y="0"/>
                    <a:pt x="14259" y="0"/>
                  </a:cubicBezTo>
                  <a:cubicBezTo>
                    <a:pt x="22134" y="0"/>
                    <a:pt x="28518" y="6384"/>
                    <a:pt x="28518" y="14259"/>
                  </a:cubicBezTo>
                  <a:lnTo>
                    <a:pt x="28518" y="31108"/>
                  </a:lnTo>
                  <a:lnTo>
                    <a:pt x="42777" y="31108"/>
                  </a:lnTo>
                  <a:cubicBezTo>
                    <a:pt x="50652" y="31108"/>
                    <a:pt x="57036" y="37492"/>
                    <a:pt x="57036" y="45367"/>
                  </a:cubicBezTo>
                  <a:cubicBezTo>
                    <a:pt x="57036" y="53242"/>
                    <a:pt x="50652" y="59626"/>
                    <a:pt x="42777" y="59626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xmlns="" id="{A109A868-1B0F-4973-AE52-FBFFB9868AD5}"/>
              </a:ext>
            </a:extLst>
          </p:cNvPr>
          <p:cNvSpPr txBox="1"/>
          <p:nvPr/>
        </p:nvSpPr>
        <p:spPr>
          <a:xfrm>
            <a:off x="875215" y="3401082"/>
            <a:ext cx="175336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xmlns="" id="{BB234709-516D-4856-A8FE-43803DCF0819}"/>
              </a:ext>
            </a:extLst>
          </p:cNvPr>
          <p:cNvSpPr/>
          <p:nvPr/>
        </p:nvSpPr>
        <p:spPr>
          <a:xfrm flipH="1">
            <a:off x="3368341" y="1579545"/>
            <a:ext cx="1111215" cy="1111215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AB6C850F-837C-4EDB-B9D2-FAA48CA2F177}"/>
              </a:ext>
            </a:extLst>
          </p:cNvPr>
          <p:cNvGrpSpPr>
            <a:grpSpLocks/>
          </p:cNvGrpSpPr>
          <p:nvPr/>
        </p:nvGrpSpPr>
        <p:grpSpPr>
          <a:xfrm>
            <a:off x="3625368" y="1900553"/>
            <a:ext cx="597161" cy="469198"/>
            <a:chOff x="2132124" y="8021048"/>
            <a:chExt cx="615127" cy="483314"/>
          </a:xfrm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712A68E7-C9C7-4F87-88B5-C749D32F00FA}"/>
                </a:ext>
              </a:extLst>
            </p:cNvPr>
            <p:cNvSpPr/>
            <p:nvPr/>
          </p:nvSpPr>
          <p:spPr>
            <a:xfrm>
              <a:off x="2299108" y="8220648"/>
              <a:ext cx="406279" cy="265314"/>
            </a:xfrm>
            <a:custGeom>
              <a:avLst/>
              <a:gdLst>
                <a:gd name="connsiteX0" fmla="*/ 82383 w 406279"/>
                <a:gd name="connsiteY0" fmla="*/ 0 h 265314"/>
                <a:gd name="connsiteX1" fmla="*/ 323896 w 406279"/>
                <a:gd name="connsiteY1" fmla="*/ 0 h 265314"/>
                <a:gd name="connsiteX2" fmla="*/ 406279 w 406279"/>
                <a:gd name="connsiteY2" fmla="*/ 82383 h 265314"/>
                <a:gd name="connsiteX3" fmla="*/ 406279 w 406279"/>
                <a:gd name="connsiteY3" fmla="*/ 182932 h 265314"/>
                <a:gd name="connsiteX4" fmla="*/ 323896 w 406279"/>
                <a:gd name="connsiteY4" fmla="*/ 265315 h 265314"/>
                <a:gd name="connsiteX5" fmla="*/ 82383 w 406279"/>
                <a:gd name="connsiteY5" fmla="*/ 265315 h 265314"/>
                <a:gd name="connsiteX6" fmla="*/ 0 w 406279"/>
                <a:gd name="connsiteY6" fmla="*/ 182932 h 265314"/>
                <a:gd name="connsiteX7" fmla="*/ 0 w 406279"/>
                <a:gd name="connsiteY7" fmla="*/ 82383 h 265314"/>
                <a:gd name="connsiteX8" fmla="*/ 82383 w 406279"/>
                <a:gd name="connsiteY8" fmla="*/ 0 h 265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279" h="265314">
                  <a:moveTo>
                    <a:pt x="82383" y="0"/>
                  </a:moveTo>
                  <a:lnTo>
                    <a:pt x="323896" y="0"/>
                  </a:lnTo>
                  <a:cubicBezTo>
                    <a:pt x="378818" y="0"/>
                    <a:pt x="406279" y="27461"/>
                    <a:pt x="406279" y="82383"/>
                  </a:cubicBezTo>
                  <a:lnTo>
                    <a:pt x="406279" y="182932"/>
                  </a:lnTo>
                  <a:cubicBezTo>
                    <a:pt x="406279" y="237854"/>
                    <a:pt x="378818" y="265315"/>
                    <a:pt x="323896" y="265315"/>
                  </a:cubicBezTo>
                  <a:lnTo>
                    <a:pt x="82383" y="265315"/>
                  </a:lnTo>
                  <a:cubicBezTo>
                    <a:pt x="27461" y="265315"/>
                    <a:pt x="0" y="237854"/>
                    <a:pt x="0" y="182932"/>
                  </a:cubicBezTo>
                  <a:lnTo>
                    <a:pt x="0" y="82383"/>
                  </a:lnTo>
                  <a:cubicBezTo>
                    <a:pt x="0" y="27461"/>
                    <a:pt x="27461" y="0"/>
                    <a:pt x="82383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3C7FC2DB-ABB6-4490-8912-D196604B9F6F}"/>
                </a:ext>
              </a:extLst>
            </p:cNvPr>
            <p:cNvSpPr/>
            <p:nvPr/>
          </p:nvSpPr>
          <p:spPr>
            <a:xfrm>
              <a:off x="2132124" y="8021048"/>
              <a:ext cx="615127" cy="483314"/>
            </a:xfrm>
            <a:custGeom>
              <a:avLst/>
              <a:gdLst>
                <a:gd name="connsiteX0" fmla="*/ 510776 w 615127"/>
                <a:gd name="connsiteY0" fmla="*/ 483315 h 483314"/>
                <a:gd name="connsiteX1" fmla="*/ 104352 w 615127"/>
                <a:gd name="connsiteY1" fmla="*/ 483315 h 483314"/>
                <a:gd name="connsiteX2" fmla="*/ 0 w 615127"/>
                <a:gd name="connsiteY2" fmla="*/ 378963 h 483314"/>
                <a:gd name="connsiteX3" fmla="*/ 0 w 615127"/>
                <a:gd name="connsiteY3" fmla="*/ 104352 h 483314"/>
                <a:gd name="connsiteX4" fmla="*/ 104352 w 615127"/>
                <a:gd name="connsiteY4" fmla="*/ 0 h 483314"/>
                <a:gd name="connsiteX5" fmla="*/ 510776 w 615127"/>
                <a:gd name="connsiteY5" fmla="*/ 0 h 483314"/>
                <a:gd name="connsiteX6" fmla="*/ 615128 w 615127"/>
                <a:gd name="connsiteY6" fmla="*/ 104352 h 483314"/>
                <a:gd name="connsiteX7" fmla="*/ 615128 w 615127"/>
                <a:gd name="connsiteY7" fmla="*/ 378963 h 483314"/>
                <a:gd name="connsiteX8" fmla="*/ 510776 w 615127"/>
                <a:gd name="connsiteY8" fmla="*/ 483315 h 483314"/>
                <a:gd name="connsiteX9" fmla="*/ 104352 w 615127"/>
                <a:gd name="connsiteY9" fmla="*/ 43938 h 483314"/>
                <a:gd name="connsiteX10" fmla="*/ 43938 w 615127"/>
                <a:gd name="connsiteY10" fmla="*/ 104352 h 483314"/>
                <a:gd name="connsiteX11" fmla="*/ 43938 w 615127"/>
                <a:gd name="connsiteY11" fmla="*/ 378963 h 483314"/>
                <a:gd name="connsiteX12" fmla="*/ 104352 w 615127"/>
                <a:gd name="connsiteY12" fmla="*/ 439377 h 483314"/>
                <a:gd name="connsiteX13" fmla="*/ 510776 w 615127"/>
                <a:gd name="connsiteY13" fmla="*/ 439377 h 483314"/>
                <a:gd name="connsiteX14" fmla="*/ 571190 w 615127"/>
                <a:gd name="connsiteY14" fmla="*/ 378963 h 483314"/>
                <a:gd name="connsiteX15" fmla="*/ 571190 w 615127"/>
                <a:gd name="connsiteY15" fmla="*/ 104352 h 483314"/>
                <a:gd name="connsiteX16" fmla="*/ 510776 w 615127"/>
                <a:gd name="connsiteY16" fmla="*/ 43938 h 48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15127" h="483314">
                  <a:moveTo>
                    <a:pt x="510776" y="483315"/>
                  </a:moveTo>
                  <a:lnTo>
                    <a:pt x="104352" y="483315"/>
                  </a:lnTo>
                  <a:cubicBezTo>
                    <a:pt x="46814" y="483315"/>
                    <a:pt x="0" y="436500"/>
                    <a:pt x="0" y="378963"/>
                  </a:cubicBezTo>
                  <a:lnTo>
                    <a:pt x="0" y="104352"/>
                  </a:lnTo>
                  <a:cubicBezTo>
                    <a:pt x="0" y="46814"/>
                    <a:pt x="46814" y="0"/>
                    <a:pt x="104352" y="0"/>
                  </a:cubicBezTo>
                  <a:lnTo>
                    <a:pt x="510776" y="0"/>
                  </a:lnTo>
                  <a:cubicBezTo>
                    <a:pt x="568313" y="0"/>
                    <a:pt x="615128" y="46814"/>
                    <a:pt x="615128" y="104352"/>
                  </a:cubicBezTo>
                  <a:lnTo>
                    <a:pt x="615128" y="378963"/>
                  </a:lnTo>
                  <a:cubicBezTo>
                    <a:pt x="615128" y="436500"/>
                    <a:pt x="568313" y="483315"/>
                    <a:pt x="510776" y="483315"/>
                  </a:cubicBezTo>
                  <a:close/>
                  <a:moveTo>
                    <a:pt x="104352" y="43938"/>
                  </a:moveTo>
                  <a:cubicBezTo>
                    <a:pt x="71002" y="43975"/>
                    <a:pt x="43975" y="71002"/>
                    <a:pt x="43938" y="104352"/>
                  </a:cubicBezTo>
                  <a:lnTo>
                    <a:pt x="43938" y="378963"/>
                  </a:lnTo>
                  <a:cubicBezTo>
                    <a:pt x="43975" y="412313"/>
                    <a:pt x="71002" y="439339"/>
                    <a:pt x="104352" y="439377"/>
                  </a:cubicBezTo>
                  <a:lnTo>
                    <a:pt x="510776" y="439377"/>
                  </a:lnTo>
                  <a:cubicBezTo>
                    <a:pt x="544126" y="439339"/>
                    <a:pt x="571152" y="412313"/>
                    <a:pt x="571190" y="378963"/>
                  </a:cubicBezTo>
                  <a:lnTo>
                    <a:pt x="571190" y="104352"/>
                  </a:lnTo>
                  <a:cubicBezTo>
                    <a:pt x="571152" y="71002"/>
                    <a:pt x="544126" y="43975"/>
                    <a:pt x="510776" y="4393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FA6D9443-D376-4DE2-9EBC-E956C818D56B}"/>
                </a:ext>
              </a:extLst>
            </p:cNvPr>
            <p:cNvSpPr/>
            <p:nvPr/>
          </p:nvSpPr>
          <p:spPr>
            <a:xfrm>
              <a:off x="2220494" y="8119908"/>
              <a:ext cx="438690" cy="296497"/>
            </a:xfrm>
            <a:custGeom>
              <a:avLst/>
              <a:gdLst>
                <a:gd name="connsiteX0" fmla="*/ 200493 w 438690"/>
                <a:gd name="connsiteY0" fmla="*/ 197720 h 296497"/>
                <a:gd name="connsiteX1" fmla="*/ 63188 w 438690"/>
                <a:gd name="connsiteY1" fmla="*/ 197720 h 296497"/>
                <a:gd name="connsiteX2" fmla="*/ 27 w 438690"/>
                <a:gd name="connsiteY2" fmla="*/ 134559 h 296497"/>
                <a:gd name="connsiteX3" fmla="*/ 27 w 438690"/>
                <a:gd name="connsiteY3" fmla="*/ 63160 h 296497"/>
                <a:gd name="connsiteX4" fmla="*/ 63188 w 438690"/>
                <a:gd name="connsiteY4" fmla="*/ 0 h 296497"/>
                <a:gd name="connsiteX5" fmla="*/ 200493 w 438690"/>
                <a:gd name="connsiteY5" fmla="*/ 0 h 296497"/>
                <a:gd name="connsiteX6" fmla="*/ 263654 w 438690"/>
                <a:gd name="connsiteY6" fmla="*/ 63160 h 296497"/>
                <a:gd name="connsiteX7" fmla="*/ 263654 w 438690"/>
                <a:gd name="connsiteY7" fmla="*/ 134559 h 296497"/>
                <a:gd name="connsiteX8" fmla="*/ 200493 w 438690"/>
                <a:gd name="connsiteY8" fmla="*/ 197720 h 296497"/>
                <a:gd name="connsiteX9" fmla="*/ 63188 w 438690"/>
                <a:gd name="connsiteY9" fmla="*/ 43938 h 296497"/>
                <a:gd name="connsiteX10" fmla="*/ 43965 w 438690"/>
                <a:gd name="connsiteY10" fmla="*/ 63160 h 296497"/>
                <a:gd name="connsiteX11" fmla="*/ 43965 w 438690"/>
                <a:gd name="connsiteY11" fmla="*/ 134559 h 296497"/>
                <a:gd name="connsiteX12" fmla="*/ 63188 w 438690"/>
                <a:gd name="connsiteY12" fmla="*/ 153782 h 296497"/>
                <a:gd name="connsiteX13" fmla="*/ 200493 w 438690"/>
                <a:gd name="connsiteY13" fmla="*/ 153782 h 296497"/>
                <a:gd name="connsiteX14" fmla="*/ 219716 w 438690"/>
                <a:gd name="connsiteY14" fmla="*/ 134559 h 296497"/>
                <a:gd name="connsiteX15" fmla="*/ 219716 w 438690"/>
                <a:gd name="connsiteY15" fmla="*/ 63160 h 296497"/>
                <a:gd name="connsiteX16" fmla="*/ 200493 w 438690"/>
                <a:gd name="connsiteY16" fmla="*/ 43938 h 296497"/>
                <a:gd name="connsiteX17" fmla="*/ 416488 w 438690"/>
                <a:gd name="connsiteY17" fmla="*/ 54922 h 296497"/>
                <a:gd name="connsiteX18" fmla="*/ 328613 w 438690"/>
                <a:gd name="connsiteY18" fmla="*/ 54922 h 296497"/>
                <a:gd name="connsiteX19" fmla="*/ 306644 w 438690"/>
                <a:gd name="connsiteY19" fmla="*/ 32953 h 296497"/>
                <a:gd name="connsiteX20" fmla="*/ 328613 w 438690"/>
                <a:gd name="connsiteY20" fmla="*/ 10984 h 296497"/>
                <a:gd name="connsiteX21" fmla="*/ 416488 w 438690"/>
                <a:gd name="connsiteY21" fmla="*/ 10984 h 296497"/>
                <a:gd name="connsiteX22" fmla="*/ 438457 w 438690"/>
                <a:gd name="connsiteY22" fmla="*/ 32953 h 296497"/>
                <a:gd name="connsiteX23" fmla="*/ 416488 w 438690"/>
                <a:gd name="connsiteY23" fmla="*/ 54922 h 296497"/>
                <a:gd name="connsiteX24" fmla="*/ 416488 w 438690"/>
                <a:gd name="connsiteY24" fmla="*/ 165329 h 296497"/>
                <a:gd name="connsiteX25" fmla="*/ 416316 w 438690"/>
                <a:gd name="connsiteY25" fmla="*/ 165329 h 296497"/>
                <a:gd name="connsiteX26" fmla="*/ 328441 w 438690"/>
                <a:gd name="connsiteY26" fmla="*/ 164643 h 296497"/>
                <a:gd name="connsiteX27" fmla="*/ 306555 w 438690"/>
                <a:gd name="connsiteY27" fmla="*/ 142592 h 296497"/>
                <a:gd name="connsiteX28" fmla="*/ 328606 w 438690"/>
                <a:gd name="connsiteY28" fmla="*/ 120705 h 296497"/>
                <a:gd name="connsiteX29" fmla="*/ 328784 w 438690"/>
                <a:gd name="connsiteY29" fmla="*/ 120705 h 296497"/>
                <a:gd name="connsiteX30" fmla="*/ 416660 w 438690"/>
                <a:gd name="connsiteY30" fmla="*/ 121392 h 296497"/>
                <a:gd name="connsiteX31" fmla="*/ 438543 w 438690"/>
                <a:gd name="connsiteY31" fmla="*/ 143446 h 296497"/>
                <a:gd name="connsiteX32" fmla="*/ 416488 w 438690"/>
                <a:gd name="connsiteY32" fmla="*/ 165329 h 296497"/>
                <a:gd name="connsiteX33" fmla="*/ 416721 w 438690"/>
                <a:gd name="connsiteY33" fmla="*/ 296497 h 296497"/>
                <a:gd name="connsiteX34" fmla="*/ 21969 w 438690"/>
                <a:gd name="connsiteY34" fmla="*/ 296497 h 296497"/>
                <a:gd name="connsiteX35" fmla="*/ 0 w 438690"/>
                <a:gd name="connsiteY35" fmla="*/ 274528 h 296497"/>
                <a:gd name="connsiteX36" fmla="*/ 21969 w 438690"/>
                <a:gd name="connsiteY36" fmla="*/ 252559 h 296497"/>
                <a:gd name="connsiteX37" fmla="*/ 416721 w 438690"/>
                <a:gd name="connsiteY37" fmla="*/ 252559 h 296497"/>
                <a:gd name="connsiteX38" fmla="*/ 438690 w 438690"/>
                <a:gd name="connsiteY38" fmla="*/ 274528 h 296497"/>
                <a:gd name="connsiteX39" fmla="*/ 416721 w 438690"/>
                <a:gd name="connsiteY39" fmla="*/ 296497 h 29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38690" h="296497">
                  <a:moveTo>
                    <a:pt x="200493" y="197720"/>
                  </a:moveTo>
                  <a:lnTo>
                    <a:pt x="63188" y="197720"/>
                  </a:lnTo>
                  <a:cubicBezTo>
                    <a:pt x="28321" y="197682"/>
                    <a:pt x="65" y="169426"/>
                    <a:pt x="27" y="134559"/>
                  </a:cubicBezTo>
                  <a:lnTo>
                    <a:pt x="27" y="63160"/>
                  </a:lnTo>
                  <a:cubicBezTo>
                    <a:pt x="65" y="28294"/>
                    <a:pt x="28321" y="38"/>
                    <a:pt x="63188" y="0"/>
                  </a:cubicBezTo>
                  <a:lnTo>
                    <a:pt x="200493" y="0"/>
                  </a:lnTo>
                  <a:cubicBezTo>
                    <a:pt x="235360" y="38"/>
                    <a:pt x="263616" y="28294"/>
                    <a:pt x="263654" y="63160"/>
                  </a:cubicBezTo>
                  <a:lnTo>
                    <a:pt x="263654" y="134559"/>
                  </a:lnTo>
                  <a:cubicBezTo>
                    <a:pt x="263616" y="169426"/>
                    <a:pt x="235360" y="197682"/>
                    <a:pt x="200493" y="197720"/>
                  </a:cubicBezTo>
                  <a:close/>
                  <a:moveTo>
                    <a:pt x="63188" y="43938"/>
                  </a:moveTo>
                  <a:cubicBezTo>
                    <a:pt x="52571" y="43938"/>
                    <a:pt x="43965" y="52544"/>
                    <a:pt x="43965" y="63160"/>
                  </a:cubicBezTo>
                  <a:lnTo>
                    <a:pt x="43965" y="134559"/>
                  </a:lnTo>
                  <a:cubicBezTo>
                    <a:pt x="43965" y="145176"/>
                    <a:pt x="52571" y="153782"/>
                    <a:pt x="63188" y="153782"/>
                  </a:cubicBezTo>
                  <a:lnTo>
                    <a:pt x="200493" y="153782"/>
                  </a:lnTo>
                  <a:cubicBezTo>
                    <a:pt x="211110" y="153782"/>
                    <a:pt x="219716" y="145176"/>
                    <a:pt x="219716" y="134559"/>
                  </a:cubicBezTo>
                  <a:lnTo>
                    <a:pt x="219716" y="63160"/>
                  </a:lnTo>
                  <a:cubicBezTo>
                    <a:pt x="219716" y="52544"/>
                    <a:pt x="211110" y="43938"/>
                    <a:pt x="200493" y="43938"/>
                  </a:cubicBezTo>
                  <a:close/>
                  <a:moveTo>
                    <a:pt x="416488" y="54922"/>
                  </a:moveTo>
                  <a:lnTo>
                    <a:pt x="328613" y="54922"/>
                  </a:lnTo>
                  <a:cubicBezTo>
                    <a:pt x="316480" y="54922"/>
                    <a:pt x="306644" y="45086"/>
                    <a:pt x="306644" y="32953"/>
                  </a:cubicBezTo>
                  <a:cubicBezTo>
                    <a:pt x="306644" y="20820"/>
                    <a:pt x="316480" y="10984"/>
                    <a:pt x="328613" y="10984"/>
                  </a:cubicBezTo>
                  <a:lnTo>
                    <a:pt x="416488" y="10984"/>
                  </a:lnTo>
                  <a:cubicBezTo>
                    <a:pt x="428621" y="10984"/>
                    <a:pt x="438457" y="20820"/>
                    <a:pt x="438457" y="32953"/>
                  </a:cubicBezTo>
                  <a:cubicBezTo>
                    <a:pt x="438457" y="45086"/>
                    <a:pt x="428621" y="54922"/>
                    <a:pt x="416488" y="54922"/>
                  </a:cubicBezTo>
                  <a:close/>
                  <a:moveTo>
                    <a:pt x="416488" y="165329"/>
                  </a:moveTo>
                  <a:lnTo>
                    <a:pt x="416316" y="165329"/>
                  </a:lnTo>
                  <a:lnTo>
                    <a:pt x="328441" y="164643"/>
                  </a:lnTo>
                  <a:cubicBezTo>
                    <a:pt x="316308" y="164597"/>
                    <a:pt x="306509" y="154725"/>
                    <a:pt x="306555" y="142592"/>
                  </a:cubicBezTo>
                  <a:cubicBezTo>
                    <a:pt x="306600" y="130459"/>
                    <a:pt x="316473" y="120660"/>
                    <a:pt x="328606" y="120705"/>
                  </a:cubicBezTo>
                  <a:lnTo>
                    <a:pt x="328784" y="120705"/>
                  </a:lnTo>
                  <a:lnTo>
                    <a:pt x="416660" y="121392"/>
                  </a:lnTo>
                  <a:cubicBezTo>
                    <a:pt x="428793" y="121439"/>
                    <a:pt x="438590" y="131313"/>
                    <a:pt x="438543" y="143446"/>
                  </a:cubicBezTo>
                  <a:cubicBezTo>
                    <a:pt x="438495" y="155579"/>
                    <a:pt x="428621" y="165377"/>
                    <a:pt x="416488" y="165329"/>
                  </a:cubicBezTo>
                  <a:close/>
                  <a:moveTo>
                    <a:pt x="416721" y="296497"/>
                  </a:moveTo>
                  <a:lnTo>
                    <a:pt x="21969" y="296497"/>
                  </a:lnTo>
                  <a:cubicBezTo>
                    <a:pt x="9836" y="296497"/>
                    <a:pt x="0" y="286661"/>
                    <a:pt x="0" y="274528"/>
                  </a:cubicBezTo>
                  <a:cubicBezTo>
                    <a:pt x="0" y="262395"/>
                    <a:pt x="9836" y="252559"/>
                    <a:pt x="21969" y="252559"/>
                  </a:cubicBezTo>
                  <a:lnTo>
                    <a:pt x="416721" y="252559"/>
                  </a:lnTo>
                  <a:cubicBezTo>
                    <a:pt x="428855" y="252559"/>
                    <a:pt x="438690" y="262395"/>
                    <a:pt x="438690" y="274528"/>
                  </a:cubicBezTo>
                  <a:cubicBezTo>
                    <a:pt x="438690" y="286661"/>
                    <a:pt x="428855" y="296497"/>
                    <a:pt x="416721" y="296497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xmlns="" id="{A53305EE-DD0E-448C-92FC-4AE5E26E1FC2}"/>
              </a:ext>
            </a:extLst>
          </p:cNvPr>
          <p:cNvSpPr txBox="1"/>
          <p:nvPr/>
        </p:nvSpPr>
        <p:spPr>
          <a:xfrm>
            <a:off x="3047267" y="3401082"/>
            <a:ext cx="175336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FBB2E139-FE51-4036-B727-DB1BBDF2257D}"/>
              </a:ext>
            </a:extLst>
          </p:cNvPr>
          <p:cNvSpPr/>
          <p:nvPr/>
        </p:nvSpPr>
        <p:spPr>
          <a:xfrm flipH="1">
            <a:off x="5540393" y="1579545"/>
            <a:ext cx="1111215" cy="1111215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E40FD05A-5A7A-45E5-8092-6585ED86F33E}"/>
              </a:ext>
            </a:extLst>
          </p:cNvPr>
          <p:cNvGrpSpPr>
            <a:grpSpLocks/>
          </p:cNvGrpSpPr>
          <p:nvPr/>
        </p:nvGrpSpPr>
        <p:grpSpPr>
          <a:xfrm flipH="1">
            <a:off x="5843804" y="1902386"/>
            <a:ext cx="504393" cy="465532"/>
            <a:chOff x="4512858" y="7956632"/>
            <a:chExt cx="504393" cy="465532"/>
          </a:xfrm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8E16BFBE-A52D-4FE5-A884-B322ED09C7CB}"/>
                </a:ext>
              </a:extLst>
            </p:cNvPr>
            <p:cNvSpPr/>
            <p:nvPr/>
          </p:nvSpPr>
          <p:spPr>
            <a:xfrm>
              <a:off x="4918745" y="8144818"/>
              <a:ext cx="79103" cy="257888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2330355F-AEFE-4950-8F7C-BAD62CE492EA}"/>
                </a:ext>
              </a:extLst>
            </p:cNvPr>
            <p:cNvSpPr/>
            <p:nvPr/>
          </p:nvSpPr>
          <p:spPr>
            <a:xfrm>
              <a:off x="4744676" y="8144813"/>
              <a:ext cx="79103" cy="257888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0F6C47DE-03DF-43F1-B56A-BCF63F3E9A9A}"/>
                </a:ext>
              </a:extLst>
            </p:cNvPr>
            <p:cNvSpPr/>
            <p:nvPr/>
          </p:nvSpPr>
          <p:spPr>
            <a:xfrm>
              <a:off x="4569533" y="8144813"/>
              <a:ext cx="79103" cy="257888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60964106-E3DF-43BC-992D-D8D2FC93F36C}"/>
                </a:ext>
              </a:extLst>
            </p:cNvPr>
            <p:cNvSpPr/>
            <p:nvPr/>
          </p:nvSpPr>
          <p:spPr>
            <a:xfrm>
              <a:off x="4512858" y="8073038"/>
              <a:ext cx="504393" cy="349126"/>
            </a:xfrm>
            <a:custGeom>
              <a:avLst/>
              <a:gdLst>
                <a:gd name="connsiteX0" fmla="*/ 99209 w 474609"/>
                <a:gd name="connsiteY0" fmla="*/ 328512 h 328511"/>
                <a:gd name="connsiteX1" fmla="*/ 46804 w 474609"/>
                <a:gd name="connsiteY1" fmla="*/ 328512 h 328511"/>
                <a:gd name="connsiteX2" fmla="*/ 0 w 474609"/>
                <a:gd name="connsiteY2" fmla="*/ 281708 h 328511"/>
                <a:gd name="connsiteX3" fmla="*/ 0 w 474609"/>
                <a:gd name="connsiteY3" fmla="*/ 46798 h 328511"/>
                <a:gd name="connsiteX4" fmla="*/ 46804 w 474609"/>
                <a:gd name="connsiteY4" fmla="*/ 0 h 328511"/>
                <a:gd name="connsiteX5" fmla="*/ 99209 w 474609"/>
                <a:gd name="connsiteY5" fmla="*/ 0 h 328511"/>
                <a:gd name="connsiteX6" fmla="*/ 146013 w 474609"/>
                <a:gd name="connsiteY6" fmla="*/ 46798 h 328511"/>
                <a:gd name="connsiteX7" fmla="*/ 146013 w 474609"/>
                <a:gd name="connsiteY7" fmla="*/ 281708 h 328511"/>
                <a:gd name="connsiteX8" fmla="*/ 99209 w 474609"/>
                <a:gd name="connsiteY8" fmla="*/ 328512 h 328511"/>
                <a:gd name="connsiteX9" fmla="*/ 46798 w 474609"/>
                <a:gd name="connsiteY9" fmla="*/ 36486 h 328511"/>
                <a:gd name="connsiteX10" fmla="*/ 36503 w 474609"/>
                <a:gd name="connsiteY10" fmla="*/ 46798 h 328511"/>
                <a:gd name="connsiteX11" fmla="*/ 36503 w 474609"/>
                <a:gd name="connsiteY11" fmla="*/ 281708 h 328511"/>
                <a:gd name="connsiteX12" fmla="*/ 46804 w 474609"/>
                <a:gd name="connsiteY12" fmla="*/ 292008 h 328511"/>
                <a:gd name="connsiteX13" fmla="*/ 99209 w 474609"/>
                <a:gd name="connsiteY13" fmla="*/ 292008 h 328511"/>
                <a:gd name="connsiteX14" fmla="*/ 109504 w 474609"/>
                <a:gd name="connsiteY14" fmla="*/ 281708 h 328511"/>
                <a:gd name="connsiteX15" fmla="*/ 109504 w 474609"/>
                <a:gd name="connsiteY15" fmla="*/ 46798 h 328511"/>
                <a:gd name="connsiteX16" fmla="*/ 99209 w 474609"/>
                <a:gd name="connsiteY16" fmla="*/ 36486 h 328511"/>
                <a:gd name="connsiteX17" fmla="*/ 264009 w 474609"/>
                <a:gd name="connsiteY17" fmla="*/ 328512 h 328511"/>
                <a:gd name="connsiteX18" fmla="*/ 211599 w 474609"/>
                <a:gd name="connsiteY18" fmla="*/ 328512 h 328511"/>
                <a:gd name="connsiteX19" fmla="*/ 164800 w 474609"/>
                <a:gd name="connsiteY19" fmla="*/ 281708 h 328511"/>
                <a:gd name="connsiteX20" fmla="*/ 164800 w 474609"/>
                <a:gd name="connsiteY20" fmla="*/ 46798 h 328511"/>
                <a:gd name="connsiteX21" fmla="*/ 211599 w 474609"/>
                <a:gd name="connsiteY21" fmla="*/ 0 h 328511"/>
                <a:gd name="connsiteX22" fmla="*/ 264009 w 474609"/>
                <a:gd name="connsiteY22" fmla="*/ 0 h 328511"/>
                <a:gd name="connsiteX23" fmla="*/ 310813 w 474609"/>
                <a:gd name="connsiteY23" fmla="*/ 46798 h 328511"/>
                <a:gd name="connsiteX24" fmla="*/ 310813 w 474609"/>
                <a:gd name="connsiteY24" fmla="*/ 281708 h 328511"/>
                <a:gd name="connsiteX25" fmla="*/ 264009 w 474609"/>
                <a:gd name="connsiteY25" fmla="*/ 328512 h 328511"/>
                <a:gd name="connsiteX26" fmla="*/ 211599 w 474609"/>
                <a:gd name="connsiteY26" fmla="*/ 36486 h 328511"/>
                <a:gd name="connsiteX27" fmla="*/ 201304 w 474609"/>
                <a:gd name="connsiteY27" fmla="*/ 46798 h 328511"/>
                <a:gd name="connsiteX28" fmla="*/ 201304 w 474609"/>
                <a:gd name="connsiteY28" fmla="*/ 281708 h 328511"/>
                <a:gd name="connsiteX29" fmla="*/ 211599 w 474609"/>
                <a:gd name="connsiteY29" fmla="*/ 292008 h 328511"/>
                <a:gd name="connsiteX30" fmla="*/ 264009 w 474609"/>
                <a:gd name="connsiteY30" fmla="*/ 292008 h 328511"/>
                <a:gd name="connsiteX31" fmla="*/ 274310 w 474609"/>
                <a:gd name="connsiteY31" fmla="*/ 281708 h 328511"/>
                <a:gd name="connsiteX32" fmla="*/ 274310 w 474609"/>
                <a:gd name="connsiteY32" fmla="*/ 46798 h 328511"/>
                <a:gd name="connsiteX33" fmla="*/ 264009 w 474609"/>
                <a:gd name="connsiteY33" fmla="*/ 36503 h 328511"/>
                <a:gd name="connsiteX34" fmla="*/ 427806 w 474609"/>
                <a:gd name="connsiteY34" fmla="*/ 328512 h 328511"/>
                <a:gd name="connsiteX35" fmla="*/ 375395 w 474609"/>
                <a:gd name="connsiteY35" fmla="*/ 328512 h 328511"/>
                <a:gd name="connsiteX36" fmla="*/ 328597 w 474609"/>
                <a:gd name="connsiteY36" fmla="*/ 281708 h 328511"/>
                <a:gd name="connsiteX37" fmla="*/ 328597 w 474609"/>
                <a:gd name="connsiteY37" fmla="*/ 46798 h 328511"/>
                <a:gd name="connsiteX38" fmla="*/ 375395 w 474609"/>
                <a:gd name="connsiteY38" fmla="*/ 0 h 328511"/>
                <a:gd name="connsiteX39" fmla="*/ 427806 w 474609"/>
                <a:gd name="connsiteY39" fmla="*/ 0 h 328511"/>
                <a:gd name="connsiteX40" fmla="*/ 474610 w 474609"/>
                <a:gd name="connsiteY40" fmla="*/ 46798 h 328511"/>
                <a:gd name="connsiteX41" fmla="*/ 474610 w 474609"/>
                <a:gd name="connsiteY41" fmla="*/ 281708 h 328511"/>
                <a:gd name="connsiteX42" fmla="*/ 427806 w 474609"/>
                <a:gd name="connsiteY42" fmla="*/ 328512 h 328511"/>
                <a:gd name="connsiteX43" fmla="*/ 375395 w 474609"/>
                <a:gd name="connsiteY43" fmla="*/ 36486 h 328511"/>
                <a:gd name="connsiteX44" fmla="*/ 365100 w 474609"/>
                <a:gd name="connsiteY44" fmla="*/ 46798 h 328511"/>
                <a:gd name="connsiteX45" fmla="*/ 365100 w 474609"/>
                <a:gd name="connsiteY45" fmla="*/ 281708 h 328511"/>
                <a:gd name="connsiteX46" fmla="*/ 375395 w 474609"/>
                <a:gd name="connsiteY46" fmla="*/ 292008 h 328511"/>
                <a:gd name="connsiteX47" fmla="*/ 427806 w 474609"/>
                <a:gd name="connsiteY47" fmla="*/ 292008 h 328511"/>
                <a:gd name="connsiteX48" fmla="*/ 438107 w 474609"/>
                <a:gd name="connsiteY48" fmla="*/ 281708 h 328511"/>
                <a:gd name="connsiteX49" fmla="*/ 438107 w 474609"/>
                <a:gd name="connsiteY49" fmla="*/ 46798 h 328511"/>
                <a:gd name="connsiteX50" fmla="*/ 427806 w 474609"/>
                <a:gd name="connsiteY50" fmla="*/ 36503 h 328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74609" h="328511">
                  <a:moveTo>
                    <a:pt x="99209" y="328512"/>
                  </a:moveTo>
                  <a:lnTo>
                    <a:pt x="46804" y="328512"/>
                  </a:lnTo>
                  <a:cubicBezTo>
                    <a:pt x="20967" y="328483"/>
                    <a:pt x="28" y="307545"/>
                    <a:pt x="0" y="281708"/>
                  </a:cubicBezTo>
                  <a:lnTo>
                    <a:pt x="0" y="46798"/>
                  </a:lnTo>
                  <a:cubicBezTo>
                    <a:pt x="28" y="20962"/>
                    <a:pt x="20968" y="25"/>
                    <a:pt x="46804" y="0"/>
                  </a:cubicBezTo>
                  <a:lnTo>
                    <a:pt x="99209" y="0"/>
                  </a:lnTo>
                  <a:cubicBezTo>
                    <a:pt x="125045" y="25"/>
                    <a:pt x="145984" y="20962"/>
                    <a:pt x="146013" y="46798"/>
                  </a:cubicBezTo>
                  <a:lnTo>
                    <a:pt x="146013" y="281708"/>
                  </a:lnTo>
                  <a:cubicBezTo>
                    <a:pt x="145984" y="307545"/>
                    <a:pt x="125046" y="328483"/>
                    <a:pt x="99209" y="328512"/>
                  </a:cubicBezTo>
                  <a:close/>
                  <a:moveTo>
                    <a:pt x="46798" y="36486"/>
                  </a:moveTo>
                  <a:cubicBezTo>
                    <a:pt x="41108" y="36492"/>
                    <a:pt x="36500" y="41108"/>
                    <a:pt x="36503" y="46798"/>
                  </a:cubicBezTo>
                  <a:lnTo>
                    <a:pt x="36503" y="281708"/>
                  </a:lnTo>
                  <a:cubicBezTo>
                    <a:pt x="36509" y="287394"/>
                    <a:pt x="41117" y="292002"/>
                    <a:pt x="46804" y="292008"/>
                  </a:cubicBezTo>
                  <a:lnTo>
                    <a:pt x="99209" y="292008"/>
                  </a:lnTo>
                  <a:cubicBezTo>
                    <a:pt x="104893" y="291999"/>
                    <a:pt x="109498" y="287392"/>
                    <a:pt x="109504" y="281708"/>
                  </a:cubicBezTo>
                  <a:lnTo>
                    <a:pt x="109504" y="46798"/>
                  </a:lnTo>
                  <a:cubicBezTo>
                    <a:pt x="109507" y="41108"/>
                    <a:pt x="104899" y="36492"/>
                    <a:pt x="99209" y="36486"/>
                  </a:cubicBezTo>
                  <a:close/>
                  <a:moveTo>
                    <a:pt x="264009" y="328512"/>
                  </a:moveTo>
                  <a:lnTo>
                    <a:pt x="211599" y="328512"/>
                  </a:lnTo>
                  <a:cubicBezTo>
                    <a:pt x="185764" y="328480"/>
                    <a:pt x="164829" y="307543"/>
                    <a:pt x="164800" y="281708"/>
                  </a:cubicBezTo>
                  <a:lnTo>
                    <a:pt x="164800" y="46798"/>
                  </a:lnTo>
                  <a:cubicBezTo>
                    <a:pt x="164829" y="20964"/>
                    <a:pt x="185765" y="29"/>
                    <a:pt x="211599" y="0"/>
                  </a:cubicBezTo>
                  <a:lnTo>
                    <a:pt x="264009" y="0"/>
                  </a:lnTo>
                  <a:cubicBezTo>
                    <a:pt x="289846" y="25"/>
                    <a:pt x="310785" y="20962"/>
                    <a:pt x="310813" y="46798"/>
                  </a:cubicBezTo>
                  <a:lnTo>
                    <a:pt x="310813" y="281708"/>
                  </a:lnTo>
                  <a:cubicBezTo>
                    <a:pt x="310785" y="307545"/>
                    <a:pt x="289847" y="328483"/>
                    <a:pt x="264009" y="328512"/>
                  </a:cubicBezTo>
                  <a:close/>
                  <a:moveTo>
                    <a:pt x="211599" y="36486"/>
                  </a:moveTo>
                  <a:cubicBezTo>
                    <a:pt x="205909" y="36492"/>
                    <a:pt x="201300" y="41108"/>
                    <a:pt x="201304" y="46798"/>
                  </a:cubicBezTo>
                  <a:lnTo>
                    <a:pt x="201304" y="281708"/>
                  </a:lnTo>
                  <a:cubicBezTo>
                    <a:pt x="201310" y="287392"/>
                    <a:pt x="205914" y="291999"/>
                    <a:pt x="211599" y="292008"/>
                  </a:cubicBezTo>
                  <a:lnTo>
                    <a:pt x="264009" y="292008"/>
                  </a:lnTo>
                  <a:cubicBezTo>
                    <a:pt x="269696" y="292002"/>
                    <a:pt x="274304" y="287394"/>
                    <a:pt x="274310" y="281708"/>
                  </a:cubicBezTo>
                  <a:lnTo>
                    <a:pt x="274310" y="46798"/>
                  </a:lnTo>
                  <a:cubicBezTo>
                    <a:pt x="274304" y="41113"/>
                    <a:pt x="269695" y="36507"/>
                    <a:pt x="264009" y="36503"/>
                  </a:cubicBezTo>
                  <a:close/>
                  <a:moveTo>
                    <a:pt x="427806" y="328512"/>
                  </a:moveTo>
                  <a:lnTo>
                    <a:pt x="375395" y="328512"/>
                  </a:lnTo>
                  <a:cubicBezTo>
                    <a:pt x="349559" y="328483"/>
                    <a:pt x="328622" y="307544"/>
                    <a:pt x="328597" y="281708"/>
                  </a:cubicBezTo>
                  <a:lnTo>
                    <a:pt x="328597" y="46798"/>
                  </a:lnTo>
                  <a:cubicBezTo>
                    <a:pt x="328622" y="20963"/>
                    <a:pt x="349560" y="25"/>
                    <a:pt x="375395" y="0"/>
                  </a:cubicBezTo>
                  <a:lnTo>
                    <a:pt x="427806" y="0"/>
                  </a:lnTo>
                  <a:cubicBezTo>
                    <a:pt x="453642" y="25"/>
                    <a:pt x="474581" y="20962"/>
                    <a:pt x="474610" y="46798"/>
                  </a:cubicBezTo>
                  <a:lnTo>
                    <a:pt x="474610" y="281708"/>
                  </a:lnTo>
                  <a:cubicBezTo>
                    <a:pt x="474581" y="307545"/>
                    <a:pt x="453643" y="328483"/>
                    <a:pt x="427806" y="328512"/>
                  </a:cubicBezTo>
                  <a:close/>
                  <a:moveTo>
                    <a:pt x="375395" y="36486"/>
                  </a:moveTo>
                  <a:cubicBezTo>
                    <a:pt x="369705" y="36492"/>
                    <a:pt x="365097" y="41108"/>
                    <a:pt x="365100" y="46798"/>
                  </a:cubicBezTo>
                  <a:lnTo>
                    <a:pt x="365100" y="281708"/>
                  </a:lnTo>
                  <a:cubicBezTo>
                    <a:pt x="365107" y="287392"/>
                    <a:pt x="369711" y="291999"/>
                    <a:pt x="375395" y="292008"/>
                  </a:cubicBezTo>
                  <a:lnTo>
                    <a:pt x="427806" y="292008"/>
                  </a:lnTo>
                  <a:cubicBezTo>
                    <a:pt x="433492" y="292002"/>
                    <a:pt x="438100" y="287394"/>
                    <a:pt x="438107" y="281708"/>
                  </a:cubicBezTo>
                  <a:lnTo>
                    <a:pt x="438107" y="46798"/>
                  </a:lnTo>
                  <a:cubicBezTo>
                    <a:pt x="438100" y="41113"/>
                    <a:pt x="433491" y="36507"/>
                    <a:pt x="427806" y="36503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9774F858-31B3-4D2A-BA6F-AA8B8A7A4614}"/>
                </a:ext>
              </a:extLst>
            </p:cNvPr>
            <p:cNvSpPr/>
            <p:nvPr/>
          </p:nvSpPr>
          <p:spPr>
            <a:xfrm>
              <a:off x="4571043" y="7956650"/>
              <a:ext cx="212929" cy="140882"/>
            </a:xfrm>
            <a:custGeom>
              <a:avLst/>
              <a:gdLst>
                <a:gd name="connsiteX0" fmla="*/ 182105 w 200356"/>
                <a:gd name="connsiteY0" fmla="*/ 132564 h 132563"/>
                <a:gd name="connsiteX1" fmla="*/ 163854 w 200356"/>
                <a:gd name="connsiteY1" fmla="*/ 114312 h 132563"/>
                <a:gd name="connsiteX2" fmla="*/ 163854 w 200356"/>
                <a:gd name="connsiteY2" fmla="*/ 36475 h 132563"/>
                <a:gd name="connsiteX3" fmla="*/ 46804 w 200356"/>
                <a:gd name="connsiteY3" fmla="*/ 36475 h 132563"/>
                <a:gd name="connsiteX4" fmla="*/ 36503 w 200356"/>
                <a:gd name="connsiteY4" fmla="*/ 46770 h 132563"/>
                <a:gd name="connsiteX5" fmla="*/ 36503 w 200356"/>
                <a:gd name="connsiteY5" fmla="*/ 114312 h 132563"/>
                <a:gd name="connsiteX6" fmla="*/ 18252 w 200356"/>
                <a:gd name="connsiteY6" fmla="*/ 132564 h 132563"/>
                <a:gd name="connsiteX7" fmla="*/ 0 w 200356"/>
                <a:gd name="connsiteY7" fmla="*/ 114312 h 132563"/>
                <a:gd name="connsiteX8" fmla="*/ 0 w 200356"/>
                <a:gd name="connsiteY8" fmla="*/ 46770 h 132563"/>
                <a:gd name="connsiteX9" fmla="*/ 46804 w 200356"/>
                <a:gd name="connsiteY9" fmla="*/ 0 h 132563"/>
                <a:gd name="connsiteX10" fmla="*/ 182105 w 200356"/>
                <a:gd name="connsiteY10" fmla="*/ 0 h 132563"/>
                <a:gd name="connsiteX11" fmla="*/ 200357 w 200356"/>
                <a:gd name="connsiteY11" fmla="*/ 18252 h 132563"/>
                <a:gd name="connsiteX12" fmla="*/ 200357 w 200356"/>
                <a:gd name="connsiteY12" fmla="*/ 114312 h 132563"/>
                <a:gd name="connsiteX13" fmla="*/ 182105 w 200356"/>
                <a:gd name="connsiteY13" fmla="*/ 132564 h 13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0356" h="132563">
                  <a:moveTo>
                    <a:pt x="182105" y="132564"/>
                  </a:moveTo>
                  <a:cubicBezTo>
                    <a:pt x="172025" y="132564"/>
                    <a:pt x="163854" y="124392"/>
                    <a:pt x="163854" y="114312"/>
                  </a:cubicBezTo>
                  <a:lnTo>
                    <a:pt x="163854" y="36475"/>
                  </a:lnTo>
                  <a:lnTo>
                    <a:pt x="46804" y="36475"/>
                  </a:lnTo>
                  <a:cubicBezTo>
                    <a:pt x="41120" y="36481"/>
                    <a:pt x="36513" y="41085"/>
                    <a:pt x="36503" y="46770"/>
                  </a:cubicBezTo>
                  <a:lnTo>
                    <a:pt x="36503" y="114312"/>
                  </a:lnTo>
                  <a:cubicBezTo>
                    <a:pt x="36503" y="124392"/>
                    <a:pt x="28332" y="132564"/>
                    <a:pt x="18252" y="132564"/>
                  </a:cubicBezTo>
                  <a:cubicBezTo>
                    <a:pt x="8172" y="132564"/>
                    <a:pt x="0" y="124392"/>
                    <a:pt x="0" y="114312"/>
                  </a:cubicBezTo>
                  <a:lnTo>
                    <a:pt x="0" y="46770"/>
                  </a:lnTo>
                  <a:cubicBezTo>
                    <a:pt x="47" y="20946"/>
                    <a:pt x="20980" y="29"/>
                    <a:pt x="46804" y="0"/>
                  </a:cubicBezTo>
                  <a:lnTo>
                    <a:pt x="182105" y="0"/>
                  </a:lnTo>
                  <a:cubicBezTo>
                    <a:pt x="192185" y="0"/>
                    <a:pt x="200357" y="8172"/>
                    <a:pt x="200357" y="18252"/>
                  </a:cubicBezTo>
                  <a:lnTo>
                    <a:pt x="200357" y="114312"/>
                  </a:lnTo>
                  <a:cubicBezTo>
                    <a:pt x="200357" y="124392"/>
                    <a:pt x="192185" y="132564"/>
                    <a:pt x="182105" y="13256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12889419-53D1-463A-853C-F911C5A7D96C}"/>
                </a:ext>
              </a:extLst>
            </p:cNvPr>
            <p:cNvSpPr/>
            <p:nvPr/>
          </p:nvSpPr>
          <p:spPr>
            <a:xfrm>
              <a:off x="4744075" y="7956632"/>
              <a:ext cx="214991" cy="140906"/>
            </a:xfrm>
            <a:custGeom>
              <a:avLst/>
              <a:gdLst>
                <a:gd name="connsiteX0" fmla="*/ 184022 w 202296"/>
                <a:gd name="connsiteY0" fmla="*/ 132586 h 132586"/>
                <a:gd name="connsiteX1" fmla="*/ 165770 w 202296"/>
                <a:gd name="connsiteY1" fmla="*/ 114335 h 132586"/>
                <a:gd name="connsiteX2" fmla="*/ 165770 w 202296"/>
                <a:gd name="connsiteY2" fmla="*/ 46804 h 132586"/>
                <a:gd name="connsiteX3" fmla="*/ 155538 w 202296"/>
                <a:gd name="connsiteY3" fmla="*/ 36503 h 132586"/>
                <a:gd name="connsiteX4" fmla="*/ 155475 w 202296"/>
                <a:gd name="connsiteY4" fmla="*/ 36503 h 132586"/>
                <a:gd name="connsiteX5" fmla="*/ 18252 w 202296"/>
                <a:gd name="connsiteY5" fmla="*/ 36503 h 132586"/>
                <a:gd name="connsiteX6" fmla="*/ 0 w 202296"/>
                <a:gd name="connsiteY6" fmla="*/ 18252 h 132586"/>
                <a:gd name="connsiteX7" fmla="*/ 18252 w 202296"/>
                <a:gd name="connsiteY7" fmla="*/ 0 h 132586"/>
                <a:gd name="connsiteX8" fmla="*/ 155498 w 202296"/>
                <a:gd name="connsiteY8" fmla="*/ 0 h 132586"/>
                <a:gd name="connsiteX9" fmla="*/ 202296 w 202296"/>
                <a:gd name="connsiteY9" fmla="*/ 46741 h 132586"/>
                <a:gd name="connsiteX10" fmla="*/ 202296 w 202296"/>
                <a:gd name="connsiteY10" fmla="*/ 46821 h 132586"/>
                <a:gd name="connsiteX11" fmla="*/ 202296 w 202296"/>
                <a:gd name="connsiteY11" fmla="*/ 114352 h 132586"/>
                <a:gd name="connsiteX12" fmla="*/ 184027 w 202296"/>
                <a:gd name="connsiteY12" fmla="*/ 132586 h 132586"/>
                <a:gd name="connsiteX13" fmla="*/ 184022 w 202296"/>
                <a:gd name="connsiteY13" fmla="*/ 132586 h 132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2296" h="132586">
                  <a:moveTo>
                    <a:pt x="184022" y="132586"/>
                  </a:moveTo>
                  <a:cubicBezTo>
                    <a:pt x="173942" y="132586"/>
                    <a:pt x="165770" y="124415"/>
                    <a:pt x="165770" y="114335"/>
                  </a:cubicBezTo>
                  <a:lnTo>
                    <a:pt x="165770" y="46804"/>
                  </a:lnTo>
                  <a:cubicBezTo>
                    <a:pt x="165789" y="41134"/>
                    <a:pt x="161208" y="36522"/>
                    <a:pt x="155538" y="36503"/>
                  </a:cubicBezTo>
                  <a:cubicBezTo>
                    <a:pt x="155517" y="36503"/>
                    <a:pt x="155496" y="36503"/>
                    <a:pt x="155475" y="36503"/>
                  </a:cubicBezTo>
                  <a:lnTo>
                    <a:pt x="18252" y="36503"/>
                  </a:lnTo>
                  <a:cubicBezTo>
                    <a:pt x="8172" y="36503"/>
                    <a:pt x="0" y="28332"/>
                    <a:pt x="0" y="18252"/>
                  </a:cubicBezTo>
                  <a:cubicBezTo>
                    <a:pt x="0" y="8172"/>
                    <a:pt x="8172" y="0"/>
                    <a:pt x="18252" y="0"/>
                  </a:cubicBezTo>
                  <a:lnTo>
                    <a:pt x="155498" y="0"/>
                  </a:lnTo>
                  <a:cubicBezTo>
                    <a:pt x="181328" y="-16"/>
                    <a:pt x="202280" y="20911"/>
                    <a:pt x="202296" y="46741"/>
                  </a:cubicBezTo>
                  <a:cubicBezTo>
                    <a:pt x="202296" y="46768"/>
                    <a:pt x="202296" y="46794"/>
                    <a:pt x="202296" y="46821"/>
                  </a:cubicBezTo>
                  <a:lnTo>
                    <a:pt x="202296" y="114352"/>
                  </a:lnTo>
                  <a:cubicBezTo>
                    <a:pt x="202286" y="124432"/>
                    <a:pt x="194107" y="132596"/>
                    <a:pt x="184027" y="132586"/>
                  </a:cubicBezTo>
                  <a:cubicBezTo>
                    <a:pt x="184026" y="132586"/>
                    <a:pt x="184023" y="132586"/>
                    <a:pt x="184022" y="132586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xmlns="" id="{FA78C13A-4D0D-4A01-B83B-1483F02E0F91}"/>
              </a:ext>
            </a:extLst>
          </p:cNvPr>
          <p:cNvSpPr txBox="1"/>
          <p:nvPr/>
        </p:nvSpPr>
        <p:spPr>
          <a:xfrm>
            <a:off x="5219319" y="3401082"/>
            <a:ext cx="175336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xmlns="" id="{C835D01B-0292-4AD6-B09C-95AE18C97450}"/>
              </a:ext>
            </a:extLst>
          </p:cNvPr>
          <p:cNvSpPr/>
          <p:nvPr/>
        </p:nvSpPr>
        <p:spPr>
          <a:xfrm flipH="1">
            <a:off x="7712445" y="1579545"/>
            <a:ext cx="1111215" cy="1111215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xmlns="" id="{1C8117FF-0527-41F2-A96E-B52B079960E7}"/>
              </a:ext>
            </a:extLst>
          </p:cNvPr>
          <p:cNvSpPr/>
          <p:nvPr/>
        </p:nvSpPr>
        <p:spPr>
          <a:xfrm>
            <a:off x="8058776" y="1984212"/>
            <a:ext cx="418553" cy="301880"/>
          </a:xfrm>
          <a:custGeom>
            <a:avLst/>
            <a:gdLst>
              <a:gd name="connsiteX0" fmla="*/ 368960 w 431145"/>
              <a:gd name="connsiteY0" fmla="*/ 310962 h 310962"/>
              <a:gd name="connsiteX1" fmla="*/ 62186 w 431145"/>
              <a:gd name="connsiteY1" fmla="*/ 310962 h 310962"/>
              <a:gd name="connsiteX2" fmla="*/ 0 w 431145"/>
              <a:gd name="connsiteY2" fmla="*/ 246175 h 310962"/>
              <a:gd name="connsiteX3" fmla="*/ 0 w 431145"/>
              <a:gd name="connsiteY3" fmla="*/ 64781 h 310962"/>
              <a:gd name="connsiteX4" fmla="*/ 62186 w 431145"/>
              <a:gd name="connsiteY4" fmla="*/ 0 h 310962"/>
              <a:gd name="connsiteX5" fmla="*/ 368960 w 431145"/>
              <a:gd name="connsiteY5" fmla="*/ 0 h 310962"/>
              <a:gd name="connsiteX6" fmla="*/ 431145 w 431145"/>
              <a:gd name="connsiteY6" fmla="*/ 64781 h 310962"/>
              <a:gd name="connsiteX7" fmla="*/ 431145 w 431145"/>
              <a:gd name="connsiteY7" fmla="*/ 246175 h 310962"/>
              <a:gd name="connsiteX8" fmla="*/ 368960 w 431145"/>
              <a:gd name="connsiteY8" fmla="*/ 310962 h 31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1145" h="310962">
                <a:moveTo>
                  <a:pt x="368960" y="310962"/>
                </a:moveTo>
                <a:lnTo>
                  <a:pt x="62186" y="310962"/>
                </a:lnTo>
                <a:cubicBezTo>
                  <a:pt x="27859" y="310962"/>
                  <a:pt x="0" y="281956"/>
                  <a:pt x="0" y="246175"/>
                </a:cubicBezTo>
                <a:lnTo>
                  <a:pt x="0" y="64781"/>
                </a:lnTo>
                <a:cubicBezTo>
                  <a:pt x="0" y="28999"/>
                  <a:pt x="27839" y="0"/>
                  <a:pt x="62186" y="0"/>
                </a:cubicBezTo>
                <a:lnTo>
                  <a:pt x="368960" y="0"/>
                </a:lnTo>
                <a:cubicBezTo>
                  <a:pt x="403286" y="0"/>
                  <a:pt x="431145" y="28999"/>
                  <a:pt x="431145" y="64781"/>
                </a:cubicBezTo>
                <a:lnTo>
                  <a:pt x="431145" y="246175"/>
                </a:lnTo>
                <a:cubicBezTo>
                  <a:pt x="431145" y="281956"/>
                  <a:pt x="403307" y="310962"/>
                  <a:pt x="368960" y="310962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6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xmlns="" id="{7E7E9945-B162-474A-90C9-3339A0BB385F}"/>
              </a:ext>
            </a:extLst>
          </p:cNvPr>
          <p:cNvSpPr/>
          <p:nvPr/>
        </p:nvSpPr>
        <p:spPr>
          <a:xfrm>
            <a:off x="7982801" y="1881892"/>
            <a:ext cx="570502" cy="506521"/>
          </a:xfrm>
          <a:custGeom>
            <a:avLst/>
            <a:gdLst>
              <a:gd name="connsiteX0" fmla="*/ 483315 w 587666"/>
              <a:gd name="connsiteY0" fmla="*/ 444869 h 521760"/>
              <a:gd name="connsiteX1" fmla="*/ 104352 w 587666"/>
              <a:gd name="connsiteY1" fmla="*/ 444869 h 521760"/>
              <a:gd name="connsiteX2" fmla="*/ 0 w 587666"/>
              <a:gd name="connsiteY2" fmla="*/ 345096 h 521760"/>
              <a:gd name="connsiteX3" fmla="*/ 0 w 587666"/>
              <a:gd name="connsiteY3" fmla="*/ 99773 h 521760"/>
              <a:gd name="connsiteX4" fmla="*/ 104352 w 587666"/>
              <a:gd name="connsiteY4" fmla="*/ 0 h 521760"/>
              <a:gd name="connsiteX5" fmla="*/ 483315 w 587666"/>
              <a:gd name="connsiteY5" fmla="*/ 0 h 521760"/>
              <a:gd name="connsiteX6" fmla="*/ 587667 w 587666"/>
              <a:gd name="connsiteY6" fmla="*/ 99773 h 521760"/>
              <a:gd name="connsiteX7" fmla="*/ 587667 w 587666"/>
              <a:gd name="connsiteY7" fmla="*/ 345096 h 521760"/>
              <a:gd name="connsiteX8" fmla="*/ 483315 w 587666"/>
              <a:gd name="connsiteY8" fmla="*/ 444869 h 521760"/>
              <a:gd name="connsiteX9" fmla="*/ 104352 w 587666"/>
              <a:gd name="connsiteY9" fmla="*/ 43938 h 521760"/>
              <a:gd name="connsiteX10" fmla="*/ 43938 w 587666"/>
              <a:gd name="connsiteY10" fmla="*/ 99773 h 521760"/>
              <a:gd name="connsiteX11" fmla="*/ 43938 w 587666"/>
              <a:gd name="connsiteY11" fmla="*/ 345096 h 521760"/>
              <a:gd name="connsiteX12" fmla="*/ 104352 w 587666"/>
              <a:gd name="connsiteY12" fmla="*/ 400931 h 521760"/>
              <a:gd name="connsiteX13" fmla="*/ 483315 w 587666"/>
              <a:gd name="connsiteY13" fmla="*/ 400931 h 521760"/>
              <a:gd name="connsiteX14" fmla="*/ 543729 w 587666"/>
              <a:gd name="connsiteY14" fmla="*/ 345096 h 521760"/>
              <a:gd name="connsiteX15" fmla="*/ 543729 w 587666"/>
              <a:gd name="connsiteY15" fmla="*/ 99773 h 521760"/>
              <a:gd name="connsiteX16" fmla="*/ 483315 w 587666"/>
              <a:gd name="connsiteY16" fmla="*/ 43938 h 521760"/>
              <a:gd name="connsiteX17" fmla="*/ 514298 w 587666"/>
              <a:gd name="connsiteY17" fmla="*/ 521760 h 521760"/>
              <a:gd name="connsiteX18" fmla="*/ 73458 w 587666"/>
              <a:gd name="connsiteY18" fmla="*/ 521760 h 521760"/>
              <a:gd name="connsiteX19" fmla="*/ 51489 w 587666"/>
              <a:gd name="connsiteY19" fmla="*/ 499791 h 521760"/>
              <a:gd name="connsiteX20" fmla="*/ 73458 w 587666"/>
              <a:gd name="connsiteY20" fmla="*/ 477822 h 521760"/>
              <a:gd name="connsiteX21" fmla="*/ 514298 w 587666"/>
              <a:gd name="connsiteY21" fmla="*/ 477822 h 521760"/>
              <a:gd name="connsiteX22" fmla="*/ 536266 w 587666"/>
              <a:gd name="connsiteY22" fmla="*/ 499791 h 521760"/>
              <a:gd name="connsiteX23" fmla="*/ 514298 w 587666"/>
              <a:gd name="connsiteY23" fmla="*/ 521760 h 52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87666" h="521760">
                <a:moveTo>
                  <a:pt x="483315" y="444869"/>
                </a:moveTo>
                <a:lnTo>
                  <a:pt x="104352" y="444869"/>
                </a:lnTo>
                <a:cubicBezTo>
                  <a:pt x="46814" y="444869"/>
                  <a:pt x="0" y="400108"/>
                  <a:pt x="0" y="345096"/>
                </a:cubicBezTo>
                <a:lnTo>
                  <a:pt x="0" y="99773"/>
                </a:lnTo>
                <a:cubicBezTo>
                  <a:pt x="0" y="44762"/>
                  <a:pt x="46814" y="0"/>
                  <a:pt x="104352" y="0"/>
                </a:cubicBezTo>
                <a:lnTo>
                  <a:pt x="483315" y="0"/>
                </a:lnTo>
                <a:cubicBezTo>
                  <a:pt x="540852" y="0"/>
                  <a:pt x="587667" y="44762"/>
                  <a:pt x="587667" y="99773"/>
                </a:cubicBezTo>
                <a:lnTo>
                  <a:pt x="587667" y="345096"/>
                </a:lnTo>
                <a:cubicBezTo>
                  <a:pt x="587667" y="400108"/>
                  <a:pt x="540852" y="444869"/>
                  <a:pt x="483315" y="444869"/>
                </a:cubicBezTo>
                <a:close/>
                <a:moveTo>
                  <a:pt x="104352" y="43938"/>
                </a:moveTo>
                <a:cubicBezTo>
                  <a:pt x="71042" y="43938"/>
                  <a:pt x="43938" y="68989"/>
                  <a:pt x="43938" y="99773"/>
                </a:cubicBezTo>
                <a:lnTo>
                  <a:pt x="43938" y="345096"/>
                </a:lnTo>
                <a:cubicBezTo>
                  <a:pt x="43938" y="375880"/>
                  <a:pt x="71042" y="400931"/>
                  <a:pt x="104352" y="400931"/>
                </a:cubicBezTo>
                <a:lnTo>
                  <a:pt x="483315" y="400931"/>
                </a:lnTo>
                <a:cubicBezTo>
                  <a:pt x="516625" y="400931"/>
                  <a:pt x="543729" y="375880"/>
                  <a:pt x="543729" y="345096"/>
                </a:cubicBezTo>
                <a:lnTo>
                  <a:pt x="543729" y="99773"/>
                </a:lnTo>
                <a:cubicBezTo>
                  <a:pt x="543729" y="68989"/>
                  <a:pt x="516625" y="43938"/>
                  <a:pt x="483315" y="43938"/>
                </a:cubicBezTo>
                <a:close/>
                <a:moveTo>
                  <a:pt x="514298" y="521760"/>
                </a:moveTo>
                <a:lnTo>
                  <a:pt x="73458" y="521760"/>
                </a:lnTo>
                <a:cubicBezTo>
                  <a:pt x="61325" y="521760"/>
                  <a:pt x="51489" y="511924"/>
                  <a:pt x="51489" y="499791"/>
                </a:cubicBezTo>
                <a:cubicBezTo>
                  <a:pt x="51489" y="487658"/>
                  <a:pt x="61325" y="477822"/>
                  <a:pt x="73458" y="477822"/>
                </a:cubicBezTo>
                <a:lnTo>
                  <a:pt x="514298" y="477822"/>
                </a:lnTo>
                <a:cubicBezTo>
                  <a:pt x="526430" y="477822"/>
                  <a:pt x="536266" y="487658"/>
                  <a:pt x="536266" y="499791"/>
                </a:cubicBezTo>
                <a:cubicBezTo>
                  <a:pt x="536266" y="511924"/>
                  <a:pt x="526430" y="521760"/>
                  <a:pt x="514298" y="521760"/>
                </a:cubicBezTo>
                <a:close/>
              </a:path>
            </a:pathLst>
          </a:custGeom>
          <a:solidFill>
            <a:schemeClr val="accent1"/>
          </a:solidFill>
          <a:ln w="6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xmlns="" id="{B2830D3E-7A2F-4B16-8F32-56DAF7770856}"/>
              </a:ext>
            </a:extLst>
          </p:cNvPr>
          <p:cNvSpPr/>
          <p:nvPr/>
        </p:nvSpPr>
        <p:spPr>
          <a:xfrm>
            <a:off x="8157505" y="2016480"/>
            <a:ext cx="221095" cy="237345"/>
          </a:xfrm>
          <a:custGeom>
            <a:avLst/>
            <a:gdLst>
              <a:gd name="connsiteX0" fmla="*/ 60023 w 227747"/>
              <a:gd name="connsiteY0" fmla="*/ 244486 h 244486"/>
              <a:gd name="connsiteX1" fmla="*/ 0 w 227747"/>
              <a:gd name="connsiteY1" fmla="*/ 184367 h 244486"/>
              <a:gd name="connsiteX2" fmla="*/ 0 w 227747"/>
              <a:gd name="connsiteY2" fmla="*/ 60024 h 244486"/>
              <a:gd name="connsiteX3" fmla="*/ 60022 w 227747"/>
              <a:gd name="connsiteY3" fmla="*/ 0 h 244486"/>
              <a:gd name="connsiteX4" fmla="*/ 90031 w 227747"/>
              <a:gd name="connsiteY4" fmla="*/ 8040 h 244486"/>
              <a:gd name="connsiteX5" fmla="*/ 197720 w 227747"/>
              <a:gd name="connsiteY5" fmla="*/ 70219 h 244486"/>
              <a:gd name="connsiteX6" fmla="*/ 219705 w 227747"/>
              <a:gd name="connsiteY6" fmla="*/ 152187 h 244486"/>
              <a:gd name="connsiteX7" fmla="*/ 197720 w 227747"/>
              <a:gd name="connsiteY7" fmla="*/ 174172 h 244486"/>
              <a:gd name="connsiteX8" fmla="*/ 90031 w 227747"/>
              <a:gd name="connsiteY8" fmla="*/ 236351 h 244486"/>
              <a:gd name="connsiteX9" fmla="*/ 60023 w 227747"/>
              <a:gd name="connsiteY9" fmla="*/ 244486 h 244486"/>
              <a:gd name="connsiteX10" fmla="*/ 60119 w 227747"/>
              <a:gd name="connsiteY10" fmla="*/ 41124 h 244486"/>
              <a:gd name="connsiteX11" fmla="*/ 50611 w 227747"/>
              <a:gd name="connsiteY11" fmla="*/ 43719 h 244486"/>
              <a:gd name="connsiteX12" fmla="*/ 41192 w 227747"/>
              <a:gd name="connsiteY12" fmla="*/ 60024 h 244486"/>
              <a:gd name="connsiteX13" fmla="*/ 41192 w 227747"/>
              <a:gd name="connsiteY13" fmla="*/ 184367 h 244486"/>
              <a:gd name="connsiteX14" fmla="*/ 60028 w 227747"/>
              <a:gd name="connsiteY14" fmla="*/ 203193 h 244486"/>
              <a:gd name="connsiteX15" fmla="*/ 69435 w 227747"/>
              <a:gd name="connsiteY15" fmla="*/ 200672 h 244486"/>
              <a:gd name="connsiteX16" fmla="*/ 177124 w 227747"/>
              <a:gd name="connsiteY16" fmla="*/ 138501 h 244486"/>
              <a:gd name="connsiteX17" fmla="*/ 184021 w 227747"/>
              <a:gd name="connsiteY17" fmla="*/ 112787 h 244486"/>
              <a:gd name="connsiteX18" fmla="*/ 177124 w 227747"/>
              <a:gd name="connsiteY18" fmla="*/ 105891 h 244486"/>
              <a:gd name="connsiteX19" fmla="*/ 69435 w 227747"/>
              <a:gd name="connsiteY19" fmla="*/ 43719 h 244486"/>
              <a:gd name="connsiteX20" fmla="*/ 60119 w 227747"/>
              <a:gd name="connsiteY20" fmla="*/ 41124 h 244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27747" h="244486">
                <a:moveTo>
                  <a:pt x="60023" y="244486"/>
                </a:moveTo>
                <a:cubicBezTo>
                  <a:pt x="26887" y="244362"/>
                  <a:pt x="71" y="217503"/>
                  <a:pt x="0" y="184367"/>
                </a:cubicBezTo>
                <a:lnTo>
                  <a:pt x="0" y="60024"/>
                </a:lnTo>
                <a:cubicBezTo>
                  <a:pt x="0" y="26874"/>
                  <a:pt x="26873" y="1"/>
                  <a:pt x="60022" y="0"/>
                </a:cubicBezTo>
                <a:cubicBezTo>
                  <a:pt x="70558" y="0"/>
                  <a:pt x="80907" y="2773"/>
                  <a:pt x="90031" y="8040"/>
                </a:cubicBezTo>
                <a:lnTo>
                  <a:pt x="197720" y="70219"/>
                </a:lnTo>
                <a:cubicBezTo>
                  <a:pt x="226425" y="86782"/>
                  <a:pt x="236269" y="123481"/>
                  <a:pt x="219705" y="152187"/>
                </a:cubicBezTo>
                <a:cubicBezTo>
                  <a:pt x="214435" y="161320"/>
                  <a:pt x="206852" y="168903"/>
                  <a:pt x="197720" y="174172"/>
                </a:cubicBezTo>
                <a:lnTo>
                  <a:pt x="90031" y="236351"/>
                </a:lnTo>
                <a:cubicBezTo>
                  <a:pt x="80919" y="241657"/>
                  <a:pt x="70567" y="244464"/>
                  <a:pt x="60023" y="244486"/>
                </a:cubicBezTo>
                <a:close/>
                <a:moveTo>
                  <a:pt x="60119" y="41124"/>
                </a:moveTo>
                <a:cubicBezTo>
                  <a:pt x="56778" y="41152"/>
                  <a:pt x="53503" y="42047"/>
                  <a:pt x="50611" y="43719"/>
                </a:cubicBezTo>
                <a:cubicBezTo>
                  <a:pt x="44731" y="47028"/>
                  <a:pt x="41121" y="53277"/>
                  <a:pt x="41192" y="60024"/>
                </a:cubicBezTo>
                <a:lnTo>
                  <a:pt x="41192" y="184367"/>
                </a:lnTo>
                <a:cubicBezTo>
                  <a:pt x="41194" y="194768"/>
                  <a:pt x="49628" y="203196"/>
                  <a:pt x="60028" y="203193"/>
                </a:cubicBezTo>
                <a:cubicBezTo>
                  <a:pt x="63331" y="203193"/>
                  <a:pt x="66575" y="202323"/>
                  <a:pt x="69435" y="200672"/>
                </a:cubicBezTo>
                <a:lnTo>
                  <a:pt x="177124" y="138501"/>
                </a:lnTo>
                <a:cubicBezTo>
                  <a:pt x="186129" y="133305"/>
                  <a:pt x="189217" y="121793"/>
                  <a:pt x="184021" y="112787"/>
                </a:cubicBezTo>
                <a:cubicBezTo>
                  <a:pt x="182367" y="109922"/>
                  <a:pt x="179989" y="107544"/>
                  <a:pt x="177124" y="105891"/>
                </a:cubicBezTo>
                <a:lnTo>
                  <a:pt x="69435" y="43719"/>
                </a:lnTo>
                <a:cubicBezTo>
                  <a:pt x="66617" y="42037"/>
                  <a:pt x="63401" y="41141"/>
                  <a:pt x="60119" y="41124"/>
                </a:cubicBezTo>
                <a:close/>
              </a:path>
            </a:pathLst>
          </a:custGeom>
          <a:solidFill>
            <a:schemeClr val="accent1"/>
          </a:solidFill>
          <a:ln w="6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xmlns="" id="{92968D6D-0ABE-4EEE-A0B7-EE3A3C8DE372}"/>
              </a:ext>
            </a:extLst>
          </p:cNvPr>
          <p:cNvSpPr txBox="1"/>
          <p:nvPr/>
        </p:nvSpPr>
        <p:spPr>
          <a:xfrm>
            <a:off x="7391371" y="3401082"/>
            <a:ext cx="175336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xmlns="" id="{35726617-F3FB-4204-92B0-DD53DB3F20DF}"/>
              </a:ext>
            </a:extLst>
          </p:cNvPr>
          <p:cNvSpPr/>
          <p:nvPr/>
        </p:nvSpPr>
        <p:spPr>
          <a:xfrm flipH="1">
            <a:off x="9884497" y="1579545"/>
            <a:ext cx="1111215" cy="1111215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30995ED7-6844-458D-BC3B-C15BCA6833FD}"/>
              </a:ext>
            </a:extLst>
          </p:cNvPr>
          <p:cNvGrpSpPr>
            <a:grpSpLocks/>
          </p:cNvGrpSpPr>
          <p:nvPr/>
        </p:nvGrpSpPr>
        <p:grpSpPr>
          <a:xfrm flipH="1">
            <a:off x="10226738" y="1882992"/>
            <a:ext cx="426733" cy="504321"/>
            <a:chOff x="6293865" y="-657946"/>
            <a:chExt cx="401535" cy="474541"/>
          </a:xfrm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6A967FF8-7076-4D23-95CB-EFFD20B6A000}"/>
                </a:ext>
              </a:extLst>
            </p:cNvPr>
            <p:cNvSpPr/>
            <p:nvPr/>
          </p:nvSpPr>
          <p:spPr>
            <a:xfrm>
              <a:off x="6412980" y="-540634"/>
              <a:ext cx="264169" cy="338977"/>
            </a:xfrm>
            <a:custGeom>
              <a:avLst/>
              <a:gdLst>
                <a:gd name="connsiteX0" fmla="*/ 68443 w 264169"/>
                <a:gd name="connsiteY0" fmla="*/ 0 h 338977"/>
                <a:gd name="connsiteX1" fmla="*/ 195726 w 264169"/>
                <a:gd name="connsiteY1" fmla="*/ 0 h 338977"/>
                <a:gd name="connsiteX2" fmla="*/ 264169 w 264169"/>
                <a:gd name="connsiteY2" fmla="*/ 68443 h 338977"/>
                <a:gd name="connsiteX3" fmla="*/ 264169 w 264169"/>
                <a:gd name="connsiteY3" fmla="*/ 270534 h 338977"/>
                <a:gd name="connsiteX4" fmla="*/ 195726 w 264169"/>
                <a:gd name="connsiteY4" fmla="*/ 338978 h 338977"/>
                <a:gd name="connsiteX5" fmla="*/ 68443 w 264169"/>
                <a:gd name="connsiteY5" fmla="*/ 338978 h 338977"/>
                <a:gd name="connsiteX6" fmla="*/ 0 w 264169"/>
                <a:gd name="connsiteY6" fmla="*/ 270534 h 338977"/>
                <a:gd name="connsiteX7" fmla="*/ 0 w 264169"/>
                <a:gd name="connsiteY7" fmla="*/ 68443 h 338977"/>
                <a:gd name="connsiteX8" fmla="*/ 68443 w 264169"/>
                <a:gd name="connsiteY8" fmla="*/ 0 h 33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169" h="338977">
                  <a:moveTo>
                    <a:pt x="68443" y="0"/>
                  </a:moveTo>
                  <a:lnTo>
                    <a:pt x="195726" y="0"/>
                  </a:lnTo>
                  <a:cubicBezTo>
                    <a:pt x="241355" y="0"/>
                    <a:pt x="264169" y="22814"/>
                    <a:pt x="264169" y="68443"/>
                  </a:cubicBezTo>
                  <a:lnTo>
                    <a:pt x="264169" y="270534"/>
                  </a:lnTo>
                  <a:cubicBezTo>
                    <a:pt x="264169" y="316163"/>
                    <a:pt x="241355" y="338978"/>
                    <a:pt x="195726" y="338978"/>
                  </a:cubicBezTo>
                  <a:lnTo>
                    <a:pt x="68443" y="338978"/>
                  </a:lnTo>
                  <a:cubicBezTo>
                    <a:pt x="22814" y="338978"/>
                    <a:pt x="0" y="316163"/>
                    <a:pt x="0" y="270534"/>
                  </a:cubicBezTo>
                  <a:lnTo>
                    <a:pt x="0" y="68443"/>
                  </a:lnTo>
                  <a:cubicBezTo>
                    <a:pt x="0" y="22814"/>
                    <a:pt x="22814" y="0"/>
                    <a:pt x="68443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AAD2D92D-9E91-44E2-9147-D5A09755A5F2}"/>
                </a:ext>
              </a:extLst>
            </p:cNvPr>
            <p:cNvSpPr/>
            <p:nvPr/>
          </p:nvSpPr>
          <p:spPr>
            <a:xfrm>
              <a:off x="6293865" y="-657946"/>
              <a:ext cx="401535" cy="474541"/>
            </a:xfrm>
            <a:custGeom>
              <a:avLst/>
              <a:gdLst>
                <a:gd name="connsiteX0" fmla="*/ 314840 w 401535"/>
                <a:gd name="connsiteY0" fmla="*/ 474541 h 474541"/>
                <a:gd name="connsiteX1" fmla="*/ 86695 w 401535"/>
                <a:gd name="connsiteY1" fmla="*/ 474541 h 474541"/>
                <a:gd name="connsiteX2" fmla="*/ 0 w 401535"/>
                <a:gd name="connsiteY2" fmla="*/ 387846 h 474541"/>
                <a:gd name="connsiteX3" fmla="*/ 0 w 401535"/>
                <a:gd name="connsiteY3" fmla="*/ 86695 h 474541"/>
                <a:gd name="connsiteX4" fmla="*/ 86695 w 401535"/>
                <a:gd name="connsiteY4" fmla="*/ 0 h 474541"/>
                <a:gd name="connsiteX5" fmla="*/ 314840 w 401535"/>
                <a:gd name="connsiteY5" fmla="*/ 0 h 474541"/>
                <a:gd name="connsiteX6" fmla="*/ 401535 w 401535"/>
                <a:gd name="connsiteY6" fmla="*/ 86695 h 474541"/>
                <a:gd name="connsiteX7" fmla="*/ 401535 w 401535"/>
                <a:gd name="connsiteY7" fmla="*/ 387846 h 474541"/>
                <a:gd name="connsiteX8" fmla="*/ 314840 w 401535"/>
                <a:gd name="connsiteY8" fmla="*/ 474541 h 474541"/>
                <a:gd name="connsiteX9" fmla="*/ 86695 w 401535"/>
                <a:gd name="connsiteY9" fmla="*/ 36503 h 474541"/>
                <a:gd name="connsiteX10" fmla="*/ 36503 w 401535"/>
                <a:gd name="connsiteY10" fmla="*/ 86695 h 474541"/>
                <a:gd name="connsiteX11" fmla="*/ 36503 w 401535"/>
                <a:gd name="connsiteY11" fmla="*/ 387846 h 474541"/>
                <a:gd name="connsiteX12" fmla="*/ 86695 w 401535"/>
                <a:gd name="connsiteY12" fmla="*/ 438038 h 474541"/>
                <a:gd name="connsiteX13" fmla="*/ 314840 w 401535"/>
                <a:gd name="connsiteY13" fmla="*/ 438038 h 474541"/>
                <a:gd name="connsiteX14" fmla="*/ 365032 w 401535"/>
                <a:gd name="connsiteY14" fmla="*/ 387846 h 474541"/>
                <a:gd name="connsiteX15" fmla="*/ 365032 w 401535"/>
                <a:gd name="connsiteY15" fmla="*/ 86695 h 474541"/>
                <a:gd name="connsiteX16" fmla="*/ 314840 w 401535"/>
                <a:gd name="connsiteY16" fmla="*/ 36503 h 47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1535" h="474541">
                  <a:moveTo>
                    <a:pt x="314840" y="474541"/>
                  </a:moveTo>
                  <a:lnTo>
                    <a:pt x="86695" y="474541"/>
                  </a:lnTo>
                  <a:cubicBezTo>
                    <a:pt x="38893" y="474541"/>
                    <a:pt x="0" y="435648"/>
                    <a:pt x="0" y="387846"/>
                  </a:cubicBezTo>
                  <a:lnTo>
                    <a:pt x="0" y="86695"/>
                  </a:lnTo>
                  <a:cubicBezTo>
                    <a:pt x="0" y="38893"/>
                    <a:pt x="38893" y="0"/>
                    <a:pt x="86695" y="0"/>
                  </a:cubicBezTo>
                  <a:lnTo>
                    <a:pt x="314840" y="0"/>
                  </a:lnTo>
                  <a:cubicBezTo>
                    <a:pt x="362642" y="0"/>
                    <a:pt x="401535" y="38893"/>
                    <a:pt x="401535" y="86695"/>
                  </a:cubicBezTo>
                  <a:lnTo>
                    <a:pt x="401535" y="387846"/>
                  </a:lnTo>
                  <a:cubicBezTo>
                    <a:pt x="401535" y="435648"/>
                    <a:pt x="362642" y="474541"/>
                    <a:pt x="314840" y="474541"/>
                  </a:cubicBezTo>
                  <a:close/>
                  <a:moveTo>
                    <a:pt x="86695" y="36503"/>
                  </a:moveTo>
                  <a:cubicBezTo>
                    <a:pt x="58988" y="36535"/>
                    <a:pt x="36535" y="58988"/>
                    <a:pt x="36503" y="86695"/>
                  </a:cubicBezTo>
                  <a:lnTo>
                    <a:pt x="36503" y="387846"/>
                  </a:lnTo>
                  <a:cubicBezTo>
                    <a:pt x="36535" y="415553"/>
                    <a:pt x="58988" y="438007"/>
                    <a:pt x="86695" y="438038"/>
                  </a:cubicBezTo>
                  <a:lnTo>
                    <a:pt x="314840" y="438038"/>
                  </a:lnTo>
                  <a:cubicBezTo>
                    <a:pt x="342547" y="438007"/>
                    <a:pt x="365001" y="415553"/>
                    <a:pt x="365032" y="387846"/>
                  </a:cubicBezTo>
                  <a:lnTo>
                    <a:pt x="365032" y="86695"/>
                  </a:lnTo>
                  <a:cubicBezTo>
                    <a:pt x="365001" y="58988"/>
                    <a:pt x="342547" y="36535"/>
                    <a:pt x="314840" y="36503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5AF5B299-9888-49E6-B410-28EC79B7F6A9}"/>
                </a:ext>
              </a:extLst>
            </p:cNvPr>
            <p:cNvSpPr/>
            <p:nvPr/>
          </p:nvSpPr>
          <p:spPr>
            <a:xfrm>
              <a:off x="6389653" y="-555466"/>
              <a:ext cx="209991" cy="294435"/>
            </a:xfrm>
            <a:custGeom>
              <a:avLst/>
              <a:gdLst>
                <a:gd name="connsiteX0" fmla="*/ 160693 w 209991"/>
                <a:gd name="connsiteY0" fmla="*/ 201136 h 294435"/>
                <a:gd name="connsiteX1" fmla="*/ 153992 w 209991"/>
                <a:gd name="connsiteY1" fmla="*/ 199533 h 294435"/>
                <a:gd name="connsiteX2" fmla="*/ 104980 w 209991"/>
                <a:gd name="connsiteY2" fmla="*/ 174717 h 294435"/>
                <a:gd name="connsiteX3" fmla="*/ 55969 w 209991"/>
                <a:gd name="connsiteY3" fmla="*/ 199556 h 294435"/>
                <a:gd name="connsiteX4" fmla="*/ 36037 w 209991"/>
                <a:gd name="connsiteY4" fmla="*/ 193034 h 294435"/>
                <a:gd name="connsiteX5" fmla="*/ 34615 w 209991"/>
                <a:gd name="connsiteY5" fmla="*/ 184025 h 294435"/>
                <a:gd name="connsiteX6" fmla="*/ 43045 w 209991"/>
                <a:gd name="connsiteY6" fmla="*/ 130411 h 294435"/>
                <a:gd name="connsiteX7" fmla="*/ 4232 w 209991"/>
                <a:gd name="connsiteY7" fmla="*/ 90703 h 294435"/>
                <a:gd name="connsiteX8" fmla="*/ 4456 w 209991"/>
                <a:gd name="connsiteY8" fmla="*/ 69732 h 294435"/>
                <a:gd name="connsiteX9" fmla="*/ 12416 w 209991"/>
                <a:gd name="connsiteY9" fmla="*/ 65698 h 294435"/>
                <a:gd name="connsiteX10" fmla="*/ 66350 w 209991"/>
                <a:gd name="connsiteY10" fmla="*/ 56794 h 294435"/>
                <a:gd name="connsiteX11" fmla="*/ 91862 w 209991"/>
                <a:gd name="connsiteY11" fmla="*/ 7971 h 294435"/>
                <a:gd name="connsiteX12" fmla="*/ 111870 w 209991"/>
                <a:gd name="connsiteY12" fmla="*/ 1685 h 294435"/>
                <a:gd name="connsiteX13" fmla="*/ 118156 w 209991"/>
                <a:gd name="connsiteY13" fmla="*/ 7971 h 294435"/>
                <a:gd name="connsiteX14" fmla="*/ 143640 w 209991"/>
                <a:gd name="connsiteY14" fmla="*/ 56794 h 294435"/>
                <a:gd name="connsiteX15" fmla="*/ 197573 w 209991"/>
                <a:gd name="connsiteY15" fmla="*/ 65698 h 294435"/>
                <a:gd name="connsiteX16" fmla="*/ 209792 w 209991"/>
                <a:gd name="connsiteY16" fmla="*/ 82743 h 294435"/>
                <a:gd name="connsiteX17" fmla="*/ 205758 w 209991"/>
                <a:gd name="connsiteY17" fmla="*/ 90703 h 294435"/>
                <a:gd name="connsiteX18" fmla="*/ 166973 w 209991"/>
                <a:gd name="connsiteY18" fmla="*/ 130371 h 294435"/>
                <a:gd name="connsiteX19" fmla="*/ 175403 w 209991"/>
                <a:gd name="connsiteY19" fmla="*/ 183985 h 294435"/>
                <a:gd name="connsiteX20" fmla="*/ 163031 w 209991"/>
                <a:gd name="connsiteY20" fmla="*/ 200919 h 294435"/>
                <a:gd name="connsiteX21" fmla="*/ 160751 w 209991"/>
                <a:gd name="connsiteY21" fmla="*/ 201096 h 294435"/>
                <a:gd name="connsiteX22" fmla="*/ 45355 w 209991"/>
                <a:gd name="connsiteY22" fmla="*/ 90303 h 294435"/>
                <a:gd name="connsiteX23" fmla="*/ 69453 w 209991"/>
                <a:gd name="connsiteY23" fmla="*/ 114931 h 294435"/>
                <a:gd name="connsiteX24" fmla="*/ 73502 w 209991"/>
                <a:gd name="connsiteY24" fmla="*/ 127605 h 294435"/>
                <a:gd name="connsiteX25" fmla="*/ 68415 w 209991"/>
                <a:gd name="connsiteY25" fmla="*/ 159962 h 294435"/>
                <a:gd name="connsiteX26" fmla="*/ 98279 w 209991"/>
                <a:gd name="connsiteY26" fmla="*/ 144824 h 294435"/>
                <a:gd name="connsiteX27" fmla="*/ 111682 w 209991"/>
                <a:gd name="connsiteY27" fmla="*/ 144824 h 294435"/>
                <a:gd name="connsiteX28" fmla="*/ 141546 w 209991"/>
                <a:gd name="connsiteY28" fmla="*/ 159962 h 294435"/>
                <a:gd name="connsiteX29" fmla="*/ 136459 w 209991"/>
                <a:gd name="connsiteY29" fmla="*/ 127605 h 294435"/>
                <a:gd name="connsiteX30" fmla="*/ 140508 w 209991"/>
                <a:gd name="connsiteY30" fmla="*/ 114931 h 294435"/>
                <a:gd name="connsiteX31" fmla="*/ 164606 w 209991"/>
                <a:gd name="connsiteY31" fmla="*/ 90303 h 294435"/>
                <a:gd name="connsiteX32" fmla="*/ 131480 w 209991"/>
                <a:gd name="connsiteY32" fmla="*/ 84839 h 294435"/>
                <a:gd name="connsiteX33" fmla="*/ 120745 w 209991"/>
                <a:gd name="connsiteY33" fmla="*/ 77071 h 294435"/>
                <a:gd name="connsiteX34" fmla="*/ 104980 w 209991"/>
                <a:gd name="connsiteY34" fmla="*/ 46842 h 294435"/>
                <a:gd name="connsiteX35" fmla="*/ 89216 w 209991"/>
                <a:gd name="connsiteY35" fmla="*/ 77071 h 294435"/>
                <a:gd name="connsiteX36" fmla="*/ 78481 w 209991"/>
                <a:gd name="connsiteY36" fmla="*/ 84839 h 294435"/>
                <a:gd name="connsiteX37" fmla="*/ 177987 w 209991"/>
                <a:gd name="connsiteY37" fmla="*/ 294436 h 294435"/>
                <a:gd name="connsiteX38" fmla="*/ 31974 w 209991"/>
                <a:gd name="connsiteY38" fmla="*/ 294436 h 294435"/>
                <a:gd name="connsiteX39" fmla="*/ 13722 w 209991"/>
                <a:gd name="connsiteY39" fmla="*/ 276184 h 294435"/>
                <a:gd name="connsiteX40" fmla="*/ 31974 w 209991"/>
                <a:gd name="connsiteY40" fmla="*/ 257933 h 294435"/>
                <a:gd name="connsiteX41" fmla="*/ 177987 w 209991"/>
                <a:gd name="connsiteY41" fmla="*/ 257933 h 294435"/>
                <a:gd name="connsiteX42" fmla="*/ 196238 w 209991"/>
                <a:gd name="connsiteY42" fmla="*/ 276184 h 294435"/>
                <a:gd name="connsiteX43" fmla="*/ 177987 w 209991"/>
                <a:gd name="connsiteY43" fmla="*/ 294436 h 29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09991" h="294435">
                  <a:moveTo>
                    <a:pt x="160693" y="201136"/>
                  </a:moveTo>
                  <a:cubicBezTo>
                    <a:pt x="158365" y="201135"/>
                    <a:pt x="156069" y="200586"/>
                    <a:pt x="153992" y="199533"/>
                  </a:cubicBezTo>
                  <a:lnTo>
                    <a:pt x="104980" y="174717"/>
                  </a:lnTo>
                  <a:lnTo>
                    <a:pt x="55969" y="199556"/>
                  </a:lnTo>
                  <a:cubicBezTo>
                    <a:pt x="48664" y="203259"/>
                    <a:pt x="39740" y="200339"/>
                    <a:pt x="36037" y="193034"/>
                  </a:cubicBezTo>
                  <a:cubicBezTo>
                    <a:pt x="34629" y="190255"/>
                    <a:pt x="34131" y="187103"/>
                    <a:pt x="34615" y="184025"/>
                  </a:cubicBezTo>
                  <a:lnTo>
                    <a:pt x="43045" y="130411"/>
                  </a:lnTo>
                  <a:lnTo>
                    <a:pt x="4232" y="90703"/>
                  </a:lnTo>
                  <a:cubicBezTo>
                    <a:pt x="-1497" y="84849"/>
                    <a:pt x="-1397" y="75461"/>
                    <a:pt x="4456" y="69732"/>
                  </a:cubicBezTo>
                  <a:cubicBezTo>
                    <a:pt x="6633" y="67602"/>
                    <a:pt x="9412" y="66193"/>
                    <a:pt x="12416" y="65698"/>
                  </a:cubicBezTo>
                  <a:lnTo>
                    <a:pt x="66350" y="56794"/>
                  </a:lnTo>
                  <a:lnTo>
                    <a:pt x="91862" y="7971"/>
                  </a:lnTo>
                  <a:cubicBezTo>
                    <a:pt x="95651" y="711"/>
                    <a:pt x="104609" y="-2103"/>
                    <a:pt x="111870" y="1685"/>
                  </a:cubicBezTo>
                  <a:cubicBezTo>
                    <a:pt x="114559" y="3089"/>
                    <a:pt x="116753" y="5283"/>
                    <a:pt x="118156" y="7971"/>
                  </a:cubicBezTo>
                  <a:lnTo>
                    <a:pt x="143640" y="56794"/>
                  </a:lnTo>
                  <a:lnTo>
                    <a:pt x="197573" y="65698"/>
                  </a:lnTo>
                  <a:cubicBezTo>
                    <a:pt x="205654" y="67031"/>
                    <a:pt x="211124" y="74662"/>
                    <a:pt x="209792" y="82743"/>
                  </a:cubicBezTo>
                  <a:cubicBezTo>
                    <a:pt x="209296" y="85747"/>
                    <a:pt x="207888" y="88527"/>
                    <a:pt x="205758" y="90703"/>
                  </a:cubicBezTo>
                  <a:lnTo>
                    <a:pt x="166973" y="130371"/>
                  </a:lnTo>
                  <a:lnTo>
                    <a:pt x="175403" y="183985"/>
                  </a:lnTo>
                  <a:cubicBezTo>
                    <a:pt x="176663" y="192078"/>
                    <a:pt x="171124" y="199659"/>
                    <a:pt x="163031" y="200919"/>
                  </a:cubicBezTo>
                  <a:cubicBezTo>
                    <a:pt x="162277" y="201037"/>
                    <a:pt x="161514" y="201096"/>
                    <a:pt x="160751" y="201096"/>
                  </a:cubicBezTo>
                  <a:close/>
                  <a:moveTo>
                    <a:pt x="45355" y="90303"/>
                  </a:moveTo>
                  <a:lnTo>
                    <a:pt x="69453" y="114931"/>
                  </a:lnTo>
                  <a:cubicBezTo>
                    <a:pt x="72728" y="118280"/>
                    <a:pt x="74229" y="122978"/>
                    <a:pt x="73502" y="127605"/>
                  </a:cubicBezTo>
                  <a:lnTo>
                    <a:pt x="68415" y="159962"/>
                  </a:lnTo>
                  <a:lnTo>
                    <a:pt x="98279" y="144824"/>
                  </a:lnTo>
                  <a:cubicBezTo>
                    <a:pt x="102491" y="142690"/>
                    <a:pt x="107470" y="142690"/>
                    <a:pt x="111682" y="144824"/>
                  </a:cubicBezTo>
                  <a:lnTo>
                    <a:pt x="141546" y="159962"/>
                  </a:lnTo>
                  <a:lnTo>
                    <a:pt x="136459" y="127605"/>
                  </a:lnTo>
                  <a:cubicBezTo>
                    <a:pt x="135732" y="122978"/>
                    <a:pt x="137233" y="118280"/>
                    <a:pt x="140508" y="114931"/>
                  </a:cubicBezTo>
                  <a:lnTo>
                    <a:pt x="164606" y="90303"/>
                  </a:lnTo>
                  <a:lnTo>
                    <a:pt x="131480" y="84839"/>
                  </a:lnTo>
                  <a:cubicBezTo>
                    <a:pt x="126879" y="84081"/>
                    <a:pt x="122904" y="81204"/>
                    <a:pt x="120745" y="77071"/>
                  </a:cubicBezTo>
                  <a:lnTo>
                    <a:pt x="104980" y="46842"/>
                  </a:lnTo>
                  <a:lnTo>
                    <a:pt x="89216" y="77071"/>
                  </a:lnTo>
                  <a:cubicBezTo>
                    <a:pt x="87058" y="81204"/>
                    <a:pt x="83082" y="84081"/>
                    <a:pt x="78481" y="84839"/>
                  </a:cubicBezTo>
                  <a:close/>
                  <a:moveTo>
                    <a:pt x="177987" y="294436"/>
                  </a:moveTo>
                  <a:lnTo>
                    <a:pt x="31974" y="294436"/>
                  </a:lnTo>
                  <a:cubicBezTo>
                    <a:pt x="21894" y="294436"/>
                    <a:pt x="13722" y="286264"/>
                    <a:pt x="13722" y="276184"/>
                  </a:cubicBezTo>
                  <a:cubicBezTo>
                    <a:pt x="13722" y="266104"/>
                    <a:pt x="21894" y="257933"/>
                    <a:pt x="31974" y="257933"/>
                  </a:cubicBezTo>
                  <a:lnTo>
                    <a:pt x="177987" y="257933"/>
                  </a:lnTo>
                  <a:cubicBezTo>
                    <a:pt x="188067" y="257933"/>
                    <a:pt x="196238" y="266104"/>
                    <a:pt x="196238" y="276184"/>
                  </a:cubicBezTo>
                  <a:cubicBezTo>
                    <a:pt x="196238" y="286264"/>
                    <a:pt x="188067" y="294436"/>
                    <a:pt x="177987" y="294436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0" name="矩形: 圆角 129">
            <a:extLst>
              <a:ext uri="{FF2B5EF4-FFF2-40B4-BE49-F238E27FC236}">
                <a16:creationId xmlns:a16="http://schemas.microsoft.com/office/drawing/2014/main" xmlns="" id="{F7298D60-F1E8-4789-A480-A52FAD12F243}"/>
              </a:ext>
            </a:extLst>
          </p:cNvPr>
          <p:cNvSpPr/>
          <p:nvPr/>
        </p:nvSpPr>
        <p:spPr>
          <a:xfrm>
            <a:off x="875215" y="2821210"/>
            <a:ext cx="1753363" cy="461665"/>
          </a:xfrm>
          <a:prstGeom prst="roundRect">
            <a:avLst>
              <a:gd name="adj" fmla="val 50000"/>
            </a:avLst>
          </a:prstGeom>
          <a:noFill/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accent1"/>
              </a:solidFill>
              <a:cs typeface="+mn-ea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xmlns="" id="{B088D0FE-717D-404C-89D6-D0E34E731B9E}"/>
              </a:ext>
            </a:extLst>
          </p:cNvPr>
          <p:cNvSpPr txBox="1"/>
          <p:nvPr/>
        </p:nvSpPr>
        <p:spPr>
          <a:xfrm>
            <a:off x="977561" y="2821210"/>
            <a:ext cx="154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输入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</a:p>
        </p:txBody>
      </p:sp>
      <p:sp>
        <p:nvSpPr>
          <p:cNvPr id="134" name="矩形: 圆角 133">
            <a:extLst>
              <a:ext uri="{FF2B5EF4-FFF2-40B4-BE49-F238E27FC236}">
                <a16:creationId xmlns:a16="http://schemas.microsoft.com/office/drawing/2014/main" xmlns="" id="{7127FE52-1FCA-41EC-84C0-27930BF52EDA}"/>
              </a:ext>
            </a:extLst>
          </p:cNvPr>
          <p:cNvSpPr/>
          <p:nvPr/>
        </p:nvSpPr>
        <p:spPr>
          <a:xfrm>
            <a:off x="3047267" y="2821210"/>
            <a:ext cx="1753363" cy="461665"/>
          </a:xfrm>
          <a:prstGeom prst="roundRect">
            <a:avLst>
              <a:gd name="adj" fmla="val 50000"/>
            </a:avLst>
          </a:prstGeom>
          <a:noFill/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accent1"/>
              </a:solidFill>
              <a:cs typeface="+mn-ea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xmlns="" id="{AFACE786-D53F-4BC9-997E-A23AA83810EE}"/>
              </a:ext>
            </a:extLst>
          </p:cNvPr>
          <p:cNvSpPr txBox="1"/>
          <p:nvPr/>
        </p:nvSpPr>
        <p:spPr>
          <a:xfrm>
            <a:off x="3149613" y="2821210"/>
            <a:ext cx="154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输入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</a:p>
        </p:txBody>
      </p:sp>
      <p:sp>
        <p:nvSpPr>
          <p:cNvPr id="138" name="矩形: 圆角 137">
            <a:extLst>
              <a:ext uri="{FF2B5EF4-FFF2-40B4-BE49-F238E27FC236}">
                <a16:creationId xmlns:a16="http://schemas.microsoft.com/office/drawing/2014/main" xmlns="" id="{1D8CCC8C-C88E-406D-A0D6-EA6220952F1C}"/>
              </a:ext>
            </a:extLst>
          </p:cNvPr>
          <p:cNvSpPr/>
          <p:nvPr/>
        </p:nvSpPr>
        <p:spPr>
          <a:xfrm>
            <a:off x="5219319" y="2821210"/>
            <a:ext cx="1753363" cy="461665"/>
          </a:xfrm>
          <a:prstGeom prst="roundRect">
            <a:avLst>
              <a:gd name="adj" fmla="val 50000"/>
            </a:avLst>
          </a:prstGeom>
          <a:noFill/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accent1"/>
              </a:solidFill>
              <a:cs typeface="+mn-ea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xmlns="" id="{02459715-786B-46B0-8ACA-C81DF77E1A0F}"/>
              </a:ext>
            </a:extLst>
          </p:cNvPr>
          <p:cNvSpPr txBox="1"/>
          <p:nvPr/>
        </p:nvSpPr>
        <p:spPr>
          <a:xfrm>
            <a:off x="5321665" y="2821210"/>
            <a:ext cx="154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输入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</a:p>
        </p:txBody>
      </p:sp>
      <p:sp>
        <p:nvSpPr>
          <p:cNvPr id="142" name="矩形: 圆角 141">
            <a:extLst>
              <a:ext uri="{FF2B5EF4-FFF2-40B4-BE49-F238E27FC236}">
                <a16:creationId xmlns:a16="http://schemas.microsoft.com/office/drawing/2014/main" xmlns="" id="{862D4514-B450-4C2C-92AA-6D8D97E08375}"/>
              </a:ext>
            </a:extLst>
          </p:cNvPr>
          <p:cNvSpPr/>
          <p:nvPr/>
        </p:nvSpPr>
        <p:spPr>
          <a:xfrm>
            <a:off x="7391371" y="2821210"/>
            <a:ext cx="1753363" cy="461665"/>
          </a:xfrm>
          <a:prstGeom prst="roundRect">
            <a:avLst>
              <a:gd name="adj" fmla="val 50000"/>
            </a:avLst>
          </a:prstGeom>
          <a:noFill/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accent1"/>
              </a:solidFill>
              <a:cs typeface="+mn-ea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xmlns="" id="{CB83C662-BD10-44AD-92EB-A27D972222DF}"/>
              </a:ext>
            </a:extLst>
          </p:cNvPr>
          <p:cNvSpPr txBox="1"/>
          <p:nvPr/>
        </p:nvSpPr>
        <p:spPr>
          <a:xfrm>
            <a:off x="7493717" y="2821210"/>
            <a:ext cx="154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输入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</a:p>
        </p:txBody>
      </p:sp>
      <p:sp>
        <p:nvSpPr>
          <p:cNvPr id="146" name="矩形: 圆角 145">
            <a:extLst>
              <a:ext uri="{FF2B5EF4-FFF2-40B4-BE49-F238E27FC236}">
                <a16:creationId xmlns:a16="http://schemas.microsoft.com/office/drawing/2014/main" xmlns="" id="{92082B66-0270-4ABA-916D-8988288F6B81}"/>
              </a:ext>
            </a:extLst>
          </p:cNvPr>
          <p:cNvSpPr/>
          <p:nvPr/>
        </p:nvSpPr>
        <p:spPr>
          <a:xfrm>
            <a:off x="9563423" y="2821210"/>
            <a:ext cx="1753363" cy="461665"/>
          </a:xfrm>
          <a:prstGeom prst="roundRect">
            <a:avLst>
              <a:gd name="adj" fmla="val 50000"/>
            </a:avLst>
          </a:prstGeom>
          <a:noFill/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accent1"/>
              </a:solidFill>
              <a:cs typeface="+mn-ea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xmlns="" id="{478687D4-AD6D-4A6F-A1F9-BEE760D01421}"/>
              </a:ext>
            </a:extLst>
          </p:cNvPr>
          <p:cNvSpPr txBox="1"/>
          <p:nvPr/>
        </p:nvSpPr>
        <p:spPr>
          <a:xfrm>
            <a:off x="9665769" y="2821210"/>
            <a:ext cx="154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输入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xmlns="" id="{CE9C2D9B-F1CA-46B1-9E80-E547B932F4B8}"/>
              </a:ext>
            </a:extLst>
          </p:cNvPr>
          <p:cNvSpPr txBox="1"/>
          <p:nvPr/>
        </p:nvSpPr>
        <p:spPr>
          <a:xfrm>
            <a:off x="9563423" y="3401082"/>
            <a:ext cx="175336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B1F7509C-8880-48AF-A43A-B5B489F8C4FA}"/>
              </a:ext>
            </a:extLst>
          </p:cNvPr>
          <p:cNvSpPr txBox="1"/>
          <p:nvPr/>
        </p:nvSpPr>
        <p:spPr>
          <a:xfrm>
            <a:off x="875215" y="4606556"/>
            <a:ext cx="175336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7E181E83-331A-483B-A596-4483D53ED239}"/>
              </a:ext>
            </a:extLst>
          </p:cNvPr>
          <p:cNvSpPr txBox="1"/>
          <p:nvPr/>
        </p:nvSpPr>
        <p:spPr>
          <a:xfrm>
            <a:off x="3047267" y="4606556"/>
            <a:ext cx="175336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356E3232-9E66-4FDA-889C-B87BDA293D6A}"/>
              </a:ext>
            </a:extLst>
          </p:cNvPr>
          <p:cNvSpPr txBox="1"/>
          <p:nvPr/>
        </p:nvSpPr>
        <p:spPr>
          <a:xfrm>
            <a:off x="5219319" y="4606556"/>
            <a:ext cx="175336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DC1E6DAB-422D-4218-9BB4-87FCECAC51D6}"/>
              </a:ext>
            </a:extLst>
          </p:cNvPr>
          <p:cNvSpPr txBox="1"/>
          <p:nvPr/>
        </p:nvSpPr>
        <p:spPr>
          <a:xfrm>
            <a:off x="7391371" y="4606556"/>
            <a:ext cx="175336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4BB6737D-4B25-4E9A-9B8B-ABBBC5959EE9}"/>
              </a:ext>
            </a:extLst>
          </p:cNvPr>
          <p:cNvSpPr txBox="1"/>
          <p:nvPr/>
        </p:nvSpPr>
        <p:spPr>
          <a:xfrm>
            <a:off x="9563423" y="4606556"/>
            <a:ext cx="1753363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</a:p>
        </p:txBody>
      </p:sp>
    </p:spTree>
    <p:extLst>
      <p:ext uri="{BB962C8B-B14F-4D97-AF65-F5344CB8AC3E}">
        <p14:creationId xmlns:p14="http://schemas.microsoft.com/office/powerpoint/2010/main" val="3207149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42C43A0-33B5-4CFF-9175-2241D3109E52}"/>
              </a:ext>
            </a:extLst>
          </p:cNvPr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4341476A-2754-4A18-BBE4-A78A7024FE2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8DB03289-8B7A-42AA-99D9-8CA2625CEB48}"/>
                </a:ext>
              </a:extLst>
            </p:cNvPr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>
                <a:extLst>
                  <a:ext uri="{FF2B5EF4-FFF2-40B4-BE49-F238E27FC236}">
                    <a16:creationId xmlns:a16="http://schemas.microsoft.com/office/drawing/2014/main" xmlns="" id="{AD707E5F-917C-4A31-9FBF-4F97E857F5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>
                <a:extLst>
                  <a:ext uri="{FF2B5EF4-FFF2-40B4-BE49-F238E27FC236}">
                    <a16:creationId xmlns:a16="http://schemas.microsoft.com/office/drawing/2014/main" xmlns="" id="{36A80273-E825-4077-B09A-4F8B066E70E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>
                <a:extLst>
                  <a:ext uri="{FF2B5EF4-FFF2-40B4-BE49-F238E27FC236}">
                    <a16:creationId xmlns:a16="http://schemas.microsoft.com/office/drawing/2014/main" xmlns="" id="{7A50CF2F-5F99-480B-B410-6BF24ED255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5C313CE5-3D15-4694-8560-2DE931240563}"/>
                </a:ext>
              </a:extLst>
            </p:cNvPr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>
                <a:extLst>
                  <a:ext uri="{FF2B5EF4-FFF2-40B4-BE49-F238E27FC236}">
                    <a16:creationId xmlns:a16="http://schemas.microsoft.com/office/drawing/2014/main" xmlns="" id="{8D72AA82-0850-4DDD-BC03-D143733F97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>
                <a:extLst>
                  <a:ext uri="{FF2B5EF4-FFF2-40B4-BE49-F238E27FC236}">
                    <a16:creationId xmlns:a16="http://schemas.microsoft.com/office/drawing/2014/main" xmlns="" id="{730C6756-8AFD-4530-A22B-CE71C5306E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>
                <a:extLst>
                  <a:ext uri="{FF2B5EF4-FFF2-40B4-BE49-F238E27FC236}">
                    <a16:creationId xmlns:a16="http://schemas.microsoft.com/office/drawing/2014/main" xmlns="" id="{73B9FFF6-8377-4C96-B3E3-475CE6C39B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2B708AA-1D9B-41DB-96F1-21136A57189D}"/>
                </a:ext>
              </a:extLst>
            </p:cNvPr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>
                <a:extLst>
                  <a:ext uri="{FF2B5EF4-FFF2-40B4-BE49-F238E27FC236}">
                    <a16:creationId xmlns:a16="http://schemas.microsoft.com/office/drawing/2014/main" xmlns="" id="{18049E3A-32EB-4BB3-A889-521AF4C234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>
                <a:extLst>
                  <a:ext uri="{FF2B5EF4-FFF2-40B4-BE49-F238E27FC236}">
                    <a16:creationId xmlns:a16="http://schemas.microsoft.com/office/drawing/2014/main" xmlns="" id="{061C668B-C383-4101-8958-6409DEBB5CF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04D274E5-CE78-4FD6-8515-A745ABBCFBE1}"/>
                </a:ext>
              </a:extLst>
            </p:cNvPr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>
                <a:extLst>
                  <a:ext uri="{FF2B5EF4-FFF2-40B4-BE49-F238E27FC236}">
                    <a16:creationId xmlns:a16="http://schemas.microsoft.com/office/drawing/2014/main" xmlns="" id="{96235C7B-8F3E-474D-9BE8-B45A25AB98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>
                <a:extLst>
                  <a:ext uri="{FF2B5EF4-FFF2-40B4-BE49-F238E27FC236}">
                    <a16:creationId xmlns:a16="http://schemas.microsoft.com/office/drawing/2014/main" xmlns="" id="{B6207383-9B1F-418D-B6C8-30191313A61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1723055-5ACA-4FCD-91B4-520FDA74EBED}"/>
              </a:ext>
            </a:extLst>
          </p:cNvPr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E98D4216-69B2-4910-8619-0FC9F5A227FB}"/>
                </a:ext>
              </a:extLst>
            </p:cNvPr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9AA9CEF2-3B55-4B37-BA0F-2B1E05182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93" name="图形 92">
            <a:extLst>
              <a:ext uri="{FF2B5EF4-FFF2-40B4-BE49-F238E27FC236}">
                <a16:creationId xmlns:a16="http://schemas.microsoft.com/office/drawing/2014/main" xmlns="" id="{E656906A-71AB-4DF1-AE1C-79E1B0077C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pic>
        <p:nvPicPr>
          <p:cNvPr id="94" name="图形 93">
            <a:extLst>
              <a:ext uri="{FF2B5EF4-FFF2-40B4-BE49-F238E27FC236}">
                <a16:creationId xmlns:a16="http://schemas.microsoft.com/office/drawing/2014/main" xmlns="" id="{5FF59B11-7409-43AD-844F-EAA5FF24767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4D8CD5EC-0D40-4C24-A29C-6553AD5820FD}"/>
              </a:ext>
            </a:extLst>
          </p:cNvPr>
          <p:cNvSpPr txBox="1"/>
          <p:nvPr/>
        </p:nvSpPr>
        <p:spPr>
          <a:xfrm>
            <a:off x="682174" y="1784282"/>
            <a:ext cx="3494677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</a:t>
            </a:r>
          </a:p>
        </p:txBody>
      </p:sp>
      <p:sp>
        <p:nvSpPr>
          <p:cNvPr id="33" name="文本框 11">
            <a:extLst>
              <a:ext uri="{FF2B5EF4-FFF2-40B4-BE49-F238E27FC236}">
                <a16:creationId xmlns:a16="http://schemas.microsoft.com/office/drawing/2014/main" xmlns="" id="{8431D007-2B6E-4CFD-A4A3-CB9658BCB543}"/>
              </a:ext>
            </a:extLst>
          </p:cNvPr>
          <p:cNvSpPr txBox="1">
            <a:spLocks/>
          </p:cNvSpPr>
          <p:nvPr/>
        </p:nvSpPr>
        <p:spPr>
          <a:xfrm>
            <a:off x="682174" y="2252247"/>
            <a:ext cx="4216400" cy="7780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此处可以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用于输入一句话的文字内容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7CD0C5A9-241F-40A4-A75C-089B4607A7F7}"/>
              </a:ext>
            </a:extLst>
          </p:cNvPr>
          <p:cNvSpPr/>
          <p:nvPr/>
        </p:nvSpPr>
        <p:spPr>
          <a:xfrm>
            <a:off x="1133952" y="3356493"/>
            <a:ext cx="3764621" cy="3806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BBB5E1B4-BB2E-4D22-9841-2A52E50A3EF6}"/>
              </a:ext>
            </a:extLst>
          </p:cNvPr>
          <p:cNvSpPr/>
          <p:nvPr/>
        </p:nvSpPr>
        <p:spPr>
          <a:xfrm>
            <a:off x="5342023" y="1784282"/>
            <a:ext cx="6037177" cy="4033492"/>
          </a:xfrm>
          <a:prstGeom prst="roundRect">
            <a:avLst>
              <a:gd name="adj" fmla="val 10414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文本框 11">
            <a:extLst>
              <a:ext uri="{FF2B5EF4-FFF2-40B4-BE49-F238E27FC236}">
                <a16:creationId xmlns:a16="http://schemas.microsoft.com/office/drawing/2014/main" xmlns="" id="{9331A0D0-6C67-421F-BE1C-67C016851D82}"/>
              </a:ext>
            </a:extLst>
          </p:cNvPr>
          <p:cNvSpPr txBox="1">
            <a:spLocks/>
          </p:cNvSpPr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图文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数据排版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02A165AA-C967-41C0-BC15-B6ACB1B1C347}"/>
              </a:ext>
            </a:extLst>
          </p:cNvPr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38" name="íŝlîďè">
              <a:extLst>
                <a:ext uri="{FF2B5EF4-FFF2-40B4-BE49-F238E27FC236}">
                  <a16:creationId xmlns:a16="http://schemas.microsoft.com/office/drawing/2014/main" xmlns="" id="{A369D06B-2D38-4D67-8B4E-6D15BA99CC3E}"/>
                </a:ext>
              </a:extLst>
            </p:cNvPr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39" name="ïśļîḓê">
              <a:extLst>
                <a:ext uri="{FF2B5EF4-FFF2-40B4-BE49-F238E27FC236}">
                  <a16:creationId xmlns:a16="http://schemas.microsoft.com/office/drawing/2014/main" xmlns="" id="{5D5CAFCD-9B73-4565-9BD5-4643F1D4B4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40" name="ïśļîḓê">
              <a:extLst>
                <a:ext uri="{FF2B5EF4-FFF2-40B4-BE49-F238E27FC236}">
                  <a16:creationId xmlns:a16="http://schemas.microsoft.com/office/drawing/2014/main" xmlns="" id="{ABB2ACB3-81FC-4BF6-AA5C-76103FA257D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E69959DC-44BB-44C0-9AEA-72431E39468C}"/>
              </a:ext>
            </a:extLst>
          </p:cNvPr>
          <p:cNvGrpSpPr>
            <a:grpSpLocks/>
          </p:cNvGrpSpPr>
          <p:nvPr/>
        </p:nvGrpSpPr>
        <p:grpSpPr>
          <a:xfrm>
            <a:off x="682174" y="3370672"/>
            <a:ext cx="352309" cy="352289"/>
            <a:chOff x="6201581" y="-787006"/>
            <a:chExt cx="589094" cy="589060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5EAFD7CD-48FD-410F-82FF-F03506E9BD6C}"/>
                </a:ext>
              </a:extLst>
            </p:cNvPr>
            <p:cNvSpPr/>
            <p:nvPr/>
          </p:nvSpPr>
          <p:spPr>
            <a:xfrm>
              <a:off x="6397525" y="-594363"/>
              <a:ext cx="291207" cy="291207"/>
            </a:xfrm>
            <a:custGeom>
              <a:avLst/>
              <a:gdLst>
                <a:gd name="connsiteX0" fmla="*/ 291207 w 291207"/>
                <a:gd name="connsiteY0" fmla="*/ 82162 h 291207"/>
                <a:gd name="connsiteX1" fmla="*/ 291207 w 291207"/>
                <a:gd name="connsiteY1" fmla="*/ 209046 h 291207"/>
                <a:gd name="connsiteX2" fmla="*/ 209046 w 291207"/>
                <a:gd name="connsiteY2" fmla="*/ 291207 h 291207"/>
                <a:gd name="connsiteX3" fmla="*/ 82162 w 291207"/>
                <a:gd name="connsiteY3" fmla="*/ 291207 h 291207"/>
                <a:gd name="connsiteX4" fmla="*/ 0 w 291207"/>
                <a:gd name="connsiteY4" fmla="*/ 209046 h 291207"/>
                <a:gd name="connsiteX5" fmla="*/ 0 w 291207"/>
                <a:gd name="connsiteY5" fmla="*/ 82162 h 291207"/>
                <a:gd name="connsiteX6" fmla="*/ 82162 w 291207"/>
                <a:gd name="connsiteY6" fmla="*/ 0 h 291207"/>
                <a:gd name="connsiteX7" fmla="*/ 209046 w 291207"/>
                <a:gd name="connsiteY7" fmla="*/ 0 h 291207"/>
                <a:gd name="connsiteX8" fmla="*/ 291207 w 291207"/>
                <a:gd name="connsiteY8" fmla="*/ 82162 h 29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1207" h="291207">
                  <a:moveTo>
                    <a:pt x="291207" y="82162"/>
                  </a:moveTo>
                  <a:lnTo>
                    <a:pt x="291207" y="209046"/>
                  </a:lnTo>
                  <a:cubicBezTo>
                    <a:pt x="291207" y="263820"/>
                    <a:pt x="263820" y="291207"/>
                    <a:pt x="209046" y="291207"/>
                  </a:cubicBezTo>
                  <a:lnTo>
                    <a:pt x="82162" y="291207"/>
                  </a:lnTo>
                  <a:cubicBezTo>
                    <a:pt x="27387" y="291207"/>
                    <a:pt x="0" y="263820"/>
                    <a:pt x="0" y="209046"/>
                  </a:cubicBezTo>
                  <a:lnTo>
                    <a:pt x="0" y="82162"/>
                  </a:lnTo>
                  <a:cubicBezTo>
                    <a:pt x="0" y="27387"/>
                    <a:pt x="27387" y="0"/>
                    <a:pt x="82162" y="0"/>
                  </a:cubicBezTo>
                  <a:lnTo>
                    <a:pt x="209046" y="0"/>
                  </a:lnTo>
                  <a:cubicBezTo>
                    <a:pt x="263820" y="0"/>
                    <a:pt x="291207" y="27387"/>
                    <a:pt x="291207" y="8216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5ED6B622-C31E-49D3-ABF2-48BA893DDEA8}"/>
                </a:ext>
              </a:extLst>
            </p:cNvPr>
            <p:cNvSpPr/>
            <p:nvPr/>
          </p:nvSpPr>
          <p:spPr>
            <a:xfrm>
              <a:off x="6265818" y="-722871"/>
              <a:ext cx="460449" cy="460449"/>
            </a:xfrm>
            <a:custGeom>
              <a:avLst/>
              <a:gdLst>
                <a:gd name="connsiteX0" fmla="*/ 356301 w 460449"/>
                <a:gd name="connsiteY0" fmla="*/ 460450 h 460449"/>
                <a:gd name="connsiteX1" fmla="*/ 104149 w 460449"/>
                <a:gd name="connsiteY1" fmla="*/ 460450 h 460449"/>
                <a:gd name="connsiteX2" fmla="*/ 0 w 460449"/>
                <a:gd name="connsiteY2" fmla="*/ 356301 h 460449"/>
                <a:gd name="connsiteX3" fmla="*/ 0 w 460449"/>
                <a:gd name="connsiteY3" fmla="*/ 104149 h 460449"/>
                <a:gd name="connsiteX4" fmla="*/ 104149 w 460449"/>
                <a:gd name="connsiteY4" fmla="*/ 0 h 460449"/>
                <a:gd name="connsiteX5" fmla="*/ 356301 w 460449"/>
                <a:gd name="connsiteY5" fmla="*/ 0 h 460449"/>
                <a:gd name="connsiteX6" fmla="*/ 460450 w 460449"/>
                <a:gd name="connsiteY6" fmla="*/ 104149 h 460449"/>
                <a:gd name="connsiteX7" fmla="*/ 460450 w 460449"/>
                <a:gd name="connsiteY7" fmla="*/ 356301 h 460449"/>
                <a:gd name="connsiteX8" fmla="*/ 356301 w 460449"/>
                <a:gd name="connsiteY8" fmla="*/ 460450 h 460449"/>
                <a:gd name="connsiteX9" fmla="*/ 104149 w 460449"/>
                <a:gd name="connsiteY9" fmla="*/ 43852 h 460449"/>
                <a:gd name="connsiteX10" fmla="*/ 43852 w 460449"/>
                <a:gd name="connsiteY10" fmla="*/ 104149 h 460449"/>
                <a:gd name="connsiteX11" fmla="*/ 43852 w 460449"/>
                <a:gd name="connsiteY11" fmla="*/ 356301 h 460449"/>
                <a:gd name="connsiteX12" fmla="*/ 104149 w 460449"/>
                <a:gd name="connsiteY12" fmla="*/ 416598 h 460449"/>
                <a:gd name="connsiteX13" fmla="*/ 356301 w 460449"/>
                <a:gd name="connsiteY13" fmla="*/ 416598 h 460449"/>
                <a:gd name="connsiteX14" fmla="*/ 416598 w 460449"/>
                <a:gd name="connsiteY14" fmla="*/ 356301 h 460449"/>
                <a:gd name="connsiteX15" fmla="*/ 416598 w 460449"/>
                <a:gd name="connsiteY15" fmla="*/ 104149 h 460449"/>
                <a:gd name="connsiteX16" fmla="*/ 356301 w 460449"/>
                <a:gd name="connsiteY16" fmla="*/ 43852 h 46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449" h="460449">
                  <a:moveTo>
                    <a:pt x="356301" y="460450"/>
                  </a:moveTo>
                  <a:lnTo>
                    <a:pt x="104149" y="460450"/>
                  </a:lnTo>
                  <a:cubicBezTo>
                    <a:pt x="46723" y="460450"/>
                    <a:pt x="0" y="413727"/>
                    <a:pt x="0" y="356301"/>
                  </a:cubicBezTo>
                  <a:lnTo>
                    <a:pt x="0" y="104149"/>
                  </a:lnTo>
                  <a:cubicBezTo>
                    <a:pt x="0" y="46723"/>
                    <a:pt x="46723" y="0"/>
                    <a:pt x="104149" y="0"/>
                  </a:cubicBezTo>
                  <a:lnTo>
                    <a:pt x="356301" y="0"/>
                  </a:lnTo>
                  <a:cubicBezTo>
                    <a:pt x="413727" y="0"/>
                    <a:pt x="460450" y="46723"/>
                    <a:pt x="460450" y="104149"/>
                  </a:cubicBezTo>
                  <a:lnTo>
                    <a:pt x="460450" y="356301"/>
                  </a:lnTo>
                  <a:cubicBezTo>
                    <a:pt x="460450" y="413727"/>
                    <a:pt x="413727" y="460450"/>
                    <a:pt x="356301" y="460450"/>
                  </a:cubicBezTo>
                  <a:close/>
                  <a:moveTo>
                    <a:pt x="104149" y="43852"/>
                  </a:moveTo>
                  <a:cubicBezTo>
                    <a:pt x="70864" y="43890"/>
                    <a:pt x="43890" y="70864"/>
                    <a:pt x="43852" y="104149"/>
                  </a:cubicBezTo>
                  <a:lnTo>
                    <a:pt x="43852" y="356301"/>
                  </a:lnTo>
                  <a:cubicBezTo>
                    <a:pt x="43890" y="389586"/>
                    <a:pt x="70864" y="416560"/>
                    <a:pt x="104149" y="416598"/>
                  </a:cubicBezTo>
                  <a:lnTo>
                    <a:pt x="356301" y="416598"/>
                  </a:lnTo>
                  <a:cubicBezTo>
                    <a:pt x="389586" y="416560"/>
                    <a:pt x="416560" y="389586"/>
                    <a:pt x="416598" y="356301"/>
                  </a:cubicBezTo>
                  <a:lnTo>
                    <a:pt x="416598" y="104149"/>
                  </a:lnTo>
                  <a:cubicBezTo>
                    <a:pt x="416560" y="70864"/>
                    <a:pt x="389586" y="43890"/>
                    <a:pt x="356301" y="43852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84D819AB-98D2-4878-A07E-80D1BD9EAB34}"/>
                </a:ext>
              </a:extLst>
            </p:cNvPr>
            <p:cNvSpPr/>
            <p:nvPr/>
          </p:nvSpPr>
          <p:spPr>
            <a:xfrm>
              <a:off x="6201581" y="-787006"/>
              <a:ext cx="589094" cy="589060"/>
            </a:xfrm>
            <a:custGeom>
              <a:avLst/>
              <a:gdLst>
                <a:gd name="connsiteX0" fmla="*/ 190059 w 589094"/>
                <a:gd name="connsiteY0" fmla="*/ 98928 h 589060"/>
                <a:gd name="connsiteX1" fmla="*/ 168133 w 589094"/>
                <a:gd name="connsiteY1" fmla="*/ 77002 h 589060"/>
                <a:gd name="connsiteX2" fmla="*/ 168133 w 589094"/>
                <a:gd name="connsiteY2" fmla="*/ 21926 h 589060"/>
                <a:gd name="connsiteX3" fmla="*/ 190059 w 589094"/>
                <a:gd name="connsiteY3" fmla="*/ 0 h 589060"/>
                <a:gd name="connsiteX4" fmla="*/ 211985 w 589094"/>
                <a:gd name="connsiteY4" fmla="*/ 21926 h 589060"/>
                <a:gd name="connsiteX5" fmla="*/ 211985 w 589094"/>
                <a:gd name="connsiteY5" fmla="*/ 77002 h 589060"/>
                <a:gd name="connsiteX6" fmla="*/ 190059 w 589094"/>
                <a:gd name="connsiteY6" fmla="*/ 98928 h 589060"/>
                <a:gd name="connsiteX7" fmla="*/ 294530 w 589094"/>
                <a:gd name="connsiteY7" fmla="*/ 98928 h 589060"/>
                <a:gd name="connsiteX8" fmla="*/ 272604 w 589094"/>
                <a:gd name="connsiteY8" fmla="*/ 77002 h 589060"/>
                <a:gd name="connsiteX9" fmla="*/ 272604 w 589094"/>
                <a:gd name="connsiteY9" fmla="*/ 21926 h 589060"/>
                <a:gd name="connsiteX10" fmla="*/ 294530 w 589094"/>
                <a:gd name="connsiteY10" fmla="*/ 0 h 589060"/>
                <a:gd name="connsiteX11" fmla="*/ 316457 w 589094"/>
                <a:gd name="connsiteY11" fmla="*/ 21926 h 589060"/>
                <a:gd name="connsiteX12" fmla="*/ 316457 w 589094"/>
                <a:gd name="connsiteY12" fmla="*/ 77002 h 589060"/>
                <a:gd name="connsiteX13" fmla="*/ 294530 w 589094"/>
                <a:gd name="connsiteY13" fmla="*/ 98928 h 589060"/>
                <a:gd name="connsiteX14" fmla="*/ 399002 w 589094"/>
                <a:gd name="connsiteY14" fmla="*/ 98928 h 589060"/>
                <a:gd name="connsiteX15" fmla="*/ 377076 w 589094"/>
                <a:gd name="connsiteY15" fmla="*/ 77002 h 589060"/>
                <a:gd name="connsiteX16" fmla="*/ 377076 w 589094"/>
                <a:gd name="connsiteY16" fmla="*/ 21926 h 589060"/>
                <a:gd name="connsiteX17" fmla="*/ 399002 w 589094"/>
                <a:gd name="connsiteY17" fmla="*/ 0 h 589060"/>
                <a:gd name="connsiteX18" fmla="*/ 420928 w 589094"/>
                <a:gd name="connsiteY18" fmla="*/ 21926 h 589060"/>
                <a:gd name="connsiteX19" fmla="*/ 420928 w 589094"/>
                <a:gd name="connsiteY19" fmla="*/ 77002 h 589060"/>
                <a:gd name="connsiteX20" fmla="*/ 399002 w 589094"/>
                <a:gd name="connsiteY20" fmla="*/ 98928 h 589060"/>
                <a:gd name="connsiteX21" fmla="*/ 190059 w 589094"/>
                <a:gd name="connsiteY21" fmla="*/ 589061 h 589060"/>
                <a:gd name="connsiteX22" fmla="*/ 168133 w 589094"/>
                <a:gd name="connsiteY22" fmla="*/ 567135 h 589060"/>
                <a:gd name="connsiteX23" fmla="*/ 168133 w 589094"/>
                <a:gd name="connsiteY23" fmla="*/ 512059 h 589060"/>
                <a:gd name="connsiteX24" fmla="*/ 190059 w 589094"/>
                <a:gd name="connsiteY24" fmla="*/ 490133 h 589060"/>
                <a:gd name="connsiteX25" fmla="*/ 211985 w 589094"/>
                <a:gd name="connsiteY25" fmla="*/ 512059 h 589060"/>
                <a:gd name="connsiteX26" fmla="*/ 211985 w 589094"/>
                <a:gd name="connsiteY26" fmla="*/ 567135 h 589060"/>
                <a:gd name="connsiteX27" fmla="*/ 190059 w 589094"/>
                <a:gd name="connsiteY27" fmla="*/ 589061 h 589060"/>
                <a:gd name="connsiteX28" fmla="*/ 294530 w 589094"/>
                <a:gd name="connsiteY28" fmla="*/ 589061 h 589060"/>
                <a:gd name="connsiteX29" fmla="*/ 272604 w 589094"/>
                <a:gd name="connsiteY29" fmla="*/ 567135 h 589060"/>
                <a:gd name="connsiteX30" fmla="*/ 272604 w 589094"/>
                <a:gd name="connsiteY30" fmla="*/ 512059 h 589060"/>
                <a:gd name="connsiteX31" fmla="*/ 294530 w 589094"/>
                <a:gd name="connsiteY31" fmla="*/ 490133 h 589060"/>
                <a:gd name="connsiteX32" fmla="*/ 316457 w 589094"/>
                <a:gd name="connsiteY32" fmla="*/ 512059 h 589060"/>
                <a:gd name="connsiteX33" fmla="*/ 316457 w 589094"/>
                <a:gd name="connsiteY33" fmla="*/ 567135 h 589060"/>
                <a:gd name="connsiteX34" fmla="*/ 294530 w 589094"/>
                <a:gd name="connsiteY34" fmla="*/ 589061 h 589060"/>
                <a:gd name="connsiteX35" fmla="*/ 399002 w 589094"/>
                <a:gd name="connsiteY35" fmla="*/ 589061 h 589060"/>
                <a:gd name="connsiteX36" fmla="*/ 377076 w 589094"/>
                <a:gd name="connsiteY36" fmla="*/ 567135 h 589060"/>
                <a:gd name="connsiteX37" fmla="*/ 377076 w 589094"/>
                <a:gd name="connsiteY37" fmla="*/ 512059 h 589060"/>
                <a:gd name="connsiteX38" fmla="*/ 399002 w 589094"/>
                <a:gd name="connsiteY38" fmla="*/ 490133 h 589060"/>
                <a:gd name="connsiteX39" fmla="*/ 420928 w 589094"/>
                <a:gd name="connsiteY39" fmla="*/ 512059 h 589060"/>
                <a:gd name="connsiteX40" fmla="*/ 420928 w 589094"/>
                <a:gd name="connsiteY40" fmla="*/ 567135 h 589060"/>
                <a:gd name="connsiteX41" fmla="*/ 399002 w 589094"/>
                <a:gd name="connsiteY41" fmla="*/ 589061 h 589060"/>
                <a:gd name="connsiteX42" fmla="*/ 567169 w 589094"/>
                <a:gd name="connsiteY42" fmla="*/ 211985 h 589060"/>
                <a:gd name="connsiteX43" fmla="*/ 512059 w 589094"/>
                <a:gd name="connsiteY43" fmla="*/ 211985 h 589060"/>
                <a:gd name="connsiteX44" fmla="*/ 490133 w 589094"/>
                <a:gd name="connsiteY44" fmla="*/ 190059 h 589060"/>
                <a:gd name="connsiteX45" fmla="*/ 512059 w 589094"/>
                <a:gd name="connsiteY45" fmla="*/ 168133 h 589060"/>
                <a:gd name="connsiteX46" fmla="*/ 567169 w 589094"/>
                <a:gd name="connsiteY46" fmla="*/ 168133 h 589060"/>
                <a:gd name="connsiteX47" fmla="*/ 589095 w 589094"/>
                <a:gd name="connsiteY47" fmla="*/ 190059 h 589060"/>
                <a:gd name="connsiteX48" fmla="*/ 567169 w 589094"/>
                <a:gd name="connsiteY48" fmla="*/ 211985 h 589060"/>
                <a:gd name="connsiteX49" fmla="*/ 567169 w 589094"/>
                <a:gd name="connsiteY49" fmla="*/ 316457 h 589060"/>
                <a:gd name="connsiteX50" fmla="*/ 512059 w 589094"/>
                <a:gd name="connsiteY50" fmla="*/ 316457 h 589060"/>
                <a:gd name="connsiteX51" fmla="*/ 490133 w 589094"/>
                <a:gd name="connsiteY51" fmla="*/ 294530 h 589060"/>
                <a:gd name="connsiteX52" fmla="*/ 512059 w 589094"/>
                <a:gd name="connsiteY52" fmla="*/ 272604 h 589060"/>
                <a:gd name="connsiteX53" fmla="*/ 567169 w 589094"/>
                <a:gd name="connsiteY53" fmla="*/ 272604 h 589060"/>
                <a:gd name="connsiteX54" fmla="*/ 589095 w 589094"/>
                <a:gd name="connsiteY54" fmla="*/ 294530 h 589060"/>
                <a:gd name="connsiteX55" fmla="*/ 567169 w 589094"/>
                <a:gd name="connsiteY55" fmla="*/ 316457 h 589060"/>
                <a:gd name="connsiteX56" fmla="*/ 567169 w 589094"/>
                <a:gd name="connsiteY56" fmla="*/ 420928 h 589060"/>
                <a:gd name="connsiteX57" fmla="*/ 512059 w 589094"/>
                <a:gd name="connsiteY57" fmla="*/ 420928 h 589060"/>
                <a:gd name="connsiteX58" fmla="*/ 490133 w 589094"/>
                <a:gd name="connsiteY58" fmla="*/ 399002 h 589060"/>
                <a:gd name="connsiteX59" fmla="*/ 512059 w 589094"/>
                <a:gd name="connsiteY59" fmla="*/ 377076 h 589060"/>
                <a:gd name="connsiteX60" fmla="*/ 567169 w 589094"/>
                <a:gd name="connsiteY60" fmla="*/ 377076 h 589060"/>
                <a:gd name="connsiteX61" fmla="*/ 589095 w 589094"/>
                <a:gd name="connsiteY61" fmla="*/ 399002 h 589060"/>
                <a:gd name="connsiteX62" fmla="*/ 567169 w 589094"/>
                <a:gd name="connsiteY62" fmla="*/ 420928 h 589060"/>
                <a:gd name="connsiteX63" fmla="*/ 77002 w 589094"/>
                <a:gd name="connsiteY63" fmla="*/ 211985 h 589060"/>
                <a:gd name="connsiteX64" fmla="*/ 21926 w 589094"/>
                <a:gd name="connsiteY64" fmla="*/ 211985 h 589060"/>
                <a:gd name="connsiteX65" fmla="*/ 0 w 589094"/>
                <a:gd name="connsiteY65" fmla="*/ 190059 h 589060"/>
                <a:gd name="connsiteX66" fmla="*/ 21926 w 589094"/>
                <a:gd name="connsiteY66" fmla="*/ 168133 h 589060"/>
                <a:gd name="connsiteX67" fmla="*/ 77002 w 589094"/>
                <a:gd name="connsiteY67" fmla="*/ 168133 h 589060"/>
                <a:gd name="connsiteX68" fmla="*/ 98928 w 589094"/>
                <a:gd name="connsiteY68" fmla="*/ 190059 h 589060"/>
                <a:gd name="connsiteX69" fmla="*/ 77002 w 589094"/>
                <a:gd name="connsiteY69" fmla="*/ 211985 h 589060"/>
                <a:gd name="connsiteX70" fmla="*/ 77002 w 589094"/>
                <a:gd name="connsiteY70" fmla="*/ 316457 h 589060"/>
                <a:gd name="connsiteX71" fmla="*/ 21926 w 589094"/>
                <a:gd name="connsiteY71" fmla="*/ 316457 h 589060"/>
                <a:gd name="connsiteX72" fmla="*/ 0 w 589094"/>
                <a:gd name="connsiteY72" fmla="*/ 294530 h 589060"/>
                <a:gd name="connsiteX73" fmla="*/ 21926 w 589094"/>
                <a:gd name="connsiteY73" fmla="*/ 272604 h 589060"/>
                <a:gd name="connsiteX74" fmla="*/ 77002 w 589094"/>
                <a:gd name="connsiteY74" fmla="*/ 272604 h 589060"/>
                <a:gd name="connsiteX75" fmla="*/ 98928 w 589094"/>
                <a:gd name="connsiteY75" fmla="*/ 294530 h 589060"/>
                <a:gd name="connsiteX76" fmla="*/ 77002 w 589094"/>
                <a:gd name="connsiteY76" fmla="*/ 316457 h 589060"/>
                <a:gd name="connsiteX77" fmla="*/ 77002 w 589094"/>
                <a:gd name="connsiteY77" fmla="*/ 420928 h 589060"/>
                <a:gd name="connsiteX78" fmla="*/ 21926 w 589094"/>
                <a:gd name="connsiteY78" fmla="*/ 420928 h 589060"/>
                <a:gd name="connsiteX79" fmla="*/ 0 w 589094"/>
                <a:gd name="connsiteY79" fmla="*/ 399002 h 589060"/>
                <a:gd name="connsiteX80" fmla="*/ 21926 w 589094"/>
                <a:gd name="connsiteY80" fmla="*/ 377076 h 589060"/>
                <a:gd name="connsiteX81" fmla="*/ 77002 w 589094"/>
                <a:gd name="connsiteY81" fmla="*/ 377076 h 589060"/>
                <a:gd name="connsiteX82" fmla="*/ 98928 w 589094"/>
                <a:gd name="connsiteY82" fmla="*/ 399002 h 589060"/>
                <a:gd name="connsiteX83" fmla="*/ 77002 w 589094"/>
                <a:gd name="connsiteY83" fmla="*/ 420928 h 58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89094" h="589060">
                  <a:moveTo>
                    <a:pt x="190059" y="98928"/>
                  </a:moveTo>
                  <a:cubicBezTo>
                    <a:pt x="177950" y="98928"/>
                    <a:pt x="168133" y="89111"/>
                    <a:pt x="168133" y="77002"/>
                  </a:cubicBezTo>
                  <a:lnTo>
                    <a:pt x="168133" y="21926"/>
                  </a:lnTo>
                  <a:cubicBezTo>
                    <a:pt x="168133" y="9817"/>
                    <a:pt x="177950" y="0"/>
                    <a:pt x="190059" y="0"/>
                  </a:cubicBezTo>
                  <a:cubicBezTo>
                    <a:pt x="202168" y="0"/>
                    <a:pt x="211985" y="9817"/>
                    <a:pt x="211985" y="21926"/>
                  </a:cubicBezTo>
                  <a:lnTo>
                    <a:pt x="211985" y="77002"/>
                  </a:lnTo>
                  <a:cubicBezTo>
                    <a:pt x="211985" y="89111"/>
                    <a:pt x="202168" y="98928"/>
                    <a:pt x="190059" y="98928"/>
                  </a:cubicBezTo>
                  <a:close/>
                  <a:moveTo>
                    <a:pt x="294530" y="98928"/>
                  </a:moveTo>
                  <a:cubicBezTo>
                    <a:pt x="282421" y="98928"/>
                    <a:pt x="272604" y="89111"/>
                    <a:pt x="272604" y="77002"/>
                  </a:cubicBezTo>
                  <a:lnTo>
                    <a:pt x="272604" y="21926"/>
                  </a:lnTo>
                  <a:cubicBezTo>
                    <a:pt x="272604" y="9817"/>
                    <a:pt x="282421" y="0"/>
                    <a:pt x="294530" y="0"/>
                  </a:cubicBezTo>
                  <a:cubicBezTo>
                    <a:pt x="306640" y="0"/>
                    <a:pt x="316457" y="9817"/>
                    <a:pt x="316457" y="21926"/>
                  </a:cubicBezTo>
                  <a:lnTo>
                    <a:pt x="316457" y="77002"/>
                  </a:lnTo>
                  <a:cubicBezTo>
                    <a:pt x="316457" y="89111"/>
                    <a:pt x="306640" y="98928"/>
                    <a:pt x="294530" y="98928"/>
                  </a:cubicBezTo>
                  <a:close/>
                  <a:moveTo>
                    <a:pt x="399002" y="98928"/>
                  </a:moveTo>
                  <a:cubicBezTo>
                    <a:pt x="386892" y="98928"/>
                    <a:pt x="377076" y="89111"/>
                    <a:pt x="377076" y="77002"/>
                  </a:cubicBezTo>
                  <a:lnTo>
                    <a:pt x="377076" y="21926"/>
                  </a:lnTo>
                  <a:cubicBezTo>
                    <a:pt x="377076" y="9817"/>
                    <a:pt x="386892" y="0"/>
                    <a:pt x="399002" y="0"/>
                  </a:cubicBezTo>
                  <a:cubicBezTo>
                    <a:pt x="411111" y="0"/>
                    <a:pt x="420928" y="9817"/>
                    <a:pt x="420928" y="21926"/>
                  </a:cubicBezTo>
                  <a:lnTo>
                    <a:pt x="420928" y="77002"/>
                  </a:lnTo>
                  <a:cubicBezTo>
                    <a:pt x="420928" y="89111"/>
                    <a:pt x="411111" y="98928"/>
                    <a:pt x="399002" y="98928"/>
                  </a:cubicBezTo>
                  <a:close/>
                  <a:moveTo>
                    <a:pt x="190059" y="589061"/>
                  </a:moveTo>
                  <a:cubicBezTo>
                    <a:pt x="177950" y="589061"/>
                    <a:pt x="168133" y="579244"/>
                    <a:pt x="168133" y="567135"/>
                  </a:cubicBezTo>
                  <a:lnTo>
                    <a:pt x="168133" y="512059"/>
                  </a:lnTo>
                  <a:cubicBezTo>
                    <a:pt x="168133" y="499949"/>
                    <a:pt x="177950" y="490133"/>
                    <a:pt x="190059" y="490133"/>
                  </a:cubicBezTo>
                  <a:cubicBezTo>
                    <a:pt x="202168" y="490133"/>
                    <a:pt x="211985" y="499949"/>
                    <a:pt x="211985" y="512059"/>
                  </a:cubicBezTo>
                  <a:lnTo>
                    <a:pt x="211985" y="567135"/>
                  </a:lnTo>
                  <a:cubicBezTo>
                    <a:pt x="211985" y="579244"/>
                    <a:pt x="202168" y="589061"/>
                    <a:pt x="190059" y="589061"/>
                  </a:cubicBezTo>
                  <a:close/>
                  <a:moveTo>
                    <a:pt x="294530" y="589061"/>
                  </a:moveTo>
                  <a:cubicBezTo>
                    <a:pt x="282421" y="589061"/>
                    <a:pt x="272604" y="579244"/>
                    <a:pt x="272604" y="567135"/>
                  </a:cubicBezTo>
                  <a:lnTo>
                    <a:pt x="272604" y="512059"/>
                  </a:lnTo>
                  <a:cubicBezTo>
                    <a:pt x="272604" y="499949"/>
                    <a:pt x="282421" y="490133"/>
                    <a:pt x="294530" y="490133"/>
                  </a:cubicBezTo>
                  <a:cubicBezTo>
                    <a:pt x="306640" y="490133"/>
                    <a:pt x="316457" y="499949"/>
                    <a:pt x="316457" y="512059"/>
                  </a:cubicBezTo>
                  <a:lnTo>
                    <a:pt x="316457" y="567135"/>
                  </a:lnTo>
                  <a:cubicBezTo>
                    <a:pt x="316457" y="579244"/>
                    <a:pt x="306640" y="589061"/>
                    <a:pt x="294530" y="589061"/>
                  </a:cubicBezTo>
                  <a:close/>
                  <a:moveTo>
                    <a:pt x="399002" y="589061"/>
                  </a:moveTo>
                  <a:cubicBezTo>
                    <a:pt x="386892" y="589061"/>
                    <a:pt x="377076" y="579244"/>
                    <a:pt x="377076" y="567135"/>
                  </a:cubicBezTo>
                  <a:lnTo>
                    <a:pt x="377076" y="512059"/>
                  </a:lnTo>
                  <a:cubicBezTo>
                    <a:pt x="377076" y="499949"/>
                    <a:pt x="386892" y="490133"/>
                    <a:pt x="399002" y="490133"/>
                  </a:cubicBezTo>
                  <a:cubicBezTo>
                    <a:pt x="411111" y="490133"/>
                    <a:pt x="420928" y="499949"/>
                    <a:pt x="420928" y="512059"/>
                  </a:cubicBezTo>
                  <a:lnTo>
                    <a:pt x="420928" y="567135"/>
                  </a:lnTo>
                  <a:cubicBezTo>
                    <a:pt x="420928" y="579244"/>
                    <a:pt x="411111" y="589061"/>
                    <a:pt x="399002" y="589061"/>
                  </a:cubicBezTo>
                  <a:close/>
                  <a:moveTo>
                    <a:pt x="567169" y="211985"/>
                  </a:moveTo>
                  <a:lnTo>
                    <a:pt x="512059" y="211985"/>
                  </a:lnTo>
                  <a:cubicBezTo>
                    <a:pt x="499949" y="211985"/>
                    <a:pt x="490133" y="202168"/>
                    <a:pt x="490133" y="190059"/>
                  </a:cubicBezTo>
                  <a:cubicBezTo>
                    <a:pt x="490133" y="177950"/>
                    <a:pt x="499949" y="168133"/>
                    <a:pt x="512059" y="168133"/>
                  </a:cubicBezTo>
                  <a:lnTo>
                    <a:pt x="567169" y="168133"/>
                  </a:lnTo>
                  <a:cubicBezTo>
                    <a:pt x="579278" y="168133"/>
                    <a:pt x="589095" y="177950"/>
                    <a:pt x="589095" y="190059"/>
                  </a:cubicBezTo>
                  <a:cubicBezTo>
                    <a:pt x="589095" y="202168"/>
                    <a:pt x="579278" y="211985"/>
                    <a:pt x="567169" y="211985"/>
                  </a:cubicBezTo>
                  <a:close/>
                  <a:moveTo>
                    <a:pt x="567169" y="316457"/>
                  </a:moveTo>
                  <a:lnTo>
                    <a:pt x="512059" y="316457"/>
                  </a:lnTo>
                  <a:cubicBezTo>
                    <a:pt x="499949" y="316457"/>
                    <a:pt x="490133" y="306640"/>
                    <a:pt x="490133" y="294530"/>
                  </a:cubicBezTo>
                  <a:cubicBezTo>
                    <a:pt x="490133" y="282421"/>
                    <a:pt x="499949" y="272604"/>
                    <a:pt x="512059" y="272604"/>
                  </a:cubicBezTo>
                  <a:lnTo>
                    <a:pt x="567169" y="272604"/>
                  </a:lnTo>
                  <a:cubicBezTo>
                    <a:pt x="579278" y="272604"/>
                    <a:pt x="589095" y="282421"/>
                    <a:pt x="589095" y="294530"/>
                  </a:cubicBezTo>
                  <a:cubicBezTo>
                    <a:pt x="589095" y="306640"/>
                    <a:pt x="579278" y="316457"/>
                    <a:pt x="567169" y="316457"/>
                  </a:cubicBezTo>
                  <a:close/>
                  <a:moveTo>
                    <a:pt x="567169" y="420928"/>
                  </a:moveTo>
                  <a:lnTo>
                    <a:pt x="512059" y="420928"/>
                  </a:lnTo>
                  <a:cubicBezTo>
                    <a:pt x="499949" y="420928"/>
                    <a:pt x="490133" y="411111"/>
                    <a:pt x="490133" y="399002"/>
                  </a:cubicBezTo>
                  <a:cubicBezTo>
                    <a:pt x="490133" y="386892"/>
                    <a:pt x="499949" y="377076"/>
                    <a:pt x="512059" y="377076"/>
                  </a:cubicBezTo>
                  <a:lnTo>
                    <a:pt x="567169" y="377076"/>
                  </a:lnTo>
                  <a:cubicBezTo>
                    <a:pt x="579278" y="377076"/>
                    <a:pt x="589095" y="386892"/>
                    <a:pt x="589095" y="399002"/>
                  </a:cubicBezTo>
                  <a:cubicBezTo>
                    <a:pt x="589095" y="411111"/>
                    <a:pt x="579278" y="420928"/>
                    <a:pt x="567169" y="420928"/>
                  </a:cubicBezTo>
                  <a:close/>
                  <a:moveTo>
                    <a:pt x="77002" y="211985"/>
                  </a:moveTo>
                  <a:lnTo>
                    <a:pt x="21926" y="211985"/>
                  </a:lnTo>
                  <a:cubicBezTo>
                    <a:pt x="9817" y="211985"/>
                    <a:pt x="0" y="202168"/>
                    <a:pt x="0" y="190059"/>
                  </a:cubicBezTo>
                  <a:cubicBezTo>
                    <a:pt x="0" y="177950"/>
                    <a:pt x="9817" y="168133"/>
                    <a:pt x="21926" y="168133"/>
                  </a:cubicBezTo>
                  <a:lnTo>
                    <a:pt x="77002" y="168133"/>
                  </a:lnTo>
                  <a:cubicBezTo>
                    <a:pt x="89111" y="168133"/>
                    <a:pt x="98928" y="177950"/>
                    <a:pt x="98928" y="190059"/>
                  </a:cubicBezTo>
                  <a:cubicBezTo>
                    <a:pt x="98928" y="202168"/>
                    <a:pt x="89111" y="211985"/>
                    <a:pt x="77002" y="211985"/>
                  </a:cubicBezTo>
                  <a:close/>
                  <a:moveTo>
                    <a:pt x="77002" y="316457"/>
                  </a:moveTo>
                  <a:lnTo>
                    <a:pt x="21926" y="316457"/>
                  </a:lnTo>
                  <a:cubicBezTo>
                    <a:pt x="9817" y="316457"/>
                    <a:pt x="0" y="306640"/>
                    <a:pt x="0" y="294530"/>
                  </a:cubicBezTo>
                  <a:cubicBezTo>
                    <a:pt x="0" y="282421"/>
                    <a:pt x="9817" y="272604"/>
                    <a:pt x="21926" y="272604"/>
                  </a:cubicBezTo>
                  <a:lnTo>
                    <a:pt x="77002" y="272604"/>
                  </a:lnTo>
                  <a:cubicBezTo>
                    <a:pt x="89111" y="272604"/>
                    <a:pt x="98928" y="282421"/>
                    <a:pt x="98928" y="294530"/>
                  </a:cubicBezTo>
                  <a:cubicBezTo>
                    <a:pt x="98928" y="306640"/>
                    <a:pt x="89111" y="316457"/>
                    <a:pt x="77002" y="316457"/>
                  </a:cubicBezTo>
                  <a:close/>
                  <a:moveTo>
                    <a:pt x="77002" y="420928"/>
                  </a:moveTo>
                  <a:lnTo>
                    <a:pt x="21926" y="420928"/>
                  </a:lnTo>
                  <a:cubicBezTo>
                    <a:pt x="9817" y="420928"/>
                    <a:pt x="0" y="411111"/>
                    <a:pt x="0" y="399002"/>
                  </a:cubicBezTo>
                  <a:cubicBezTo>
                    <a:pt x="0" y="386892"/>
                    <a:pt x="9817" y="377076"/>
                    <a:pt x="21926" y="377076"/>
                  </a:cubicBezTo>
                  <a:lnTo>
                    <a:pt x="77002" y="377076"/>
                  </a:lnTo>
                  <a:cubicBezTo>
                    <a:pt x="89111" y="377076"/>
                    <a:pt x="98928" y="386892"/>
                    <a:pt x="98928" y="399002"/>
                  </a:cubicBezTo>
                  <a:cubicBezTo>
                    <a:pt x="98928" y="411111"/>
                    <a:pt x="89111" y="420928"/>
                    <a:pt x="77002" y="42092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EF0D0F97-CE72-4E7B-9E4B-53530938742E}"/>
                </a:ext>
              </a:extLst>
            </p:cNvPr>
            <p:cNvSpPr/>
            <p:nvPr/>
          </p:nvSpPr>
          <p:spPr>
            <a:xfrm>
              <a:off x="6357606" y="-520054"/>
              <a:ext cx="54815" cy="54815"/>
            </a:xfrm>
            <a:custGeom>
              <a:avLst/>
              <a:gdLst>
                <a:gd name="connsiteX0" fmla="*/ 0 w 54815"/>
                <a:gd name="connsiteY0" fmla="*/ 27408 h 54815"/>
                <a:gd name="connsiteX1" fmla="*/ 27408 w 54815"/>
                <a:gd name="connsiteY1" fmla="*/ 54815 h 54815"/>
                <a:gd name="connsiteX2" fmla="*/ 54815 w 54815"/>
                <a:gd name="connsiteY2" fmla="*/ 27408 h 54815"/>
                <a:gd name="connsiteX3" fmla="*/ 27408 w 54815"/>
                <a:gd name="connsiteY3" fmla="*/ 0 h 54815"/>
                <a:gd name="connsiteX4" fmla="*/ 0 w 54815"/>
                <a:gd name="connsiteY4" fmla="*/ 27408 h 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15" h="54815">
                  <a:moveTo>
                    <a:pt x="0" y="27408"/>
                  </a:moveTo>
                  <a:cubicBezTo>
                    <a:pt x="0" y="42544"/>
                    <a:pt x="12271" y="54815"/>
                    <a:pt x="27408" y="54815"/>
                  </a:cubicBezTo>
                  <a:cubicBezTo>
                    <a:pt x="42544" y="54815"/>
                    <a:pt x="54815" y="42544"/>
                    <a:pt x="54815" y="27408"/>
                  </a:cubicBezTo>
                  <a:cubicBezTo>
                    <a:pt x="54815" y="12271"/>
                    <a:pt x="42544" y="0"/>
                    <a:pt x="27408" y="0"/>
                  </a:cubicBezTo>
                  <a:cubicBezTo>
                    <a:pt x="12271" y="0"/>
                    <a:pt x="0" y="12271"/>
                    <a:pt x="0" y="2740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758499AF-1D42-4FE1-98E3-4E81A40DF1AD}"/>
                </a:ext>
              </a:extLst>
            </p:cNvPr>
            <p:cNvSpPr/>
            <p:nvPr/>
          </p:nvSpPr>
          <p:spPr>
            <a:xfrm>
              <a:off x="6468635" y="-520054"/>
              <a:ext cx="54815" cy="54815"/>
            </a:xfrm>
            <a:custGeom>
              <a:avLst/>
              <a:gdLst>
                <a:gd name="connsiteX0" fmla="*/ 0 w 54815"/>
                <a:gd name="connsiteY0" fmla="*/ 27408 h 54815"/>
                <a:gd name="connsiteX1" fmla="*/ 27408 w 54815"/>
                <a:gd name="connsiteY1" fmla="*/ 54815 h 54815"/>
                <a:gd name="connsiteX2" fmla="*/ 54815 w 54815"/>
                <a:gd name="connsiteY2" fmla="*/ 27408 h 54815"/>
                <a:gd name="connsiteX3" fmla="*/ 27408 w 54815"/>
                <a:gd name="connsiteY3" fmla="*/ 0 h 54815"/>
                <a:gd name="connsiteX4" fmla="*/ 0 w 54815"/>
                <a:gd name="connsiteY4" fmla="*/ 27408 h 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15" h="54815">
                  <a:moveTo>
                    <a:pt x="0" y="27408"/>
                  </a:moveTo>
                  <a:cubicBezTo>
                    <a:pt x="0" y="42544"/>
                    <a:pt x="12271" y="54815"/>
                    <a:pt x="27408" y="54815"/>
                  </a:cubicBezTo>
                  <a:cubicBezTo>
                    <a:pt x="42544" y="54815"/>
                    <a:pt x="54815" y="42544"/>
                    <a:pt x="54815" y="27408"/>
                  </a:cubicBezTo>
                  <a:cubicBezTo>
                    <a:pt x="54815" y="12271"/>
                    <a:pt x="42544" y="0"/>
                    <a:pt x="27408" y="0"/>
                  </a:cubicBezTo>
                  <a:cubicBezTo>
                    <a:pt x="12271" y="0"/>
                    <a:pt x="0" y="12271"/>
                    <a:pt x="0" y="2740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D0A27509-9746-4179-9169-D46EB110D5C7}"/>
                </a:ext>
              </a:extLst>
            </p:cNvPr>
            <p:cNvSpPr/>
            <p:nvPr/>
          </p:nvSpPr>
          <p:spPr>
            <a:xfrm>
              <a:off x="6579663" y="-520054"/>
              <a:ext cx="54815" cy="54815"/>
            </a:xfrm>
            <a:custGeom>
              <a:avLst/>
              <a:gdLst>
                <a:gd name="connsiteX0" fmla="*/ 0 w 54815"/>
                <a:gd name="connsiteY0" fmla="*/ 27408 h 54815"/>
                <a:gd name="connsiteX1" fmla="*/ 27408 w 54815"/>
                <a:gd name="connsiteY1" fmla="*/ 54815 h 54815"/>
                <a:gd name="connsiteX2" fmla="*/ 54815 w 54815"/>
                <a:gd name="connsiteY2" fmla="*/ 27408 h 54815"/>
                <a:gd name="connsiteX3" fmla="*/ 27408 w 54815"/>
                <a:gd name="connsiteY3" fmla="*/ 0 h 54815"/>
                <a:gd name="connsiteX4" fmla="*/ 0 w 54815"/>
                <a:gd name="connsiteY4" fmla="*/ 27408 h 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15" h="54815">
                  <a:moveTo>
                    <a:pt x="0" y="27408"/>
                  </a:moveTo>
                  <a:cubicBezTo>
                    <a:pt x="0" y="42544"/>
                    <a:pt x="12271" y="54815"/>
                    <a:pt x="27408" y="54815"/>
                  </a:cubicBezTo>
                  <a:cubicBezTo>
                    <a:pt x="42544" y="54815"/>
                    <a:pt x="54815" y="42544"/>
                    <a:pt x="54815" y="27408"/>
                  </a:cubicBezTo>
                  <a:cubicBezTo>
                    <a:pt x="54815" y="12271"/>
                    <a:pt x="42544" y="0"/>
                    <a:pt x="27408" y="0"/>
                  </a:cubicBezTo>
                  <a:cubicBezTo>
                    <a:pt x="12271" y="0"/>
                    <a:pt x="0" y="12271"/>
                    <a:pt x="0" y="2740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7E2B5024-9B13-4836-9E2C-3C29E1AE9783}"/>
              </a:ext>
            </a:extLst>
          </p:cNvPr>
          <p:cNvSpPr txBox="1"/>
          <p:nvPr/>
        </p:nvSpPr>
        <p:spPr>
          <a:xfrm>
            <a:off x="1268924" y="3406230"/>
            <a:ext cx="3494677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/>
              <a:t>此处添加正文，文字是您思想的提炼</a:t>
            </a: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xmlns="" id="{0D4CDCEA-5B1A-4FB6-A92B-225414D08CAA}"/>
              </a:ext>
            </a:extLst>
          </p:cNvPr>
          <p:cNvSpPr/>
          <p:nvPr/>
        </p:nvSpPr>
        <p:spPr>
          <a:xfrm>
            <a:off x="1133952" y="3932202"/>
            <a:ext cx="3764621" cy="3806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729E9194-2739-4C8A-B489-55A46E3C001B}"/>
              </a:ext>
            </a:extLst>
          </p:cNvPr>
          <p:cNvGrpSpPr>
            <a:grpSpLocks/>
          </p:cNvGrpSpPr>
          <p:nvPr/>
        </p:nvGrpSpPr>
        <p:grpSpPr>
          <a:xfrm>
            <a:off x="707574" y="3975100"/>
            <a:ext cx="291837" cy="291824"/>
            <a:chOff x="7434883" y="-808935"/>
            <a:chExt cx="487979" cy="487958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0EE92374-9871-4C15-9A68-CDF5B3F53A7F}"/>
                </a:ext>
              </a:extLst>
            </p:cNvPr>
            <p:cNvSpPr/>
            <p:nvPr/>
          </p:nvSpPr>
          <p:spPr>
            <a:xfrm>
              <a:off x="7513932" y="-701073"/>
              <a:ext cx="357141" cy="357108"/>
            </a:xfrm>
            <a:custGeom>
              <a:avLst/>
              <a:gdLst>
                <a:gd name="connsiteX0" fmla="*/ 73002 w 357141"/>
                <a:gd name="connsiteY0" fmla="*/ 357109 h 357108"/>
                <a:gd name="connsiteX1" fmla="*/ 19701 w 357141"/>
                <a:gd name="connsiteY1" fmla="*/ 337410 h 357108"/>
                <a:gd name="connsiteX2" fmla="*/ 11054 w 357141"/>
                <a:gd name="connsiteY2" fmla="*/ 229149 h 357108"/>
                <a:gd name="connsiteX3" fmla="*/ 99129 w 357141"/>
                <a:gd name="connsiteY3" fmla="*/ 99106 h 357108"/>
                <a:gd name="connsiteX4" fmla="*/ 229171 w 357141"/>
                <a:gd name="connsiteY4" fmla="*/ 11059 h 357108"/>
                <a:gd name="connsiteX5" fmla="*/ 337432 w 357141"/>
                <a:gd name="connsiteY5" fmla="*/ 19706 h 357108"/>
                <a:gd name="connsiteX6" fmla="*/ 346079 w 357141"/>
                <a:gd name="connsiteY6" fmla="*/ 127967 h 357108"/>
                <a:gd name="connsiteX7" fmla="*/ 257977 w 357141"/>
                <a:gd name="connsiteY7" fmla="*/ 257982 h 357108"/>
                <a:gd name="connsiteX8" fmla="*/ 127941 w 357141"/>
                <a:gd name="connsiteY8" fmla="*/ 346050 h 357108"/>
                <a:gd name="connsiteX9" fmla="*/ 73002 w 357141"/>
                <a:gd name="connsiteY9" fmla="*/ 357109 h 35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7141" h="357108">
                  <a:moveTo>
                    <a:pt x="73002" y="357109"/>
                  </a:moveTo>
                  <a:cubicBezTo>
                    <a:pt x="51014" y="357109"/>
                    <a:pt x="32802" y="350504"/>
                    <a:pt x="19701" y="337410"/>
                  </a:cubicBezTo>
                  <a:cubicBezTo>
                    <a:pt x="-3164" y="314538"/>
                    <a:pt x="-6234" y="276099"/>
                    <a:pt x="11054" y="229149"/>
                  </a:cubicBezTo>
                  <a:cubicBezTo>
                    <a:pt x="26813" y="186297"/>
                    <a:pt x="58120" y="140115"/>
                    <a:pt x="99129" y="99106"/>
                  </a:cubicBezTo>
                  <a:cubicBezTo>
                    <a:pt x="140137" y="58097"/>
                    <a:pt x="186320" y="26846"/>
                    <a:pt x="229171" y="11059"/>
                  </a:cubicBezTo>
                  <a:cubicBezTo>
                    <a:pt x="276100" y="-6235"/>
                    <a:pt x="314540" y="-3166"/>
                    <a:pt x="337432" y="19706"/>
                  </a:cubicBezTo>
                  <a:cubicBezTo>
                    <a:pt x="360324" y="42578"/>
                    <a:pt x="363367" y="81010"/>
                    <a:pt x="346079" y="127967"/>
                  </a:cubicBezTo>
                  <a:cubicBezTo>
                    <a:pt x="330265" y="170777"/>
                    <a:pt x="298986" y="216973"/>
                    <a:pt x="257977" y="257982"/>
                  </a:cubicBezTo>
                  <a:cubicBezTo>
                    <a:pt x="216968" y="298991"/>
                    <a:pt x="170786" y="330263"/>
                    <a:pt x="127941" y="346050"/>
                  </a:cubicBezTo>
                  <a:cubicBezTo>
                    <a:pt x="107892" y="353436"/>
                    <a:pt x="89399" y="357109"/>
                    <a:pt x="73002" y="35710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47FD968D-21B9-44B1-94AA-2A515D36291D}"/>
                </a:ext>
              </a:extLst>
            </p:cNvPr>
            <p:cNvSpPr/>
            <p:nvPr/>
          </p:nvSpPr>
          <p:spPr>
            <a:xfrm>
              <a:off x="7628875" y="-786099"/>
              <a:ext cx="272282" cy="335765"/>
            </a:xfrm>
            <a:custGeom>
              <a:avLst/>
              <a:gdLst>
                <a:gd name="connsiteX0" fmla="*/ 86937 w 272282"/>
                <a:gd name="connsiteY0" fmla="*/ 335717 h 335765"/>
                <a:gd name="connsiteX1" fmla="*/ 86889 w 272282"/>
                <a:gd name="connsiteY1" fmla="*/ 335765 h 335765"/>
                <a:gd name="connsiteX2" fmla="*/ 343 w 272282"/>
                <a:gd name="connsiteY2" fmla="*/ 158 h 335765"/>
                <a:gd name="connsiteX3" fmla="*/ 0 w 272282"/>
                <a:gd name="connsiteY3" fmla="*/ 0 h 335765"/>
                <a:gd name="connsiteX4" fmla="*/ 272282 w 272282"/>
                <a:gd name="connsiteY4" fmla="*/ 273790 h 335765"/>
                <a:gd name="connsiteX5" fmla="*/ 272008 w 272282"/>
                <a:gd name="connsiteY5" fmla="*/ 273193 h 335765"/>
                <a:gd name="connsiteX6" fmla="*/ 272282 w 272282"/>
                <a:gd name="connsiteY6" fmla="*/ 273790 h 335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282" h="335765">
                  <a:moveTo>
                    <a:pt x="86937" y="335717"/>
                  </a:moveTo>
                  <a:cubicBezTo>
                    <a:pt x="86918" y="335730"/>
                    <a:pt x="86902" y="335746"/>
                    <a:pt x="86889" y="335765"/>
                  </a:cubicBezTo>
                  <a:close/>
                  <a:moveTo>
                    <a:pt x="343" y="158"/>
                  </a:moveTo>
                  <a:lnTo>
                    <a:pt x="0" y="0"/>
                  </a:lnTo>
                  <a:close/>
                  <a:moveTo>
                    <a:pt x="272282" y="273790"/>
                  </a:moveTo>
                  <a:cubicBezTo>
                    <a:pt x="272193" y="273591"/>
                    <a:pt x="272104" y="273392"/>
                    <a:pt x="272008" y="273193"/>
                  </a:cubicBezTo>
                  <a:cubicBezTo>
                    <a:pt x="272111" y="273385"/>
                    <a:pt x="272193" y="273618"/>
                    <a:pt x="272282" y="273790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E6C7A0F2-F2C5-4559-87BA-9EAAF1687650}"/>
                </a:ext>
              </a:extLst>
            </p:cNvPr>
            <p:cNvSpPr/>
            <p:nvPr/>
          </p:nvSpPr>
          <p:spPr>
            <a:xfrm>
              <a:off x="7645998" y="-597842"/>
              <a:ext cx="65778" cy="65778"/>
            </a:xfrm>
            <a:custGeom>
              <a:avLst/>
              <a:gdLst>
                <a:gd name="connsiteX0" fmla="*/ 0 w 65778"/>
                <a:gd name="connsiteY0" fmla="*/ 32889 h 65778"/>
                <a:gd name="connsiteX1" fmla="*/ 32889 w 65778"/>
                <a:gd name="connsiteY1" fmla="*/ 65779 h 65778"/>
                <a:gd name="connsiteX2" fmla="*/ 65779 w 65778"/>
                <a:gd name="connsiteY2" fmla="*/ 32889 h 65778"/>
                <a:gd name="connsiteX3" fmla="*/ 32889 w 65778"/>
                <a:gd name="connsiteY3" fmla="*/ 0 h 65778"/>
                <a:gd name="connsiteX4" fmla="*/ 0 w 65778"/>
                <a:gd name="connsiteY4" fmla="*/ 32889 h 65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778" h="65778">
                  <a:moveTo>
                    <a:pt x="0" y="32889"/>
                  </a:moveTo>
                  <a:cubicBezTo>
                    <a:pt x="0" y="51054"/>
                    <a:pt x="14725" y="65779"/>
                    <a:pt x="32889" y="65779"/>
                  </a:cubicBezTo>
                  <a:cubicBezTo>
                    <a:pt x="51054" y="65779"/>
                    <a:pt x="65779" y="51054"/>
                    <a:pt x="65779" y="32889"/>
                  </a:cubicBezTo>
                  <a:cubicBezTo>
                    <a:pt x="65779" y="14725"/>
                    <a:pt x="51054" y="0"/>
                    <a:pt x="32889" y="0"/>
                  </a:cubicBezTo>
                  <a:cubicBezTo>
                    <a:pt x="14725" y="0"/>
                    <a:pt x="0" y="14725"/>
                    <a:pt x="0" y="32889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E2FFCBB7-87A9-4701-8379-351F88D2A817}"/>
                </a:ext>
              </a:extLst>
            </p:cNvPr>
            <p:cNvSpPr/>
            <p:nvPr/>
          </p:nvSpPr>
          <p:spPr>
            <a:xfrm>
              <a:off x="7434883" y="-808935"/>
              <a:ext cx="487978" cy="487958"/>
            </a:xfrm>
            <a:custGeom>
              <a:avLst/>
              <a:gdLst>
                <a:gd name="connsiteX0" fmla="*/ 461060 w 487978"/>
                <a:gd name="connsiteY0" fmla="*/ 461038 h 487958"/>
                <a:gd name="connsiteX1" fmla="*/ 313161 w 487978"/>
                <a:gd name="connsiteY1" fmla="*/ 472851 h 487958"/>
                <a:gd name="connsiteX2" fmla="*/ 274071 w 487978"/>
                <a:gd name="connsiteY2" fmla="*/ 455673 h 487958"/>
                <a:gd name="connsiteX3" fmla="*/ 230903 w 487978"/>
                <a:gd name="connsiteY3" fmla="*/ 430616 h 487958"/>
                <a:gd name="connsiteX4" fmla="*/ 217782 w 487978"/>
                <a:gd name="connsiteY4" fmla="*/ 421777 h 487958"/>
                <a:gd name="connsiteX5" fmla="*/ 179582 w 487978"/>
                <a:gd name="connsiteY5" fmla="*/ 392711 h 487958"/>
                <a:gd name="connsiteX6" fmla="*/ 135449 w 487978"/>
                <a:gd name="connsiteY6" fmla="*/ 352510 h 487958"/>
                <a:gd name="connsiteX7" fmla="*/ 95619 w 487978"/>
                <a:gd name="connsiteY7" fmla="*/ 308822 h 487958"/>
                <a:gd name="connsiteX8" fmla="*/ 66738 w 487978"/>
                <a:gd name="connsiteY8" fmla="*/ 270965 h 487958"/>
                <a:gd name="connsiteX9" fmla="*/ 60091 w 487978"/>
                <a:gd name="connsiteY9" fmla="*/ 261222 h 487958"/>
                <a:gd name="connsiteX10" fmla="*/ 34479 w 487978"/>
                <a:gd name="connsiteY10" fmla="*/ 218151 h 487958"/>
                <a:gd name="connsiteX11" fmla="*/ 15109 w 487978"/>
                <a:gd name="connsiteY11" fmla="*/ 174819 h 487958"/>
                <a:gd name="connsiteX12" fmla="*/ 0 w 487978"/>
                <a:gd name="connsiteY12" fmla="*/ 99749 h 487958"/>
                <a:gd name="connsiteX13" fmla="*/ 26921 w 487978"/>
                <a:gd name="connsiteY13" fmla="*/ 26920 h 487958"/>
                <a:gd name="connsiteX14" fmla="*/ 174820 w 487978"/>
                <a:gd name="connsiteY14" fmla="*/ 15107 h 487958"/>
                <a:gd name="connsiteX15" fmla="*/ 193320 w 487978"/>
                <a:gd name="connsiteY15" fmla="*/ 22555 h 487958"/>
                <a:gd name="connsiteX16" fmla="*/ 193875 w 487978"/>
                <a:gd name="connsiteY16" fmla="*/ 22795 h 487958"/>
                <a:gd name="connsiteX17" fmla="*/ 193978 w 487978"/>
                <a:gd name="connsiteY17" fmla="*/ 22843 h 487958"/>
                <a:gd name="connsiteX18" fmla="*/ 194321 w 487978"/>
                <a:gd name="connsiteY18" fmla="*/ 23001 h 487958"/>
                <a:gd name="connsiteX19" fmla="*/ 204612 w 487978"/>
                <a:gd name="connsiteY19" fmla="*/ 52259 h 487958"/>
                <a:gd name="connsiteX20" fmla="*/ 175355 w 487978"/>
                <a:gd name="connsiteY20" fmla="*/ 62550 h 487958"/>
                <a:gd name="connsiteX21" fmla="*/ 159671 w 487978"/>
                <a:gd name="connsiteY21" fmla="*/ 56253 h 487958"/>
                <a:gd name="connsiteX22" fmla="*/ 57947 w 487978"/>
                <a:gd name="connsiteY22" fmla="*/ 57932 h 487958"/>
                <a:gd name="connsiteX23" fmla="*/ 56268 w 487978"/>
                <a:gd name="connsiteY23" fmla="*/ 159656 h 487958"/>
                <a:gd name="connsiteX24" fmla="*/ 63120 w 487978"/>
                <a:gd name="connsiteY24" fmla="*/ 176560 h 487958"/>
                <a:gd name="connsiteX25" fmla="*/ 85773 w 487978"/>
                <a:gd name="connsiteY25" fmla="*/ 219905 h 487958"/>
                <a:gd name="connsiteX26" fmla="*/ 92953 w 487978"/>
                <a:gd name="connsiteY26" fmla="*/ 231396 h 487958"/>
                <a:gd name="connsiteX27" fmla="*/ 119943 w 487978"/>
                <a:gd name="connsiteY27" fmla="*/ 269136 h 487958"/>
                <a:gd name="connsiteX28" fmla="*/ 166495 w 487978"/>
                <a:gd name="connsiteY28" fmla="*/ 321498 h 487958"/>
                <a:gd name="connsiteX29" fmla="*/ 219940 w 487978"/>
                <a:gd name="connsiteY29" fmla="*/ 368914 h 487958"/>
                <a:gd name="connsiteX30" fmla="*/ 257962 w 487978"/>
                <a:gd name="connsiteY30" fmla="*/ 395938 h 487958"/>
                <a:gd name="connsiteX31" fmla="*/ 271611 w 487978"/>
                <a:gd name="connsiteY31" fmla="*/ 404338 h 487958"/>
                <a:gd name="connsiteX32" fmla="*/ 315120 w 487978"/>
                <a:gd name="connsiteY32" fmla="*/ 426477 h 487958"/>
                <a:gd name="connsiteX33" fmla="*/ 328310 w 487978"/>
                <a:gd name="connsiteY33" fmla="*/ 431705 h 487958"/>
                <a:gd name="connsiteX34" fmla="*/ 430034 w 487978"/>
                <a:gd name="connsiteY34" fmla="*/ 430026 h 487958"/>
                <a:gd name="connsiteX35" fmla="*/ 444129 w 487978"/>
                <a:gd name="connsiteY35" fmla="*/ 388072 h 487958"/>
                <a:gd name="connsiteX36" fmla="*/ 431713 w 487978"/>
                <a:gd name="connsiteY36" fmla="*/ 328302 h 487958"/>
                <a:gd name="connsiteX37" fmla="*/ 426375 w 487978"/>
                <a:gd name="connsiteY37" fmla="*/ 314873 h 487958"/>
                <a:gd name="connsiteX38" fmla="*/ 436770 w 487978"/>
                <a:gd name="connsiteY38" fmla="*/ 285649 h 487958"/>
                <a:gd name="connsiteX39" fmla="*/ 465993 w 487978"/>
                <a:gd name="connsiteY39" fmla="*/ 296044 h 487958"/>
                <a:gd name="connsiteX40" fmla="*/ 466267 w 487978"/>
                <a:gd name="connsiteY40" fmla="*/ 296640 h 487958"/>
                <a:gd name="connsiteX41" fmla="*/ 466404 w 487978"/>
                <a:gd name="connsiteY41" fmla="*/ 296969 h 487958"/>
                <a:gd name="connsiteX42" fmla="*/ 472866 w 487978"/>
                <a:gd name="connsiteY42" fmla="*/ 313153 h 487958"/>
                <a:gd name="connsiteX43" fmla="*/ 461060 w 487978"/>
                <a:gd name="connsiteY43" fmla="*/ 461038 h 48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87978" h="487958">
                  <a:moveTo>
                    <a:pt x="461060" y="461038"/>
                  </a:moveTo>
                  <a:cubicBezTo>
                    <a:pt x="429815" y="492283"/>
                    <a:pt x="377288" y="496476"/>
                    <a:pt x="313161" y="472851"/>
                  </a:cubicBezTo>
                  <a:cubicBezTo>
                    <a:pt x="299808" y="467889"/>
                    <a:pt x="286756" y="462154"/>
                    <a:pt x="274071" y="455673"/>
                  </a:cubicBezTo>
                  <a:cubicBezTo>
                    <a:pt x="259241" y="448104"/>
                    <a:pt x="244831" y="439740"/>
                    <a:pt x="230903" y="430616"/>
                  </a:cubicBezTo>
                  <a:cubicBezTo>
                    <a:pt x="226527" y="427760"/>
                    <a:pt x="222153" y="424814"/>
                    <a:pt x="217782" y="421777"/>
                  </a:cubicBezTo>
                  <a:cubicBezTo>
                    <a:pt x="204941" y="412869"/>
                    <a:pt x="192169" y="403126"/>
                    <a:pt x="179582" y="392711"/>
                  </a:cubicBezTo>
                  <a:cubicBezTo>
                    <a:pt x="164542" y="380274"/>
                    <a:pt x="149763" y="366824"/>
                    <a:pt x="135449" y="352510"/>
                  </a:cubicBezTo>
                  <a:cubicBezTo>
                    <a:pt x="121279" y="338341"/>
                    <a:pt x="107952" y="323732"/>
                    <a:pt x="95619" y="308822"/>
                  </a:cubicBezTo>
                  <a:cubicBezTo>
                    <a:pt x="85272" y="296352"/>
                    <a:pt x="75645" y="283733"/>
                    <a:pt x="66738" y="270965"/>
                  </a:cubicBezTo>
                  <a:cubicBezTo>
                    <a:pt x="64454" y="267727"/>
                    <a:pt x="62238" y="264479"/>
                    <a:pt x="60091" y="261222"/>
                  </a:cubicBezTo>
                  <a:cubicBezTo>
                    <a:pt x="50795" y="247330"/>
                    <a:pt x="42246" y="232952"/>
                    <a:pt x="34479" y="218151"/>
                  </a:cubicBezTo>
                  <a:cubicBezTo>
                    <a:pt x="27098" y="204138"/>
                    <a:pt x="20628" y="189664"/>
                    <a:pt x="15109" y="174819"/>
                  </a:cubicBezTo>
                  <a:cubicBezTo>
                    <a:pt x="5016" y="147411"/>
                    <a:pt x="0" y="122155"/>
                    <a:pt x="0" y="99749"/>
                  </a:cubicBezTo>
                  <a:cubicBezTo>
                    <a:pt x="0" y="69704"/>
                    <a:pt x="9024" y="44817"/>
                    <a:pt x="26921" y="26920"/>
                  </a:cubicBezTo>
                  <a:cubicBezTo>
                    <a:pt x="58166" y="-4325"/>
                    <a:pt x="110693" y="-8518"/>
                    <a:pt x="174820" y="15107"/>
                  </a:cubicBezTo>
                  <a:cubicBezTo>
                    <a:pt x="180941" y="17364"/>
                    <a:pt x="187108" y="19847"/>
                    <a:pt x="193320" y="22555"/>
                  </a:cubicBezTo>
                  <a:lnTo>
                    <a:pt x="193875" y="22795"/>
                  </a:lnTo>
                  <a:lnTo>
                    <a:pt x="193978" y="22843"/>
                  </a:lnTo>
                  <a:lnTo>
                    <a:pt x="194321" y="23001"/>
                  </a:lnTo>
                  <a:cubicBezTo>
                    <a:pt x="205242" y="28238"/>
                    <a:pt x="209850" y="41337"/>
                    <a:pt x="204612" y="52259"/>
                  </a:cubicBezTo>
                  <a:cubicBezTo>
                    <a:pt x="199375" y="63180"/>
                    <a:pt x="186276" y="67788"/>
                    <a:pt x="175355" y="62550"/>
                  </a:cubicBezTo>
                  <a:cubicBezTo>
                    <a:pt x="170083" y="60266"/>
                    <a:pt x="164855" y="58167"/>
                    <a:pt x="159671" y="56253"/>
                  </a:cubicBezTo>
                  <a:cubicBezTo>
                    <a:pt x="113208" y="39123"/>
                    <a:pt x="76125" y="39747"/>
                    <a:pt x="57947" y="57932"/>
                  </a:cubicBezTo>
                  <a:cubicBezTo>
                    <a:pt x="39769" y="76117"/>
                    <a:pt x="39152" y="113193"/>
                    <a:pt x="56268" y="159656"/>
                  </a:cubicBezTo>
                  <a:cubicBezTo>
                    <a:pt x="58324" y="165238"/>
                    <a:pt x="60607" y="170872"/>
                    <a:pt x="63120" y="176560"/>
                  </a:cubicBezTo>
                  <a:cubicBezTo>
                    <a:pt x="69726" y="191482"/>
                    <a:pt x="77293" y="205961"/>
                    <a:pt x="85773" y="219905"/>
                  </a:cubicBezTo>
                  <a:cubicBezTo>
                    <a:pt x="88084" y="223728"/>
                    <a:pt x="90478" y="227558"/>
                    <a:pt x="92953" y="231396"/>
                  </a:cubicBezTo>
                  <a:cubicBezTo>
                    <a:pt x="101100" y="244017"/>
                    <a:pt x="110131" y="256638"/>
                    <a:pt x="119943" y="269136"/>
                  </a:cubicBezTo>
                  <a:cubicBezTo>
                    <a:pt x="134402" y="287503"/>
                    <a:pt x="149947" y="304989"/>
                    <a:pt x="166495" y="321498"/>
                  </a:cubicBezTo>
                  <a:cubicBezTo>
                    <a:pt x="183328" y="338378"/>
                    <a:pt x="201176" y="354212"/>
                    <a:pt x="219940" y="368914"/>
                  </a:cubicBezTo>
                  <a:cubicBezTo>
                    <a:pt x="232534" y="378753"/>
                    <a:pt x="245251" y="387791"/>
                    <a:pt x="257962" y="395938"/>
                  </a:cubicBezTo>
                  <a:cubicBezTo>
                    <a:pt x="262530" y="398852"/>
                    <a:pt x="267079" y="401652"/>
                    <a:pt x="271611" y="404338"/>
                  </a:cubicBezTo>
                  <a:cubicBezTo>
                    <a:pt x="285606" y="412677"/>
                    <a:pt x="300141" y="420072"/>
                    <a:pt x="315120" y="426477"/>
                  </a:cubicBezTo>
                  <a:cubicBezTo>
                    <a:pt x="319547" y="428354"/>
                    <a:pt x="323944" y="430097"/>
                    <a:pt x="328310" y="431705"/>
                  </a:cubicBezTo>
                  <a:cubicBezTo>
                    <a:pt x="374773" y="448835"/>
                    <a:pt x="411856" y="448211"/>
                    <a:pt x="430034" y="430026"/>
                  </a:cubicBezTo>
                  <a:cubicBezTo>
                    <a:pt x="439421" y="420646"/>
                    <a:pt x="444129" y="406223"/>
                    <a:pt x="444129" y="388072"/>
                  </a:cubicBezTo>
                  <a:cubicBezTo>
                    <a:pt x="444129" y="371065"/>
                    <a:pt x="440018" y="350784"/>
                    <a:pt x="431713" y="328302"/>
                  </a:cubicBezTo>
                  <a:cubicBezTo>
                    <a:pt x="430077" y="323854"/>
                    <a:pt x="428299" y="319376"/>
                    <a:pt x="426375" y="314873"/>
                  </a:cubicBezTo>
                  <a:cubicBezTo>
                    <a:pt x="421176" y="303932"/>
                    <a:pt x="425829" y="290848"/>
                    <a:pt x="436770" y="285649"/>
                  </a:cubicBezTo>
                  <a:cubicBezTo>
                    <a:pt x="447710" y="280450"/>
                    <a:pt x="460794" y="285103"/>
                    <a:pt x="465993" y="296044"/>
                  </a:cubicBezTo>
                  <a:cubicBezTo>
                    <a:pt x="466089" y="296242"/>
                    <a:pt x="466178" y="296441"/>
                    <a:pt x="466267" y="296640"/>
                  </a:cubicBezTo>
                  <a:cubicBezTo>
                    <a:pt x="466356" y="296838"/>
                    <a:pt x="466363" y="296859"/>
                    <a:pt x="466404" y="296969"/>
                  </a:cubicBezTo>
                  <a:cubicBezTo>
                    <a:pt x="468743" y="302395"/>
                    <a:pt x="470897" y="307790"/>
                    <a:pt x="472866" y="313153"/>
                  </a:cubicBezTo>
                  <a:cubicBezTo>
                    <a:pt x="496498" y="377266"/>
                    <a:pt x="492305" y="429793"/>
                    <a:pt x="461060" y="46103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455D9FB2-7C19-466C-81BF-B3F31AF7CD27}"/>
                </a:ext>
              </a:extLst>
            </p:cNvPr>
            <p:cNvSpPr/>
            <p:nvPr/>
          </p:nvSpPr>
          <p:spPr>
            <a:xfrm>
              <a:off x="7434925" y="-808881"/>
              <a:ext cx="487937" cy="487863"/>
            </a:xfrm>
            <a:custGeom>
              <a:avLst/>
              <a:gdLst>
                <a:gd name="connsiteX0" fmla="*/ 472830 w 487937"/>
                <a:gd name="connsiteY0" fmla="*/ 174764 h 487863"/>
                <a:gd name="connsiteX1" fmla="*/ 352490 w 487937"/>
                <a:gd name="connsiteY1" fmla="*/ 352456 h 487863"/>
                <a:gd name="connsiteX2" fmla="*/ 310008 w 487937"/>
                <a:gd name="connsiteY2" fmla="*/ 391313 h 487863"/>
                <a:gd name="connsiteX3" fmla="*/ 309946 w 487937"/>
                <a:gd name="connsiteY3" fmla="*/ 391368 h 487863"/>
                <a:gd name="connsiteX4" fmla="*/ 309782 w 487937"/>
                <a:gd name="connsiteY4" fmla="*/ 391505 h 487863"/>
                <a:gd name="connsiteX5" fmla="*/ 278806 w 487937"/>
                <a:gd name="connsiteY5" fmla="*/ 390085 h 487863"/>
                <a:gd name="connsiteX6" fmla="*/ 280225 w 487937"/>
                <a:gd name="connsiteY6" fmla="*/ 359109 h 487863"/>
                <a:gd name="connsiteX7" fmla="*/ 280867 w 487937"/>
                <a:gd name="connsiteY7" fmla="*/ 358547 h 487863"/>
                <a:gd name="connsiteX8" fmla="*/ 280915 w 487937"/>
                <a:gd name="connsiteY8" fmla="*/ 358499 h 487863"/>
                <a:gd name="connsiteX9" fmla="*/ 281312 w 487937"/>
                <a:gd name="connsiteY9" fmla="*/ 358163 h 487863"/>
                <a:gd name="connsiteX10" fmla="*/ 321505 w 487937"/>
                <a:gd name="connsiteY10" fmla="*/ 321444 h 487863"/>
                <a:gd name="connsiteX11" fmla="*/ 431684 w 487937"/>
                <a:gd name="connsiteY11" fmla="*/ 159601 h 487863"/>
                <a:gd name="connsiteX12" fmla="*/ 430013 w 487937"/>
                <a:gd name="connsiteY12" fmla="*/ 57877 h 487863"/>
                <a:gd name="connsiteX13" fmla="*/ 388058 w 487937"/>
                <a:gd name="connsiteY13" fmla="*/ 43783 h 487863"/>
                <a:gd name="connsiteX14" fmla="*/ 328282 w 487937"/>
                <a:gd name="connsiteY14" fmla="*/ 56198 h 487863"/>
                <a:gd name="connsiteX15" fmla="*/ 166439 w 487937"/>
                <a:gd name="connsiteY15" fmla="*/ 166405 h 487863"/>
                <a:gd name="connsiteX16" fmla="*/ 119736 w 487937"/>
                <a:gd name="connsiteY16" fmla="*/ 218973 h 487863"/>
                <a:gd name="connsiteX17" fmla="*/ 92767 w 487937"/>
                <a:gd name="connsiteY17" fmla="*/ 256727 h 487863"/>
                <a:gd name="connsiteX18" fmla="*/ 87197 w 487937"/>
                <a:gd name="connsiteY18" fmla="*/ 265587 h 487863"/>
                <a:gd name="connsiteX19" fmla="*/ 64304 w 487937"/>
                <a:gd name="connsiteY19" fmla="*/ 308569 h 487863"/>
                <a:gd name="connsiteX20" fmla="*/ 56233 w 487937"/>
                <a:gd name="connsiteY20" fmla="*/ 328268 h 487863"/>
                <a:gd name="connsiteX21" fmla="*/ 57911 w 487937"/>
                <a:gd name="connsiteY21" fmla="*/ 429992 h 487863"/>
                <a:gd name="connsiteX22" fmla="*/ 159635 w 487937"/>
                <a:gd name="connsiteY22" fmla="*/ 431671 h 487863"/>
                <a:gd name="connsiteX23" fmla="*/ 177375 w 487937"/>
                <a:gd name="connsiteY23" fmla="*/ 424469 h 487863"/>
                <a:gd name="connsiteX24" fmla="*/ 177416 w 487937"/>
                <a:gd name="connsiteY24" fmla="*/ 424469 h 487863"/>
                <a:gd name="connsiteX25" fmla="*/ 206921 w 487937"/>
                <a:gd name="connsiteY25" fmla="*/ 434006 h 487863"/>
                <a:gd name="connsiteX26" fmla="*/ 197385 w 487937"/>
                <a:gd name="connsiteY26" fmla="*/ 463511 h 487863"/>
                <a:gd name="connsiteX27" fmla="*/ 195731 w 487937"/>
                <a:gd name="connsiteY27" fmla="*/ 464272 h 487863"/>
                <a:gd name="connsiteX28" fmla="*/ 174819 w 487937"/>
                <a:gd name="connsiteY28" fmla="*/ 472789 h 487863"/>
                <a:gd name="connsiteX29" fmla="*/ 99749 w 487937"/>
                <a:gd name="connsiteY29" fmla="*/ 487863 h 487863"/>
                <a:gd name="connsiteX30" fmla="*/ 26920 w 487937"/>
                <a:gd name="connsiteY30" fmla="*/ 460942 h 487863"/>
                <a:gd name="connsiteX31" fmla="*/ 15107 w 487937"/>
                <a:gd name="connsiteY31" fmla="*/ 313043 h 487863"/>
                <a:gd name="connsiteX32" fmla="*/ 35835 w 487937"/>
                <a:gd name="connsiteY32" fmla="*/ 267135 h 487863"/>
                <a:gd name="connsiteX33" fmla="*/ 61584 w 487937"/>
                <a:gd name="connsiteY33" fmla="*/ 224455 h 487863"/>
                <a:gd name="connsiteX34" fmla="*/ 66572 w 487937"/>
                <a:gd name="connsiteY34" fmla="*/ 217178 h 487863"/>
                <a:gd name="connsiteX35" fmla="*/ 95439 w 487937"/>
                <a:gd name="connsiteY35" fmla="*/ 179300 h 487863"/>
                <a:gd name="connsiteX36" fmla="*/ 135427 w 487937"/>
                <a:gd name="connsiteY36" fmla="*/ 135448 h 487863"/>
                <a:gd name="connsiteX37" fmla="*/ 313119 w 487937"/>
                <a:gd name="connsiteY37" fmla="*/ 15107 h 487863"/>
                <a:gd name="connsiteX38" fmla="*/ 461018 w 487937"/>
                <a:gd name="connsiteY38" fmla="*/ 26920 h 487863"/>
                <a:gd name="connsiteX39" fmla="*/ 472830 w 487937"/>
                <a:gd name="connsiteY39" fmla="*/ 174764 h 48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87937" h="487863">
                  <a:moveTo>
                    <a:pt x="472830" y="174764"/>
                  </a:moveTo>
                  <a:cubicBezTo>
                    <a:pt x="451260" y="233314"/>
                    <a:pt x="408518" y="296400"/>
                    <a:pt x="352490" y="352456"/>
                  </a:cubicBezTo>
                  <a:cubicBezTo>
                    <a:pt x="338690" y="366255"/>
                    <a:pt x="324465" y="379247"/>
                    <a:pt x="310008" y="391313"/>
                  </a:cubicBezTo>
                  <a:lnTo>
                    <a:pt x="309946" y="391368"/>
                  </a:lnTo>
                  <a:lnTo>
                    <a:pt x="309782" y="391505"/>
                  </a:lnTo>
                  <a:cubicBezTo>
                    <a:pt x="300836" y="399667"/>
                    <a:pt x="286967" y="399031"/>
                    <a:pt x="278806" y="390085"/>
                  </a:cubicBezTo>
                  <a:cubicBezTo>
                    <a:pt x="270644" y="381140"/>
                    <a:pt x="271279" y="367271"/>
                    <a:pt x="280225" y="359109"/>
                  </a:cubicBezTo>
                  <a:cubicBezTo>
                    <a:pt x="280436" y="358918"/>
                    <a:pt x="280649" y="358731"/>
                    <a:pt x="280867" y="358547"/>
                  </a:cubicBezTo>
                  <a:cubicBezTo>
                    <a:pt x="280879" y="358528"/>
                    <a:pt x="280895" y="358511"/>
                    <a:pt x="280915" y="358499"/>
                  </a:cubicBezTo>
                  <a:lnTo>
                    <a:pt x="281312" y="358163"/>
                  </a:lnTo>
                  <a:cubicBezTo>
                    <a:pt x="294968" y="346803"/>
                    <a:pt x="308425" y="334524"/>
                    <a:pt x="321505" y="321444"/>
                  </a:cubicBezTo>
                  <a:cubicBezTo>
                    <a:pt x="373121" y="269801"/>
                    <a:pt x="412252" y="212327"/>
                    <a:pt x="431684" y="159601"/>
                  </a:cubicBezTo>
                  <a:cubicBezTo>
                    <a:pt x="448814" y="113138"/>
                    <a:pt x="448191" y="76055"/>
                    <a:pt x="430013" y="57877"/>
                  </a:cubicBezTo>
                  <a:cubicBezTo>
                    <a:pt x="420625" y="48490"/>
                    <a:pt x="406202" y="43783"/>
                    <a:pt x="388058" y="43783"/>
                  </a:cubicBezTo>
                  <a:cubicBezTo>
                    <a:pt x="371045" y="43783"/>
                    <a:pt x="350763" y="47894"/>
                    <a:pt x="328282" y="56198"/>
                  </a:cubicBezTo>
                  <a:cubicBezTo>
                    <a:pt x="275522" y="75624"/>
                    <a:pt x="218082" y="114762"/>
                    <a:pt x="166439" y="166405"/>
                  </a:cubicBezTo>
                  <a:cubicBezTo>
                    <a:pt x="149833" y="182976"/>
                    <a:pt x="134237" y="200531"/>
                    <a:pt x="119736" y="218973"/>
                  </a:cubicBezTo>
                  <a:cubicBezTo>
                    <a:pt x="109931" y="231471"/>
                    <a:pt x="100914" y="244099"/>
                    <a:pt x="92767" y="256727"/>
                  </a:cubicBezTo>
                  <a:cubicBezTo>
                    <a:pt x="90862" y="259678"/>
                    <a:pt x="89006" y="262631"/>
                    <a:pt x="87197" y="265587"/>
                  </a:cubicBezTo>
                  <a:cubicBezTo>
                    <a:pt x="78663" y="279415"/>
                    <a:pt x="71016" y="293771"/>
                    <a:pt x="64304" y="308569"/>
                  </a:cubicBezTo>
                  <a:cubicBezTo>
                    <a:pt x="61317" y="315193"/>
                    <a:pt x="58626" y="321759"/>
                    <a:pt x="56233" y="328268"/>
                  </a:cubicBezTo>
                  <a:cubicBezTo>
                    <a:pt x="39103" y="374731"/>
                    <a:pt x="39726" y="411814"/>
                    <a:pt x="57911" y="429992"/>
                  </a:cubicBezTo>
                  <a:cubicBezTo>
                    <a:pt x="76096" y="448170"/>
                    <a:pt x="113172" y="448787"/>
                    <a:pt x="159635" y="431671"/>
                  </a:cubicBezTo>
                  <a:cubicBezTo>
                    <a:pt x="165492" y="429510"/>
                    <a:pt x="171405" y="427109"/>
                    <a:pt x="177375" y="424469"/>
                  </a:cubicBezTo>
                  <a:lnTo>
                    <a:pt x="177416" y="424469"/>
                  </a:lnTo>
                  <a:cubicBezTo>
                    <a:pt x="188197" y="418955"/>
                    <a:pt x="201407" y="423224"/>
                    <a:pt x="206921" y="434006"/>
                  </a:cubicBezTo>
                  <a:cubicBezTo>
                    <a:pt x="212436" y="444787"/>
                    <a:pt x="208166" y="457997"/>
                    <a:pt x="197385" y="463511"/>
                  </a:cubicBezTo>
                  <a:cubicBezTo>
                    <a:pt x="196845" y="463788"/>
                    <a:pt x="196293" y="464041"/>
                    <a:pt x="195731" y="464272"/>
                  </a:cubicBezTo>
                  <a:cubicBezTo>
                    <a:pt x="188710" y="467406"/>
                    <a:pt x="181740" y="470245"/>
                    <a:pt x="174819" y="472789"/>
                  </a:cubicBezTo>
                  <a:cubicBezTo>
                    <a:pt x="147411" y="482882"/>
                    <a:pt x="122155" y="487863"/>
                    <a:pt x="99749" y="487863"/>
                  </a:cubicBezTo>
                  <a:cubicBezTo>
                    <a:pt x="69704" y="487863"/>
                    <a:pt x="44817" y="478839"/>
                    <a:pt x="26920" y="460942"/>
                  </a:cubicBezTo>
                  <a:cubicBezTo>
                    <a:pt x="-4325" y="429697"/>
                    <a:pt x="-8518" y="377170"/>
                    <a:pt x="15107" y="313043"/>
                  </a:cubicBezTo>
                  <a:cubicBezTo>
                    <a:pt x="20973" y="297290"/>
                    <a:pt x="27897" y="281953"/>
                    <a:pt x="35835" y="267135"/>
                  </a:cubicBezTo>
                  <a:cubicBezTo>
                    <a:pt x="43671" y="252471"/>
                    <a:pt x="52266" y="238225"/>
                    <a:pt x="61584" y="224455"/>
                  </a:cubicBezTo>
                  <a:cubicBezTo>
                    <a:pt x="63215" y="222029"/>
                    <a:pt x="64878" y="219603"/>
                    <a:pt x="66572" y="217178"/>
                  </a:cubicBezTo>
                  <a:cubicBezTo>
                    <a:pt x="75452" y="204442"/>
                    <a:pt x="85075" y="191817"/>
                    <a:pt x="95439" y="179300"/>
                  </a:cubicBezTo>
                  <a:cubicBezTo>
                    <a:pt x="107821" y="164349"/>
                    <a:pt x="121196" y="149659"/>
                    <a:pt x="135427" y="135448"/>
                  </a:cubicBezTo>
                  <a:cubicBezTo>
                    <a:pt x="191462" y="79420"/>
                    <a:pt x="254569" y="36677"/>
                    <a:pt x="313119" y="15107"/>
                  </a:cubicBezTo>
                  <a:cubicBezTo>
                    <a:pt x="377246" y="-8518"/>
                    <a:pt x="429773" y="-4325"/>
                    <a:pt x="461018" y="26920"/>
                  </a:cubicBezTo>
                  <a:cubicBezTo>
                    <a:pt x="492262" y="58165"/>
                    <a:pt x="496456" y="110637"/>
                    <a:pt x="472830" y="174764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43EE29F6-0E1A-4395-B5CB-90686EB6F4D9}"/>
              </a:ext>
            </a:extLst>
          </p:cNvPr>
          <p:cNvSpPr txBox="1"/>
          <p:nvPr/>
        </p:nvSpPr>
        <p:spPr>
          <a:xfrm>
            <a:off x="1268924" y="3981939"/>
            <a:ext cx="3494677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/>
              <a:t>此处添加正文，文字是您思想的提炼</a:t>
            </a:r>
          </a:p>
        </p:txBody>
      </p:sp>
      <p:sp>
        <p:nvSpPr>
          <p:cNvPr id="66" name="文本框 11">
            <a:extLst>
              <a:ext uri="{FF2B5EF4-FFF2-40B4-BE49-F238E27FC236}">
                <a16:creationId xmlns:a16="http://schemas.microsoft.com/office/drawing/2014/main" xmlns="" id="{3CF55743-99A3-4766-AAE4-16766F51D8C9}"/>
              </a:ext>
            </a:extLst>
          </p:cNvPr>
          <p:cNvSpPr txBox="1">
            <a:spLocks/>
          </p:cNvSpPr>
          <p:nvPr/>
        </p:nvSpPr>
        <p:spPr>
          <a:xfrm>
            <a:off x="777278" y="4781498"/>
            <a:ext cx="1882640" cy="83631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30%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0AF077DC-CE5A-415E-8BE3-791CEE4326BE}"/>
              </a:ext>
            </a:extLst>
          </p:cNvPr>
          <p:cNvSpPr txBox="1"/>
          <p:nvPr/>
        </p:nvSpPr>
        <p:spPr>
          <a:xfrm>
            <a:off x="777278" y="5425807"/>
            <a:ext cx="1882640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/>
              <a:t>此处添加正文</a:t>
            </a:r>
          </a:p>
        </p:txBody>
      </p:sp>
      <p:sp>
        <p:nvSpPr>
          <p:cNvPr id="68" name="文本框 11">
            <a:extLst>
              <a:ext uri="{FF2B5EF4-FFF2-40B4-BE49-F238E27FC236}">
                <a16:creationId xmlns:a16="http://schemas.microsoft.com/office/drawing/2014/main" xmlns="" id="{EE1190A0-E2EF-458D-843A-22D70D3A88E9}"/>
              </a:ext>
            </a:extLst>
          </p:cNvPr>
          <p:cNvSpPr txBox="1">
            <a:spLocks/>
          </p:cNvSpPr>
          <p:nvPr/>
        </p:nvSpPr>
        <p:spPr>
          <a:xfrm>
            <a:off x="2951533" y="4781498"/>
            <a:ext cx="1957330" cy="83631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b="0" dirty="0">
                <a:solidFill>
                  <a:schemeClr val="accent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70%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B26D466F-F997-45FA-84EE-42E27BA33025}"/>
              </a:ext>
            </a:extLst>
          </p:cNvPr>
          <p:cNvSpPr txBox="1"/>
          <p:nvPr/>
        </p:nvSpPr>
        <p:spPr>
          <a:xfrm>
            <a:off x="2951533" y="5425807"/>
            <a:ext cx="1957330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/>
              <a:t>此处添加正文</a:t>
            </a:r>
          </a:p>
        </p:txBody>
      </p:sp>
      <p:pic>
        <p:nvPicPr>
          <p:cNvPr id="82" name="图形 81">
            <a:extLst>
              <a:ext uri="{FF2B5EF4-FFF2-40B4-BE49-F238E27FC236}">
                <a16:creationId xmlns:a16="http://schemas.microsoft.com/office/drawing/2014/main" xmlns="" id="{695478E0-9580-436A-BF4E-CB56CBF89A2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flipH="1">
            <a:off x="5342023" y="1784282"/>
            <a:ext cx="6037177" cy="4033492"/>
          </a:xfrm>
          <a:custGeom>
            <a:avLst/>
            <a:gdLst>
              <a:gd name="connsiteX0" fmla="*/ 5617129 w 6037177"/>
              <a:gd name="connsiteY0" fmla="*/ 0 h 4033492"/>
              <a:gd name="connsiteX1" fmla="*/ 420048 w 6037177"/>
              <a:gd name="connsiteY1" fmla="*/ 0 h 4033492"/>
              <a:gd name="connsiteX2" fmla="*/ 0 w 6037177"/>
              <a:gd name="connsiteY2" fmla="*/ 420048 h 4033492"/>
              <a:gd name="connsiteX3" fmla="*/ 0 w 6037177"/>
              <a:gd name="connsiteY3" fmla="*/ 3613444 h 4033492"/>
              <a:gd name="connsiteX4" fmla="*/ 420048 w 6037177"/>
              <a:gd name="connsiteY4" fmla="*/ 4033492 h 4033492"/>
              <a:gd name="connsiteX5" fmla="*/ 5617129 w 6037177"/>
              <a:gd name="connsiteY5" fmla="*/ 4033492 h 4033492"/>
              <a:gd name="connsiteX6" fmla="*/ 6037177 w 6037177"/>
              <a:gd name="connsiteY6" fmla="*/ 3613444 h 4033492"/>
              <a:gd name="connsiteX7" fmla="*/ 6037177 w 6037177"/>
              <a:gd name="connsiteY7" fmla="*/ 420048 h 4033492"/>
              <a:gd name="connsiteX8" fmla="*/ 5617129 w 6037177"/>
              <a:gd name="connsiteY8" fmla="*/ 0 h 4033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37177" h="4033492">
                <a:moveTo>
                  <a:pt x="5617129" y="0"/>
                </a:moveTo>
                <a:lnTo>
                  <a:pt x="420048" y="0"/>
                </a:lnTo>
                <a:cubicBezTo>
                  <a:pt x="188062" y="0"/>
                  <a:pt x="0" y="188062"/>
                  <a:pt x="0" y="420048"/>
                </a:cubicBezTo>
                <a:lnTo>
                  <a:pt x="0" y="3613444"/>
                </a:lnTo>
                <a:cubicBezTo>
                  <a:pt x="0" y="3845430"/>
                  <a:pt x="188062" y="4033492"/>
                  <a:pt x="420048" y="4033492"/>
                </a:cubicBezTo>
                <a:lnTo>
                  <a:pt x="5617129" y="4033492"/>
                </a:lnTo>
                <a:cubicBezTo>
                  <a:pt x="5849115" y="4033492"/>
                  <a:pt x="6037177" y="3845430"/>
                  <a:pt x="6037177" y="3613444"/>
                </a:cubicBezTo>
                <a:lnTo>
                  <a:pt x="6037177" y="420048"/>
                </a:lnTo>
                <a:cubicBezTo>
                  <a:pt x="6037177" y="188062"/>
                  <a:pt x="5849115" y="0"/>
                  <a:pt x="5617129" y="0"/>
                </a:cubicBezTo>
                <a:close/>
              </a:path>
            </a:pathLst>
          </a:custGeom>
        </p:spPr>
      </p:pic>
      <p:pic>
        <p:nvPicPr>
          <p:cNvPr id="65" name="图片 64" descr="蓝色的自行车&#10;&#10;描述已自动生成">
            <a:extLst>
              <a:ext uri="{FF2B5EF4-FFF2-40B4-BE49-F238E27FC236}">
                <a16:creationId xmlns:a16="http://schemas.microsoft.com/office/drawing/2014/main" xmlns="" id="{DE4FDFC8-1415-4D37-9127-16D94E40687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3650" y="1114716"/>
            <a:ext cx="5555404" cy="4690866"/>
          </a:xfrm>
          <a:prstGeom prst="rect">
            <a:avLst/>
          </a:prstGeom>
        </p:spPr>
      </p:pic>
      <p:pic>
        <p:nvPicPr>
          <p:cNvPr id="75" name="图片 74" descr="卡通人物&#10;&#10;描述已自动生成">
            <a:extLst>
              <a:ext uri="{FF2B5EF4-FFF2-40B4-BE49-F238E27FC236}">
                <a16:creationId xmlns:a16="http://schemas.microsoft.com/office/drawing/2014/main" xmlns="" id="{813A3EE0-F32E-482C-AC9D-C94DC8D031A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320" y="849488"/>
            <a:ext cx="4622221" cy="4622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4035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42C43A0-33B5-4CFF-9175-2241D3109E52}"/>
              </a:ext>
            </a:extLst>
          </p:cNvPr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4341476A-2754-4A18-BBE4-A78A7024FE2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8DB03289-8B7A-42AA-99D9-8CA2625CEB48}"/>
                </a:ext>
              </a:extLst>
            </p:cNvPr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>
                <a:extLst>
                  <a:ext uri="{FF2B5EF4-FFF2-40B4-BE49-F238E27FC236}">
                    <a16:creationId xmlns:a16="http://schemas.microsoft.com/office/drawing/2014/main" xmlns="" id="{AD707E5F-917C-4A31-9FBF-4F97E857F5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>
                <a:extLst>
                  <a:ext uri="{FF2B5EF4-FFF2-40B4-BE49-F238E27FC236}">
                    <a16:creationId xmlns:a16="http://schemas.microsoft.com/office/drawing/2014/main" xmlns="" id="{36A80273-E825-4077-B09A-4F8B066E70E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>
                <a:extLst>
                  <a:ext uri="{FF2B5EF4-FFF2-40B4-BE49-F238E27FC236}">
                    <a16:creationId xmlns:a16="http://schemas.microsoft.com/office/drawing/2014/main" xmlns="" id="{7A50CF2F-5F99-480B-B410-6BF24ED255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5C313CE5-3D15-4694-8560-2DE931240563}"/>
                </a:ext>
              </a:extLst>
            </p:cNvPr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>
                <a:extLst>
                  <a:ext uri="{FF2B5EF4-FFF2-40B4-BE49-F238E27FC236}">
                    <a16:creationId xmlns:a16="http://schemas.microsoft.com/office/drawing/2014/main" xmlns="" id="{8D72AA82-0850-4DDD-BC03-D143733F97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>
                <a:extLst>
                  <a:ext uri="{FF2B5EF4-FFF2-40B4-BE49-F238E27FC236}">
                    <a16:creationId xmlns:a16="http://schemas.microsoft.com/office/drawing/2014/main" xmlns="" id="{730C6756-8AFD-4530-A22B-CE71C5306E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>
                <a:extLst>
                  <a:ext uri="{FF2B5EF4-FFF2-40B4-BE49-F238E27FC236}">
                    <a16:creationId xmlns:a16="http://schemas.microsoft.com/office/drawing/2014/main" xmlns="" id="{73B9FFF6-8377-4C96-B3E3-475CE6C39B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2B708AA-1D9B-41DB-96F1-21136A57189D}"/>
                </a:ext>
              </a:extLst>
            </p:cNvPr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>
                <a:extLst>
                  <a:ext uri="{FF2B5EF4-FFF2-40B4-BE49-F238E27FC236}">
                    <a16:creationId xmlns:a16="http://schemas.microsoft.com/office/drawing/2014/main" xmlns="" id="{18049E3A-32EB-4BB3-A889-521AF4C234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>
                <a:extLst>
                  <a:ext uri="{FF2B5EF4-FFF2-40B4-BE49-F238E27FC236}">
                    <a16:creationId xmlns:a16="http://schemas.microsoft.com/office/drawing/2014/main" xmlns="" id="{061C668B-C383-4101-8958-6409DEBB5CF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04D274E5-CE78-4FD6-8515-A745ABBCFBE1}"/>
                </a:ext>
              </a:extLst>
            </p:cNvPr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>
                <a:extLst>
                  <a:ext uri="{FF2B5EF4-FFF2-40B4-BE49-F238E27FC236}">
                    <a16:creationId xmlns:a16="http://schemas.microsoft.com/office/drawing/2014/main" xmlns="" id="{96235C7B-8F3E-474D-9BE8-B45A25AB98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>
                <a:extLst>
                  <a:ext uri="{FF2B5EF4-FFF2-40B4-BE49-F238E27FC236}">
                    <a16:creationId xmlns:a16="http://schemas.microsoft.com/office/drawing/2014/main" xmlns="" id="{B6207383-9B1F-418D-B6C8-30191313A61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1723055-5ACA-4FCD-91B4-520FDA74EBED}"/>
              </a:ext>
            </a:extLst>
          </p:cNvPr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E98D4216-69B2-4910-8619-0FC9F5A227FB}"/>
                </a:ext>
              </a:extLst>
            </p:cNvPr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9AA9CEF2-3B55-4B37-BA0F-2B1E05182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93" name="图形 92">
            <a:extLst>
              <a:ext uri="{FF2B5EF4-FFF2-40B4-BE49-F238E27FC236}">
                <a16:creationId xmlns:a16="http://schemas.microsoft.com/office/drawing/2014/main" xmlns="" id="{E656906A-71AB-4DF1-AE1C-79E1B0077C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pic>
        <p:nvPicPr>
          <p:cNvPr id="94" name="图形 93">
            <a:extLst>
              <a:ext uri="{FF2B5EF4-FFF2-40B4-BE49-F238E27FC236}">
                <a16:creationId xmlns:a16="http://schemas.microsoft.com/office/drawing/2014/main" xmlns="" id="{5FF59B11-7409-43AD-844F-EAA5FF24767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30" name="文本框 11">
            <a:extLst>
              <a:ext uri="{FF2B5EF4-FFF2-40B4-BE49-F238E27FC236}">
                <a16:creationId xmlns:a16="http://schemas.microsoft.com/office/drawing/2014/main" xmlns="" id="{F16C40FC-5716-45C6-84E8-F72C1810463F}"/>
              </a:ext>
            </a:extLst>
          </p:cNvPr>
          <p:cNvSpPr txBox="1">
            <a:spLocks/>
          </p:cNvSpPr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四项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图文并列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A60DF335-85BB-40FA-BEF7-73DC13C00254}"/>
              </a:ext>
            </a:extLst>
          </p:cNvPr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32" name="íŝlîďè">
              <a:extLst>
                <a:ext uri="{FF2B5EF4-FFF2-40B4-BE49-F238E27FC236}">
                  <a16:creationId xmlns:a16="http://schemas.microsoft.com/office/drawing/2014/main" xmlns="" id="{605ACC5E-91AE-402C-B58E-3C0D425ED5EB}"/>
                </a:ext>
              </a:extLst>
            </p:cNvPr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33" name="ïśļîḓê">
              <a:extLst>
                <a:ext uri="{FF2B5EF4-FFF2-40B4-BE49-F238E27FC236}">
                  <a16:creationId xmlns:a16="http://schemas.microsoft.com/office/drawing/2014/main" xmlns="" id="{7146940D-9CA1-4570-8A94-9FF379630D7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34" name="ïśļîḓê">
              <a:extLst>
                <a:ext uri="{FF2B5EF4-FFF2-40B4-BE49-F238E27FC236}">
                  <a16:creationId xmlns:a16="http://schemas.microsoft.com/office/drawing/2014/main" xmlns="" id="{90F027F6-0E3C-4418-B524-431801B47CB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75E6464B-24A1-41AE-8C7B-420DB6BD6CB8}"/>
              </a:ext>
            </a:extLst>
          </p:cNvPr>
          <p:cNvSpPr/>
          <p:nvPr/>
        </p:nvSpPr>
        <p:spPr>
          <a:xfrm>
            <a:off x="801075" y="1770743"/>
            <a:ext cx="2088000" cy="1693437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1168B4BA-0F50-4D7F-8C03-C2FAE6A74DA9}"/>
              </a:ext>
            </a:extLst>
          </p:cNvPr>
          <p:cNvSpPr/>
          <p:nvPr/>
        </p:nvSpPr>
        <p:spPr>
          <a:xfrm>
            <a:off x="801075" y="3849417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AE031E30-8A7F-47B8-B5FA-99BE334F3B24}"/>
              </a:ext>
            </a:extLst>
          </p:cNvPr>
          <p:cNvSpPr txBox="1"/>
          <p:nvPr/>
        </p:nvSpPr>
        <p:spPr>
          <a:xfrm>
            <a:off x="660400" y="3654751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ADA94CEF-6B85-4668-A93D-621FD3A76C71}"/>
              </a:ext>
            </a:extLst>
          </p:cNvPr>
          <p:cNvSpPr txBox="1"/>
          <p:nvPr/>
        </p:nvSpPr>
        <p:spPr>
          <a:xfrm>
            <a:off x="801075" y="4019031"/>
            <a:ext cx="2088000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F24B82CC-001A-484D-9B53-08EFB2DD6BCE}"/>
              </a:ext>
            </a:extLst>
          </p:cNvPr>
          <p:cNvGrpSpPr/>
          <p:nvPr/>
        </p:nvGrpSpPr>
        <p:grpSpPr>
          <a:xfrm>
            <a:off x="1006154" y="5327476"/>
            <a:ext cx="1950884" cy="836319"/>
            <a:chOff x="979460" y="5327476"/>
            <a:chExt cx="1950884" cy="836319"/>
          </a:xfrm>
        </p:grpSpPr>
        <p:sp>
          <p:nvSpPr>
            <p:cNvPr id="39" name="文本框 11">
              <a:extLst>
                <a:ext uri="{FF2B5EF4-FFF2-40B4-BE49-F238E27FC236}">
                  <a16:creationId xmlns:a16="http://schemas.microsoft.com/office/drawing/2014/main" xmlns="" id="{AAD71550-B2F5-4200-9736-6D199B0FD5B6}"/>
                </a:ext>
              </a:extLst>
            </p:cNvPr>
            <p:cNvSpPr txBox="1">
              <a:spLocks/>
            </p:cNvSpPr>
            <p:nvPr/>
          </p:nvSpPr>
          <p:spPr>
            <a:xfrm>
              <a:off x="979460" y="5327476"/>
              <a:ext cx="1226853" cy="83631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r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6000" b="0" dirty="0">
                  <a:solidFill>
                    <a:schemeClr val="accent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30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2DF9B0FD-F7FB-4DA3-AC04-8FC3AD238332}"/>
                </a:ext>
              </a:extLst>
            </p:cNvPr>
            <p:cNvSpPr txBox="1"/>
            <p:nvPr/>
          </p:nvSpPr>
          <p:spPr>
            <a:xfrm>
              <a:off x="2210344" y="5705596"/>
              <a:ext cx="72000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/>
                <a:t>人</a:t>
              </a:r>
              <a:r>
                <a:rPr lang="en-US" altLang="zh-CN" sz="1400" dirty="0"/>
                <a:t>/</a:t>
              </a:r>
              <a:r>
                <a:rPr lang="zh-CN" altLang="en-US" sz="1400" dirty="0"/>
                <a:t>次</a:t>
              </a:r>
            </a:p>
          </p:txBody>
        </p:sp>
      </p:grp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5BDEFFD0-1B38-4103-8AF0-C1545D08723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225" r="40678" b="71751"/>
          <a:stretch>
            <a:fillRect/>
          </a:stretch>
        </p:blipFill>
        <p:spPr>
          <a:xfrm>
            <a:off x="801075" y="1915919"/>
            <a:ext cx="2088000" cy="1548261"/>
          </a:xfrm>
          <a:custGeom>
            <a:avLst/>
            <a:gdLst>
              <a:gd name="connsiteX0" fmla="*/ 36947 w 2088000"/>
              <a:gd name="connsiteY0" fmla="*/ 0 h 1548261"/>
              <a:gd name="connsiteX1" fmla="*/ 2051053 w 2088000"/>
              <a:gd name="connsiteY1" fmla="*/ 0 h 1548261"/>
              <a:gd name="connsiteX2" fmla="*/ 2065820 w 2088000"/>
              <a:gd name="connsiteY2" fmla="*/ 27207 h 1548261"/>
              <a:gd name="connsiteX3" fmla="*/ 2088000 w 2088000"/>
              <a:gd name="connsiteY3" fmla="*/ 137069 h 1548261"/>
              <a:gd name="connsiteX4" fmla="*/ 2088000 w 2088000"/>
              <a:gd name="connsiteY4" fmla="*/ 1266016 h 1548261"/>
              <a:gd name="connsiteX5" fmla="*/ 1805755 w 2088000"/>
              <a:gd name="connsiteY5" fmla="*/ 1548261 h 1548261"/>
              <a:gd name="connsiteX6" fmla="*/ 282245 w 2088000"/>
              <a:gd name="connsiteY6" fmla="*/ 1548261 h 1548261"/>
              <a:gd name="connsiteX7" fmla="*/ 0 w 2088000"/>
              <a:gd name="connsiteY7" fmla="*/ 1266016 h 1548261"/>
              <a:gd name="connsiteX8" fmla="*/ 0 w 2088000"/>
              <a:gd name="connsiteY8" fmla="*/ 137069 h 1548261"/>
              <a:gd name="connsiteX9" fmla="*/ 22180 w 2088000"/>
              <a:gd name="connsiteY9" fmla="*/ 27207 h 154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88000" h="1548261">
                <a:moveTo>
                  <a:pt x="36947" y="0"/>
                </a:moveTo>
                <a:lnTo>
                  <a:pt x="2051053" y="0"/>
                </a:lnTo>
                <a:lnTo>
                  <a:pt x="2065820" y="27207"/>
                </a:lnTo>
                <a:cubicBezTo>
                  <a:pt x="2080102" y="60974"/>
                  <a:pt x="2088000" y="98099"/>
                  <a:pt x="2088000" y="137069"/>
                </a:cubicBezTo>
                <a:lnTo>
                  <a:pt x="2088000" y="1266016"/>
                </a:lnTo>
                <a:cubicBezTo>
                  <a:pt x="2088000" y="1421896"/>
                  <a:pt x="1961635" y="1548261"/>
                  <a:pt x="1805755" y="1548261"/>
                </a:cubicBezTo>
                <a:lnTo>
                  <a:pt x="282245" y="1548261"/>
                </a:lnTo>
                <a:cubicBezTo>
                  <a:pt x="126365" y="1548261"/>
                  <a:pt x="0" y="1421896"/>
                  <a:pt x="0" y="1266016"/>
                </a:cubicBezTo>
                <a:lnTo>
                  <a:pt x="0" y="137069"/>
                </a:lnTo>
                <a:cubicBezTo>
                  <a:pt x="0" y="98099"/>
                  <a:pt x="7898" y="60974"/>
                  <a:pt x="22180" y="27207"/>
                </a:cubicBezTo>
                <a:close/>
              </a:path>
            </a:pathLst>
          </a:custGeom>
        </p:spPr>
      </p:pic>
      <p:pic>
        <p:nvPicPr>
          <p:cNvPr id="25" name="图片 24" descr="卡通人物&#10;&#10;描述已自动生成">
            <a:extLst>
              <a:ext uri="{FF2B5EF4-FFF2-40B4-BE49-F238E27FC236}">
                <a16:creationId xmlns:a16="http://schemas.microsoft.com/office/drawing/2014/main" xmlns="" id="{9CAA1C52-53C4-4CD2-8B1D-4F171D9A5D6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26682" y="1465199"/>
            <a:ext cx="2230609" cy="2230609"/>
          </a:xfrm>
          <a:prstGeom prst="rect">
            <a:avLst/>
          </a:prstGeom>
        </p:spPr>
      </p:pic>
      <p:sp>
        <p:nvSpPr>
          <p:cNvPr id="44" name="矩形: 圆角 43">
            <a:extLst>
              <a:ext uri="{FF2B5EF4-FFF2-40B4-BE49-F238E27FC236}">
                <a16:creationId xmlns:a16="http://schemas.microsoft.com/office/drawing/2014/main" xmlns="" id="{3C6AE00B-183C-4AD5-AA37-D1B5682920C8}"/>
              </a:ext>
            </a:extLst>
          </p:cNvPr>
          <p:cNvSpPr/>
          <p:nvPr/>
        </p:nvSpPr>
        <p:spPr>
          <a:xfrm>
            <a:off x="3630791" y="1770743"/>
            <a:ext cx="2088000" cy="1693437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9F2BD013-F94A-4B7C-9D93-01F91D29D70A}"/>
              </a:ext>
            </a:extLst>
          </p:cNvPr>
          <p:cNvSpPr/>
          <p:nvPr/>
        </p:nvSpPr>
        <p:spPr>
          <a:xfrm>
            <a:off x="3630791" y="3849417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132C64DE-F9AC-4E66-BB87-52083F8E66EA}"/>
              </a:ext>
            </a:extLst>
          </p:cNvPr>
          <p:cNvSpPr txBox="1"/>
          <p:nvPr/>
        </p:nvSpPr>
        <p:spPr>
          <a:xfrm>
            <a:off x="3490116" y="3654751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65EEB73F-FE3D-4E2C-914B-914F088809AB}"/>
              </a:ext>
            </a:extLst>
          </p:cNvPr>
          <p:cNvSpPr txBox="1"/>
          <p:nvPr/>
        </p:nvSpPr>
        <p:spPr>
          <a:xfrm>
            <a:off x="3630791" y="4019031"/>
            <a:ext cx="2088000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9AEF2640-CB60-4DA8-94AB-76F5FDC4E40B}"/>
              </a:ext>
            </a:extLst>
          </p:cNvPr>
          <p:cNvGrpSpPr/>
          <p:nvPr/>
        </p:nvGrpSpPr>
        <p:grpSpPr>
          <a:xfrm>
            <a:off x="3835870" y="5327476"/>
            <a:ext cx="1950884" cy="836319"/>
            <a:chOff x="979460" y="5327476"/>
            <a:chExt cx="1950884" cy="836319"/>
          </a:xfrm>
        </p:grpSpPr>
        <p:sp>
          <p:nvSpPr>
            <p:cNvPr id="50" name="文本框 11">
              <a:extLst>
                <a:ext uri="{FF2B5EF4-FFF2-40B4-BE49-F238E27FC236}">
                  <a16:creationId xmlns:a16="http://schemas.microsoft.com/office/drawing/2014/main" xmlns="" id="{5522AFA5-E81A-40EB-8EDD-9BE9C6028CC7}"/>
                </a:ext>
              </a:extLst>
            </p:cNvPr>
            <p:cNvSpPr txBox="1">
              <a:spLocks/>
            </p:cNvSpPr>
            <p:nvPr/>
          </p:nvSpPr>
          <p:spPr>
            <a:xfrm>
              <a:off x="979460" y="5327476"/>
              <a:ext cx="1226853" cy="83631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r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6000" b="0" dirty="0">
                  <a:solidFill>
                    <a:schemeClr val="accent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70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4283D768-08AE-4901-A2E2-13CE5C24C499}"/>
                </a:ext>
              </a:extLst>
            </p:cNvPr>
            <p:cNvSpPr txBox="1"/>
            <p:nvPr/>
          </p:nvSpPr>
          <p:spPr>
            <a:xfrm>
              <a:off x="2210344" y="5705596"/>
              <a:ext cx="72000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/>
                <a:t>人</a:t>
              </a:r>
              <a:r>
                <a:rPr lang="en-US" altLang="zh-CN" sz="1400" dirty="0"/>
                <a:t>/</a:t>
              </a:r>
              <a:r>
                <a:rPr lang="zh-CN" altLang="en-US" sz="1400" dirty="0"/>
                <a:t>次</a:t>
              </a:r>
            </a:p>
          </p:txBody>
        </p:sp>
      </p:grpSp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E564EDBF-CB95-4B70-8881-C6141429DBC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225" r="40678" b="71751"/>
          <a:stretch>
            <a:fillRect/>
          </a:stretch>
        </p:blipFill>
        <p:spPr>
          <a:xfrm>
            <a:off x="3630791" y="1915919"/>
            <a:ext cx="2088000" cy="1548261"/>
          </a:xfrm>
          <a:custGeom>
            <a:avLst/>
            <a:gdLst>
              <a:gd name="connsiteX0" fmla="*/ 36947 w 2088000"/>
              <a:gd name="connsiteY0" fmla="*/ 0 h 1548261"/>
              <a:gd name="connsiteX1" fmla="*/ 2051053 w 2088000"/>
              <a:gd name="connsiteY1" fmla="*/ 0 h 1548261"/>
              <a:gd name="connsiteX2" fmla="*/ 2065820 w 2088000"/>
              <a:gd name="connsiteY2" fmla="*/ 27207 h 1548261"/>
              <a:gd name="connsiteX3" fmla="*/ 2088000 w 2088000"/>
              <a:gd name="connsiteY3" fmla="*/ 137069 h 1548261"/>
              <a:gd name="connsiteX4" fmla="*/ 2088000 w 2088000"/>
              <a:gd name="connsiteY4" fmla="*/ 1266016 h 1548261"/>
              <a:gd name="connsiteX5" fmla="*/ 1805755 w 2088000"/>
              <a:gd name="connsiteY5" fmla="*/ 1548261 h 1548261"/>
              <a:gd name="connsiteX6" fmla="*/ 282245 w 2088000"/>
              <a:gd name="connsiteY6" fmla="*/ 1548261 h 1548261"/>
              <a:gd name="connsiteX7" fmla="*/ 0 w 2088000"/>
              <a:gd name="connsiteY7" fmla="*/ 1266016 h 1548261"/>
              <a:gd name="connsiteX8" fmla="*/ 0 w 2088000"/>
              <a:gd name="connsiteY8" fmla="*/ 137069 h 1548261"/>
              <a:gd name="connsiteX9" fmla="*/ 22180 w 2088000"/>
              <a:gd name="connsiteY9" fmla="*/ 27207 h 154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88000" h="1548261">
                <a:moveTo>
                  <a:pt x="36947" y="0"/>
                </a:moveTo>
                <a:lnTo>
                  <a:pt x="2051053" y="0"/>
                </a:lnTo>
                <a:lnTo>
                  <a:pt x="2065820" y="27207"/>
                </a:lnTo>
                <a:cubicBezTo>
                  <a:pt x="2080102" y="60974"/>
                  <a:pt x="2088000" y="98099"/>
                  <a:pt x="2088000" y="137069"/>
                </a:cubicBezTo>
                <a:lnTo>
                  <a:pt x="2088000" y="1266016"/>
                </a:lnTo>
                <a:cubicBezTo>
                  <a:pt x="2088000" y="1421896"/>
                  <a:pt x="1961635" y="1548261"/>
                  <a:pt x="1805755" y="1548261"/>
                </a:cubicBezTo>
                <a:lnTo>
                  <a:pt x="282245" y="1548261"/>
                </a:lnTo>
                <a:cubicBezTo>
                  <a:pt x="126365" y="1548261"/>
                  <a:pt x="0" y="1421896"/>
                  <a:pt x="0" y="1266016"/>
                </a:cubicBezTo>
                <a:lnTo>
                  <a:pt x="0" y="137069"/>
                </a:lnTo>
                <a:cubicBezTo>
                  <a:pt x="0" y="98099"/>
                  <a:pt x="7898" y="60974"/>
                  <a:pt x="22180" y="27207"/>
                </a:cubicBezTo>
                <a:close/>
              </a:path>
            </a:pathLst>
          </a:custGeom>
        </p:spPr>
      </p:pic>
      <p:pic>
        <p:nvPicPr>
          <p:cNvPr id="86" name="图片 85" descr="卡通人物&#10;&#10;描述已自动生成">
            <a:extLst>
              <a:ext uri="{FF2B5EF4-FFF2-40B4-BE49-F238E27FC236}">
                <a16:creationId xmlns:a16="http://schemas.microsoft.com/office/drawing/2014/main" xmlns="" id="{71830612-C3F1-410C-863D-77DDC9C668EA}"/>
              </a:ext>
            </a:extLst>
          </p:cNvPr>
          <p:cNvPicPr>
            <a:picLocks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7167" y="1460500"/>
            <a:ext cx="2230609" cy="2230609"/>
          </a:xfrm>
          <a:prstGeom prst="rect">
            <a:avLst/>
          </a:prstGeom>
        </p:spPr>
      </p:pic>
      <p:sp>
        <p:nvSpPr>
          <p:cNvPr id="54" name="矩形: 圆角 53">
            <a:extLst>
              <a:ext uri="{FF2B5EF4-FFF2-40B4-BE49-F238E27FC236}">
                <a16:creationId xmlns:a16="http://schemas.microsoft.com/office/drawing/2014/main" xmlns="" id="{759C2B60-2AFA-49B4-8E93-F3DEE17F6361}"/>
              </a:ext>
            </a:extLst>
          </p:cNvPr>
          <p:cNvSpPr/>
          <p:nvPr/>
        </p:nvSpPr>
        <p:spPr>
          <a:xfrm>
            <a:off x="6460507" y="1770743"/>
            <a:ext cx="2088000" cy="1693437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3CA11439-CC3D-4B8C-B12C-DBA80A4A04BF}"/>
              </a:ext>
            </a:extLst>
          </p:cNvPr>
          <p:cNvSpPr/>
          <p:nvPr/>
        </p:nvSpPr>
        <p:spPr>
          <a:xfrm>
            <a:off x="6460507" y="3849417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428967E0-6ECE-43DF-886B-B53214BE26DB}"/>
              </a:ext>
            </a:extLst>
          </p:cNvPr>
          <p:cNvSpPr txBox="1"/>
          <p:nvPr/>
        </p:nvSpPr>
        <p:spPr>
          <a:xfrm>
            <a:off x="6319832" y="3654751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9C57AB7C-A44E-419D-8C31-F883ABEC3B9D}"/>
              </a:ext>
            </a:extLst>
          </p:cNvPr>
          <p:cNvSpPr txBox="1"/>
          <p:nvPr/>
        </p:nvSpPr>
        <p:spPr>
          <a:xfrm>
            <a:off x="6460507" y="4019031"/>
            <a:ext cx="2088000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1708DDCD-A5EA-400E-B22D-7C94E5B216DD}"/>
              </a:ext>
            </a:extLst>
          </p:cNvPr>
          <p:cNvGrpSpPr/>
          <p:nvPr/>
        </p:nvGrpSpPr>
        <p:grpSpPr>
          <a:xfrm>
            <a:off x="6624845" y="5327476"/>
            <a:ext cx="2032366" cy="836319"/>
            <a:chOff x="897978" y="5327476"/>
            <a:chExt cx="2032366" cy="836319"/>
          </a:xfrm>
        </p:grpSpPr>
        <p:sp>
          <p:nvSpPr>
            <p:cNvPr id="60" name="文本框 11">
              <a:extLst>
                <a:ext uri="{FF2B5EF4-FFF2-40B4-BE49-F238E27FC236}">
                  <a16:creationId xmlns:a16="http://schemas.microsoft.com/office/drawing/2014/main" xmlns="" id="{75A1EE3A-91A7-4BA7-8DF3-65F9CADB0FA0}"/>
                </a:ext>
              </a:extLst>
            </p:cNvPr>
            <p:cNvSpPr txBox="1">
              <a:spLocks/>
            </p:cNvSpPr>
            <p:nvPr/>
          </p:nvSpPr>
          <p:spPr>
            <a:xfrm>
              <a:off x="897978" y="5327476"/>
              <a:ext cx="1308336" cy="83631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r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6000" b="0" dirty="0"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20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150E74A2-C4EF-49AA-BB9E-685D3A9D099F}"/>
                </a:ext>
              </a:extLst>
            </p:cNvPr>
            <p:cNvSpPr txBox="1"/>
            <p:nvPr/>
          </p:nvSpPr>
          <p:spPr>
            <a:xfrm>
              <a:off x="2210344" y="5705596"/>
              <a:ext cx="72000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/>
                <a:t>人</a:t>
              </a:r>
              <a:r>
                <a:rPr lang="en-US" altLang="zh-CN" sz="1400" dirty="0"/>
                <a:t>/</a:t>
              </a:r>
              <a:r>
                <a:rPr lang="zh-CN" altLang="en-US" sz="1400" dirty="0"/>
                <a:t>次</a:t>
              </a:r>
            </a:p>
          </p:txBody>
        </p:sp>
      </p:grpSp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F44BDE9B-CEDA-4EF2-A1D5-9E2AE91C173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225" r="40678" b="71751"/>
          <a:stretch>
            <a:fillRect/>
          </a:stretch>
        </p:blipFill>
        <p:spPr>
          <a:xfrm>
            <a:off x="6460507" y="1915919"/>
            <a:ext cx="2088000" cy="1548261"/>
          </a:xfrm>
          <a:custGeom>
            <a:avLst/>
            <a:gdLst>
              <a:gd name="connsiteX0" fmla="*/ 36947 w 2088000"/>
              <a:gd name="connsiteY0" fmla="*/ 0 h 1548261"/>
              <a:gd name="connsiteX1" fmla="*/ 2051053 w 2088000"/>
              <a:gd name="connsiteY1" fmla="*/ 0 h 1548261"/>
              <a:gd name="connsiteX2" fmla="*/ 2065820 w 2088000"/>
              <a:gd name="connsiteY2" fmla="*/ 27207 h 1548261"/>
              <a:gd name="connsiteX3" fmla="*/ 2088000 w 2088000"/>
              <a:gd name="connsiteY3" fmla="*/ 137069 h 1548261"/>
              <a:gd name="connsiteX4" fmla="*/ 2088000 w 2088000"/>
              <a:gd name="connsiteY4" fmla="*/ 1266016 h 1548261"/>
              <a:gd name="connsiteX5" fmla="*/ 1805755 w 2088000"/>
              <a:gd name="connsiteY5" fmla="*/ 1548261 h 1548261"/>
              <a:gd name="connsiteX6" fmla="*/ 282245 w 2088000"/>
              <a:gd name="connsiteY6" fmla="*/ 1548261 h 1548261"/>
              <a:gd name="connsiteX7" fmla="*/ 0 w 2088000"/>
              <a:gd name="connsiteY7" fmla="*/ 1266016 h 1548261"/>
              <a:gd name="connsiteX8" fmla="*/ 0 w 2088000"/>
              <a:gd name="connsiteY8" fmla="*/ 137069 h 1548261"/>
              <a:gd name="connsiteX9" fmla="*/ 22180 w 2088000"/>
              <a:gd name="connsiteY9" fmla="*/ 27207 h 154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88000" h="1548261">
                <a:moveTo>
                  <a:pt x="36947" y="0"/>
                </a:moveTo>
                <a:lnTo>
                  <a:pt x="2051053" y="0"/>
                </a:lnTo>
                <a:lnTo>
                  <a:pt x="2065820" y="27207"/>
                </a:lnTo>
                <a:cubicBezTo>
                  <a:pt x="2080102" y="60974"/>
                  <a:pt x="2088000" y="98099"/>
                  <a:pt x="2088000" y="137069"/>
                </a:cubicBezTo>
                <a:lnTo>
                  <a:pt x="2088000" y="1266016"/>
                </a:lnTo>
                <a:cubicBezTo>
                  <a:pt x="2088000" y="1421896"/>
                  <a:pt x="1961635" y="1548261"/>
                  <a:pt x="1805755" y="1548261"/>
                </a:cubicBezTo>
                <a:lnTo>
                  <a:pt x="282245" y="1548261"/>
                </a:lnTo>
                <a:cubicBezTo>
                  <a:pt x="126365" y="1548261"/>
                  <a:pt x="0" y="1421896"/>
                  <a:pt x="0" y="1266016"/>
                </a:cubicBezTo>
                <a:lnTo>
                  <a:pt x="0" y="137069"/>
                </a:lnTo>
                <a:cubicBezTo>
                  <a:pt x="0" y="98099"/>
                  <a:pt x="7898" y="60974"/>
                  <a:pt x="22180" y="27207"/>
                </a:cubicBezTo>
                <a:close/>
              </a:path>
            </a:pathLst>
          </a:custGeom>
        </p:spPr>
      </p:pic>
      <p:pic>
        <p:nvPicPr>
          <p:cNvPr id="27" name="图片 26" descr="卡通人物&#10;&#10;描述已自动生成">
            <a:extLst>
              <a:ext uri="{FF2B5EF4-FFF2-40B4-BE49-F238E27FC236}">
                <a16:creationId xmlns:a16="http://schemas.microsoft.com/office/drawing/2014/main" xmlns="" id="{0AE43CB4-3B38-479D-895D-9338DDE02007}"/>
              </a:ext>
            </a:extLst>
          </p:cNvPr>
          <p:cNvPicPr>
            <a:picLocks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75582" y="1460500"/>
            <a:ext cx="2230609" cy="2230609"/>
          </a:xfrm>
          <a:prstGeom prst="rect">
            <a:avLst/>
          </a:prstGeom>
        </p:spPr>
      </p:pic>
      <p:sp>
        <p:nvSpPr>
          <p:cNvPr id="64" name="矩形: 圆角 63">
            <a:extLst>
              <a:ext uri="{FF2B5EF4-FFF2-40B4-BE49-F238E27FC236}">
                <a16:creationId xmlns:a16="http://schemas.microsoft.com/office/drawing/2014/main" xmlns="" id="{C36193D6-8994-4763-91EE-C3A6AA60F451}"/>
              </a:ext>
            </a:extLst>
          </p:cNvPr>
          <p:cNvSpPr/>
          <p:nvPr/>
        </p:nvSpPr>
        <p:spPr>
          <a:xfrm>
            <a:off x="9290224" y="1770743"/>
            <a:ext cx="2088000" cy="1693437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7EBC3BC6-BC41-44B4-AE3B-FAA72B7CFFE8}"/>
              </a:ext>
            </a:extLst>
          </p:cNvPr>
          <p:cNvSpPr/>
          <p:nvPr/>
        </p:nvSpPr>
        <p:spPr>
          <a:xfrm>
            <a:off x="9290224" y="3849417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B8303514-D5F5-42FD-BBE8-54C373522A9E}"/>
              </a:ext>
            </a:extLst>
          </p:cNvPr>
          <p:cNvSpPr txBox="1"/>
          <p:nvPr/>
        </p:nvSpPr>
        <p:spPr>
          <a:xfrm>
            <a:off x="9149549" y="3654751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3B124F71-B70A-4E4D-A6A5-834586760684}"/>
              </a:ext>
            </a:extLst>
          </p:cNvPr>
          <p:cNvSpPr txBox="1"/>
          <p:nvPr/>
        </p:nvSpPr>
        <p:spPr>
          <a:xfrm>
            <a:off x="9290224" y="4019031"/>
            <a:ext cx="2088000" cy="1102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CBE0DDD9-DBDA-4C83-ADD5-DE34E4EFEE6E}"/>
              </a:ext>
            </a:extLst>
          </p:cNvPr>
          <p:cNvGrpSpPr/>
          <p:nvPr/>
        </p:nvGrpSpPr>
        <p:grpSpPr>
          <a:xfrm>
            <a:off x="9454562" y="5327476"/>
            <a:ext cx="2032366" cy="836319"/>
            <a:chOff x="897978" y="5327476"/>
            <a:chExt cx="2032366" cy="836319"/>
          </a:xfrm>
        </p:grpSpPr>
        <p:sp>
          <p:nvSpPr>
            <p:cNvPr id="70" name="文本框 11">
              <a:extLst>
                <a:ext uri="{FF2B5EF4-FFF2-40B4-BE49-F238E27FC236}">
                  <a16:creationId xmlns:a16="http://schemas.microsoft.com/office/drawing/2014/main" xmlns="" id="{3CA08AD6-1DAB-4E84-BD8E-7925B6DF71FB}"/>
                </a:ext>
              </a:extLst>
            </p:cNvPr>
            <p:cNvSpPr txBox="1">
              <a:spLocks/>
            </p:cNvSpPr>
            <p:nvPr/>
          </p:nvSpPr>
          <p:spPr>
            <a:xfrm>
              <a:off x="897978" y="5327476"/>
              <a:ext cx="1308335" cy="83631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r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6000" b="0" dirty="0"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80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E6276E12-A988-4C88-AE0A-17483C0F7AF0}"/>
                </a:ext>
              </a:extLst>
            </p:cNvPr>
            <p:cNvSpPr txBox="1"/>
            <p:nvPr/>
          </p:nvSpPr>
          <p:spPr>
            <a:xfrm>
              <a:off x="2210344" y="5705596"/>
              <a:ext cx="72000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/>
                <a:t>人</a:t>
              </a:r>
              <a:r>
                <a:rPr lang="en-US" altLang="zh-CN" sz="1400" dirty="0"/>
                <a:t>/</a:t>
              </a:r>
              <a:r>
                <a:rPr lang="zh-CN" altLang="en-US" sz="1400" dirty="0"/>
                <a:t>次</a:t>
              </a:r>
            </a:p>
          </p:txBody>
        </p:sp>
      </p:grpSp>
      <p:pic>
        <p:nvPicPr>
          <p:cNvPr id="72" name="图片 71">
            <a:extLst>
              <a:ext uri="{FF2B5EF4-FFF2-40B4-BE49-F238E27FC236}">
                <a16:creationId xmlns:a16="http://schemas.microsoft.com/office/drawing/2014/main" xmlns="" id="{DF3F05B0-7B91-4645-8C30-1C7D787EF2A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225" r="40678" b="71751"/>
          <a:stretch>
            <a:fillRect/>
          </a:stretch>
        </p:blipFill>
        <p:spPr>
          <a:xfrm>
            <a:off x="9290224" y="1915919"/>
            <a:ext cx="2088000" cy="1548261"/>
          </a:xfrm>
          <a:custGeom>
            <a:avLst/>
            <a:gdLst>
              <a:gd name="connsiteX0" fmla="*/ 36947 w 2088000"/>
              <a:gd name="connsiteY0" fmla="*/ 0 h 1548261"/>
              <a:gd name="connsiteX1" fmla="*/ 2051053 w 2088000"/>
              <a:gd name="connsiteY1" fmla="*/ 0 h 1548261"/>
              <a:gd name="connsiteX2" fmla="*/ 2065820 w 2088000"/>
              <a:gd name="connsiteY2" fmla="*/ 27207 h 1548261"/>
              <a:gd name="connsiteX3" fmla="*/ 2088000 w 2088000"/>
              <a:gd name="connsiteY3" fmla="*/ 137069 h 1548261"/>
              <a:gd name="connsiteX4" fmla="*/ 2088000 w 2088000"/>
              <a:gd name="connsiteY4" fmla="*/ 1266016 h 1548261"/>
              <a:gd name="connsiteX5" fmla="*/ 1805755 w 2088000"/>
              <a:gd name="connsiteY5" fmla="*/ 1548261 h 1548261"/>
              <a:gd name="connsiteX6" fmla="*/ 282245 w 2088000"/>
              <a:gd name="connsiteY6" fmla="*/ 1548261 h 1548261"/>
              <a:gd name="connsiteX7" fmla="*/ 0 w 2088000"/>
              <a:gd name="connsiteY7" fmla="*/ 1266016 h 1548261"/>
              <a:gd name="connsiteX8" fmla="*/ 0 w 2088000"/>
              <a:gd name="connsiteY8" fmla="*/ 137069 h 1548261"/>
              <a:gd name="connsiteX9" fmla="*/ 22180 w 2088000"/>
              <a:gd name="connsiteY9" fmla="*/ 27207 h 154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88000" h="1548261">
                <a:moveTo>
                  <a:pt x="36947" y="0"/>
                </a:moveTo>
                <a:lnTo>
                  <a:pt x="2051053" y="0"/>
                </a:lnTo>
                <a:lnTo>
                  <a:pt x="2065820" y="27207"/>
                </a:lnTo>
                <a:cubicBezTo>
                  <a:pt x="2080102" y="60974"/>
                  <a:pt x="2088000" y="98099"/>
                  <a:pt x="2088000" y="137069"/>
                </a:cubicBezTo>
                <a:lnTo>
                  <a:pt x="2088000" y="1266016"/>
                </a:lnTo>
                <a:cubicBezTo>
                  <a:pt x="2088000" y="1421896"/>
                  <a:pt x="1961635" y="1548261"/>
                  <a:pt x="1805755" y="1548261"/>
                </a:cubicBezTo>
                <a:lnTo>
                  <a:pt x="282245" y="1548261"/>
                </a:lnTo>
                <a:cubicBezTo>
                  <a:pt x="126365" y="1548261"/>
                  <a:pt x="0" y="1421896"/>
                  <a:pt x="0" y="1266016"/>
                </a:cubicBezTo>
                <a:lnTo>
                  <a:pt x="0" y="137069"/>
                </a:lnTo>
                <a:cubicBezTo>
                  <a:pt x="0" y="98099"/>
                  <a:pt x="7898" y="60974"/>
                  <a:pt x="22180" y="27207"/>
                </a:cubicBezTo>
                <a:close/>
              </a:path>
            </a:pathLst>
          </a:custGeom>
        </p:spPr>
      </p:pic>
      <p:pic>
        <p:nvPicPr>
          <p:cNvPr id="84" name="图片 83" descr="卡通人物&#10;&#10;描述已自动生成">
            <a:extLst>
              <a:ext uri="{FF2B5EF4-FFF2-40B4-BE49-F238E27FC236}">
                <a16:creationId xmlns:a16="http://schemas.microsoft.com/office/drawing/2014/main" xmlns="" id="{A48E7304-FA45-415C-AAA5-B8BC2C4CF4D1}"/>
              </a:ext>
            </a:extLst>
          </p:cNvPr>
          <p:cNvPicPr>
            <a:picLocks/>
          </p:cNvPicPr>
          <p:nvPr/>
        </p:nvPicPr>
        <p:blipFill>
          <a:blip r:embed="rId14" cstate="screen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07498" y="1460500"/>
            <a:ext cx="2230609" cy="223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6143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42C43A0-33B5-4CFF-9175-2241D3109E52}"/>
              </a:ext>
            </a:extLst>
          </p:cNvPr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4341476A-2754-4A18-BBE4-A78A7024FE2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8DB03289-8B7A-42AA-99D9-8CA2625CEB48}"/>
                </a:ext>
              </a:extLst>
            </p:cNvPr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>
                <a:extLst>
                  <a:ext uri="{FF2B5EF4-FFF2-40B4-BE49-F238E27FC236}">
                    <a16:creationId xmlns:a16="http://schemas.microsoft.com/office/drawing/2014/main" xmlns="" id="{AD707E5F-917C-4A31-9FBF-4F97E857F5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>
                <a:extLst>
                  <a:ext uri="{FF2B5EF4-FFF2-40B4-BE49-F238E27FC236}">
                    <a16:creationId xmlns:a16="http://schemas.microsoft.com/office/drawing/2014/main" xmlns="" id="{36A80273-E825-4077-B09A-4F8B066E70E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>
                <a:extLst>
                  <a:ext uri="{FF2B5EF4-FFF2-40B4-BE49-F238E27FC236}">
                    <a16:creationId xmlns:a16="http://schemas.microsoft.com/office/drawing/2014/main" xmlns="" id="{7A50CF2F-5F99-480B-B410-6BF24ED255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5C313CE5-3D15-4694-8560-2DE931240563}"/>
                </a:ext>
              </a:extLst>
            </p:cNvPr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>
                <a:extLst>
                  <a:ext uri="{FF2B5EF4-FFF2-40B4-BE49-F238E27FC236}">
                    <a16:creationId xmlns:a16="http://schemas.microsoft.com/office/drawing/2014/main" xmlns="" id="{8D72AA82-0850-4DDD-BC03-D143733F97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>
                <a:extLst>
                  <a:ext uri="{FF2B5EF4-FFF2-40B4-BE49-F238E27FC236}">
                    <a16:creationId xmlns:a16="http://schemas.microsoft.com/office/drawing/2014/main" xmlns="" id="{730C6756-8AFD-4530-A22B-CE71C5306E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>
                <a:extLst>
                  <a:ext uri="{FF2B5EF4-FFF2-40B4-BE49-F238E27FC236}">
                    <a16:creationId xmlns:a16="http://schemas.microsoft.com/office/drawing/2014/main" xmlns="" id="{73B9FFF6-8377-4C96-B3E3-475CE6C39B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2B708AA-1D9B-41DB-96F1-21136A57189D}"/>
                </a:ext>
              </a:extLst>
            </p:cNvPr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>
                <a:extLst>
                  <a:ext uri="{FF2B5EF4-FFF2-40B4-BE49-F238E27FC236}">
                    <a16:creationId xmlns:a16="http://schemas.microsoft.com/office/drawing/2014/main" xmlns="" id="{18049E3A-32EB-4BB3-A889-521AF4C234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>
                <a:extLst>
                  <a:ext uri="{FF2B5EF4-FFF2-40B4-BE49-F238E27FC236}">
                    <a16:creationId xmlns:a16="http://schemas.microsoft.com/office/drawing/2014/main" xmlns="" id="{061C668B-C383-4101-8958-6409DEBB5CF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04D274E5-CE78-4FD6-8515-A745ABBCFBE1}"/>
                </a:ext>
              </a:extLst>
            </p:cNvPr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>
                <a:extLst>
                  <a:ext uri="{FF2B5EF4-FFF2-40B4-BE49-F238E27FC236}">
                    <a16:creationId xmlns:a16="http://schemas.microsoft.com/office/drawing/2014/main" xmlns="" id="{96235C7B-8F3E-474D-9BE8-B45A25AB98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>
                <a:extLst>
                  <a:ext uri="{FF2B5EF4-FFF2-40B4-BE49-F238E27FC236}">
                    <a16:creationId xmlns:a16="http://schemas.microsoft.com/office/drawing/2014/main" xmlns="" id="{B6207383-9B1F-418D-B6C8-30191313A61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1723055-5ACA-4FCD-91B4-520FDA74EBED}"/>
              </a:ext>
            </a:extLst>
          </p:cNvPr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E98D4216-69B2-4910-8619-0FC9F5A227FB}"/>
                </a:ext>
              </a:extLst>
            </p:cNvPr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9AA9CEF2-3B55-4B37-BA0F-2B1E05182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93" name="图形 92">
            <a:extLst>
              <a:ext uri="{FF2B5EF4-FFF2-40B4-BE49-F238E27FC236}">
                <a16:creationId xmlns:a16="http://schemas.microsoft.com/office/drawing/2014/main" xmlns="" id="{E656906A-71AB-4DF1-AE1C-79E1B0077C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pic>
        <p:nvPicPr>
          <p:cNvPr id="94" name="图形 93">
            <a:extLst>
              <a:ext uri="{FF2B5EF4-FFF2-40B4-BE49-F238E27FC236}">
                <a16:creationId xmlns:a16="http://schemas.microsoft.com/office/drawing/2014/main" xmlns="" id="{5FF59B11-7409-43AD-844F-EAA5FF24767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30" name="文本框 11">
            <a:extLst>
              <a:ext uri="{FF2B5EF4-FFF2-40B4-BE49-F238E27FC236}">
                <a16:creationId xmlns:a16="http://schemas.microsoft.com/office/drawing/2014/main" xmlns="" id="{F16C40FC-5716-45C6-84E8-F72C1810463F}"/>
              </a:ext>
            </a:extLst>
          </p:cNvPr>
          <p:cNvSpPr txBox="1">
            <a:spLocks/>
          </p:cNvSpPr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六项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文字排版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A60DF335-85BB-40FA-BEF7-73DC13C00254}"/>
              </a:ext>
            </a:extLst>
          </p:cNvPr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32" name="íŝlîďè">
              <a:extLst>
                <a:ext uri="{FF2B5EF4-FFF2-40B4-BE49-F238E27FC236}">
                  <a16:creationId xmlns:a16="http://schemas.microsoft.com/office/drawing/2014/main" xmlns="" id="{605ACC5E-91AE-402C-B58E-3C0D425ED5EB}"/>
                </a:ext>
              </a:extLst>
            </p:cNvPr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33" name="ïśļîḓê">
              <a:extLst>
                <a:ext uri="{FF2B5EF4-FFF2-40B4-BE49-F238E27FC236}">
                  <a16:creationId xmlns:a16="http://schemas.microsoft.com/office/drawing/2014/main" xmlns="" id="{7146940D-9CA1-4570-8A94-9FF379630D7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34" name="ïśļîḓê">
              <a:extLst>
                <a:ext uri="{FF2B5EF4-FFF2-40B4-BE49-F238E27FC236}">
                  <a16:creationId xmlns:a16="http://schemas.microsoft.com/office/drawing/2014/main" xmlns="" id="{90F027F6-0E3C-4418-B524-431801B47CB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BFC2B3A4-7842-4B26-967F-B004AB1A2B49}"/>
              </a:ext>
            </a:extLst>
          </p:cNvPr>
          <p:cNvSpPr/>
          <p:nvPr/>
        </p:nvSpPr>
        <p:spPr>
          <a:xfrm>
            <a:off x="7485845" y="2115155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71EBA197-CD2D-4BE4-BE31-0EDCFC68E97E}"/>
              </a:ext>
            </a:extLst>
          </p:cNvPr>
          <p:cNvSpPr txBox="1"/>
          <p:nvPr/>
        </p:nvSpPr>
        <p:spPr>
          <a:xfrm>
            <a:off x="7481813" y="2303819"/>
            <a:ext cx="4028957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93A56B9C-AC81-4661-BC46-47ADABF7DD61}"/>
              </a:ext>
            </a:extLst>
          </p:cNvPr>
          <p:cNvGrpSpPr/>
          <p:nvPr/>
        </p:nvGrpSpPr>
        <p:grpSpPr>
          <a:xfrm>
            <a:off x="660400" y="2223787"/>
            <a:ext cx="6267746" cy="2538631"/>
            <a:chOff x="660400" y="2252815"/>
            <a:chExt cx="6267746" cy="2538631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="" id="{DC520703-7DBC-4117-A73A-79D189B513BF}"/>
                </a:ext>
              </a:extLst>
            </p:cNvPr>
            <p:cNvGrpSpPr>
              <a:grpSpLocks/>
            </p:cNvGrpSpPr>
            <p:nvPr/>
          </p:nvGrpSpPr>
          <p:grpSpPr>
            <a:xfrm>
              <a:off x="1106204" y="2265514"/>
              <a:ext cx="871398" cy="769974"/>
              <a:chOff x="3075712" y="-805559"/>
              <a:chExt cx="570149" cy="503788"/>
            </a:xfrm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xmlns="" id="{029D9426-ED8C-40B0-B8D4-D04601472734}"/>
                  </a:ext>
                </a:extLst>
              </p:cNvPr>
              <p:cNvSpPr/>
              <p:nvPr/>
            </p:nvSpPr>
            <p:spPr>
              <a:xfrm>
                <a:off x="3288293" y="-701174"/>
                <a:ext cx="238677" cy="275872"/>
              </a:xfrm>
              <a:custGeom>
                <a:avLst/>
                <a:gdLst>
                  <a:gd name="connsiteX0" fmla="*/ 55213 w 238677"/>
                  <a:gd name="connsiteY0" fmla="*/ 27 h 275872"/>
                  <a:gd name="connsiteX1" fmla="*/ 183968 w 238677"/>
                  <a:gd name="connsiteY1" fmla="*/ 274 h 275872"/>
                  <a:gd name="connsiteX2" fmla="*/ 238677 w 238677"/>
                  <a:gd name="connsiteY2" fmla="*/ 55195 h 275872"/>
                  <a:gd name="connsiteX3" fmla="*/ 238605 w 238677"/>
                  <a:gd name="connsiteY3" fmla="*/ 92723 h 275872"/>
                  <a:gd name="connsiteX4" fmla="*/ 54711 w 238677"/>
                  <a:gd name="connsiteY4" fmla="*/ 275872 h 275872"/>
                  <a:gd name="connsiteX5" fmla="*/ 0 w 238677"/>
                  <a:gd name="connsiteY5" fmla="*/ 220952 h 275872"/>
                  <a:gd name="connsiteX6" fmla="*/ 0 w 238677"/>
                  <a:gd name="connsiteY6" fmla="*/ 220951 h 275872"/>
                  <a:gd name="connsiteX7" fmla="*/ 319 w 238677"/>
                  <a:gd name="connsiteY7" fmla="*/ 54709 h 275872"/>
                  <a:gd name="connsiteX8" fmla="*/ 55240 w 238677"/>
                  <a:gd name="connsiteY8" fmla="*/ 0 h 275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8677" h="275872">
                    <a:moveTo>
                      <a:pt x="55213" y="27"/>
                    </a:moveTo>
                    <a:lnTo>
                      <a:pt x="183968" y="274"/>
                    </a:lnTo>
                    <a:cubicBezTo>
                      <a:pt x="214241" y="333"/>
                      <a:pt x="238735" y="24922"/>
                      <a:pt x="238677" y="55195"/>
                    </a:cubicBezTo>
                    <a:lnTo>
                      <a:pt x="238605" y="92723"/>
                    </a:lnTo>
                    <a:cubicBezTo>
                      <a:pt x="238399" y="194079"/>
                      <a:pt x="156067" y="276078"/>
                      <a:pt x="54711" y="275872"/>
                    </a:cubicBezTo>
                    <a:cubicBezTo>
                      <a:pt x="24437" y="275814"/>
                      <a:pt x="-57" y="251226"/>
                      <a:pt x="0" y="220952"/>
                    </a:cubicBezTo>
                    <a:cubicBezTo>
                      <a:pt x="0" y="220952"/>
                      <a:pt x="0" y="220951"/>
                      <a:pt x="0" y="220951"/>
                    </a:cubicBezTo>
                    <a:lnTo>
                      <a:pt x="319" y="54709"/>
                    </a:lnTo>
                    <a:cubicBezTo>
                      <a:pt x="378" y="24436"/>
                      <a:pt x="24967" y="-58"/>
                      <a:pt x="55240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6756308D-D217-43A6-849D-00A61552E2C5}"/>
                  </a:ext>
                </a:extLst>
              </p:cNvPr>
              <p:cNvSpPr/>
              <p:nvPr/>
            </p:nvSpPr>
            <p:spPr>
              <a:xfrm>
                <a:off x="3163670" y="-805559"/>
                <a:ext cx="394116" cy="394335"/>
              </a:xfrm>
              <a:custGeom>
                <a:avLst/>
                <a:gdLst>
                  <a:gd name="connsiteX0" fmla="*/ 196918 w 394116"/>
                  <a:gd name="connsiteY0" fmla="*/ 394336 h 394335"/>
                  <a:gd name="connsiteX1" fmla="*/ 196651 w 394116"/>
                  <a:gd name="connsiteY1" fmla="*/ 394336 h 394335"/>
                  <a:gd name="connsiteX2" fmla="*/ 0 w 394116"/>
                  <a:gd name="connsiteY2" fmla="*/ 197124 h 394335"/>
                  <a:gd name="connsiteX3" fmla="*/ 0 w 394116"/>
                  <a:gd name="connsiteY3" fmla="*/ 196952 h 394335"/>
                  <a:gd name="connsiteX4" fmla="*/ 261 w 394116"/>
                  <a:gd name="connsiteY4" fmla="*/ 76557 h 394335"/>
                  <a:gd name="connsiteX5" fmla="*/ 77002 w 394116"/>
                  <a:gd name="connsiteY5" fmla="*/ 0 h 394335"/>
                  <a:gd name="connsiteX6" fmla="*/ 77105 w 394116"/>
                  <a:gd name="connsiteY6" fmla="*/ 0 h 394335"/>
                  <a:gd name="connsiteX7" fmla="*/ 317485 w 394116"/>
                  <a:gd name="connsiteY7" fmla="*/ 315 h 394335"/>
                  <a:gd name="connsiteX8" fmla="*/ 394117 w 394116"/>
                  <a:gd name="connsiteY8" fmla="*/ 77166 h 394335"/>
                  <a:gd name="connsiteX9" fmla="*/ 394117 w 394116"/>
                  <a:gd name="connsiteY9" fmla="*/ 77194 h 394335"/>
                  <a:gd name="connsiteX10" fmla="*/ 393836 w 394116"/>
                  <a:gd name="connsiteY10" fmla="*/ 197836 h 394335"/>
                  <a:gd name="connsiteX11" fmla="*/ 196918 w 394116"/>
                  <a:gd name="connsiteY11" fmla="*/ 394336 h 394335"/>
                  <a:gd name="connsiteX12" fmla="*/ 77009 w 394116"/>
                  <a:gd name="connsiteY12" fmla="*/ 43818 h 394335"/>
                  <a:gd name="connsiteX13" fmla="*/ 44120 w 394116"/>
                  <a:gd name="connsiteY13" fmla="*/ 76625 h 394335"/>
                  <a:gd name="connsiteX14" fmla="*/ 43839 w 394116"/>
                  <a:gd name="connsiteY14" fmla="*/ 197055 h 394335"/>
                  <a:gd name="connsiteX15" fmla="*/ 196568 w 394116"/>
                  <a:gd name="connsiteY15" fmla="*/ 350483 h 394335"/>
                  <a:gd name="connsiteX16" fmla="*/ 196706 w 394116"/>
                  <a:gd name="connsiteY16" fmla="*/ 350483 h 394335"/>
                  <a:gd name="connsiteX17" fmla="*/ 196911 w 394116"/>
                  <a:gd name="connsiteY17" fmla="*/ 350483 h 394335"/>
                  <a:gd name="connsiteX18" fmla="*/ 349983 w 394116"/>
                  <a:gd name="connsiteY18" fmla="*/ 197761 h 394335"/>
                  <a:gd name="connsiteX19" fmla="*/ 350264 w 394116"/>
                  <a:gd name="connsiteY19" fmla="*/ 77091 h 394335"/>
                  <a:gd name="connsiteX20" fmla="*/ 317443 w 394116"/>
                  <a:gd name="connsiteY20" fmla="*/ 44133 h 394335"/>
                  <a:gd name="connsiteX21" fmla="*/ 317423 w 394116"/>
                  <a:gd name="connsiteY21" fmla="*/ 44133 h 394335"/>
                  <a:gd name="connsiteX22" fmla="*/ 77043 w 394116"/>
                  <a:gd name="connsiteY22" fmla="*/ 43818 h 394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94116" h="394335">
                    <a:moveTo>
                      <a:pt x="196918" y="394336"/>
                    </a:moveTo>
                    <a:lnTo>
                      <a:pt x="196651" y="394336"/>
                    </a:lnTo>
                    <a:cubicBezTo>
                      <a:pt x="87889" y="394181"/>
                      <a:pt x="-155" y="305886"/>
                      <a:pt x="0" y="197124"/>
                    </a:cubicBezTo>
                    <a:cubicBezTo>
                      <a:pt x="0" y="197066"/>
                      <a:pt x="0" y="197010"/>
                      <a:pt x="0" y="196952"/>
                    </a:cubicBezTo>
                    <a:lnTo>
                      <a:pt x="261" y="76557"/>
                    </a:lnTo>
                    <a:cubicBezTo>
                      <a:pt x="419" y="34269"/>
                      <a:pt x="34714" y="56"/>
                      <a:pt x="77002" y="0"/>
                    </a:cubicBezTo>
                    <a:lnTo>
                      <a:pt x="77105" y="0"/>
                    </a:lnTo>
                    <a:lnTo>
                      <a:pt x="317485" y="315"/>
                    </a:lnTo>
                    <a:cubicBezTo>
                      <a:pt x="359868" y="375"/>
                      <a:pt x="394177" y="34783"/>
                      <a:pt x="394117" y="77166"/>
                    </a:cubicBezTo>
                    <a:cubicBezTo>
                      <a:pt x="394117" y="77175"/>
                      <a:pt x="394117" y="77185"/>
                      <a:pt x="394117" y="77194"/>
                    </a:cubicBezTo>
                    <a:lnTo>
                      <a:pt x="393836" y="197836"/>
                    </a:lnTo>
                    <a:cubicBezTo>
                      <a:pt x="393598" y="306424"/>
                      <a:pt x="305507" y="394328"/>
                      <a:pt x="196918" y="394336"/>
                    </a:cubicBezTo>
                    <a:close/>
                    <a:moveTo>
                      <a:pt x="77009" y="43818"/>
                    </a:moveTo>
                    <a:cubicBezTo>
                      <a:pt x="58886" y="43841"/>
                      <a:pt x="44188" y="58502"/>
                      <a:pt x="44120" y="76625"/>
                    </a:cubicBezTo>
                    <a:lnTo>
                      <a:pt x="43839" y="197055"/>
                    </a:lnTo>
                    <a:cubicBezTo>
                      <a:pt x="43646" y="281598"/>
                      <a:pt x="112025" y="350290"/>
                      <a:pt x="196568" y="350483"/>
                    </a:cubicBezTo>
                    <a:cubicBezTo>
                      <a:pt x="196614" y="350483"/>
                      <a:pt x="196660" y="350483"/>
                      <a:pt x="196706" y="350483"/>
                    </a:cubicBezTo>
                    <a:lnTo>
                      <a:pt x="196911" y="350483"/>
                    </a:lnTo>
                    <a:cubicBezTo>
                      <a:pt x="281313" y="350480"/>
                      <a:pt x="349787" y="282162"/>
                      <a:pt x="349983" y="197761"/>
                    </a:cubicBezTo>
                    <a:lnTo>
                      <a:pt x="350264" y="77091"/>
                    </a:lnTo>
                    <a:cubicBezTo>
                      <a:pt x="350302" y="58927"/>
                      <a:pt x="335608" y="44171"/>
                      <a:pt x="317443" y="44133"/>
                    </a:cubicBezTo>
                    <a:cubicBezTo>
                      <a:pt x="317437" y="44133"/>
                      <a:pt x="317430" y="44133"/>
                      <a:pt x="317423" y="44133"/>
                    </a:cubicBezTo>
                    <a:lnTo>
                      <a:pt x="77043" y="43818"/>
                    </a:ln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xmlns="" id="{C288D0FA-E4CC-4DC9-9D98-237CA10F335A}"/>
                  </a:ext>
                </a:extLst>
              </p:cNvPr>
              <p:cNvSpPr/>
              <p:nvPr/>
            </p:nvSpPr>
            <p:spPr>
              <a:xfrm>
                <a:off x="3338559" y="-455151"/>
                <a:ext cx="43852" cy="134524"/>
              </a:xfrm>
              <a:custGeom>
                <a:avLst/>
                <a:gdLst>
                  <a:gd name="connsiteX0" fmla="*/ 21926 w 43852"/>
                  <a:gd name="connsiteY0" fmla="*/ 134524 h 134524"/>
                  <a:gd name="connsiteX1" fmla="*/ 0 w 43852"/>
                  <a:gd name="connsiteY1" fmla="*/ 112598 h 134524"/>
                  <a:gd name="connsiteX2" fmla="*/ 0 w 43852"/>
                  <a:gd name="connsiteY2" fmla="*/ 21926 h 134524"/>
                  <a:gd name="connsiteX3" fmla="*/ 21926 w 43852"/>
                  <a:gd name="connsiteY3" fmla="*/ 0 h 134524"/>
                  <a:gd name="connsiteX4" fmla="*/ 43852 w 43852"/>
                  <a:gd name="connsiteY4" fmla="*/ 21926 h 134524"/>
                  <a:gd name="connsiteX5" fmla="*/ 43852 w 43852"/>
                  <a:gd name="connsiteY5" fmla="*/ 112598 h 134524"/>
                  <a:gd name="connsiteX6" fmla="*/ 21926 w 43852"/>
                  <a:gd name="connsiteY6" fmla="*/ 134524 h 134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852" h="134524">
                    <a:moveTo>
                      <a:pt x="21926" y="134524"/>
                    </a:moveTo>
                    <a:cubicBezTo>
                      <a:pt x="9817" y="134524"/>
                      <a:pt x="0" y="124707"/>
                      <a:pt x="0" y="112598"/>
                    </a:cubicBezTo>
                    <a:lnTo>
                      <a:pt x="0" y="21926"/>
                    </a:lnTo>
                    <a:cubicBezTo>
                      <a:pt x="0" y="9817"/>
                      <a:pt x="9817" y="0"/>
                      <a:pt x="21926" y="0"/>
                    </a:cubicBezTo>
                    <a:cubicBezTo>
                      <a:pt x="34036" y="0"/>
                      <a:pt x="43852" y="9817"/>
                      <a:pt x="43852" y="21926"/>
                    </a:cubicBezTo>
                    <a:lnTo>
                      <a:pt x="43852" y="112598"/>
                    </a:lnTo>
                    <a:cubicBezTo>
                      <a:pt x="43852" y="124707"/>
                      <a:pt x="34036" y="134524"/>
                      <a:pt x="21926" y="13452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xmlns="" id="{CB0F4AAB-C143-459B-A787-4FD08ABAB0E6}"/>
                  </a:ext>
                </a:extLst>
              </p:cNvPr>
              <p:cNvSpPr/>
              <p:nvPr/>
            </p:nvSpPr>
            <p:spPr>
              <a:xfrm>
                <a:off x="3075712" y="-699676"/>
                <a:ext cx="570149" cy="397905"/>
              </a:xfrm>
              <a:custGeom>
                <a:avLst/>
                <a:gdLst>
                  <a:gd name="connsiteX0" fmla="*/ 461101 w 570149"/>
                  <a:gd name="connsiteY0" fmla="*/ 397906 h 397905"/>
                  <a:gd name="connsiteX1" fmla="*/ 110282 w 570149"/>
                  <a:gd name="connsiteY1" fmla="*/ 397906 h 397905"/>
                  <a:gd name="connsiteX2" fmla="*/ 88356 w 570149"/>
                  <a:gd name="connsiteY2" fmla="*/ 375979 h 397905"/>
                  <a:gd name="connsiteX3" fmla="*/ 110282 w 570149"/>
                  <a:gd name="connsiteY3" fmla="*/ 354053 h 397905"/>
                  <a:gd name="connsiteX4" fmla="*/ 461101 w 570149"/>
                  <a:gd name="connsiteY4" fmla="*/ 354053 h 397905"/>
                  <a:gd name="connsiteX5" fmla="*/ 483027 w 570149"/>
                  <a:gd name="connsiteY5" fmla="*/ 375979 h 397905"/>
                  <a:gd name="connsiteX6" fmla="*/ 461101 w 570149"/>
                  <a:gd name="connsiteY6" fmla="*/ 397906 h 397905"/>
                  <a:gd name="connsiteX7" fmla="*/ 109631 w 570149"/>
                  <a:gd name="connsiteY7" fmla="*/ 175410 h 397905"/>
                  <a:gd name="connsiteX8" fmla="*/ 76742 w 570149"/>
                  <a:gd name="connsiteY8" fmla="*/ 175410 h 397905"/>
                  <a:gd name="connsiteX9" fmla="*/ 0 w 570149"/>
                  <a:gd name="connsiteY9" fmla="*/ 98668 h 397905"/>
                  <a:gd name="connsiteX10" fmla="*/ 0 w 570149"/>
                  <a:gd name="connsiteY10" fmla="*/ 76742 h 397905"/>
                  <a:gd name="connsiteX11" fmla="*/ 76742 w 570149"/>
                  <a:gd name="connsiteY11" fmla="*/ 0 h 397905"/>
                  <a:gd name="connsiteX12" fmla="*/ 109631 w 570149"/>
                  <a:gd name="connsiteY12" fmla="*/ 0 h 397905"/>
                  <a:gd name="connsiteX13" fmla="*/ 131557 w 570149"/>
                  <a:gd name="connsiteY13" fmla="*/ 21926 h 397905"/>
                  <a:gd name="connsiteX14" fmla="*/ 131557 w 570149"/>
                  <a:gd name="connsiteY14" fmla="*/ 153483 h 397905"/>
                  <a:gd name="connsiteX15" fmla="*/ 109631 w 570149"/>
                  <a:gd name="connsiteY15" fmla="*/ 175410 h 397905"/>
                  <a:gd name="connsiteX16" fmla="*/ 76742 w 570149"/>
                  <a:gd name="connsiteY16" fmla="*/ 43852 h 397905"/>
                  <a:gd name="connsiteX17" fmla="*/ 43852 w 570149"/>
                  <a:gd name="connsiteY17" fmla="*/ 76742 h 397905"/>
                  <a:gd name="connsiteX18" fmla="*/ 43852 w 570149"/>
                  <a:gd name="connsiteY18" fmla="*/ 98668 h 397905"/>
                  <a:gd name="connsiteX19" fmla="*/ 76742 w 570149"/>
                  <a:gd name="connsiteY19" fmla="*/ 131557 h 397905"/>
                  <a:gd name="connsiteX20" fmla="*/ 87705 w 570149"/>
                  <a:gd name="connsiteY20" fmla="*/ 131557 h 397905"/>
                  <a:gd name="connsiteX21" fmla="*/ 87705 w 570149"/>
                  <a:gd name="connsiteY21" fmla="*/ 43852 h 397905"/>
                  <a:gd name="connsiteX22" fmla="*/ 493408 w 570149"/>
                  <a:gd name="connsiteY22" fmla="*/ 175410 h 397905"/>
                  <a:gd name="connsiteX23" fmla="*/ 460518 w 570149"/>
                  <a:gd name="connsiteY23" fmla="*/ 175410 h 397905"/>
                  <a:gd name="connsiteX24" fmla="*/ 438592 w 570149"/>
                  <a:gd name="connsiteY24" fmla="*/ 153483 h 397905"/>
                  <a:gd name="connsiteX25" fmla="*/ 438592 w 570149"/>
                  <a:gd name="connsiteY25" fmla="*/ 21926 h 397905"/>
                  <a:gd name="connsiteX26" fmla="*/ 460518 w 570149"/>
                  <a:gd name="connsiteY26" fmla="*/ 0 h 397905"/>
                  <a:gd name="connsiteX27" fmla="*/ 493408 w 570149"/>
                  <a:gd name="connsiteY27" fmla="*/ 0 h 397905"/>
                  <a:gd name="connsiteX28" fmla="*/ 570149 w 570149"/>
                  <a:gd name="connsiteY28" fmla="*/ 76742 h 397905"/>
                  <a:gd name="connsiteX29" fmla="*/ 570149 w 570149"/>
                  <a:gd name="connsiteY29" fmla="*/ 98668 h 397905"/>
                  <a:gd name="connsiteX30" fmla="*/ 493408 w 570149"/>
                  <a:gd name="connsiteY30" fmla="*/ 175410 h 397905"/>
                  <a:gd name="connsiteX31" fmla="*/ 482445 w 570149"/>
                  <a:gd name="connsiteY31" fmla="*/ 131557 h 397905"/>
                  <a:gd name="connsiteX32" fmla="*/ 493408 w 570149"/>
                  <a:gd name="connsiteY32" fmla="*/ 131557 h 397905"/>
                  <a:gd name="connsiteX33" fmla="*/ 526297 w 570149"/>
                  <a:gd name="connsiteY33" fmla="*/ 98668 h 397905"/>
                  <a:gd name="connsiteX34" fmla="*/ 526297 w 570149"/>
                  <a:gd name="connsiteY34" fmla="*/ 76742 h 397905"/>
                  <a:gd name="connsiteX35" fmla="*/ 493408 w 570149"/>
                  <a:gd name="connsiteY35" fmla="*/ 43852 h 397905"/>
                  <a:gd name="connsiteX36" fmla="*/ 482445 w 570149"/>
                  <a:gd name="connsiteY36" fmla="*/ 43852 h 397905"/>
                  <a:gd name="connsiteX37" fmla="*/ 285691 w 570149"/>
                  <a:gd name="connsiteY37" fmla="*/ 204201 h 397905"/>
                  <a:gd name="connsiteX38" fmla="*/ 263765 w 570149"/>
                  <a:gd name="connsiteY38" fmla="*/ 182275 h 397905"/>
                  <a:gd name="connsiteX39" fmla="*/ 285691 w 570149"/>
                  <a:gd name="connsiteY39" fmla="*/ 160349 h 397905"/>
                  <a:gd name="connsiteX40" fmla="*/ 358226 w 570149"/>
                  <a:gd name="connsiteY40" fmla="*/ 87794 h 397905"/>
                  <a:gd name="connsiteX41" fmla="*/ 380152 w 570149"/>
                  <a:gd name="connsiteY41" fmla="*/ 65868 h 397905"/>
                  <a:gd name="connsiteX42" fmla="*/ 402078 w 570149"/>
                  <a:gd name="connsiteY42" fmla="*/ 87794 h 397905"/>
                  <a:gd name="connsiteX43" fmla="*/ 285691 w 570149"/>
                  <a:gd name="connsiteY43" fmla="*/ 204201 h 397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570149" h="397905">
                    <a:moveTo>
                      <a:pt x="461101" y="397906"/>
                    </a:moveTo>
                    <a:lnTo>
                      <a:pt x="110282" y="397906"/>
                    </a:lnTo>
                    <a:cubicBezTo>
                      <a:pt x="98172" y="397906"/>
                      <a:pt x="88356" y="388089"/>
                      <a:pt x="88356" y="375979"/>
                    </a:cubicBezTo>
                    <a:cubicBezTo>
                      <a:pt x="88356" y="363870"/>
                      <a:pt x="98172" y="354053"/>
                      <a:pt x="110282" y="354053"/>
                    </a:cubicBezTo>
                    <a:lnTo>
                      <a:pt x="461101" y="354053"/>
                    </a:lnTo>
                    <a:cubicBezTo>
                      <a:pt x="473210" y="354053"/>
                      <a:pt x="483027" y="363870"/>
                      <a:pt x="483027" y="375979"/>
                    </a:cubicBezTo>
                    <a:cubicBezTo>
                      <a:pt x="483027" y="388089"/>
                      <a:pt x="473210" y="397906"/>
                      <a:pt x="461101" y="397906"/>
                    </a:cubicBezTo>
                    <a:close/>
                    <a:moveTo>
                      <a:pt x="109631" y="175410"/>
                    </a:moveTo>
                    <a:lnTo>
                      <a:pt x="76742" y="175410"/>
                    </a:lnTo>
                    <a:cubicBezTo>
                      <a:pt x="34378" y="175364"/>
                      <a:pt x="45" y="141032"/>
                      <a:pt x="0" y="98668"/>
                    </a:cubicBezTo>
                    <a:lnTo>
                      <a:pt x="0" y="76742"/>
                    </a:lnTo>
                    <a:cubicBezTo>
                      <a:pt x="45" y="34378"/>
                      <a:pt x="34378" y="45"/>
                      <a:pt x="76742" y="0"/>
                    </a:cubicBezTo>
                    <a:lnTo>
                      <a:pt x="109631" y="0"/>
                    </a:lnTo>
                    <a:cubicBezTo>
                      <a:pt x="121740" y="0"/>
                      <a:pt x="131557" y="9817"/>
                      <a:pt x="131557" y="21926"/>
                    </a:cubicBezTo>
                    <a:lnTo>
                      <a:pt x="131557" y="153483"/>
                    </a:lnTo>
                    <a:cubicBezTo>
                      <a:pt x="131557" y="165593"/>
                      <a:pt x="121740" y="175410"/>
                      <a:pt x="109631" y="175410"/>
                    </a:cubicBezTo>
                    <a:close/>
                    <a:moveTo>
                      <a:pt x="76742" y="43852"/>
                    </a:moveTo>
                    <a:cubicBezTo>
                      <a:pt x="58585" y="43872"/>
                      <a:pt x="43872" y="58585"/>
                      <a:pt x="43852" y="76742"/>
                    </a:cubicBezTo>
                    <a:lnTo>
                      <a:pt x="43852" y="98668"/>
                    </a:lnTo>
                    <a:cubicBezTo>
                      <a:pt x="43872" y="116824"/>
                      <a:pt x="58585" y="131538"/>
                      <a:pt x="76742" y="131557"/>
                    </a:cubicBezTo>
                    <a:lnTo>
                      <a:pt x="87705" y="131557"/>
                    </a:lnTo>
                    <a:lnTo>
                      <a:pt x="87705" y="43852"/>
                    </a:lnTo>
                    <a:close/>
                    <a:moveTo>
                      <a:pt x="493408" y="175410"/>
                    </a:moveTo>
                    <a:lnTo>
                      <a:pt x="460518" y="175410"/>
                    </a:lnTo>
                    <a:cubicBezTo>
                      <a:pt x="448409" y="175410"/>
                      <a:pt x="438592" y="165593"/>
                      <a:pt x="438592" y="153483"/>
                    </a:cubicBezTo>
                    <a:lnTo>
                      <a:pt x="438592" y="21926"/>
                    </a:lnTo>
                    <a:cubicBezTo>
                      <a:pt x="438592" y="9817"/>
                      <a:pt x="448409" y="0"/>
                      <a:pt x="460518" y="0"/>
                    </a:cubicBezTo>
                    <a:lnTo>
                      <a:pt x="493408" y="0"/>
                    </a:lnTo>
                    <a:cubicBezTo>
                      <a:pt x="535773" y="45"/>
                      <a:pt x="570104" y="34378"/>
                      <a:pt x="570149" y="76742"/>
                    </a:cubicBezTo>
                    <a:lnTo>
                      <a:pt x="570149" y="98668"/>
                    </a:lnTo>
                    <a:cubicBezTo>
                      <a:pt x="570104" y="141032"/>
                      <a:pt x="535773" y="175364"/>
                      <a:pt x="493408" y="175410"/>
                    </a:cubicBezTo>
                    <a:close/>
                    <a:moveTo>
                      <a:pt x="482445" y="131557"/>
                    </a:moveTo>
                    <a:lnTo>
                      <a:pt x="493408" y="131557"/>
                    </a:lnTo>
                    <a:cubicBezTo>
                      <a:pt x="511564" y="131538"/>
                      <a:pt x="526278" y="116824"/>
                      <a:pt x="526297" y="98668"/>
                    </a:cubicBezTo>
                    <a:lnTo>
                      <a:pt x="526297" y="76742"/>
                    </a:lnTo>
                    <a:cubicBezTo>
                      <a:pt x="526278" y="58585"/>
                      <a:pt x="511564" y="43872"/>
                      <a:pt x="493408" y="43852"/>
                    </a:cubicBezTo>
                    <a:lnTo>
                      <a:pt x="482445" y="43852"/>
                    </a:lnTo>
                    <a:close/>
                    <a:moveTo>
                      <a:pt x="285691" y="204201"/>
                    </a:moveTo>
                    <a:cubicBezTo>
                      <a:pt x="273582" y="204201"/>
                      <a:pt x="263765" y="194385"/>
                      <a:pt x="263765" y="182275"/>
                    </a:cubicBezTo>
                    <a:cubicBezTo>
                      <a:pt x="263765" y="170166"/>
                      <a:pt x="273582" y="160349"/>
                      <a:pt x="285691" y="160349"/>
                    </a:cubicBezTo>
                    <a:cubicBezTo>
                      <a:pt x="325738" y="160296"/>
                      <a:pt x="358184" y="127840"/>
                      <a:pt x="358226" y="87794"/>
                    </a:cubicBezTo>
                    <a:cubicBezTo>
                      <a:pt x="358226" y="75684"/>
                      <a:pt x="368043" y="65868"/>
                      <a:pt x="380152" y="65868"/>
                    </a:cubicBezTo>
                    <a:cubicBezTo>
                      <a:pt x="392262" y="65868"/>
                      <a:pt x="402078" y="75684"/>
                      <a:pt x="402078" y="87794"/>
                    </a:cubicBezTo>
                    <a:cubicBezTo>
                      <a:pt x="402078" y="151983"/>
                      <a:pt x="349853" y="204201"/>
                      <a:pt x="285691" y="20420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8276408E-0AA8-4633-BADC-FF93823D2924}"/>
                </a:ext>
              </a:extLst>
            </p:cNvPr>
            <p:cNvGrpSpPr/>
            <p:nvPr/>
          </p:nvGrpSpPr>
          <p:grpSpPr>
            <a:xfrm>
              <a:off x="665222" y="3188110"/>
              <a:ext cx="1753363" cy="468987"/>
              <a:chOff x="759918" y="1720880"/>
              <a:chExt cx="1753363" cy="468987"/>
            </a:xfrm>
          </p:grpSpPr>
          <p:sp>
            <p:nvSpPr>
              <p:cNvPr id="84" name="矩形: 圆角 83">
                <a:extLst>
                  <a:ext uri="{FF2B5EF4-FFF2-40B4-BE49-F238E27FC236}">
                    <a16:creationId xmlns:a16="http://schemas.microsoft.com/office/drawing/2014/main" xmlns="" id="{FE96FB32-2773-458C-818D-5E4B4505523C}"/>
                  </a:ext>
                </a:extLst>
              </p:cNvPr>
              <p:cNvSpPr/>
              <p:nvPr/>
            </p:nvSpPr>
            <p:spPr>
              <a:xfrm>
                <a:off x="759918" y="1720880"/>
                <a:ext cx="1753363" cy="461665"/>
              </a:xfrm>
              <a:prstGeom prst="roundRect">
                <a:avLst>
                  <a:gd name="adj" fmla="val 50000"/>
                </a:avLst>
              </a:prstGeom>
              <a:noFill/>
              <a:ln w="285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1600" kern="0">
                  <a:solidFill>
                    <a:schemeClr val="accent1"/>
                  </a:solidFill>
                  <a:cs typeface="+mn-ea"/>
                </a:endParaRP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xmlns="" id="{2EC81CA3-25BB-43C2-B1CB-DEA97437144F}"/>
                  </a:ext>
                </a:extLst>
              </p:cNvPr>
              <p:cNvSpPr txBox="1"/>
              <p:nvPr/>
            </p:nvSpPr>
            <p:spPr>
              <a:xfrm>
                <a:off x="862264" y="1728202"/>
                <a:ext cx="15486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accent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OPPOSans B" panose="00020600040101010101" pitchFamily="18" charset="-122"/>
                  </a:rPr>
                  <a:t>输入</a:t>
                </a: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OPPOSans B" panose="00020600040101010101" pitchFamily="18" charset="-122"/>
                  </a:rPr>
                  <a:t>标题</a:t>
                </a:r>
              </a:p>
            </p:txBody>
          </p:sp>
        </p:grp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BD4B0B68-44E6-4E20-A0C9-B1EE9501FBF9}"/>
                </a:ext>
              </a:extLst>
            </p:cNvPr>
            <p:cNvSpPr txBox="1"/>
            <p:nvPr/>
          </p:nvSpPr>
          <p:spPr>
            <a:xfrm>
              <a:off x="660400" y="3689093"/>
              <a:ext cx="1763006" cy="11023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/>
                <a:t>此处添加正文，文字是您思想的提炼，为了演示发布良好效果，请言简意赅地阐述。</a:t>
              </a:r>
            </a:p>
          </p:txBody>
        </p: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xmlns="" id="{90051D5F-51A0-4215-9E3F-C000DC401309}"/>
                </a:ext>
              </a:extLst>
            </p:cNvPr>
            <p:cNvGrpSpPr>
              <a:grpSpLocks/>
            </p:cNvGrpSpPr>
            <p:nvPr/>
          </p:nvGrpSpPr>
          <p:grpSpPr>
            <a:xfrm>
              <a:off x="3346060" y="2252815"/>
              <a:ext cx="896427" cy="795892"/>
              <a:chOff x="4484785" y="-730415"/>
              <a:chExt cx="586525" cy="520746"/>
            </a:xfrm>
          </p:grpSpPr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9CCD04A6-A3B7-41FF-AEFC-74F11BE98364}"/>
                  </a:ext>
                </a:extLst>
              </p:cNvPr>
              <p:cNvSpPr/>
              <p:nvPr/>
            </p:nvSpPr>
            <p:spPr>
              <a:xfrm>
                <a:off x="4615602" y="-637366"/>
                <a:ext cx="430308" cy="310358"/>
              </a:xfrm>
              <a:custGeom>
                <a:avLst/>
                <a:gdLst>
                  <a:gd name="connsiteX0" fmla="*/ 368243 w 430308"/>
                  <a:gd name="connsiteY0" fmla="*/ 310358 h 310358"/>
                  <a:gd name="connsiteX1" fmla="*/ 62065 w 430308"/>
                  <a:gd name="connsiteY1" fmla="*/ 310358 h 310358"/>
                  <a:gd name="connsiteX2" fmla="*/ 0 w 430308"/>
                  <a:gd name="connsiteY2" fmla="*/ 245697 h 310358"/>
                  <a:gd name="connsiteX3" fmla="*/ 0 w 430308"/>
                  <a:gd name="connsiteY3" fmla="*/ 64655 h 310358"/>
                  <a:gd name="connsiteX4" fmla="*/ 62065 w 430308"/>
                  <a:gd name="connsiteY4" fmla="*/ 0 h 310358"/>
                  <a:gd name="connsiteX5" fmla="*/ 368243 w 430308"/>
                  <a:gd name="connsiteY5" fmla="*/ 0 h 310358"/>
                  <a:gd name="connsiteX6" fmla="*/ 430308 w 430308"/>
                  <a:gd name="connsiteY6" fmla="*/ 64655 h 310358"/>
                  <a:gd name="connsiteX7" fmla="*/ 430308 w 430308"/>
                  <a:gd name="connsiteY7" fmla="*/ 245697 h 310358"/>
                  <a:gd name="connsiteX8" fmla="*/ 368243 w 430308"/>
                  <a:gd name="connsiteY8" fmla="*/ 310358 h 31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0308" h="310358">
                    <a:moveTo>
                      <a:pt x="368243" y="310358"/>
                    </a:moveTo>
                    <a:lnTo>
                      <a:pt x="62065" y="310358"/>
                    </a:lnTo>
                    <a:cubicBezTo>
                      <a:pt x="27805" y="310358"/>
                      <a:pt x="0" y="281409"/>
                      <a:pt x="0" y="245697"/>
                    </a:cubicBezTo>
                    <a:lnTo>
                      <a:pt x="0" y="64655"/>
                    </a:lnTo>
                    <a:cubicBezTo>
                      <a:pt x="-7" y="28915"/>
                      <a:pt x="27805" y="0"/>
                      <a:pt x="62065" y="0"/>
                    </a:cubicBezTo>
                    <a:lnTo>
                      <a:pt x="368243" y="0"/>
                    </a:lnTo>
                    <a:cubicBezTo>
                      <a:pt x="402503" y="0"/>
                      <a:pt x="430308" y="28943"/>
                      <a:pt x="430308" y="64655"/>
                    </a:cubicBezTo>
                    <a:lnTo>
                      <a:pt x="430308" y="245697"/>
                    </a:lnTo>
                    <a:cubicBezTo>
                      <a:pt x="430308" y="281409"/>
                      <a:pt x="402524" y="310358"/>
                      <a:pt x="368243" y="310358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xmlns="" id="{3146DFAD-DFBB-4F89-B3B3-D3EFAD6A5B26}"/>
                  </a:ext>
                </a:extLst>
              </p:cNvPr>
              <p:cNvSpPr/>
              <p:nvPr/>
            </p:nvSpPr>
            <p:spPr>
              <a:xfrm>
                <a:off x="4484785" y="-730415"/>
                <a:ext cx="586525" cy="520746"/>
              </a:xfrm>
              <a:custGeom>
                <a:avLst/>
                <a:gdLst>
                  <a:gd name="connsiteX0" fmla="*/ 482376 w 586525"/>
                  <a:gd name="connsiteY0" fmla="*/ 444005 h 520746"/>
                  <a:gd name="connsiteX1" fmla="*/ 104149 w 586525"/>
                  <a:gd name="connsiteY1" fmla="*/ 444005 h 520746"/>
                  <a:gd name="connsiteX2" fmla="*/ 0 w 586525"/>
                  <a:gd name="connsiteY2" fmla="*/ 344426 h 520746"/>
                  <a:gd name="connsiteX3" fmla="*/ 0 w 586525"/>
                  <a:gd name="connsiteY3" fmla="*/ 99579 h 520746"/>
                  <a:gd name="connsiteX4" fmla="*/ 104149 w 586525"/>
                  <a:gd name="connsiteY4" fmla="*/ 0 h 520746"/>
                  <a:gd name="connsiteX5" fmla="*/ 482376 w 586525"/>
                  <a:gd name="connsiteY5" fmla="*/ 0 h 520746"/>
                  <a:gd name="connsiteX6" fmla="*/ 586526 w 586525"/>
                  <a:gd name="connsiteY6" fmla="*/ 99579 h 520746"/>
                  <a:gd name="connsiteX7" fmla="*/ 586526 w 586525"/>
                  <a:gd name="connsiteY7" fmla="*/ 344426 h 520746"/>
                  <a:gd name="connsiteX8" fmla="*/ 482376 w 586525"/>
                  <a:gd name="connsiteY8" fmla="*/ 444005 h 520746"/>
                  <a:gd name="connsiteX9" fmla="*/ 104149 w 586525"/>
                  <a:gd name="connsiteY9" fmla="*/ 43852 h 520746"/>
                  <a:gd name="connsiteX10" fmla="*/ 43852 w 586525"/>
                  <a:gd name="connsiteY10" fmla="*/ 99579 h 520746"/>
                  <a:gd name="connsiteX11" fmla="*/ 43852 w 586525"/>
                  <a:gd name="connsiteY11" fmla="*/ 344426 h 520746"/>
                  <a:gd name="connsiteX12" fmla="*/ 104149 w 586525"/>
                  <a:gd name="connsiteY12" fmla="*/ 400153 h 520746"/>
                  <a:gd name="connsiteX13" fmla="*/ 482376 w 586525"/>
                  <a:gd name="connsiteY13" fmla="*/ 400153 h 520746"/>
                  <a:gd name="connsiteX14" fmla="*/ 542673 w 586525"/>
                  <a:gd name="connsiteY14" fmla="*/ 344426 h 520746"/>
                  <a:gd name="connsiteX15" fmla="*/ 542673 w 586525"/>
                  <a:gd name="connsiteY15" fmla="*/ 99579 h 520746"/>
                  <a:gd name="connsiteX16" fmla="*/ 482376 w 586525"/>
                  <a:gd name="connsiteY16" fmla="*/ 43852 h 520746"/>
                  <a:gd name="connsiteX17" fmla="*/ 513292 w 586525"/>
                  <a:gd name="connsiteY17" fmla="*/ 520747 h 520746"/>
                  <a:gd name="connsiteX18" fmla="*/ 73336 w 586525"/>
                  <a:gd name="connsiteY18" fmla="*/ 520747 h 520746"/>
                  <a:gd name="connsiteX19" fmla="*/ 51410 w 586525"/>
                  <a:gd name="connsiteY19" fmla="*/ 498821 h 520746"/>
                  <a:gd name="connsiteX20" fmla="*/ 73336 w 586525"/>
                  <a:gd name="connsiteY20" fmla="*/ 476895 h 520746"/>
                  <a:gd name="connsiteX21" fmla="*/ 513292 w 586525"/>
                  <a:gd name="connsiteY21" fmla="*/ 476895 h 520746"/>
                  <a:gd name="connsiteX22" fmla="*/ 535218 w 586525"/>
                  <a:gd name="connsiteY22" fmla="*/ 498821 h 520746"/>
                  <a:gd name="connsiteX23" fmla="*/ 513292 w 586525"/>
                  <a:gd name="connsiteY23" fmla="*/ 520747 h 520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86525" h="520746">
                    <a:moveTo>
                      <a:pt x="482376" y="444005"/>
                    </a:moveTo>
                    <a:lnTo>
                      <a:pt x="104149" y="444005"/>
                    </a:lnTo>
                    <a:cubicBezTo>
                      <a:pt x="46716" y="444005"/>
                      <a:pt x="0" y="399331"/>
                      <a:pt x="0" y="344426"/>
                    </a:cubicBezTo>
                    <a:lnTo>
                      <a:pt x="0" y="99579"/>
                    </a:lnTo>
                    <a:cubicBezTo>
                      <a:pt x="0" y="44675"/>
                      <a:pt x="46716" y="0"/>
                      <a:pt x="104149" y="0"/>
                    </a:cubicBezTo>
                    <a:lnTo>
                      <a:pt x="482376" y="0"/>
                    </a:lnTo>
                    <a:cubicBezTo>
                      <a:pt x="539802" y="0"/>
                      <a:pt x="586526" y="44675"/>
                      <a:pt x="586526" y="99579"/>
                    </a:cubicBezTo>
                    <a:lnTo>
                      <a:pt x="586526" y="344426"/>
                    </a:lnTo>
                    <a:cubicBezTo>
                      <a:pt x="586526" y="399331"/>
                      <a:pt x="539802" y="444005"/>
                      <a:pt x="482376" y="444005"/>
                    </a:cubicBezTo>
                    <a:close/>
                    <a:moveTo>
                      <a:pt x="104149" y="43852"/>
                    </a:moveTo>
                    <a:cubicBezTo>
                      <a:pt x="70897" y="43852"/>
                      <a:pt x="43852" y="68855"/>
                      <a:pt x="43852" y="99579"/>
                    </a:cubicBezTo>
                    <a:lnTo>
                      <a:pt x="43852" y="344426"/>
                    </a:lnTo>
                    <a:cubicBezTo>
                      <a:pt x="43852" y="375150"/>
                      <a:pt x="70897" y="400153"/>
                      <a:pt x="104149" y="400153"/>
                    </a:cubicBezTo>
                    <a:lnTo>
                      <a:pt x="482376" y="400153"/>
                    </a:lnTo>
                    <a:cubicBezTo>
                      <a:pt x="515622" y="400153"/>
                      <a:pt x="542673" y="375150"/>
                      <a:pt x="542673" y="344426"/>
                    </a:cubicBezTo>
                    <a:lnTo>
                      <a:pt x="542673" y="99579"/>
                    </a:lnTo>
                    <a:cubicBezTo>
                      <a:pt x="542673" y="68855"/>
                      <a:pt x="515622" y="43852"/>
                      <a:pt x="482376" y="43852"/>
                    </a:cubicBezTo>
                    <a:close/>
                    <a:moveTo>
                      <a:pt x="513292" y="520747"/>
                    </a:moveTo>
                    <a:lnTo>
                      <a:pt x="73336" y="520747"/>
                    </a:lnTo>
                    <a:cubicBezTo>
                      <a:pt x="61227" y="520747"/>
                      <a:pt x="51410" y="510930"/>
                      <a:pt x="51410" y="498821"/>
                    </a:cubicBezTo>
                    <a:cubicBezTo>
                      <a:pt x="51410" y="486711"/>
                      <a:pt x="61227" y="476895"/>
                      <a:pt x="73336" y="476895"/>
                    </a:cubicBezTo>
                    <a:lnTo>
                      <a:pt x="513292" y="476895"/>
                    </a:lnTo>
                    <a:cubicBezTo>
                      <a:pt x="525402" y="476895"/>
                      <a:pt x="535218" y="486711"/>
                      <a:pt x="535218" y="498821"/>
                    </a:cubicBezTo>
                    <a:cubicBezTo>
                      <a:pt x="535218" y="510930"/>
                      <a:pt x="525402" y="520747"/>
                      <a:pt x="513292" y="52074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DA14FE08-1EDD-4AEA-A1B3-D270579A1E7F}"/>
                  </a:ext>
                </a:extLst>
              </p:cNvPr>
              <p:cNvSpPr/>
              <p:nvPr/>
            </p:nvSpPr>
            <p:spPr>
              <a:xfrm>
                <a:off x="4587968" y="-654571"/>
                <a:ext cx="387168" cy="292988"/>
              </a:xfrm>
              <a:custGeom>
                <a:avLst/>
                <a:gdLst>
                  <a:gd name="connsiteX0" fmla="*/ 321390 w 387168"/>
                  <a:gd name="connsiteY0" fmla="*/ 200433 h 292988"/>
                  <a:gd name="connsiteX1" fmla="*/ 255611 w 387168"/>
                  <a:gd name="connsiteY1" fmla="*/ 134654 h 292988"/>
                  <a:gd name="connsiteX2" fmla="*/ 321390 w 387168"/>
                  <a:gd name="connsiteY2" fmla="*/ 68876 h 292988"/>
                  <a:gd name="connsiteX3" fmla="*/ 387169 w 387168"/>
                  <a:gd name="connsiteY3" fmla="*/ 134654 h 292988"/>
                  <a:gd name="connsiteX4" fmla="*/ 321390 w 387168"/>
                  <a:gd name="connsiteY4" fmla="*/ 200433 h 292988"/>
                  <a:gd name="connsiteX5" fmla="*/ 321390 w 387168"/>
                  <a:gd name="connsiteY5" fmla="*/ 112728 h 292988"/>
                  <a:gd name="connsiteX6" fmla="*/ 299464 w 387168"/>
                  <a:gd name="connsiteY6" fmla="*/ 134654 h 292988"/>
                  <a:gd name="connsiteX7" fmla="*/ 321390 w 387168"/>
                  <a:gd name="connsiteY7" fmla="*/ 156580 h 292988"/>
                  <a:gd name="connsiteX8" fmla="*/ 343316 w 387168"/>
                  <a:gd name="connsiteY8" fmla="*/ 134654 h 292988"/>
                  <a:gd name="connsiteX9" fmla="*/ 321390 w 387168"/>
                  <a:gd name="connsiteY9" fmla="*/ 112728 h 292988"/>
                  <a:gd name="connsiteX10" fmla="*/ 129385 w 387168"/>
                  <a:gd name="connsiteY10" fmla="*/ 112755 h 292988"/>
                  <a:gd name="connsiteX11" fmla="*/ 73007 w 387168"/>
                  <a:gd name="connsiteY11" fmla="*/ 56378 h 292988"/>
                  <a:gd name="connsiteX12" fmla="*/ 129385 w 387168"/>
                  <a:gd name="connsiteY12" fmla="*/ 0 h 292988"/>
                  <a:gd name="connsiteX13" fmla="*/ 185763 w 387168"/>
                  <a:gd name="connsiteY13" fmla="*/ 56378 h 292988"/>
                  <a:gd name="connsiteX14" fmla="*/ 185763 w 387168"/>
                  <a:gd name="connsiteY14" fmla="*/ 56398 h 292988"/>
                  <a:gd name="connsiteX15" fmla="*/ 129385 w 387168"/>
                  <a:gd name="connsiteY15" fmla="*/ 112755 h 292988"/>
                  <a:gd name="connsiteX16" fmla="*/ 129385 w 387168"/>
                  <a:gd name="connsiteY16" fmla="*/ 38371 h 292988"/>
                  <a:gd name="connsiteX17" fmla="*/ 111378 w 387168"/>
                  <a:gd name="connsiteY17" fmla="*/ 56378 h 292988"/>
                  <a:gd name="connsiteX18" fmla="*/ 129385 w 387168"/>
                  <a:gd name="connsiteY18" fmla="*/ 74385 h 292988"/>
                  <a:gd name="connsiteX19" fmla="*/ 147392 w 387168"/>
                  <a:gd name="connsiteY19" fmla="*/ 56398 h 292988"/>
                  <a:gd name="connsiteX20" fmla="*/ 129385 w 387168"/>
                  <a:gd name="connsiteY20" fmla="*/ 38371 h 292988"/>
                  <a:gd name="connsiteX21" fmla="*/ 79482 w 387168"/>
                  <a:gd name="connsiteY21" fmla="*/ 292989 h 292988"/>
                  <a:gd name="connsiteX22" fmla="*/ 0 w 387168"/>
                  <a:gd name="connsiteY22" fmla="*/ 213506 h 292988"/>
                  <a:gd name="connsiteX23" fmla="*/ 79482 w 387168"/>
                  <a:gd name="connsiteY23" fmla="*/ 134024 h 292988"/>
                  <a:gd name="connsiteX24" fmla="*/ 158965 w 387168"/>
                  <a:gd name="connsiteY24" fmla="*/ 213506 h 292988"/>
                  <a:gd name="connsiteX25" fmla="*/ 79482 w 387168"/>
                  <a:gd name="connsiteY25" fmla="*/ 292989 h 292988"/>
                  <a:gd name="connsiteX26" fmla="*/ 79482 w 387168"/>
                  <a:gd name="connsiteY26" fmla="*/ 177876 h 292988"/>
                  <a:gd name="connsiteX27" fmla="*/ 43852 w 387168"/>
                  <a:gd name="connsiteY27" fmla="*/ 213506 h 292988"/>
                  <a:gd name="connsiteX28" fmla="*/ 79482 w 387168"/>
                  <a:gd name="connsiteY28" fmla="*/ 249136 h 292988"/>
                  <a:gd name="connsiteX29" fmla="*/ 115112 w 387168"/>
                  <a:gd name="connsiteY29" fmla="*/ 213506 h 292988"/>
                  <a:gd name="connsiteX30" fmla="*/ 79482 w 387168"/>
                  <a:gd name="connsiteY30" fmla="*/ 177904 h 292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87168" h="292988">
                    <a:moveTo>
                      <a:pt x="321390" y="200433"/>
                    </a:moveTo>
                    <a:cubicBezTo>
                      <a:pt x="285062" y="200433"/>
                      <a:pt x="255611" y="170982"/>
                      <a:pt x="255611" y="134654"/>
                    </a:cubicBezTo>
                    <a:cubicBezTo>
                      <a:pt x="255611" y="98326"/>
                      <a:pt x="285062" y="68876"/>
                      <a:pt x="321390" y="68876"/>
                    </a:cubicBezTo>
                    <a:cubicBezTo>
                      <a:pt x="357718" y="68876"/>
                      <a:pt x="387169" y="98326"/>
                      <a:pt x="387169" y="134654"/>
                    </a:cubicBezTo>
                    <a:cubicBezTo>
                      <a:pt x="387127" y="170965"/>
                      <a:pt x="357701" y="200391"/>
                      <a:pt x="321390" y="200433"/>
                    </a:cubicBezTo>
                    <a:close/>
                    <a:moveTo>
                      <a:pt x="321390" y="112728"/>
                    </a:moveTo>
                    <a:cubicBezTo>
                      <a:pt x="309281" y="112728"/>
                      <a:pt x="299464" y="122545"/>
                      <a:pt x="299464" y="134654"/>
                    </a:cubicBezTo>
                    <a:cubicBezTo>
                      <a:pt x="299464" y="146764"/>
                      <a:pt x="309281" y="156580"/>
                      <a:pt x="321390" y="156580"/>
                    </a:cubicBezTo>
                    <a:cubicBezTo>
                      <a:pt x="333499" y="156580"/>
                      <a:pt x="343316" y="146764"/>
                      <a:pt x="343316" y="134654"/>
                    </a:cubicBezTo>
                    <a:cubicBezTo>
                      <a:pt x="343316" y="122545"/>
                      <a:pt x="333499" y="112728"/>
                      <a:pt x="321390" y="112728"/>
                    </a:cubicBezTo>
                    <a:close/>
                    <a:moveTo>
                      <a:pt x="129385" y="112755"/>
                    </a:moveTo>
                    <a:cubicBezTo>
                      <a:pt x="98249" y="112755"/>
                      <a:pt x="73007" y="87514"/>
                      <a:pt x="73007" y="56378"/>
                    </a:cubicBezTo>
                    <a:cubicBezTo>
                      <a:pt x="73007" y="25241"/>
                      <a:pt x="98249" y="0"/>
                      <a:pt x="129385" y="0"/>
                    </a:cubicBezTo>
                    <a:cubicBezTo>
                      <a:pt x="160522" y="0"/>
                      <a:pt x="185763" y="25241"/>
                      <a:pt x="185763" y="56378"/>
                    </a:cubicBezTo>
                    <a:cubicBezTo>
                      <a:pt x="185763" y="56385"/>
                      <a:pt x="185763" y="56391"/>
                      <a:pt x="185763" y="56398"/>
                    </a:cubicBezTo>
                    <a:cubicBezTo>
                      <a:pt x="185718" y="87513"/>
                      <a:pt x="160500" y="112721"/>
                      <a:pt x="129385" y="112755"/>
                    </a:cubicBezTo>
                    <a:close/>
                    <a:moveTo>
                      <a:pt x="129385" y="38371"/>
                    </a:moveTo>
                    <a:cubicBezTo>
                      <a:pt x="119440" y="38371"/>
                      <a:pt x="111378" y="46433"/>
                      <a:pt x="111378" y="56378"/>
                    </a:cubicBezTo>
                    <a:cubicBezTo>
                      <a:pt x="111378" y="66323"/>
                      <a:pt x="119440" y="74385"/>
                      <a:pt x="129385" y="74385"/>
                    </a:cubicBezTo>
                    <a:cubicBezTo>
                      <a:pt x="139322" y="74385"/>
                      <a:pt x="147380" y="66335"/>
                      <a:pt x="147392" y="56398"/>
                    </a:cubicBezTo>
                    <a:cubicBezTo>
                      <a:pt x="147392" y="46450"/>
                      <a:pt x="139333" y="38382"/>
                      <a:pt x="129385" y="38371"/>
                    </a:cubicBezTo>
                    <a:close/>
                    <a:moveTo>
                      <a:pt x="79482" y="292989"/>
                    </a:moveTo>
                    <a:cubicBezTo>
                      <a:pt x="35586" y="292989"/>
                      <a:pt x="0" y="257403"/>
                      <a:pt x="0" y="213506"/>
                    </a:cubicBezTo>
                    <a:cubicBezTo>
                      <a:pt x="0" y="169609"/>
                      <a:pt x="35586" y="134024"/>
                      <a:pt x="79482" y="134024"/>
                    </a:cubicBezTo>
                    <a:cubicBezTo>
                      <a:pt x="123379" y="134024"/>
                      <a:pt x="158965" y="169609"/>
                      <a:pt x="158965" y="213506"/>
                    </a:cubicBezTo>
                    <a:cubicBezTo>
                      <a:pt x="158923" y="257386"/>
                      <a:pt x="123362" y="292947"/>
                      <a:pt x="79482" y="292989"/>
                    </a:cubicBezTo>
                    <a:close/>
                    <a:moveTo>
                      <a:pt x="79482" y="177876"/>
                    </a:moveTo>
                    <a:cubicBezTo>
                      <a:pt x="59804" y="177876"/>
                      <a:pt x="43852" y="193828"/>
                      <a:pt x="43852" y="213506"/>
                    </a:cubicBezTo>
                    <a:cubicBezTo>
                      <a:pt x="43852" y="233184"/>
                      <a:pt x="59804" y="249136"/>
                      <a:pt x="79482" y="249136"/>
                    </a:cubicBezTo>
                    <a:cubicBezTo>
                      <a:pt x="99160" y="249136"/>
                      <a:pt x="115112" y="233184"/>
                      <a:pt x="115112" y="213506"/>
                    </a:cubicBezTo>
                    <a:cubicBezTo>
                      <a:pt x="115097" y="193839"/>
                      <a:pt x="99150" y="177904"/>
                      <a:pt x="79482" y="1779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xmlns="" id="{2FC1E526-9648-4EB7-9BD5-6E750787BB47}"/>
                  </a:ext>
                </a:extLst>
              </p:cNvPr>
              <p:cNvSpPr/>
              <p:nvPr/>
            </p:nvSpPr>
            <p:spPr>
              <a:xfrm>
                <a:off x="4726958" y="-602266"/>
                <a:ext cx="152994" cy="167967"/>
              </a:xfrm>
              <a:custGeom>
                <a:avLst/>
                <a:gdLst>
                  <a:gd name="connsiteX0" fmla="*/ 13563 w 152994"/>
                  <a:gd name="connsiteY0" fmla="*/ 41416 h 167967"/>
                  <a:gd name="connsiteX1" fmla="*/ 27978 w 152994"/>
                  <a:gd name="connsiteY1" fmla="*/ 0 h 167967"/>
                  <a:gd name="connsiteX2" fmla="*/ 147261 w 152994"/>
                  <a:gd name="connsiteY2" fmla="*/ 41516 h 167967"/>
                  <a:gd name="connsiteX3" fmla="*/ 132847 w 152994"/>
                  <a:gd name="connsiteY3" fmla="*/ 82931 h 167967"/>
                  <a:gd name="connsiteX4" fmla="*/ 0 w 152994"/>
                  <a:gd name="connsiteY4" fmla="*/ 126078 h 167967"/>
                  <a:gd name="connsiteX5" fmla="*/ 140021 w 152994"/>
                  <a:gd name="connsiteY5" fmla="*/ 82708 h 167967"/>
                  <a:gd name="connsiteX6" fmla="*/ 152995 w 152994"/>
                  <a:gd name="connsiteY6" fmla="*/ 124597 h 167967"/>
                  <a:gd name="connsiteX7" fmla="*/ 12975 w 152994"/>
                  <a:gd name="connsiteY7" fmla="*/ 167968 h 16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994" h="167967">
                    <a:moveTo>
                      <a:pt x="13563" y="41416"/>
                    </a:moveTo>
                    <a:lnTo>
                      <a:pt x="27978" y="0"/>
                    </a:lnTo>
                    <a:lnTo>
                      <a:pt x="147261" y="41516"/>
                    </a:lnTo>
                    <a:lnTo>
                      <a:pt x="132847" y="82931"/>
                    </a:lnTo>
                    <a:close/>
                    <a:moveTo>
                      <a:pt x="0" y="126078"/>
                    </a:moveTo>
                    <a:lnTo>
                      <a:pt x="140021" y="82708"/>
                    </a:lnTo>
                    <a:lnTo>
                      <a:pt x="152995" y="124597"/>
                    </a:lnTo>
                    <a:lnTo>
                      <a:pt x="12975" y="167968"/>
                    </a:ln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xmlns="" id="{D4934383-F0D6-45F0-9AFF-4532C52D5EA9}"/>
                </a:ext>
              </a:extLst>
            </p:cNvPr>
            <p:cNvGrpSpPr/>
            <p:nvPr/>
          </p:nvGrpSpPr>
          <p:grpSpPr>
            <a:xfrm>
              <a:off x="2917592" y="3188110"/>
              <a:ext cx="1753363" cy="468987"/>
              <a:chOff x="759918" y="1720880"/>
              <a:chExt cx="1753363" cy="468987"/>
            </a:xfrm>
          </p:grpSpPr>
          <p:sp>
            <p:nvSpPr>
              <p:cNvPr id="88" name="矩形: 圆角 87">
                <a:extLst>
                  <a:ext uri="{FF2B5EF4-FFF2-40B4-BE49-F238E27FC236}">
                    <a16:creationId xmlns:a16="http://schemas.microsoft.com/office/drawing/2014/main" xmlns="" id="{368BCAC7-7AA3-4FC8-831D-2E98C1CC39ED}"/>
                  </a:ext>
                </a:extLst>
              </p:cNvPr>
              <p:cNvSpPr/>
              <p:nvPr/>
            </p:nvSpPr>
            <p:spPr>
              <a:xfrm>
                <a:off x="759918" y="1720880"/>
                <a:ext cx="1753363" cy="461665"/>
              </a:xfrm>
              <a:prstGeom prst="roundRect">
                <a:avLst>
                  <a:gd name="adj" fmla="val 50000"/>
                </a:avLst>
              </a:prstGeom>
              <a:noFill/>
              <a:ln w="285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1600" kern="0">
                  <a:solidFill>
                    <a:schemeClr val="accent1"/>
                  </a:solidFill>
                  <a:cs typeface="+mn-ea"/>
                </a:endParaRP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xmlns="" id="{A2917F08-0EF6-41DF-8F55-EC7AE8388074}"/>
                  </a:ext>
                </a:extLst>
              </p:cNvPr>
              <p:cNvSpPr txBox="1"/>
              <p:nvPr/>
            </p:nvSpPr>
            <p:spPr>
              <a:xfrm>
                <a:off x="862264" y="1728202"/>
                <a:ext cx="15486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accent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OPPOSans B" panose="00020600040101010101" pitchFamily="18" charset="-122"/>
                  </a:rPr>
                  <a:t>输入</a:t>
                </a: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OPPOSans B" panose="00020600040101010101" pitchFamily="18" charset="-122"/>
                  </a:rPr>
                  <a:t>标题</a:t>
                </a:r>
              </a:p>
            </p:txBody>
          </p:sp>
        </p:grp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xmlns="" id="{0A9265A6-072A-4918-85B6-0D482730C31A}"/>
                </a:ext>
              </a:extLst>
            </p:cNvPr>
            <p:cNvSpPr txBox="1"/>
            <p:nvPr/>
          </p:nvSpPr>
          <p:spPr>
            <a:xfrm>
              <a:off x="2912770" y="3689093"/>
              <a:ext cx="1763006" cy="11023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/>
                <a:t>此处添加正文，文字是您思想的提炼，为了演示发布良好效果，请言简意赅地阐述。</a:t>
              </a:r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xmlns="" id="{0AFF8733-3E78-4A79-BCE8-1CB4D045BC43}"/>
                </a:ext>
              </a:extLst>
            </p:cNvPr>
            <p:cNvGrpSpPr>
              <a:grpSpLocks/>
            </p:cNvGrpSpPr>
            <p:nvPr/>
          </p:nvGrpSpPr>
          <p:grpSpPr>
            <a:xfrm>
              <a:off x="5661640" y="2265514"/>
              <a:ext cx="770007" cy="769974"/>
              <a:chOff x="7434883" y="-808935"/>
              <a:chExt cx="487979" cy="487958"/>
            </a:xfrm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xmlns="" id="{9C242D52-B61D-40FA-B7D4-F7D5D370D7B7}"/>
                  </a:ext>
                </a:extLst>
              </p:cNvPr>
              <p:cNvSpPr/>
              <p:nvPr/>
            </p:nvSpPr>
            <p:spPr>
              <a:xfrm>
                <a:off x="7513932" y="-701073"/>
                <a:ext cx="357141" cy="357108"/>
              </a:xfrm>
              <a:custGeom>
                <a:avLst/>
                <a:gdLst>
                  <a:gd name="connsiteX0" fmla="*/ 73002 w 357141"/>
                  <a:gd name="connsiteY0" fmla="*/ 357109 h 357108"/>
                  <a:gd name="connsiteX1" fmla="*/ 19701 w 357141"/>
                  <a:gd name="connsiteY1" fmla="*/ 337410 h 357108"/>
                  <a:gd name="connsiteX2" fmla="*/ 11054 w 357141"/>
                  <a:gd name="connsiteY2" fmla="*/ 229149 h 357108"/>
                  <a:gd name="connsiteX3" fmla="*/ 99129 w 357141"/>
                  <a:gd name="connsiteY3" fmla="*/ 99106 h 357108"/>
                  <a:gd name="connsiteX4" fmla="*/ 229171 w 357141"/>
                  <a:gd name="connsiteY4" fmla="*/ 11059 h 357108"/>
                  <a:gd name="connsiteX5" fmla="*/ 337432 w 357141"/>
                  <a:gd name="connsiteY5" fmla="*/ 19706 h 357108"/>
                  <a:gd name="connsiteX6" fmla="*/ 346079 w 357141"/>
                  <a:gd name="connsiteY6" fmla="*/ 127967 h 357108"/>
                  <a:gd name="connsiteX7" fmla="*/ 257977 w 357141"/>
                  <a:gd name="connsiteY7" fmla="*/ 257982 h 357108"/>
                  <a:gd name="connsiteX8" fmla="*/ 127941 w 357141"/>
                  <a:gd name="connsiteY8" fmla="*/ 346050 h 357108"/>
                  <a:gd name="connsiteX9" fmla="*/ 73002 w 357141"/>
                  <a:gd name="connsiteY9" fmla="*/ 357109 h 357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7141" h="357108">
                    <a:moveTo>
                      <a:pt x="73002" y="357109"/>
                    </a:moveTo>
                    <a:cubicBezTo>
                      <a:pt x="51014" y="357109"/>
                      <a:pt x="32802" y="350504"/>
                      <a:pt x="19701" y="337410"/>
                    </a:cubicBezTo>
                    <a:cubicBezTo>
                      <a:pt x="-3164" y="314538"/>
                      <a:pt x="-6234" y="276099"/>
                      <a:pt x="11054" y="229149"/>
                    </a:cubicBezTo>
                    <a:cubicBezTo>
                      <a:pt x="26813" y="186297"/>
                      <a:pt x="58120" y="140115"/>
                      <a:pt x="99129" y="99106"/>
                    </a:cubicBezTo>
                    <a:cubicBezTo>
                      <a:pt x="140137" y="58097"/>
                      <a:pt x="186320" y="26846"/>
                      <a:pt x="229171" y="11059"/>
                    </a:cubicBezTo>
                    <a:cubicBezTo>
                      <a:pt x="276100" y="-6235"/>
                      <a:pt x="314540" y="-3166"/>
                      <a:pt x="337432" y="19706"/>
                    </a:cubicBezTo>
                    <a:cubicBezTo>
                      <a:pt x="360324" y="42578"/>
                      <a:pt x="363367" y="81010"/>
                      <a:pt x="346079" y="127967"/>
                    </a:cubicBezTo>
                    <a:cubicBezTo>
                      <a:pt x="330265" y="170777"/>
                      <a:pt x="298986" y="216973"/>
                      <a:pt x="257977" y="257982"/>
                    </a:cubicBezTo>
                    <a:cubicBezTo>
                      <a:pt x="216968" y="298991"/>
                      <a:pt x="170786" y="330263"/>
                      <a:pt x="127941" y="346050"/>
                    </a:cubicBezTo>
                    <a:cubicBezTo>
                      <a:pt x="107892" y="353436"/>
                      <a:pt x="89399" y="357109"/>
                      <a:pt x="73002" y="35710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xmlns="" id="{72FA6BC3-D294-4713-8ABB-C7AF216C4723}"/>
                  </a:ext>
                </a:extLst>
              </p:cNvPr>
              <p:cNvSpPr/>
              <p:nvPr/>
            </p:nvSpPr>
            <p:spPr>
              <a:xfrm>
                <a:off x="7628875" y="-786099"/>
                <a:ext cx="272282" cy="335765"/>
              </a:xfrm>
              <a:custGeom>
                <a:avLst/>
                <a:gdLst>
                  <a:gd name="connsiteX0" fmla="*/ 86937 w 272282"/>
                  <a:gd name="connsiteY0" fmla="*/ 335717 h 335765"/>
                  <a:gd name="connsiteX1" fmla="*/ 86889 w 272282"/>
                  <a:gd name="connsiteY1" fmla="*/ 335765 h 335765"/>
                  <a:gd name="connsiteX2" fmla="*/ 343 w 272282"/>
                  <a:gd name="connsiteY2" fmla="*/ 158 h 335765"/>
                  <a:gd name="connsiteX3" fmla="*/ 0 w 272282"/>
                  <a:gd name="connsiteY3" fmla="*/ 0 h 335765"/>
                  <a:gd name="connsiteX4" fmla="*/ 272282 w 272282"/>
                  <a:gd name="connsiteY4" fmla="*/ 273790 h 335765"/>
                  <a:gd name="connsiteX5" fmla="*/ 272008 w 272282"/>
                  <a:gd name="connsiteY5" fmla="*/ 273193 h 335765"/>
                  <a:gd name="connsiteX6" fmla="*/ 272282 w 272282"/>
                  <a:gd name="connsiteY6" fmla="*/ 273790 h 335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2282" h="335765">
                    <a:moveTo>
                      <a:pt x="86937" y="335717"/>
                    </a:moveTo>
                    <a:cubicBezTo>
                      <a:pt x="86918" y="335730"/>
                      <a:pt x="86902" y="335746"/>
                      <a:pt x="86889" y="335765"/>
                    </a:cubicBezTo>
                    <a:close/>
                    <a:moveTo>
                      <a:pt x="343" y="158"/>
                    </a:moveTo>
                    <a:lnTo>
                      <a:pt x="0" y="0"/>
                    </a:lnTo>
                    <a:close/>
                    <a:moveTo>
                      <a:pt x="272282" y="273790"/>
                    </a:moveTo>
                    <a:cubicBezTo>
                      <a:pt x="272193" y="273591"/>
                      <a:pt x="272104" y="273392"/>
                      <a:pt x="272008" y="273193"/>
                    </a:cubicBezTo>
                    <a:cubicBezTo>
                      <a:pt x="272111" y="273385"/>
                      <a:pt x="272193" y="273618"/>
                      <a:pt x="272282" y="27379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xmlns="" id="{CCE44485-9E21-42D7-A53D-648B1BB20AB9}"/>
                  </a:ext>
                </a:extLst>
              </p:cNvPr>
              <p:cNvSpPr/>
              <p:nvPr/>
            </p:nvSpPr>
            <p:spPr>
              <a:xfrm>
                <a:off x="7645998" y="-597842"/>
                <a:ext cx="65778" cy="65778"/>
              </a:xfrm>
              <a:custGeom>
                <a:avLst/>
                <a:gdLst>
                  <a:gd name="connsiteX0" fmla="*/ 0 w 65778"/>
                  <a:gd name="connsiteY0" fmla="*/ 32889 h 65778"/>
                  <a:gd name="connsiteX1" fmla="*/ 32889 w 65778"/>
                  <a:gd name="connsiteY1" fmla="*/ 65779 h 65778"/>
                  <a:gd name="connsiteX2" fmla="*/ 65779 w 65778"/>
                  <a:gd name="connsiteY2" fmla="*/ 32889 h 65778"/>
                  <a:gd name="connsiteX3" fmla="*/ 32889 w 65778"/>
                  <a:gd name="connsiteY3" fmla="*/ 0 h 65778"/>
                  <a:gd name="connsiteX4" fmla="*/ 0 w 65778"/>
                  <a:gd name="connsiteY4" fmla="*/ 32889 h 6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778" h="65778">
                    <a:moveTo>
                      <a:pt x="0" y="32889"/>
                    </a:moveTo>
                    <a:cubicBezTo>
                      <a:pt x="0" y="51054"/>
                      <a:pt x="14725" y="65779"/>
                      <a:pt x="32889" y="65779"/>
                    </a:cubicBezTo>
                    <a:cubicBezTo>
                      <a:pt x="51054" y="65779"/>
                      <a:pt x="65779" y="51054"/>
                      <a:pt x="65779" y="32889"/>
                    </a:cubicBezTo>
                    <a:cubicBezTo>
                      <a:pt x="65779" y="14725"/>
                      <a:pt x="51054" y="0"/>
                      <a:pt x="32889" y="0"/>
                    </a:cubicBezTo>
                    <a:cubicBezTo>
                      <a:pt x="14725" y="0"/>
                      <a:pt x="0" y="14725"/>
                      <a:pt x="0" y="3288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xmlns="" id="{CD09EE12-EF49-4A42-82F8-AA1309215F88}"/>
                  </a:ext>
                </a:extLst>
              </p:cNvPr>
              <p:cNvSpPr/>
              <p:nvPr/>
            </p:nvSpPr>
            <p:spPr>
              <a:xfrm>
                <a:off x="7434883" y="-808935"/>
                <a:ext cx="487978" cy="487958"/>
              </a:xfrm>
              <a:custGeom>
                <a:avLst/>
                <a:gdLst>
                  <a:gd name="connsiteX0" fmla="*/ 461060 w 487978"/>
                  <a:gd name="connsiteY0" fmla="*/ 461038 h 487958"/>
                  <a:gd name="connsiteX1" fmla="*/ 313161 w 487978"/>
                  <a:gd name="connsiteY1" fmla="*/ 472851 h 487958"/>
                  <a:gd name="connsiteX2" fmla="*/ 274071 w 487978"/>
                  <a:gd name="connsiteY2" fmla="*/ 455673 h 487958"/>
                  <a:gd name="connsiteX3" fmla="*/ 230903 w 487978"/>
                  <a:gd name="connsiteY3" fmla="*/ 430616 h 487958"/>
                  <a:gd name="connsiteX4" fmla="*/ 217782 w 487978"/>
                  <a:gd name="connsiteY4" fmla="*/ 421777 h 487958"/>
                  <a:gd name="connsiteX5" fmla="*/ 179582 w 487978"/>
                  <a:gd name="connsiteY5" fmla="*/ 392711 h 487958"/>
                  <a:gd name="connsiteX6" fmla="*/ 135449 w 487978"/>
                  <a:gd name="connsiteY6" fmla="*/ 352510 h 487958"/>
                  <a:gd name="connsiteX7" fmla="*/ 95619 w 487978"/>
                  <a:gd name="connsiteY7" fmla="*/ 308822 h 487958"/>
                  <a:gd name="connsiteX8" fmla="*/ 66738 w 487978"/>
                  <a:gd name="connsiteY8" fmla="*/ 270965 h 487958"/>
                  <a:gd name="connsiteX9" fmla="*/ 60091 w 487978"/>
                  <a:gd name="connsiteY9" fmla="*/ 261222 h 487958"/>
                  <a:gd name="connsiteX10" fmla="*/ 34479 w 487978"/>
                  <a:gd name="connsiteY10" fmla="*/ 218151 h 487958"/>
                  <a:gd name="connsiteX11" fmla="*/ 15109 w 487978"/>
                  <a:gd name="connsiteY11" fmla="*/ 174819 h 487958"/>
                  <a:gd name="connsiteX12" fmla="*/ 0 w 487978"/>
                  <a:gd name="connsiteY12" fmla="*/ 99749 h 487958"/>
                  <a:gd name="connsiteX13" fmla="*/ 26921 w 487978"/>
                  <a:gd name="connsiteY13" fmla="*/ 26920 h 487958"/>
                  <a:gd name="connsiteX14" fmla="*/ 174820 w 487978"/>
                  <a:gd name="connsiteY14" fmla="*/ 15107 h 487958"/>
                  <a:gd name="connsiteX15" fmla="*/ 193320 w 487978"/>
                  <a:gd name="connsiteY15" fmla="*/ 22555 h 487958"/>
                  <a:gd name="connsiteX16" fmla="*/ 193875 w 487978"/>
                  <a:gd name="connsiteY16" fmla="*/ 22795 h 487958"/>
                  <a:gd name="connsiteX17" fmla="*/ 193978 w 487978"/>
                  <a:gd name="connsiteY17" fmla="*/ 22843 h 487958"/>
                  <a:gd name="connsiteX18" fmla="*/ 194321 w 487978"/>
                  <a:gd name="connsiteY18" fmla="*/ 23001 h 487958"/>
                  <a:gd name="connsiteX19" fmla="*/ 204612 w 487978"/>
                  <a:gd name="connsiteY19" fmla="*/ 52259 h 487958"/>
                  <a:gd name="connsiteX20" fmla="*/ 175355 w 487978"/>
                  <a:gd name="connsiteY20" fmla="*/ 62550 h 487958"/>
                  <a:gd name="connsiteX21" fmla="*/ 159671 w 487978"/>
                  <a:gd name="connsiteY21" fmla="*/ 56253 h 487958"/>
                  <a:gd name="connsiteX22" fmla="*/ 57947 w 487978"/>
                  <a:gd name="connsiteY22" fmla="*/ 57932 h 487958"/>
                  <a:gd name="connsiteX23" fmla="*/ 56268 w 487978"/>
                  <a:gd name="connsiteY23" fmla="*/ 159656 h 487958"/>
                  <a:gd name="connsiteX24" fmla="*/ 63120 w 487978"/>
                  <a:gd name="connsiteY24" fmla="*/ 176560 h 487958"/>
                  <a:gd name="connsiteX25" fmla="*/ 85773 w 487978"/>
                  <a:gd name="connsiteY25" fmla="*/ 219905 h 487958"/>
                  <a:gd name="connsiteX26" fmla="*/ 92953 w 487978"/>
                  <a:gd name="connsiteY26" fmla="*/ 231396 h 487958"/>
                  <a:gd name="connsiteX27" fmla="*/ 119943 w 487978"/>
                  <a:gd name="connsiteY27" fmla="*/ 269136 h 487958"/>
                  <a:gd name="connsiteX28" fmla="*/ 166495 w 487978"/>
                  <a:gd name="connsiteY28" fmla="*/ 321498 h 487958"/>
                  <a:gd name="connsiteX29" fmla="*/ 219940 w 487978"/>
                  <a:gd name="connsiteY29" fmla="*/ 368914 h 487958"/>
                  <a:gd name="connsiteX30" fmla="*/ 257962 w 487978"/>
                  <a:gd name="connsiteY30" fmla="*/ 395938 h 487958"/>
                  <a:gd name="connsiteX31" fmla="*/ 271611 w 487978"/>
                  <a:gd name="connsiteY31" fmla="*/ 404338 h 487958"/>
                  <a:gd name="connsiteX32" fmla="*/ 315120 w 487978"/>
                  <a:gd name="connsiteY32" fmla="*/ 426477 h 487958"/>
                  <a:gd name="connsiteX33" fmla="*/ 328310 w 487978"/>
                  <a:gd name="connsiteY33" fmla="*/ 431705 h 487958"/>
                  <a:gd name="connsiteX34" fmla="*/ 430034 w 487978"/>
                  <a:gd name="connsiteY34" fmla="*/ 430026 h 487958"/>
                  <a:gd name="connsiteX35" fmla="*/ 444129 w 487978"/>
                  <a:gd name="connsiteY35" fmla="*/ 388072 h 487958"/>
                  <a:gd name="connsiteX36" fmla="*/ 431713 w 487978"/>
                  <a:gd name="connsiteY36" fmla="*/ 328302 h 487958"/>
                  <a:gd name="connsiteX37" fmla="*/ 426375 w 487978"/>
                  <a:gd name="connsiteY37" fmla="*/ 314873 h 487958"/>
                  <a:gd name="connsiteX38" fmla="*/ 436770 w 487978"/>
                  <a:gd name="connsiteY38" fmla="*/ 285649 h 487958"/>
                  <a:gd name="connsiteX39" fmla="*/ 465993 w 487978"/>
                  <a:gd name="connsiteY39" fmla="*/ 296044 h 487958"/>
                  <a:gd name="connsiteX40" fmla="*/ 466267 w 487978"/>
                  <a:gd name="connsiteY40" fmla="*/ 296640 h 487958"/>
                  <a:gd name="connsiteX41" fmla="*/ 466404 w 487978"/>
                  <a:gd name="connsiteY41" fmla="*/ 296969 h 487958"/>
                  <a:gd name="connsiteX42" fmla="*/ 472866 w 487978"/>
                  <a:gd name="connsiteY42" fmla="*/ 313153 h 487958"/>
                  <a:gd name="connsiteX43" fmla="*/ 461060 w 487978"/>
                  <a:gd name="connsiteY43" fmla="*/ 461038 h 487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487978" h="487958">
                    <a:moveTo>
                      <a:pt x="461060" y="461038"/>
                    </a:moveTo>
                    <a:cubicBezTo>
                      <a:pt x="429815" y="492283"/>
                      <a:pt x="377288" y="496476"/>
                      <a:pt x="313161" y="472851"/>
                    </a:cubicBezTo>
                    <a:cubicBezTo>
                      <a:pt x="299808" y="467889"/>
                      <a:pt x="286756" y="462154"/>
                      <a:pt x="274071" y="455673"/>
                    </a:cubicBezTo>
                    <a:cubicBezTo>
                      <a:pt x="259241" y="448104"/>
                      <a:pt x="244831" y="439740"/>
                      <a:pt x="230903" y="430616"/>
                    </a:cubicBezTo>
                    <a:cubicBezTo>
                      <a:pt x="226527" y="427760"/>
                      <a:pt x="222153" y="424814"/>
                      <a:pt x="217782" y="421777"/>
                    </a:cubicBezTo>
                    <a:cubicBezTo>
                      <a:pt x="204941" y="412869"/>
                      <a:pt x="192169" y="403126"/>
                      <a:pt x="179582" y="392711"/>
                    </a:cubicBezTo>
                    <a:cubicBezTo>
                      <a:pt x="164542" y="380274"/>
                      <a:pt x="149763" y="366824"/>
                      <a:pt x="135449" y="352510"/>
                    </a:cubicBezTo>
                    <a:cubicBezTo>
                      <a:pt x="121279" y="338341"/>
                      <a:pt x="107952" y="323732"/>
                      <a:pt x="95619" y="308822"/>
                    </a:cubicBezTo>
                    <a:cubicBezTo>
                      <a:pt x="85272" y="296352"/>
                      <a:pt x="75645" y="283733"/>
                      <a:pt x="66738" y="270965"/>
                    </a:cubicBezTo>
                    <a:cubicBezTo>
                      <a:pt x="64454" y="267727"/>
                      <a:pt x="62238" y="264479"/>
                      <a:pt x="60091" y="261222"/>
                    </a:cubicBezTo>
                    <a:cubicBezTo>
                      <a:pt x="50795" y="247330"/>
                      <a:pt x="42246" y="232952"/>
                      <a:pt x="34479" y="218151"/>
                    </a:cubicBezTo>
                    <a:cubicBezTo>
                      <a:pt x="27098" y="204138"/>
                      <a:pt x="20628" y="189664"/>
                      <a:pt x="15109" y="174819"/>
                    </a:cubicBezTo>
                    <a:cubicBezTo>
                      <a:pt x="5016" y="147411"/>
                      <a:pt x="0" y="122155"/>
                      <a:pt x="0" y="99749"/>
                    </a:cubicBezTo>
                    <a:cubicBezTo>
                      <a:pt x="0" y="69704"/>
                      <a:pt x="9024" y="44817"/>
                      <a:pt x="26921" y="26920"/>
                    </a:cubicBezTo>
                    <a:cubicBezTo>
                      <a:pt x="58166" y="-4325"/>
                      <a:pt x="110693" y="-8518"/>
                      <a:pt x="174820" y="15107"/>
                    </a:cubicBezTo>
                    <a:cubicBezTo>
                      <a:pt x="180941" y="17364"/>
                      <a:pt x="187108" y="19847"/>
                      <a:pt x="193320" y="22555"/>
                    </a:cubicBezTo>
                    <a:lnTo>
                      <a:pt x="193875" y="22795"/>
                    </a:lnTo>
                    <a:lnTo>
                      <a:pt x="193978" y="22843"/>
                    </a:lnTo>
                    <a:lnTo>
                      <a:pt x="194321" y="23001"/>
                    </a:lnTo>
                    <a:cubicBezTo>
                      <a:pt x="205242" y="28238"/>
                      <a:pt x="209850" y="41337"/>
                      <a:pt x="204612" y="52259"/>
                    </a:cubicBezTo>
                    <a:cubicBezTo>
                      <a:pt x="199375" y="63180"/>
                      <a:pt x="186276" y="67788"/>
                      <a:pt x="175355" y="62550"/>
                    </a:cubicBezTo>
                    <a:cubicBezTo>
                      <a:pt x="170083" y="60266"/>
                      <a:pt x="164855" y="58167"/>
                      <a:pt x="159671" y="56253"/>
                    </a:cubicBezTo>
                    <a:cubicBezTo>
                      <a:pt x="113208" y="39123"/>
                      <a:pt x="76125" y="39747"/>
                      <a:pt x="57947" y="57932"/>
                    </a:cubicBezTo>
                    <a:cubicBezTo>
                      <a:pt x="39769" y="76117"/>
                      <a:pt x="39152" y="113193"/>
                      <a:pt x="56268" y="159656"/>
                    </a:cubicBezTo>
                    <a:cubicBezTo>
                      <a:pt x="58324" y="165238"/>
                      <a:pt x="60607" y="170872"/>
                      <a:pt x="63120" y="176560"/>
                    </a:cubicBezTo>
                    <a:cubicBezTo>
                      <a:pt x="69726" y="191482"/>
                      <a:pt x="77293" y="205961"/>
                      <a:pt x="85773" y="219905"/>
                    </a:cubicBezTo>
                    <a:cubicBezTo>
                      <a:pt x="88084" y="223728"/>
                      <a:pt x="90478" y="227558"/>
                      <a:pt x="92953" y="231396"/>
                    </a:cubicBezTo>
                    <a:cubicBezTo>
                      <a:pt x="101100" y="244017"/>
                      <a:pt x="110131" y="256638"/>
                      <a:pt x="119943" y="269136"/>
                    </a:cubicBezTo>
                    <a:cubicBezTo>
                      <a:pt x="134402" y="287503"/>
                      <a:pt x="149947" y="304989"/>
                      <a:pt x="166495" y="321498"/>
                    </a:cubicBezTo>
                    <a:cubicBezTo>
                      <a:pt x="183328" y="338378"/>
                      <a:pt x="201176" y="354212"/>
                      <a:pt x="219940" y="368914"/>
                    </a:cubicBezTo>
                    <a:cubicBezTo>
                      <a:pt x="232534" y="378753"/>
                      <a:pt x="245251" y="387791"/>
                      <a:pt x="257962" y="395938"/>
                    </a:cubicBezTo>
                    <a:cubicBezTo>
                      <a:pt x="262530" y="398852"/>
                      <a:pt x="267079" y="401652"/>
                      <a:pt x="271611" y="404338"/>
                    </a:cubicBezTo>
                    <a:cubicBezTo>
                      <a:pt x="285606" y="412677"/>
                      <a:pt x="300141" y="420072"/>
                      <a:pt x="315120" y="426477"/>
                    </a:cubicBezTo>
                    <a:cubicBezTo>
                      <a:pt x="319547" y="428354"/>
                      <a:pt x="323944" y="430097"/>
                      <a:pt x="328310" y="431705"/>
                    </a:cubicBezTo>
                    <a:cubicBezTo>
                      <a:pt x="374773" y="448835"/>
                      <a:pt x="411856" y="448211"/>
                      <a:pt x="430034" y="430026"/>
                    </a:cubicBezTo>
                    <a:cubicBezTo>
                      <a:pt x="439421" y="420646"/>
                      <a:pt x="444129" y="406223"/>
                      <a:pt x="444129" y="388072"/>
                    </a:cubicBezTo>
                    <a:cubicBezTo>
                      <a:pt x="444129" y="371065"/>
                      <a:pt x="440018" y="350784"/>
                      <a:pt x="431713" y="328302"/>
                    </a:cubicBezTo>
                    <a:cubicBezTo>
                      <a:pt x="430077" y="323854"/>
                      <a:pt x="428299" y="319376"/>
                      <a:pt x="426375" y="314873"/>
                    </a:cubicBezTo>
                    <a:cubicBezTo>
                      <a:pt x="421176" y="303932"/>
                      <a:pt x="425829" y="290848"/>
                      <a:pt x="436770" y="285649"/>
                    </a:cubicBezTo>
                    <a:cubicBezTo>
                      <a:pt x="447710" y="280450"/>
                      <a:pt x="460794" y="285103"/>
                      <a:pt x="465993" y="296044"/>
                    </a:cubicBezTo>
                    <a:cubicBezTo>
                      <a:pt x="466089" y="296242"/>
                      <a:pt x="466178" y="296441"/>
                      <a:pt x="466267" y="296640"/>
                    </a:cubicBezTo>
                    <a:cubicBezTo>
                      <a:pt x="466356" y="296838"/>
                      <a:pt x="466363" y="296859"/>
                      <a:pt x="466404" y="296969"/>
                    </a:cubicBezTo>
                    <a:cubicBezTo>
                      <a:pt x="468743" y="302395"/>
                      <a:pt x="470897" y="307790"/>
                      <a:pt x="472866" y="313153"/>
                    </a:cubicBezTo>
                    <a:cubicBezTo>
                      <a:pt x="496498" y="377266"/>
                      <a:pt x="492305" y="429793"/>
                      <a:pt x="461060" y="46103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xmlns="" id="{483F0A19-7B6F-4B8C-88EA-CB02874AB281}"/>
                  </a:ext>
                </a:extLst>
              </p:cNvPr>
              <p:cNvSpPr/>
              <p:nvPr/>
            </p:nvSpPr>
            <p:spPr>
              <a:xfrm>
                <a:off x="7434925" y="-808881"/>
                <a:ext cx="487937" cy="487863"/>
              </a:xfrm>
              <a:custGeom>
                <a:avLst/>
                <a:gdLst>
                  <a:gd name="connsiteX0" fmla="*/ 472830 w 487937"/>
                  <a:gd name="connsiteY0" fmla="*/ 174764 h 487863"/>
                  <a:gd name="connsiteX1" fmla="*/ 352490 w 487937"/>
                  <a:gd name="connsiteY1" fmla="*/ 352456 h 487863"/>
                  <a:gd name="connsiteX2" fmla="*/ 310008 w 487937"/>
                  <a:gd name="connsiteY2" fmla="*/ 391313 h 487863"/>
                  <a:gd name="connsiteX3" fmla="*/ 309946 w 487937"/>
                  <a:gd name="connsiteY3" fmla="*/ 391368 h 487863"/>
                  <a:gd name="connsiteX4" fmla="*/ 309782 w 487937"/>
                  <a:gd name="connsiteY4" fmla="*/ 391505 h 487863"/>
                  <a:gd name="connsiteX5" fmla="*/ 278806 w 487937"/>
                  <a:gd name="connsiteY5" fmla="*/ 390085 h 487863"/>
                  <a:gd name="connsiteX6" fmla="*/ 280225 w 487937"/>
                  <a:gd name="connsiteY6" fmla="*/ 359109 h 487863"/>
                  <a:gd name="connsiteX7" fmla="*/ 280867 w 487937"/>
                  <a:gd name="connsiteY7" fmla="*/ 358547 h 487863"/>
                  <a:gd name="connsiteX8" fmla="*/ 280915 w 487937"/>
                  <a:gd name="connsiteY8" fmla="*/ 358499 h 487863"/>
                  <a:gd name="connsiteX9" fmla="*/ 281312 w 487937"/>
                  <a:gd name="connsiteY9" fmla="*/ 358163 h 487863"/>
                  <a:gd name="connsiteX10" fmla="*/ 321505 w 487937"/>
                  <a:gd name="connsiteY10" fmla="*/ 321444 h 487863"/>
                  <a:gd name="connsiteX11" fmla="*/ 431684 w 487937"/>
                  <a:gd name="connsiteY11" fmla="*/ 159601 h 487863"/>
                  <a:gd name="connsiteX12" fmla="*/ 430013 w 487937"/>
                  <a:gd name="connsiteY12" fmla="*/ 57877 h 487863"/>
                  <a:gd name="connsiteX13" fmla="*/ 388058 w 487937"/>
                  <a:gd name="connsiteY13" fmla="*/ 43783 h 487863"/>
                  <a:gd name="connsiteX14" fmla="*/ 328282 w 487937"/>
                  <a:gd name="connsiteY14" fmla="*/ 56198 h 487863"/>
                  <a:gd name="connsiteX15" fmla="*/ 166439 w 487937"/>
                  <a:gd name="connsiteY15" fmla="*/ 166405 h 487863"/>
                  <a:gd name="connsiteX16" fmla="*/ 119736 w 487937"/>
                  <a:gd name="connsiteY16" fmla="*/ 218973 h 487863"/>
                  <a:gd name="connsiteX17" fmla="*/ 92767 w 487937"/>
                  <a:gd name="connsiteY17" fmla="*/ 256727 h 487863"/>
                  <a:gd name="connsiteX18" fmla="*/ 87197 w 487937"/>
                  <a:gd name="connsiteY18" fmla="*/ 265587 h 487863"/>
                  <a:gd name="connsiteX19" fmla="*/ 64304 w 487937"/>
                  <a:gd name="connsiteY19" fmla="*/ 308569 h 487863"/>
                  <a:gd name="connsiteX20" fmla="*/ 56233 w 487937"/>
                  <a:gd name="connsiteY20" fmla="*/ 328268 h 487863"/>
                  <a:gd name="connsiteX21" fmla="*/ 57911 w 487937"/>
                  <a:gd name="connsiteY21" fmla="*/ 429992 h 487863"/>
                  <a:gd name="connsiteX22" fmla="*/ 159635 w 487937"/>
                  <a:gd name="connsiteY22" fmla="*/ 431671 h 487863"/>
                  <a:gd name="connsiteX23" fmla="*/ 177375 w 487937"/>
                  <a:gd name="connsiteY23" fmla="*/ 424469 h 487863"/>
                  <a:gd name="connsiteX24" fmla="*/ 177416 w 487937"/>
                  <a:gd name="connsiteY24" fmla="*/ 424469 h 487863"/>
                  <a:gd name="connsiteX25" fmla="*/ 206921 w 487937"/>
                  <a:gd name="connsiteY25" fmla="*/ 434006 h 487863"/>
                  <a:gd name="connsiteX26" fmla="*/ 197385 w 487937"/>
                  <a:gd name="connsiteY26" fmla="*/ 463511 h 487863"/>
                  <a:gd name="connsiteX27" fmla="*/ 195731 w 487937"/>
                  <a:gd name="connsiteY27" fmla="*/ 464272 h 487863"/>
                  <a:gd name="connsiteX28" fmla="*/ 174819 w 487937"/>
                  <a:gd name="connsiteY28" fmla="*/ 472789 h 487863"/>
                  <a:gd name="connsiteX29" fmla="*/ 99749 w 487937"/>
                  <a:gd name="connsiteY29" fmla="*/ 487863 h 487863"/>
                  <a:gd name="connsiteX30" fmla="*/ 26920 w 487937"/>
                  <a:gd name="connsiteY30" fmla="*/ 460942 h 487863"/>
                  <a:gd name="connsiteX31" fmla="*/ 15107 w 487937"/>
                  <a:gd name="connsiteY31" fmla="*/ 313043 h 487863"/>
                  <a:gd name="connsiteX32" fmla="*/ 35835 w 487937"/>
                  <a:gd name="connsiteY32" fmla="*/ 267135 h 487863"/>
                  <a:gd name="connsiteX33" fmla="*/ 61584 w 487937"/>
                  <a:gd name="connsiteY33" fmla="*/ 224455 h 487863"/>
                  <a:gd name="connsiteX34" fmla="*/ 66572 w 487937"/>
                  <a:gd name="connsiteY34" fmla="*/ 217178 h 487863"/>
                  <a:gd name="connsiteX35" fmla="*/ 95439 w 487937"/>
                  <a:gd name="connsiteY35" fmla="*/ 179300 h 487863"/>
                  <a:gd name="connsiteX36" fmla="*/ 135427 w 487937"/>
                  <a:gd name="connsiteY36" fmla="*/ 135448 h 487863"/>
                  <a:gd name="connsiteX37" fmla="*/ 313119 w 487937"/>
                  <a:gd name="connsiteY37" fmla="*/ 15107 h 487863"/>
                  <a:gd name="connsiteX38" fmla="*/ 461018 w 487937"/>
                  <a:gd name="connsiteY38" fmla="*/ 26920 h 487863"/>
                  <a:gd name="connsiteX39" fmla="*/ 472830 w 487937"/>
                  <a:gd name="connsiteY39" fmla="*/ 174764 h 487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87937" h="487863">
                    <a:moveTo>
                      <a:pt x="472830" y="174764"/>
                    </a:moveTo>
                    <a:cubicBezTo>
                      <a:pt x="451260" y="233314"/>
                      <a:pt x="408518" y="296400"/>
                      <a:pt x="352490" y="352456"/>
                    </a:cubicBezTo>
                    <a:cubicBezTo>
                      <a:pt x="338690" y="366255"/>
                      <a:pt x="324465" y="379247"/>
                      <a:pt x="310008" y="391313"/>
                    </a:cubicBezTo>
                    <a:lnTo>
                      <a:pt x="309946" y="391368"/>
                    </a:lnTo>
                    <a:lnTo>
                      <a:pt x="309782" y="391505"/>
                    </a:lnTo>
                    <a:cubicBezTo>
                      <a:pt x="300836" y="399667"/>
                      <a:pt x="286967" y="399031"/>
                      <a:pt x="278806" y="390085"/>
                    </a:cubicBezTo>
                    <a:cubicBezTo>
                      <a:pt x="270644" y="381140"/>
                      <a:pt x="271279" y="367271"/>
                      <a:pt x="280225" y="359109"/>
                    </a:cubicBezTo>
                    <a:cubicBezTo>
                      <a:pt x="280436" y="358918"/>
                      <a:pt x="280649" y="358731"/>
                      <a:pt x="280867" y="358547"/>
                    </a:cubicBezTo>
                    <a:cubicBezTo>
                      <a:pt x="280879" y="358528"/>
                      <a:pt x="280895" y="358511"/>
                      <a:pt x="280915" y="358499"/>
                    </a:cubicBezTo>
                    <a:lnTo>
                      <a:pt x="281312" y="358163"/>
                    </a:lnTo>
                    <a:cubicBezTo>
                      <a:pt x="294968" y="346803"/>
                      <a:pt x="308425" y="334524"/>
                      <a:pt x="321505" y="321444"/>
                    </a:cubicBezTo>
                    <a:cubicBezTo>
                      <a:pt x="373121" y="269801"/>
                      <a:pt x="412252" y="212327"/>
                      <a:pt x="431684" y="159601"/>
                    </a:cubicBezTo>
                    <a:cubicBezTo>
                      <a:pt x="448814" y="113138"/>
                      <a:pt x="448191" y="76055"/>
                      <a:pt x="430013" y="57877"/>
                    </a:cubicBezTo>
                    <a:cubicBezTo>
                      <a:pt x="420625" y="48490"/>
                      <a:pt x="406202" y="43783"/>
                      <a:pt x="388058" y="43783"/>
                    </a:cubicBezTo>
                    <a:cubicBezTo>
                      <a:pt x="371045" y="43783"/>
                      <a:pt x="350763" y="47894"/>
                      <a:pt x="328282" y="56198"/>
                    </a:cubicBezTo>
                    <a:cubicBezTo>
                      <a:pt x="275522" y="75624"/>
                      <a:pt x="218082" y="114762"/>
                      <a:pt x="166439" y="166405"/>
                    </a:cubicBezTo>
                    <a:cubicBezTo>
                      <a:pt x="149833" y="182976"/>
                      <a:pt x="134237" y="200531"/>
                      <a:pt x="119736" y="218973"/>
                    </a:cubicBezTo>
                    <a:cubicBezTo>
                      <a:pt x="109931" y="231471"/>
                      <a:pt x="100914" y="244099"/>
                      <a:pt x="92767" y="256727"/>
                    </a:cubicBezTo>
                    <a:cubicBezTo>
                      <a:pt x="90862" y="259678"/>
                      <a:pt x="89006" y="262631"/>
                      <a:pt x="87197" y="265587"/>
                    </a:cubicBezTo>
                    <a:cubicBezTo>
                      <a:pt x="78663" y="279415"/>
                      <a:pt x="71016" y="293771"/>
                      <a:pt x="64304" y="308569"/>
                    </a:cubicBezTo>
                    <a:cubicBezTo>
                      <a:pt x="61317" y="315193"/>
                      <a:pt x="58626" y="321759"/>
                      <a:pt x="56233" y="328268"/>
                    </a:cubicBezTo>
                    <a:cubicBezTo>
                      <a:pt x="39103" y="374731"/>
                      <a:pt x="39726" y="411814"/>
                      <a:pt x="57911" y="429992"/>
                    </a:cubicBezTo>
                    <a:cubicBezTo>
                      <a:pt x="76096" y="448170"/>
                      <a:pt x="113172" y="448787"/>
                      <a:pt x="159635" y="431671"/>
                    </a:cubicBezTo>
                    <a:cubicBezTo>
                      <a:pt x="165492" y="429510"/>
                      <a:pt x="171405" y="427109"/>
                      <a:pt x="177375" y="424469"/>
                    </a:cubicBezTo>
                    <a:lnTo>
                      <a:pt x="177416" y="424469"/>
                    </a:lnTo>
                    <a:cubicBezTo>
                      <a:pt x="188197" y="418955"/>
                      <a:pt x="201407" y="423224"/>
                      <a:pt x="206921" y="434006"/>
                    </a:cubicBezTo>
                    <a:cubicBezTo>
                      <a:pt x="212436" y="444787"/>
                      <a:pt x="208166" y="457997"/>
                      <a:pt x="197385" y="463511"/>
                    </a:cubicBezTo>
                    <a:cubicBezTo>
                      <a:pt x="196845" y="463788"/>
                      <a:pt x="196293" y="464041"/>
                      <a:pt x="195731" y="464272"/>
                    </a:cubicBezTo>
                    <a:cubicBezTo>
                      <a:pt x="188710" y="467406"/>
                      <a:pt x="181740" y="470245"/>
                      <a:pt x="174819" y="472789"/>
                    </a:cubicBezTo>
                    <a:cubicBezTo>
                      <a:pt x="147411" y="482882"/>
                      <a:pt x="122155" y="487863"/>
                      <a:pt x="99749" y="487863"/>
                    </a:cubicBezTo>
                    <a:cubicBezTo>
                      <a:pt x="69704" y="487863"/>
                      <a:pt x="44817" y="478839"/>
                      <a:pt x="26920" y="460942"/>
                    </a:cubicBezTo>
                    <a:cubicBezTo>
                      <a:pt x="-4325" y="429697"/>
                      <a:pt x="-8518" y="377170"/>
                      <a:pt x="15107" y="313043"/>
                    </a:cubicBezTo>
                    <a:cubicBezTo>
                      <a:pt x="20973" y="297290"/>
                      <a:pt x="27897" y="281953"/>
                      <a:pt x="35835" y="267135"/>
                    </a:cubicBezTo>
                    <a:cubicBezTo>
                      <a:pt x="43671" y="252471"/>
                      <a:pt x="52266" y="238225"/>
                      <a:pt x="61584" y="224455"/>
                    </a:cubicBezTo>
                    <a:cubicBezTo>
                      <a:pt x="63215" y="222029"/>
                      <a:pt x="64878" y="219603"/>
                      <a:pt x="66572" y="217178"/>
                    </a:cubicBezTo>
                    <a:cubicBezTo>
                      <a:pt x="75452" y="204442"/>
                      <a:pt x="85075" y="191817"/>
                      <a:pt x="95439" y="179300"/>
                    </a:cubicBezTo>
                    <a:cubicBezTo>
                      <a:pt x="107821" y="164349"/>
                      <a:pt x="121196" y="149659"/>
                      <a:pt x="135427" y="135448"/>
                    </a:cubicBezTo>
                    <a:cubicBezTo>
                      <a:pt x="191462" y="79420"/>
                      <a:pt x="254569" y="36677"/>
                      <a:pt x="313119" y="15107"/>
                    </a:cubicBezTo>
                    <a:cubicBezTo>
                      <a:pt x="377246" y="-8518"/>
                      <a:pt x="429773" y="-4325"/>
                      <a:pt x="461018" y="26920"/>
                    </a:cubicBezTo>
                    <a:cubicBezTo>
                      <a:pt x="492262" y="58165"/>
                      <a:pt x="496456" y="110637"/>
                      <a:pt x="472830" y="17476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xmlns="" id="{3AAE8BDE-9855-426B-8A19-1FBFDEB10674}"/>
                </a:ext>
              </a:extLst>
            </p:cNvPr>
            <p:cNvGrpSpPr/>
            <p:nvPr/>
          </p:nvGrpSpPr>
          <p:grpSpPr>
            <a:xfrm>
              <a:off x="5169962" y="3188110"/>
              <a:ext cx="1753363" cy="468987"/>
              <a:chOff x="759918" y="1720880"/>
              <a:chExt cx="1753363" cy="468987"/>
            </a:xfrm>
          </p:grpSpPr>
          <p:sp>
            <p:nvSpPr>
              <p:cNvPr id="92" name="矩形: 圆角 91">
                <a:extLst>
                  <a:ext uri="{FF2B5EF4-FFF2-40B4-BE49-F238E27FC236}">
                    <a16:creationId xmlns:a16="http://schemas.microsoft.com/office/drawing/2014/main" xmlns="" id="{8904E186-FCA7-4380-BF16-DA9C1564A3FE}"/>
                  </a:ext>
                </a:extLst>
              </p:cNvPr>
              <p:cNvSpPr/>
              <p:nvPr/>
            </p:nvSpPr>
            <p:spPr>
              <a:xfrm>
                <a:off x="759918" y="1720880"/>
                <a:ext cx="1753363" cy="461665"/>
              </a:xfrm>
              <a:prstGeom prst="roundRect">
                <a:avLst>
                  <a:gd name="adj" fmla="val 50000"/>
                </a:avLst>
              </a:prstGeom>
              <a:noFill/>
              <a:ln w="285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1600" kern="0">
                  <a:solidFill>
                    <a:schemeClr val="accent1"/>
                  </a:solidFill>
                  <a:cs typeface="+mn-ea"/>
                </a:endParaRPr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xmlns="" id="{A75F3500-8CA4-4BF0-8043-7DA457ADBEE9}"/>
                  </a:ext>
                </a:extLst>
              </p:cNvPr>
              <p:cNvSpPr txBox="1"/>
              <p:nvPr/>
            </p:nvSpPr>
            <p:spPr>
              <a:xfrm>
                <a:off x="862264" y="1728202"/>
                <a:ext cx="154867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accent1"/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OPPOSans B" panose="00020600040101010101" pitchFamily="18" charset="-122"/>
                  </a:rPr>
                  <a:t>输入</a:t>
                </a: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优设标题黑" panose="00000500000000000000" pitchFamily="2" charset="-122"/>
                    <a:ea typeface="优设标题黑" panose="00000500000000000000" pitchFamily="2" charset="-122"/>
                    <a:cs typeface="OPPOSans B" panose="00020600040101010101" pitchFamily="18" charset="-122"/>
                  </a:rPr>
                  <a:t>标题</a:t>
                </a:r>
              </a:p>
            </p:txBody>
          </p:sp>
        </p:grp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xmlns="" id="{EE3471F4-CBEE-4B33-B89D-F5B11EB17E65}"/>
                </a:ext>
              </a:extLst>
            </p:cNvPr>
            <p:cNvSpPr txBox="1"/>
            <p:nvPr/>
          </p:nvSpPr>
          <p:spPr>
            <a:xfrm>
              <a:off x="5165140" y="3689093"/>
              <a:ext cx="1763006" cy="11023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/>
                <a:t>此处添加正文，文字是您思想的提炼，为了演示发布良好效果，请言简意赅地阐述。</a:t>
              </a: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:a16="http://schemas.microsoft.com/office/drawing/2014/main" xmlns="" id="{8F86FB9D-0E5E-4C11-BF4B-C4FD81837ADB}"/>
              </a:ext>
            </a:extLst>
          </p:cNvPr>
          <p:cNvSpPr/>
          <p:nvPr/>
        </p:nvSpPr>
        <p:spPr>
          <a:xfrm>
            <a:off x="7485845" y="3404985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831F18F9-FB1C-43D9-B089-066CD301E509}"/>
              </a:ext>
            </a:extLst>
          </p:cNvPr>
          <p:cNvSpPr txBox="1"/>
          <p:nvPr/>
        </p:nvSpPr>
        <p:spPr>
          <a:xfrm>
            <a:off x="7481813" y="3593649"/>
            <a:ext cx="4028957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xmlns="" id="{EC300721-8A2E-4198-85B3-2680B4C2BA82}"/>
              </a:ext>
            </a:extLst>
          </p:cNvPr>
          <p:cNvSpPr/>
          <p:nvPr/>
        </p:nvSpPr>
        <p:spPr>
          <a:xfrm>
            <a:off x="7485845" y="4694815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033AB9EB-F93F-4321-A3B5-1862ADF8BC21}"/>
              </a:ext>
            </a:extLst>
          </p:cNvPr>
          <p:cNvSpPr txBox="1"/>
          <p:nvPr/>
        </p:nvSpPr>
        <p:spPr>
          <a:xfrm>
            <a:off x="7481813" y="4883479"/>
            <a:ext cx="4028957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CED731D4-EBF2-41FD-88B8-B17A8F7F8884}"/>
              </a:ext>
            </a:extLst>
          </p:cNvPr>
          <p:cNvSpPr txBox="1"/>
          <p:nvPr/>
        </p:nvSpPr>
        <p:spPr>
          <a:xfrm>
            <a:off x="7345170" y="1920489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42D9DF2D-5C95-4185-B472-34EC2A0674A0}"/>
              </a:ext>
            </a:extLst>
          </p:cNvPr>
          <p:cNvSpPr txBox="1"/>
          <p:nvPr/>
        </p:nvSpPr>
        <p:spPr>
          <a:xfrm>
            <a:off x="7345170" y="3210319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973E142C-6761-440D-A60A-D6DFB7043D63}"/>
              </a:ext>
            </a:extLst>
          </p:cNvPr>
          <p:cNvSpPr txBox="1"/>
          <p:nvPr/>
        </p:nvSpPr>
        <p:spPr>
          <a:xfrm>
            <a:off x="7345170" y="4500149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24119349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42C43A0-33B5-4CFF-9175-2241D3109E52}"/>
              </a:ext>
            </a:extLst>
          </p:cNvPr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4341476A-2754-4A18-BBE4-A78A7024FE2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8DB03289-8B7A-42AA-99D9-8CA2625CEB48}"/>
                </a:ext>
              </a:extLst>
            </p:cNvPr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>
                <a:extLst>
                  <a:ext uri="{FF2B5EF4-FFF2-40B4-BE49-F238E27FC236}">
                    <a16:creationId xmlns:a16="http://schemas.microsoft.com/office/drawing/2014/main" xmlns="" id="{AD707E5F-917C-4A31-9FBF-4F97E857F5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>
                <a:extLst>
                  <a:ext uri="{FF2B5EF4-FFF2-40B4-BE49-F238E27FC236}">
                    <a16:creationId xmlns:a16="http://schemas.microsoft.com/office/drawing/2014/main" xmlns="" id="{36A80273-E825-4077-B09A-4F8B066E70E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>
                <a:extLst>
                  <a:ext uri="{FF2B5EF4-FFF2-40B4-BE49-F238E27FC236}">
                    <a16:creationId xmlns:a16="http://schemas.microsoft.com/office/drawing/2014/main" xmlns="" id="{7A50CF2F-5F99-480B-B410-6BF24ED255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5C313CE5-3D15-4694-8560-2DE931240563}"/>
                </a:ext>
              </a:extLst>
            </p:cNvPr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>
                <a:extLst>
                  <a:ext uri="{FF2B5EF4-FFF2-40B4-BE49-F238E27FC236}">
                    <a16:creationId xmlns:a16="http://schemas.microsoft.com/office/drawing/2014/main" xmlns="" id="{8D72AA82-0850-4DDD-BC03-D143733F97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>
                <a:extLst>
                  <a:ext uri="{FF2B5EF4-FFF2-40B4-BE49-F238E27FC236}">
                    <a16:creationId xmlns:a16="http://schemas.microsoft.com/office/drawing/2014/main" xmlns="" id="{730C6756-8AFD-4530-A22B-CE71C5306E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>
                <a:extLst>
                  <a:ext uri="{FF2B5EF4-FFF2-40B4-BE49-F238E27FC236}">
                    <a16:creationId xmlns:a16="http://schemas.microsoft.com/office/drawing/2014/main" xmlns="" id="{73B9FFF6-8377-4C96-B3E3-475CE6C39B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2B708AA-1D9B-41DB-96F1-21136A57189D}"/>
                </a:ext>
              </a:extLst>
            </p:cNvPr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>
                <a:extLst>
                  <a:ext uri="{FF2B5EF4-FFF2-40B4-BE49-F238E27FC236}">
                    <a16:creationId xmlns:a16="http://schemas.microsoft.com/office/drawing/2014/main" xmlns="" id="{18049E3A-32EB-4BB3-A889-521AF4C234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>
                <a:extLst>
                  <a:ext uri="{FF2B5EF4-FFF2-40B4-BE49-F238E27FC236}">
                    <a16:creationId xmlns:a16="http://schemas.microsoft.com/office/drawing/2014/main" xmlns="" id="{061C668B-C383-4101-8958-6409DEBB5CF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04D274E5-CE78-4FD6-8515-A745ABBCFBE1}"/>
                </a:ext>
              </a:extLst>
            </p:cNvPr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>
                <a:extLst>
                  <a:ext uri="{FF2B5EF4-FFF2-40B4-BE49-F238E27FC236}">
                    <a16:creationId xmlns:a16="http://schemas.microsoft.com/office/drawing/2014/main" xmlns="" id="{96235C7B-8F3E-474D-9BE8-B45A25AB98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>
                <a:extLst>
                  <a:ext uri="{FF2B5EF4-FFF2-40B4-BE49-F238E27FC236}">
                    <a16:creationId xmlns:a16="http://schemas.microsoft.com/office/drawing/2014/main" xmlns="" id="{B6207383-9B1F-418D-B6C8-30191313A61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1723055-5ACA-4FCD-91B4-520FDA74EBED}"/>
              </a:ext>
            </a:extLst>
          </p:cNvPr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E98D4216-69B2-4910-8619-0FC9F5A227FB}"/>
                </a:ext>
              </a:extLst>
            </p:cNvPr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9AA9CEF2-3B55-4B37-BA0F-2B1E05182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93" name="图形 92">
            <a:extLst>
              <a:ext uri="{FF2B5EF4-FFF2-40B4-BE49-F238E27FC236}">
                <a16:creationId xmlns:a16="http://schemas.microsoft.com/office/drawing/2014/main" xmlns="" id="{E656906A-71AB-4DF1-AE1C-79E1B0077C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sp>
        <p:nvSpPr>
          <p:cNvPr id="30" name="文本框 11">
            <a:extLst>
              <a:ext uri="{FF2B5EF4-FFF2-40B4-BE49-F238E27FC236}">
                <a16:creationId xmlns:a16="http://schemas.microsoft.com/office/drawing/2014/main" xmlns="" id="{F16C40FC-5716-45C6-84E8-F72C1810463F}"/>
              </a:ext>
            </a:extLst>
          </p:cNvPr>
          <p:cNvSpPr txBox="1">
            <a:spLocks/>
          </p:cNvSpPr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四项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并列关系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A60DF335-85BB-40FA-BEF7-73DC13C00254}"/>
              </a:ext>
            </a:extLst>
          </p:cNvPr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32" name="íŝlîďè">
              <a:extLst>
                <a:ext uri="{FF2B5EF4-FFF2-40B4-BE49-F238E27FC236}">
                  <a16:creationId xmlns:a16="http://schemas.microsoft.com/office/drawing/2014/main" xmlns="" id="{605ACC5E-91AE-402C-B58E-3C0D425ED5EB}"/>
                </a:ext>
              </a:extLst>
            </p:cNvPr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33" name="ïśļîḓê">
              <a:extLst>
                <a:ext uri="{FF2B5EF4-FFF2-40B4-BE49-F238E27FC236}">
                  <a16:creationId xmlns:a16="http://schemas.microsoft.com/office/drawing/2014/main" xmlns="" id="{7146940D-9CA1-4570-8A94-9FF379630D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34" name="ïśļîḓê">
              <a:extLst>
                <a:ext uri="{FF2B5EF4-FFF2-40B4-BE49-F238E27FC236}">
                  <a16:creationId xmlns:a16="http://schemas.microsoft.com/office/drawing/2014/main" xmlns="" id="{90F027F6-0E3C-4418-B524-431801B47CB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8ED36FFD-36B7-4317-9392-C057E801B9E5}"/>
              </a:ext>
            </a:extLst>
          </p:cNvPr>
          <p:cNvSpPr/>
          <p:nvPr/>
        </p:nvSpPr>
        <p:spPr>
          <a:xfrm>
            <a:off x="665538" y="1788002"/>
            <a:ext cx="2532743" cy="3909823"/>
          </a:xfrm>
          <a:prstGeom prst="roundRect">
            <a:avLst>
              <a:gd name="adj" fmla="val 5080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967615DD-DDDF-4AAD-81EC-358E27D39421}"/>
              </a:ext>
            </a:extLst>
          </p:cNvPr>
          <p:cNvGrpSpPr/>
          <p:nvPr/>
        </p:nvGrpSpPr>
        <p:grpSpPr>
          <a:xfrm>
            <a:off x="1376302" y="2227506"/>
            <a:ext cx="1111215" cy="1111215"/>
            <a:chOff x="1325990" y="2517435"/>
            <a:chExt cx="1111215" cy="1111215"/>
          </a:xfrm>
        </p:grpSpPr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BBCAD003-F436-4927-81E5-292E86558E5C}"/>
                </a:ext>
              </a:extLst>
            </p:cNvPr>
            <p:cNvSpPr/>
            <p:nvPr/>
          </p:nvSpPr>
          <p:spPr>
            <a:xfrm flipH="1">
              <a:off x="1325990" y="2517435"/>
              <a:ext cx="1111215" cy="1111215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xmlns="" id="{B4A97D18-1C3F-49E5-90D4-C61FBD42324D}"/>
                </a:ext>
              </a:extLst>
            </p:cNvPr>
            <p:cNvGrpSpPr>
              <a:grpSpLocks/>
            </p:cNvGrpSpPr>
            <p:nvPr/>
          </p:nvGrpSpPr>
          <p:grpSpPr>
            <a:xfrm flipH="1">
              <a:off x="1650808" y="2824018"/>
              <a:ext cx="461579" cy="498048"/>
              <a:chOff x="2483865" y="-637801"/>
              <a:chExt cx="413410" cy="446074"/>
            </a:xfrm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xmlns="" id="{D8FEE877-7533-43FB-9438-75F179F60305}"/>
                  </a:ext>
                </a:extLst>
              </p:cNvPr>
              <p:cNvSpPr/>
              <p:nvPr/>
            </p:nvSpPr>
            <p:spPr>
              <a:xfrm>
                <a:off x="2593677" y="-527190"/>
                <a:ext cx="263033" cy="294928"/>
              </a:xfrm>
              <a:custGeom>
                <a:avLst/>
                <a:gdLst>
                  <a:gd name="connsiteX0" fmla="*/ 263034 w 263033"/>
                  <a:gd name="connsiteY0" fmla="*/ 68443 h 294928"/>
                  <a:gd name="connsiteX1" fmla="*/ 263034 w 263033"/>
                  <a:gd name="connsiteY1" fmla="*/ 226485 h 294928"/>
                  <a:gd name="connsiteX2" fmla="*/ 194591 w 263033"/>
                  <a:gd name="connsiteY2" fmla="*/ 294929 h 294928"/>
                  <a:gd name="connsiteX3" fmla="*/ 68443 w 263033"/>
                  <a:gd name="connsiteY3" fmla="*/ 294929 h 294928"/>
                  <a:gd name="connsiteX4" fmla="*/ 0 w 263033"/>
                  <a:gd name="connsiteY4" fmla="*/ 226485 h 294928"/>
                  <a:gd name="connsiteX5" fmla="*/ 0 w 263033"/>
                  <a:gd name="connsiteY5" fmla="*/ 68443 h 294928"/>
                  <a:gd name="connsiteX6" fmla="*/ 68443 w 263033"/>
                  <a:gd name="connsiteY6" fmla="*/ 0 h 294928"/>
                  <a:gd name="connsiteX7" fmla="*/ 194591 w 263033"/>
                  <a:gd name="connsiteY7" fmla="*/ 0 h 294928"/>
                  <a:gd name="connsiteX8" fmla="*/ 263034 w 263033"/>
                  <a:gd name="connsiteY8" fmla="*/ 68443 h 294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3033" h="294928">
                    <a:moveTo>
                      <a:pt x="263034" y="68443"/>
                    </a:moveTo>
                    <a:lnTo>
                      <a:pt x="263034" y="226485"/>
                    </a:lnTo>
                    <a:cubicBezTo>
                      <a:pt x="263034" y="272114"/>
                      <a:pt x="240220" y="294929"/>
                      <a:pt x="194591" y="294929"/>
                    </a:cubicBezTo>
                    <a:lnTo>
                      <a:pt x="68443" y="294929"/>
                    </a:lnTo>
                    <a:cubicBezTo>
                      <a:pt x="22814" y="294929"/>
                      <a:pt x="0" y="272114"/>
                      <a:pt x="0" y="226485"/>
                    </a:cubicBezTo>
                    <a:lnTo>
                      <a:pt x="0" y="68443"/>
                    </a:lnTo>
                    <a:cubicBezTo>
                      <a:pt x="0" y="22814"/>
                      <a:pt x="22814" y="0"/>
                      <a:pt x="68443" y="0"/>
                    </a:cubicBezTo>
                    <a:lnTo>
                      <a:pt x="194591" y="0"/>
                    </a:lnTo>
                    <a:cubicBezTo>
                      <a:pt x="240220" y="0"/>
                      <a:pt x="263034" y="22814"/>
                      <a:pt x="263034" y="6844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xmlns="" id="{7DAB6AC7-F9C0-4480-A03C-F58BD8E5C816}"/>
                  </a:ext>
                </a:extLst>
              </p:cNvPr>
              <p:cNvSpPr/>
              <p:nvPr/>
            </p:nvSpPr>
            <p:spPr>
              <a:xfrm>
                <a:off x="2483865" y="-633991"/>
                <a:ext cx="401535" cy="401535"/>
              </a:xfrm>
              <a:custGeom>
                <a:avLst/>
                <a:gdLst>
                  <a:gd name="connsiteX0" fmla="*/ 314783 w 401535"/>
                  <a:gd name="connsiteY0" fmla="*/ 401535 h 401535"/>
                  <a:gd name="connsiteX1" fmla="*/ 86752 w 401535"/>
                  <a:gd name="connsiteY1" fmla="*/ 401535 h 401535"/>
                  <a:gd name="connsiteX2" fmla="*/ 0 w 401535"/>
                  <a:gd name="connsiteY2" fmla="*/ 321011 h 401535"/>
                  <a:gd name="connsiteX3" fmla="*/ 0 w 401535"/>
                  <a:gd name="connsiteY3" fmla="*/ 80524 h 401535"/>
                  <a:gd name="connsiteX4" fmla="*/ 86752 w 401535"/>
                  <a:gd name="connsiteY4" fmla="*/ 0 h 401535"/>
                  <a:gd name="connsiteX5" fmla="*/ 197146 w 401535"/>
                  <a:gd name="connsiteY5" fmla="*/ 0 h 401535"/>
                  <a:gd name="connsiteX6" fmla="*/ 215397 w 401535"/>
                  <a:gd name="connsiteY6" fmla="*/ 18252 h 401535"/>
                  <a:gd name="connsiteX7" fmla="*/ 197146 w 401535"/>
                  <a:gd name="connsiteY7" fmla="*/ 36503 h 401535"/>
                  <a:gd name="connsiteX8" fmla="*/ 86752 w 401535"/>
                  <a:gd name="connsiteY8" fmla="*/ 36503 h 401535"/>
                  <a:gd name="connsiteX9" fmla="*/ 50648 w 401535"/>
                  <a:gd name="connsiteY9" fmla="*/ 50049 h 401535"/>
                  <a:gd name="connsiteX10" fmla="*/ 36503 w 401535"/>
                  <a:gd name="connsiteY10" fmla="*/ 80524 h 401535"/>
                  <a:gd name="connsiteX11" fmla="*/ 36503 w 401535"/>
                  <a:gd name="connsiteY11" fmla="*/ 321011 h 401535"/>
                  <a:gd name="connsiteX12" fmla="*/ 50648 w 401535"/>
                  <a:gd name="connsiteY12" fmla="*/ 351486 h 401535"/>
                  <a:gd name="connsiteX13" fmla="*/ 86752 w 401535"/>
                  <a:gd name="connsiteY13" fmla="*/ 365032 h 401535"/>
                  <a:gd name="connsiteX14" fmla="*/ 314783 w 401535"/>
                  <a:gd name="connsiteY14" fmla="*/ 365032 h 401535"/>
                  <a:gd name="connsiteX15" fmla="*/ 350881 w 401535"/>
                  <a:gd name="connsiteY15" fmla="*/ 351486 h 401535"/>
                  <a:gd name="connsiteX16" fmla="*/ 365032 w 401535"/>
                  <a:gd name="connsiteY16" fmla="*/ 321011 h 401535"/>
                  <a:gd name="connsiteX17" fmla="*/ 365032 w 401535"/>
                  <a:gd name="connsiteY17" fmla="*/ 203579 h 401535"/>
                  <a:gd name="connsiteX18" fmla="*/ 383283 w 401535"/>
                  <a:gd name="connsiteY18" fmla="*/ 185328 h 401535"/>
                  <a:gd name="connsiteX19" fmla="*/ 401535 w 401535"/>
                  <a:gd name="connsiteY19" fmla="*/ 203579 h 401535"/>
                  <a:gd name="connsiteX20" fmla="*/ 401535 w 401535"/>
                  <a:gd name="connsiteY20" fmla="*/ 321011 h 401535"/>
                  <a:gd name="connsiteX21" fmla="*/ 314783 w 401535"/>
                  <a:gd name="connsiteY21" fmla="*/ 401535 h 401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1535" h="401535">
                    <a:moveTo>
                      <a:pt x="314783" y="401535"/>
                    </a:moveTo>
                    <a:lnTo>
                      <a:pt x="86752" y="401535"/>
                    </a:lnTo>
                    <a:cubicBezTo>
                      <a:pt x="38916" y="401535"/>
                      <a:pt x="0" y="365414"/>
                      <a:pt x="0" y="321011"/>
                    </a:cubicBezTo>
                    <a:lnTo>
                      <a:pt x="0" y="80524"/>
                    </a:lnTo>
                    <a:cubicBezTo>
                      <a:pt x="0" y="36121"/>
                      <a:pt x="38916" y="0"/>
                      <a:pt x="86752" y="0"/>
                    </a:cubicBezTo>
                    <a:lnTo>
                      <a:pt x="197146" y="0"/>
                    </a:lnTo>
                    <a:cubicBezTo>
                      <a:pt x="207226" y="0"/>
                      <a:pt x="215397" y="8172"/>
                      <a:pt x="215397" y="18252"/>
                    </a:cubicBezTo>
                    <a:cubicBezTo>
                      <a:pt x="215397" y="28332"/>
                      <a:pt x="207226" y="36503"/>
                      <a:pt x="197146" y="36503"/>
                    </a:cubicBezTo>
                    <a:lnTo>
                      <a:pt x="86752" y="36503"/>
                    </a:lnTo>
                    <a:cubicBezTo>
                      <a:pt x="73063" y="36503"/>
                      <a:pt x="60259" y="41311"/>
                      <a:pt x="50648" y="50049"/>
                    </a:cubicBezTo>
                    <a:cubicBezTo>
                      <a:pt x="41522" y="58342"/>
                      <a:pt x="36503" y="69168"/>
                      <a:pt x="36503" y="80524"/>
                    </a:cubicBezTo>
                    <a:lnTo>
                      <a:pt x="36503" y="321011"/>
                    </a:lnTo>
                    <a:cubicBezTo>
                      <a:pt x="36503" y="332367"/>
                      <a:pt x="41528" y="343193"/>
                      <a:pt x="50648" y="351486"/>
                    </a:cubicBezTo>
                    <a:cubicBezTo>
                      <a:pt x="60259" y="360224"/>
                      <a:pt x="73081" y="365032"/>
                      <a:pt x="86752" y="365032"/>
                    </a:cubicBezTo>
                    <a:lnTo>
                      <a:pt x="314783" y="365032"/>
                    </a:lnTo>
                    <a:cubicBezTo>
                      <a:pt x="328472" y="365032"/>
                      <a:pt x="341276" y="360224"/>
                      <a:pt x="350881" y="351486"/>
                    </a:cubicBezTo>
                    <a:cubicBezTo>
                      <a:pt x="360007" y="343193"/>
                      <a:pt x="365032" y="332367"/>
                      <a:pt x="365032" y="321011"/>
                    </a:cubicBezTo>
                    <a:lnTo>
                      <a:pt x="365032" y="203579"/>
                    </a:lnTo>
                    <a:cubicBezTo>
                      <a:pt x="365032" y="193499"/>
                      <a:pt x="373203" y="185328"/>
                      <a:pt x="383283" y="185328"/>
                    </a:cubicBezTo>
                    <a:cubicBezTo>
                      <a:pt x="393363" y="185328"/>
                      <a:pt x="401535" y="193499"/>
                      <a:pt x="401535" y="203579"/>
                    </a:cubicBezTo>
                    <a:lnTo>
                      <a:pt x="401535" y="321011"/>
                    </a:lnTo>
                    <a:cubicBezTo>
                      <a:pt x="401535" y="365414"/>
                      <a:pt x="362619" y="401535"/>
                      <a:pt x="314783" y="40153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xmlns="" id="{C817B1EF-9717-4977-AEBB-B6B3A1E92014}"/>
                  </a:ext>
                </a:extLst>
              </p:cNvPr>
              <p:cNvSpPr/>
              <p:nvPr/>
            </p:nvSpPr>
            <p:spPr>
              <a:xfrm>
                <a:off x="2491953" y="-401283"/>
                <a:ext cx="391462" cy="36503"/>
              </a:xfrm>
              <a:custGeom>
                <a:avLst/>
                <a:gdLst>
                  <a:gd name="connsiteX0" fmla="*/ 373211 w 391462"/>
                  <a:gd name="connsiteY0" fmla="*/ 36503 h 36503"/>
                  <a:gd name="connsiteX1" fmla="*/ 18252 w 391462"/>
                  <a:gd name="connsiteY1" fmla="*/ 36503 h 36503"/>
                  <a:gd name="connsiteX2" fmla="*/ 0 w 391462"/>
                  <a:gd name="connsiteY2" fmla="*/ 18252 h 36503"/>
                  <a:gd name="connsiteX3" fmla="*/ 18252 w 391462"/>
                  <a:gd name="connsiteY3" fmla="*/ 0 h 36503"/>
                  <a:gd name="connsiteX4" fmla="*/ 373211 w 391462"/>
                  <a:gd name="connsiteY4" fmla="*/ 0 h 36503"/>
                  <a:gd name="connsiteX5" fmla="*/ 391462 w 391462"/>
                  <a:gd name="connsiteY5" fmla="*/ 18252 h 36503"/>
                  <a:gd name="connsiteX6" fmla="*/ 373211 w 391462"/>
                  <a:gd name="connsiteY6" fmla="*/ 36503 h 36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462" h="36503">
                    <a:moveTo>
                      <a:pt x="373211" y="36503"/>
                    </a:moveTo>
                    <a:lnTo>
                      <a:pt x="18252" y="36503"/>
                    </a:lnTo>
                    <a:cubicBezTo>
                      <a:pt x="8172" y="36503"/>
                      <a:pt x="0" y="28332"/>
                      <a:pt x="0" y="18252"/>
                    </a:cubicBezTo>
                    <a:cubicBezTo>
                      <a:pt x="0" y="8172"/>
                      <a:pt x="8172" y="0"/>
                      <a:pt x="18252" y="0"/>
                    </a:cubicBezTo>
                    <a:lnTo>
                      <a:pt x="373211" y="0"/>
                    </a:lnTo>
                    <a:cubicBezTo>
                      <a:pt x="383291" y="0"/>
                      <a:pt x="391462" y="8172"/>
                      <a:pt x="391462" y="18252"/>
                    </a:cubicBezTo>
                    <a:cubicBezTo>
                      <a:pt x="391462" y="28332"/>
                      <a:pt x="383291" y="36503"/>
                      <a:pt x="373211" y="3650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xmlns="" id="{85A0146C-00FB-47C3-93EC-7B8E5A05AE11}"/>
                  </a:ext>
                </a:extLst>
              </p:cNvPr>
              <p:cNvSpPr/>
              <p:nvPr/>
            </p:nvSpPr>
            <p:spPr>
              <a:xfrm>
                <a:off x="2567327" y="-339039"/>
                <a:ext cx="45628" cy="45628"/>
              </a:xfrm>
              <a:custGeom>
                <a:avLst/>
                <a:gdLst>
                  <a:gd name="connsiteX0" fmla="*/ 0 w 45628"/>
                  <a:gd name="connsiteY0" fmla="*/ 22814 h 45628"/>
                  <a:gd name="connsiteX1" fmla="*/ 22814 w 45628"/>
                  <a:gd name="connsiteY1" fmla="*/ 45629 h 45628"/>
                  <a:gd name="connsiteX2" fmla="*/ 45629 w 45628"/>
                  <a:gd name="connsiteY2" fmla="*/ 22814 h 45628"/>
                  <a:gd name="connsiteX3" fmla="*/ 22814 w 45628"/>
                  <a:gd name="connsiteY3" fmla="*/ 0 h 45628"/>
                  <a:gd name="connsiteX4" fmla="*/ 0 w 45628"/>
                  <a:gd name="connsiteY4" fmla="*/ 22814 h 4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28" h="45628">
                    <a:moveTo>
                      <a:pt x="0" y="22814"/>
                    </a:moveTo>
                    <a:cubicBezTo>
                      <a:pt x="0" y="35414"/>
                      <a:pt x="10215" y="45629"/>
                      <a:pt x="22814" y="45629"/>
                    </a:cubicBezTo>
                    <a:cubicBezTo>
                      <a:pt x="35414" y="45629"/>
                      <a:pt x="45629" y="35414"/>
                      <a:pt x="45629" y="22814"/>
                    </a:cubicBezTo>
                    <a:cubicBezTo>
                      <a:pt x="45629" y="10215"/>
                      <a:pt x="35414" y="0"/>
                      <a:pt x="22814" y="0"/>
                    </a:cubicBezTo>
                    <a:cubicBezTo>
                      <a:pt x="10215" y="0"/>
                      <a:pt x="0" y="10215"/>
                      <a:pt x="0" y="2281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xmlns="" id="{C467C5F3-835A-4751-8F00-D018A184638F}"/>
                  </a:ext>
                </a:extLst>
              </p:cNvPr>
              <p:cNvSpPr/>
              <p:nvPr/>
            </p:nvSpPr>
            <p:spPr>
              <a:xfrm>
                <a:off x="2756310" y="-339039"/>
                <a:ext cx="45628" cy="45628"/>
              </a:xfrm>
              <a:custGeom>
                <a:avLst/>
                <a:gdLst>
                  <a:gd name="connsiteX0" fmla="*/ 0 w 45628"/>
                  <a:gd name="connsiteY0" fmla="*/ 22814 h 45628"/>
                  <a:gd name="connsiteX1" fmla="*/ 22814 w 45628"/>
                  <a:gd name="connsiteY1" fmla="*/ 45629 h 45628"/>
                  <a:gd name="connsiteX2" fmla="*/ 45629 w 45628"/>
                  <a:gd name="connsiteY2" fmla="*/ 22814 h 45628"/>
                  <a:gd name="connsiteX3" fmla="*/ 22814 w 45628"/>
                  <a:gd name="connsiteY3" fmla="*/ 0 h 45628"/>
                  <a:gd name="connsiteX4" fmla="*/ 0 w 45628"/>
                  <a:gd name="connsiteY4" fmla="*/ 22814 h 45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28" h="45628">
                    <a:moveTo>
                      <a:pt x="0" y="22814"/>
                    </a:moveTo>
                    <a:cubicBezTo>
                      <a:pt x="0" y="35414"/>
                      <a:pt x="10215" y="45629"/>
                      <a:pt x="22814" y="45629"/>
                    </a:cubicBezTo>
                    <a:cubicBezTo>
                      <a:pt x="35414" y="45629"/>
                      <a:pt x="45629" y="35414"/>
                      <a:pt x="45629" y="22814"/>
                    </a:cubicBezTo>
                    <a:cubicBezTo>
                      <a:pt x="45629" y="10215"/>
                      <a:pt x="35414" y="0"/>
                      <a:pt x="22814" y="0"/>
                    </a:cubicBezTo>
                    <a:cubicBezTo>
                      <a:pt x="10215" y="0"/>
                      <a:pt x="0" y="10215"/>
                      <a:pt x="0" y="2281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xmlns="" id="{EA784C88-23A3-48B3-8523-5725890FEDB3}"/>
                  </a:ext>
                </a:extLst>
              </p:cNvPr>
              <p:cNvSpPr/>
              <p:nvPr/>
            </p:nvSpPr>
            <p:spPr>
              <a:xfrm>
                <a:off x="2573110" y="-637801"/>
                <a:ext cx="324165" cy="446074"/>
              </a:xfrm>
              <a:custGeom>
                <a:avLst/>
                <a:gdLst>
                  <a:gd name="connsiteX0" fmla="*/ 18252 w 324165"/>
                  <a:gd name="connsiteY0" fmla="*/ 446075 h 446074"/>
                  <a:gd name="connsiteX1" fmla="*/ 0 w 324165"/>
                  <a:gd name="connsiteY1" fmla="*/ 427823 h 446074"/>
                  <a:gd name="connsiteX2" fmla="*/ 0 w 324165"/>
                  <a:gd name="connsiteY2" fmla="*/ 399641 h 446074"/>
                  <a:gd name="connsiteX3" fmla="*/ 18252 w 324165"/>
                  <a:gd name="connsiteY3" fmla="*/ 381390 h 446074"/>
                  <a:gd name="connsiteX4" fmla="*/ 36503 w 324165"/>
                  <a:gd name="connsiteY4" fmla="*/ 399641 h 446074"/>
                  <a:gd name="connsiteX5" fmla="*/ 36503 w 324165"/>
                  <a:gd name="connsiteY5" fmla="*/ 427823 h 446074"/>
                  <a:gd name="connsiteX6" fmla="*/ 18252 w 324165"/>
                  <a:gd name="connsiteY6" fmla="*/ 446075 h 446074"/>
                  <a:gd name="connsiteX7" fmla="*/ 204794 w 324165"/>
                  <a:gd name="connsiteY7" fmla="*/ 446075 h 446074"/>
                  <a:gd name="connsiteX8" fmla="*/ 186543 w 324165"/>
                  <a:gd name="connsiteY8" fmla="*/ 427823 h 446074"/>
                  <a:gd name="connsiteX9" fmla="*/ 186543 w 324165"/>
                  <a:gd name="connsiteY9" fmla="*/ 399641 h 446074"/>
                  <a:gd name="connsiteX10" fmla="*/ 204794 w 324165"/>
                  <a:gd name="connsiteY10" fmla="*/ 381390 h 446074"/>
                  <a:gd name="connsiteX11" fmla="*/ 223046 w 324165"/>
                  <a:gd name="connsiteY11" fmla="*/ 399641 h 446074"/>
                  <a:gd name="connsiteX12" fmla="*/ 223046 w 324165"/>
                  <a:gd name="connsiteY12" fmla="*/ 427823 h 446074"/>
                  <a:gd name="connsiteX13" fmla="*/ 204794 w 324165"/>
                  <a:gd name="connsiteY13" fmla="*/ 446075 h 446074"/>
                  <a:gd name="connsiteX14" fmla="*/ 234048 w 324165"/>
                  <a:gd name="connsiteY14" fmla="*/ 180234 h 446074"/>
                  <a:gd name="connsiteX15" fmla="*/ 143931 w 324165"/>
                  <a:gd name="connsiteY15" fmla="*/ 90117 h 446074"/>
                  <a:gd name="connsiteX16" fmla="*/ 234048 w 324165"/>
                  <a:gd name="connsiteY16" fmla="*/ 0 h 446074"/>
                  <a:gd name="connsiteX17" fmla="*/ 324165 w 324165"/>
                  <a:gd name="connsiteY17" fmla="*/ 90117 h 446074"/>
                  <a:gd name="connsiteX18" fmla="*/ 234048 w 324165"/>
                  <a:gd name="connsiteY18" fmla="*/ 180234 h 446074"/>
                  <a:gd name="connsiteX19" fmla="*/ 234048 w 324165"/>
                  <a:gd name="connsiteY19" fmla="*/ 34222 h 446074"/>
                  <a:gd name="connsiteX20" fmla="*/ 178153 w 324165"/>
                  <a:gd name="connsiteY20" fmla="*/ 90117 h 446074"/>
                  <a:gd name="connsiteX21" fmla="*/ 234048 w 324165"/>
                  <a:gd name="connsiteY21" fmla="*/ 146013 h 446074"/>
                  <a:gd name="connsiteX22" fmla="*/ 289944 w 324165"/>
                  <a:gd name="connsiteY22" fmla="*/ 90117 h 446074"/>
                  <a:gd name="connsiteX23" fmla="*/ 234048 w 324165"/>
                  <a:gd name="connsiteY23" fmla="*/ 34222 h 446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24165" h="446074">
                    <a:moveTo>
                      <a:pt x="18252" y="446075"/>
                    </a:moveTo>
                    <a:cubicBezTo>
                      <a:pt x="8172" y="446075"/>
                      <a:pt x="0" y="437903"/>
                      <a:pt x="0" y="427823"/>
                    </a:cubicBezTo>
                    <a:lnTo>
                      <a:pt x="0" y="399641"/>
                    </a:lnTo>
                    <a:cubicBezTo>
                      <a:pt x="0" y="389561"/>
                      <a:pt x="8172" y="381390"/>
                      <a:pt x="18252" y="381390"/>
                    </a:cubicBezTo>
                    <a:cubicBezTo>
                      <a:pt x="28332" y="381390"/>
                      <a:pt x="36503" y="389561"/>
                      <a:pt x="36503" y="399641"/>
                    </a:cubicBezTo>
                    <a:lnTo>
                      <a:pt x="36503" y="427823"/>
                    </a:lnTo>
                    <a:cubicBezTo>
                      <a:pt x="36503" y="437903"/>
                      <a:pt x="28332" y="446075"/>
                      <a:pt x="18252" y="446075"/>
                    </a:cubicBezTo>
                    <a:close/>
                    <a:moveTo>
                      <a:pt x="204794" y="446075"/>
                    </a:moveTo>
                    <a:cubicBezTo>
                      <a:pt x="194714" y="446075"/>
                      <a:pt x="186543" y="437903"/>
                      <a:pt x="186543" y="427823"/>
                    </a:cubicBezTo>
                    <a:lnTo>
                      <a:pt x="186543" y="399641"/>
                    </a:lnTo>
                    <a:cubicBezTo>
                      <a:pt x="186543" y="389561"/>
                      <a:pt x="194714" y="381390"/>
                      <a:pt x="204794" y="381390"/>
                    </a:cubicBezTo>
                    <a:cubicBezTo>
                      <a:pt x="214874" y="381390"/>
                      <a:pt x="223046" y="389561"/>
                      <a:pt x="223046" y="399641"/>
                    </a:cubicBezTo>
                    <a:lnTo>
                      <a:pt x="223046" y="427823"/>
                    </a:lnTo>
                    <a:cubicBezTo>
                      <a:pt x="223046" y="437903"/>
                      <a:pt x="214874" y="446075"/>
                      <a:pt x="204794" y="446075"/>
                    </a:cubicBezTo>
                    <a:close/>
                    <a:moveTo>
                      <a:pt x="234048" y="180234"/>
                    </a:moveTo>
                    <a:cubicBezTo>
                      <a:pt x="184358" y="180234"/>
                      <a:pt x="143931" y="139807"/>
                      <a:pt x="143931" y="90117"/>
                    </a:cubicBezTo>
                    <a:cubicBezTo>
                      <a:pt x="143931" y="40427"/>
                      <a:pt x="184358" y="0"/>
                      <a:pt x="234048" y="0"/>
                    </a:cubicBezTo>
                    <a:cubicBezTo>
                      <a:pt x="283738" y="0"/>
                      <a:pt x="324165" y="40427"/>
                      <a:pt x="324165" y="90117"/>
                    </a:cubicBezTo>
                    <a:cubicBezTo>
                      <a:pt x="324165" y="139807"/>
                      <a:pt x="283738" y="180234"/>
                      <a:pt x="234048" y="180234"/>
                    </a:cubicBezTo>
                    <a:close/>
                    <a:moveTo>
                      <a:pt x="234048" y="34222"/>
                    </a:moveTo>
                    <a:cubicBezTo>
                      <a:pt x="203178" y="34222"/>
                      <a:pt x="178153" y="59247"/>
                      <a:pt x="178153" y="90117"/>
                    </a:cubicBezTo>
                    <a:cubicBezTo>
                      <a:pt x="178153" y="120988"/>
                      <a:pt x="203178" y="146013"/>
                      <a:pt x="234048" y="146013"/>
                    </a:cubicBezTo>
                    <a:cubicBezTo>
                      <a:pt x="264918" y="146013"/>
                      <a:pt x="289944" y="120988"/>
                      <a:pt x="289944" y="90117"/>
                    </a:cubicBezTo>
                    <a:cubicBezTo>
                      <a:pt x="289909" y="59261"/>
                      <a:pt x="264904" y="34257"/>
                      <a:pt x="234048" y="3422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05D75F6B-ED0E-4F7E-8417-8BA6BCF7391F}"/>
                  </a:ext>
                </a:extLst>
              </p:cNvPr>
              <p:cNvSpPr/>
              <p:nvPr/>
            </p:nvSpPr>
            <p:spPr>
              <a:xfrm>
                <a:off x="2792728" y="-591339"/>
                <a:ext cx="57036" cy="59625"/>
              </a:xfrm>
              <a:custGeom>
                <a:avLst/>
                <a:gdLst>
                  <a:gd name="connsiteX0" fmla="*/ 42777 w 57036"/>
                  <a:gd name="connsiteY0" fmla="*/ 59626 h 59625"/>
                  <a:gd name="connsiteX1" fmla="*/ 14259 w 57036"/>
                  <a:gd name="connsiteY1" fmla="*/ 59626 h 59625"/>
                  <a:gd name="connsiteX2" fmla="*/ 0 w 57036"/>
                  <a:gd name="connsiteY2" fmla="*/ 45367 h 59625"/>
                  <a:gd name="connsiteX3" fmla="*/ 0 w 57036"/>
                  <a:gd name="connsiteY3" fmla="*/ 14259 h 59625"/>
                  <a:gd name="connsiteX4" fmla="*/ 14259 w 57036"/>
                  <a:gd name="connsiteY4" fmla="*/ 0 h 59625"/>
                  <a:gd name="connsiteX5" fmla="*/ 28518 w 57036"/>
                  <a:gd name="connsiteY5" fmla="*/ 14259 h 59625"/>
                  <a:gd name="connsiteX6" fmla="*/ 28518 w 57036"/>
                  <a:gd name="connsiteY6" fmla="*/ 31108 h 59625"/>
                  <a:gd name="connsiteX7" fmla="*/ 42777 w 57036"/>
                  <a:gd name="connsiteY7" fmla="*/ 31108 h 59625"/>
                  <a:gd name="connsiteX8" fmla="*/ 57036 w 57036"/>
                  <a:gd name="connsiteY8" fmla="*/ 45367 h 59625"/>
                  <a:gd name="connsiteX9" fmla="*/ 42777 w 57036"/>
                  <a:gd name="connsiteY9" fmla="*/ 59626 h 5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036" h="59625">
                    <a:moveTo>
                      <a:pt x="42777" y="59626"/>
                    </a:moveTo>
                    <a:lnTo>
                      <a:pt x="14259" y="59626"/>
                    </a:lnTo>
                    <a:cubicBezTo>
                      <a:pt x="6384" y="59626"/>
                      <a:pt x="0" y="53242"/>
                      <a:pt x="0" y="45367"/>
                    </a:cubicBezTo>
                    <a:lnTo>
                      <a:pt x="0" y="14259"/>
                    </a:lnTo>
                    <a:cubicBezTo>
                      <a:pt x="0" y="6384"/>
                      <a:pt x="6384" y="0"/>
                      <a:pt x="14259" y="0"/>
                    </a:cubicBezTo>
                    <a:cubicBezTo>
                      <a:pt x="22134" y="0"/>
                      <a:pt x="28518" y="6384"/>
                      <a:pt x="28518" y="14259"/>
                    </a:cubicBezTo>
                    <a:lnTo>
                      <a:pt x="28518" y="31108"/>
                    </a:lnTo>
                    <a:lnTo>
                      <a:pt x="42777" y="31108"/>
                    </a:lnTo>
                    <a:cubicBezTo>
                      <a:pt x="50652" y="31108"/>
                      <a:pt x="57036" y="37492"/>
                      <a:pt x="57036" y="45367"/>
                    </a:cubicBezTo>
                    <a:cubicBezTo>
                      <a:pt x="57036" y="53242"/>
                      <a:pt x="50652" y="59626"/>
                      <a:pt x="42777" y="596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</p:grp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4687DFFA-58C6-4885-B157-57FD6DFBF028}"/>
              </a:ext>
            </a:extLst>
          </p:cNvPr>
          <p:cNvSpPr txBox="1"/>
          <p:nvPr/>
        </p:nvSpPr>
        <p:spPr>
          <a:xfrm>
            <a:off x="707412" y="3460072"/>
            <a:ext cx="244899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xmlns="" id="{21DFB88B-7A6B-4E4A-9368-9F5BD81CD71F}"/>
              </a:ext>
            </a:extLst>
          </p:cNvPr>
          <p:cNvSpPr/>
          <p:nvPr/>
        </p:nvSpPr>
        <p:spPr>
          <a:xfrm>
            <a:off x="816287" y="3654738"/>
            <a:ext cx="223124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xmlns="" id="{3A47F195-81C1-49E1-829B-087624B863C9}"/>
              </a:ext>
            </a:extLst>
          </p:cNvPr>
          <p:cNvSpPr txBox="1"/>
          <p:nvPr/>
        </p:nvSpPr>
        <p:spPr>
          <a:xfrm>
            <a:off x="887909" y="3862892"/>
            <a:ext cx="208800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此处添加正文，文字是您思想的提炼，请言简意赅地阐述。</a:t>
            </a:r>
          </a:p>
        </p:txBody>
      </p:sp>
      <p:sp>
        <p:nvSpPr>
          <p:cNvPr id="114" name="矩形: 圆角 113">
            <a:extLst>
              <a:ext uri="{FF2B5EF4-FFF2-40B4-BE49-F238E27FC236}">
                <a16:creationId xmlns:a16="http://schemas.microsoft.com/office/drawing/2014/main" xmlns="" id="{7F2369C5-39E7-46D5-B274-DBDF57C0275E}"/>
              </a:ext>
            </a:extLst>
          </p:cNvPr>
          <p:cNvSpPr/>
          <p:nvPr/>
        </p:nvSpPr>
        <p:spPr>
          <a:xfrm>
            <a:off x="1072714" y="4884423"/>
            <a:ext cx="1718391" cy="3806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99F3EBF8-B80C-40E8-A391-BBD0EAD53C5F}"/>
              </a:ext>
            </a:extLst>
          </p:cNvPr>
          <p:cNvSpPr txBox="1"/>
          <p:nvPr/>
        </p:nvSpPr>
        <p:spPr>
          <a:xfrm>
            <a:off x="1134323" y="4943685"/>
            <a:ext cx="1595173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/>
              <a:t>此处添加正文</a:t>
            </a:r>
          </a:p>
        </p:txBody>
      </p:sp>
      <p:pic>
        <p:nvPicPr>
          <p:cNvPr id="116" name="图形 115">
            <a:extLst>
              <a:ext uri="{FF2B5EF4-FFF2-40B4-BE49-F238E27FC236}">
                <a16:creationId xmlns:a16="http://schemas.microsoft.com/office/drawing/2014/main" xmlns="" id="{EC0CC666-289B-4E2A-8E84-E502512866E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660400" y="1778720"/>
            <a:ext cx="2543019" cy="501804"/>
          </a:xfrm>
          <a:prstGeom prst="rect">
            <a:avLst/>
          </a:prstGeom>
        </p:spPr>
      </p:pic>
      <p:sp>
        <p:nvSpPr>
          <p:cNvPr id="117" name="矩形: 圆角 116">
            <a:extLst>
              <a:ext uri="{FF2B5EF4-FFF2-40B4-BE49-F238E27FC236}">
                <a16:creationId xmlns:a16="http://schemas.microsoft.com/office/drawing/2014/main" xmlns="" id="{7B191500-9B16-4C78-8308-82ADED6295C2}"/>
              </a:ext>
            </a:extLst>
          </p:cNvPr>
          <p:cNvSpPr/>
          <p:nvPr/>
        </p:nvSpPr>
        <p:spPr>
          <a:xfrm>
            <a:off x="3345217" y="1788002"/>
            <a:ext cx="2532743" cy="3909823"/>
          </a:xfrm>
          <a:prstGeom prst="roundRect">
            <a:avLst>
              <a:gd name="adj" fmla="val 5080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699CDD3C-085D-40BF-BD68-905B555AFB5E}"/>
              </a:ext>
            </a:extLst>
          </p:cNvPr>
          <p:cNvGrpSpPr>
            <a:grpSpLocks/>
          </p:cNvGrpSpPr>
          <p:nvPr/>
        </p:nvGrpSpPr>
        <p:grpSpPr>
          <a:xfrm>
            <a:off x="4051988" y="2224671"/>
            <a:ext cx="1111215" cy="1111215"/>
            <a:chOff x="4341903" y="8311159"/>
            <a:chExt cx="1111215" cy="1111215"/>
          </a:xfrm>
        </p:grpSpPr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5739FE70-5EA1-447E-A218-3632D43A3F23}"/>
                </a:ext>
              </a:extLst>
            </p:cNvPr>
            <p:cNvSpPr/>
            <p:nvPr/>
          </p:nvSpPr>
          <p:spPr>
            <a:xfrm flipH="1">
              <a:off x="4341903" y="8311159"/>
              <a:ext cx="1111215" cy="1111215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xmlns="" id="{519DE898-4C77-4487-BDD9-5C6BFBA4F435}"/>
                </a:ext>
              </a:extLst>
            </p:cNvPr>
            <p:cNvGrpSpPr>
              <a:grpSpLocks/>
            </p:cNvGrpSpPr>
            <p:nvPr/>
          </p:nvGrpSpPr>
          <p:grpSpPr>
            <a:xfrm flipH="1">
              <a:off x="4645314" y="8634000"/>
              <a:ext cx="504393" cy="465532"/>
              <a:chOff x="4512858" y="7956632"/>
              <a:chExt cx="504393" cy="465532"/>
            </a:xfrm>
          </p:grpSpPr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xmlns="" id="{A5820ED5-2DFD-4079-8191-804FB5DC7DB7}"/>
                  </a:ext>
                </a:extLst>
              </p:cNvPr>
              <p:cNvSpPr/>
              <p:nvPr/>
            </p:nvSpPr>
            <p:spPr>
              <a:xfrm>
                <a:off x="4918745" y="8144818"/>
                <a:ext cx="79103" cy="257888"/>
              </a:xfrm>
              <a:custGeom>
                <a:avLst/>
                <a:gdLst>
                  <a:gd name="connsiteX0" fmla="*/ 74432 w 74432"/>
                  <a:gd name="connsiteY0" fmla="*/ 28552 h 242660"/>
                  <a:gd name="connsiteX1" fmla="*/ 74432 w 74432"/>
                  <a:gd name="connsiteY1" fmla="*/ 214108 h 242660"/>
                  <a:gd name="connsiteX2" fmla="*/ 45880 w 74432"/>
                  <a:gd name="connsiteY2" fmla="*/ 242661 h 242660"/>
                  <a:gd name="connsiteX3" fmla="*/ 28552 w 74432"/>
                  <a:gd name="connsiteY3" fmla="*/ 242661 h 242660"/>
                  <a:gd name="connsiteX4" fmla="*/ 0 w 74432"/>
                  <a:gd name="connsiteY4" fmla="*/ 214108 h 242660"/>
                  <a:gd name="connsiteX5" fmla="*/ 0 w 74432"/>
                  <a:gd name="connsiteY5" fmla="*/ 28552 h 242660"/>
                  <a:gd name="connsiteX6" fmla="*/ 28552 w 74432"/>
                  <a:gd name="connsiteY6" fmla="*/ 0 h 242660"/>
                  <a:gd name="connsiteX7" fmla="*/ 45880 w 74432"/>
                  <a:gd name="connsiteY7" fmla="*/ 0 h 242660"/>
                  <a:gd name="connsiteX8" fmla="*/ 74432 w 74432"/>
                  <a:gd name="connsiteY8" fmla="*/ 28552 h 24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432" h="242660">
                    <a:moveTo>
                      <a:pt x="74432" y="28552"/>
                    </a:moveTo>
                    <a:lnTo>
                      <a:pt x="74432" y="214108"/>
                    </a:lnTo>
                    <a:cubicBezTo>
                      <a:pt x="74432" y="233143"/>
                      <a:pt x="64915" y="242661"/>
                      <a:pt x="45880" y="242661"/>
                    </a:cubicBezTo>
                    <a:lnTo>
                      <a:pt x="28552" y="242661"/>
                    </a:lnTo>
                    <a:cubicBezTo>
                      <a:pt x="9518" y="242661"/>
                      <a:pt x="0" y="233143"/>
                      <a:pt x="0" y="214108"/>
                    </a:cubicBezTo>
                    <a:lnTo>
                      <a:pt x="0" y="28552"/>
                    </a:lnTo>
                    <a:cubicBezTo>
                      <a:pt x="0" y="9518"/>
                      <a:pt x="9518" y="0"/>
                      <a:pt x="28552" y="0"/>
                    </a:cubicBezTo>
                    <a:lnTo>
                      <a:pt x="45880" y="0"/>
                    </a:lnTo>
                    <a:cubicBezTo>
                      <a:pt x="64915" y="0"/>
                      <a:pt x="74432" y="9518"/>
                      <a:pt x="74432" y="2855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xmlns="" id="{97EE1460-ABEE-429D-B223-79D4659C1151}"/>
                  </a:ext>
                </a:extLst>
              </p:cNvPr>
              <p:cNvSpPr/>
              <p:nvPr/>
            </p:nvSpPr>
            <p:spPr>
              <a:xfrm>
                <a:off x="4744676" y="8144813"/>
                <a:ext cx="79103" cy="257888"/>
              </a:xfrm>
              <a:custGeom>
                <a:avLst/>
                <a:gdLst>
                  <a:gd name="connsiteX0" fmla="*/ 74432 w 74432"/>
                  <a:gd name="connsiteY0" fmla="*/ 28552 h 242660"/>
                  <a:gd name="connsiteX1" fmla="*/ 74432 w 74432"/>
                  <a:gd name="connsiteY1" fmla="*/ 214108 h 242660"/>
                  <a:gd name="connsiteX2" fmla="*/ 45880 w 74432"/>
                  <a:gd name="connsiteY2" fmla="*/ 242661 h 242660"/>
                  <a:gd name="connsiteX3" fmla="*/ 28552 w 74432"/>
                  <a:gd name="connsiteY3" fmla="*/ 242661 h 242660"/>
                  <a:gd name="connsiteX4" fmla="*/ 0 w 74432"/>
                  <a:gd name="connsiteY4" fmla="*/ 214108 h 242660"/>
                  <a:gd name="connsiteX5" fmla="*/ 0 w 74432"/>
                  <a:gd name="connsiteY5" fmla="*/ 28552 h 242660"/>
                  <a:gd name="connsiteX6" fmla="*/ 28552 w 74432"/>
                  <a:gd name="connsiteY6" fmla="*/ 0 h 242660"/>
                  <a:gd name="connsiteX7" fmla="*/ 45880 w 74432"/>
                  <a:gd name="connsiteY7" fmla="*/ 0 h 242660"/>
                  <a:gd name="connsiteX8" fmla="*/ 74432 w 74432"/>
                  <a:gd name="connsiteY8" fmla="*/ 28552 h 24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432" h="242660">
                    <a:moveTo>
                      <a:pt x="74432" y="28552"/>
                    </a:moveTo>
                    <a:lnTo>
                      <a:pt x="74432" y="214108"/>
                    </a:lnTo>
                    <a:cubicBezTo>
                      <a:pt x="74432" y="233143"/>
                      <a:pt x="64915" y="242661"/>
                      <a:pt x="45880" y="242661"/>
                    </a:cubicBezTo>
                    <a:lnTo>
                      <a:pt x="28552" y="242661"/>
                    </a:lnTo>
                    <a:cubicBezTo>
                      <a:pt x="9518" y="242661"/>
                      <a:pt x="0" y="233143"/>
                      <a:pt x="0" y="214108"/>
                    </a:cubicBezTo>
                    <a:lnTo>
                      <a:pt x="0" y="28552"/>
                    </a:lnTo>
                    <a:cubicBezTo>
                      <a:pt x="0" y="9518"/>
                      <a:pt x="9518" y="0"/>
                      <a:pt x="28552" y="0"/>
                    </a:cubicBezTo>
                    <a:lnTo>
                      <a:pt x="45880" y="0"/>
                    </a:lnTo>
                    <a:cubicBezTo>
                      <a:pt x="64915" y="0"/>
                      <a:pt x="74432" y="9518"/>
                      <a:pt x="74432" y="2855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xmlns="" id="{8CEA023C-073A-46CE-89F6-D4A02ACCF6F7}"/>
                  </a:ext>
                </a:extLst>
              </p:cNvPr>
              <p:cNvSpPr/>
              <p:nvPr/>
            </p:nvSpPr>
            <p:spPr>
              <a:xfrm>
                <a:off x="4569533" y="8144813"/>
                <a:ext cx="79103" cy="257888"/>
              </a:xfrm>
              <a:custGeom>
                <a:avLst/>
                <a:gdLst>
                  <a:gd name="connsiteX0" fmla="*/ 74432 w 74432"/>
                  <a:gd name="connsiteY0" fmla="*/ 28552 h 242660"/>
                  <a:gd name="connsiteX1" fmla="*/ 74432 w 74432"/>
                  <a:gd name="connsiteY1" fmla="*/ 214108 h 242660"/>
                  <a:gd name="connsiteX2" fmla="*/ 45880 w 74432"/>
                  <a:gd name="connsiteY2" fmla="*/ 242661 h 242660"/>
                  <a:gd name="connsiteX3" fmla="*/ 28552 w 74432"/>
                  <a:gd name="connsiteY3" fmla="*/ 242661 h 242660"/>
                  <a:gd name="connsiteX4" fmla="*/ 0 w 74432"/>
                  <a:gd name="connsiteY4" fmla="*/ 214108 h 242660"/>
                  <a:gd name="connsiteX5" fmla="*/ 0 w 74432"/>
                  <a:gd name="connsiteY5" fmla="*/ 28552 h 242660"/>
                  <a:gd name="connsiteX6" fmla="*/ 28552 w 74432"/>
                  <a:gd name="connsiteY6" fmla="*/ 0 h 242660"/>
                  <a:gd name="connsiteX7" fmla="*/ 45880 w 74432"/>
                  <a:gd name="connsiteY7" fmla="*/ 0 h 242660"/>
                  <a:gd name="connsiteX8" fmla="*/ 74432 w 74432"/>
                  <a:gd name="connsiteY8" fmla="*/ 28552 h 24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4432" h="242660">
                    <a:moveTo>
                      <a:pt x="74432" y="28552"/>
                    </a:moveTo>
                    <a:lnTo>
                      <a:pt x="74432" y="214108"/>
                    </a:lnTo>
                    <a:cubicBezTo>
                      <a:pt x="74432" y="233143"/>
                      <a:pt x="64915" y="242661"/>
                      <a:pt x="45880" y="242661"/>
                    </a:cubicBezTo>
                    <a:lnTo>
                      <a:pt x="28552" y="242661"/>
                    </a:lnTo>
                    <a:cubicBezTo>
                      <a:pt x="9518" y="242661"/>
                      <a:pt x="0" y="233143"/>
                      <a:pt x="0" y="214108"/>
                    </a:cubicBezTo>
                    <a:lnTo>
                      <a:pt x="0" y="28552"/>
                    </a:lnTo>
                    <a:cubicBezTo>
                      <a:pt x="0" y="9518"/>
                      <a:pt x="9518" y="0"/>
                      <a:pt x="28552" y="0"/>
                    </a:cubicBezTo>
                    <a:lnTo>
                      <a:pt x="45880" y="0"/>
                    </a:lnTo>
                    <a:cubicBezTo>
                      <a:pt x="64915" y="0"/>
                      <a:pt x="74432" y="9518"/>
                      <a:pt x="74432" y="2855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xmlns="" id="{5B1EB0AB-A3DC-4759-BD02-00C8F0732DBE}"/>
                  </a:ext>
                </a:extLst>
              </p:cNvPr>
              <p:cNvSpPr/>
              <p:nvPr/>
            </p:nvSpPr>
            <p:spPr>
              <a:xfrm>
                <a:off x="4512858" y="8073038"/>
                <a:ext cx="504393" cy="349126"/>
              </a:xfrm>
              <a:custGeom>
                <a:avLst/>
                <a:gdLst>
                  <a:gd name="connsiteX0" fmla="*/ 99209 w 474609"/>
                  <a:gd name="connsiteY0" fmla="*/ 328512 h 328511"/>
                  <a:gd name="connsiteX1" fmla="*/ 46804 w 474609"/>
                  <a:gd name="connsiteY1" fmla="*/ 328512 h 328511"/>
                  <a:gd name="connsiteX2" fmla="*/ 0 w 474609"/>
                  <a:gd name="connsiteY2" fmla="*/ 281708 h 328511"/>
                  <a:gd name="connsiteX3" fmla="*/ 0 w 474609"/>
                  <a:gd name="connsiteY3" fmla="*/ 46798 h 328511"/>
                  <a:gd name="connsiteX4" fmla="*/ 46804 w 474609"/>
                  <a:gd name="connsiteY4" fmla="*/ 0 h 328511"/>
                  <a:gd name="connsiteX5" fmla="*/ 99209 w 474609"/>
                  <a:gd name="connsiteY5" fmla="*/ 0 h 328511"/>
                  <a:gd name="connsiteX6" fmla="*/ 146013 w 474609"/>
                  <a:gd name="connsiteY6" fmla="*/ 46798 h 328511"/>
                  <a:gd name="connsiteX7" fmla="*/ 146013 w 474609"/>
                  <a:gd name="connsiteY7" fmla="*/ 281708 h 328511"/>
                  <a:gd name="connsiteX8" fmla="*/ 99209 w 474609"/>
                  <a:gd name="connsiteY8" fmla="*/ 328512 h 328511"/>
                  <a:gd name="connsiteX9" fmla="*/ 46798 w 474609"/>
                  <a:gd name="connsiteY9" fmla="*/ 36486 h 328511"/>
                  <a:gd name="connsiteX10" fmla="*/ 36503 w 474609"/>
                  <a:gd name="connsiteY10" fmla="*/ 46798 h 328511"/>
                  <a:gd name="connsiteX11" fmla="*/ 36503 w 474609"/>
                  <a:gd name="connsiteY11" fmla="*/ 281708 h 328511"/>
                  <a:gd name="connsiteX12" fmla="*/ 46804 w 474609"/>
                  <a:gd name="connsiteY12" fmla="*/ 292008 h 328511"/>
                  <a:gd name="connsiteX13" fmla="*/ 99209 w 474609"/>
                  <a:gd name="connsiteY13" fmla="*/ 292008 h 328511"/>
                  <a:gd name="connsiteX14" fmla="*/ 109504 w 474609"/>
                  <a:gd name="connsiteY14" fmla="*/ 281708 h 328511"/>
                  <a:gd name="connsiteX15" fmla="*/ 109504 w 474609"/>
                  <a:gd name="connsiteY15" fmla="*/ 46798 h 328511"/>
                  <a:gd name="connsiteX16" fmla="*/ 99209 w 474609"/>
                  <a:gd name="connsiteY16" fmla="*/ 36486 h 328511"/>
                  <a:gd name="connsiteX17" fmla="*/ 264009 w 474609"/>
                  <a:gd name="connsiteY17" fmla="*/ 328512 h 328511"/>
                  <a:gd name="connsiteX18" fmla="*/ 211599 w 474609"/>
                  <a:gd name="connsiteY18" fmla="*/ 328512 h 328511"/>
                  <a:gd name="connsiteX19" fmla="*/ 164800 w 474609"/>
                  <a:gd name="connsiteY19" fmla="*/ 281708 h 328511"/>
                  <a:gd name="connsiteX20" fmla="*/ 164800 w 474609"/>
                  <a:gd name="connsiteY20" fmla="*/ 46798 h 328511"/>
                  <a:gd name="connsiteX21" fmla="*/ 211599 w 474609"/>
                  <a:gd name="connsiteY21" fmla="*/ 0 h 328511"/>
                  <a:gd name="connsiteX22" fmla="*/ 264009 w 474609"/>
                  <a:gd name="connsiteY22" fmla="*/ 0 h 328511"/>
                  <a:gd name="connsiteX23" fmla="*/ 310813 w 474609"/>
                  <a:gd name="connsiteY23" fmla="*/ 46798 h 328511"/>
                  <a:gd name="connsiteX24" fmla="*/ 310813 w 474609"/>
                  <a:gd name="connsiteY24" fmla="*/ 281708 h 328511"/>
                  <a:gd name="connsiteX25" fmla="*/ 264009 w 474609"/>
                  <a:gd name="connsiteY25" fmla="*/ 328512 h 328511"/>
                  <a:gd name="connsiteX26" fmla="*/ 211599 w 474609"/>
                  <a:gd name="connsiteY26" fmla="*/ 36486 h 328511"/>
                  <a:gd name="connsiteX27" fmla="*/ 201304 w 474609"/>
                  <a:gd name="connsiteY27" fmla="*/ 46798 h 328511"/>
                  <a:gd name="connsiteX28" fmla="*/ 201304 w 474609"/>
                  <a:gd name="connsiteY28" fmla="*/ 281708 h 328511"/>
                  <a:gd name="connsiteX29" fmla="*/ 211599 w 474609"/>
                  <a:gd name="connsiteY29" fmla="*/ 292008 h 328511"/>
                  <a:gd name="connsiteX30" fmla="*/ 264009 w 474609"/>
                  <a:gd name="connsiteY30" fmla="*/ 292008 h 328511"/>
                  <a:gd name="connsiteX31" fmla="*/ 274310 w 474609"/>
                  <a:gd name="connsiteY31" fmla="*/ 281708 h 328511"/>
                  <a:gd name="connsiteX32" fmla="*/ 274310 w 474609"/>
                  <a:gd name="connsiteY32" fmla="*/ 46798 h 328511"/>
                  <a:gd name="connsiteX33" fmla="*/ 264009 w 474609"/>
                  <a:gd name="connsiteY33" fmla="*/ 36503 h 328511"/>
                  <a:gd name="connsiteX34" fmla="*/ 427806 w 474609"/>
                  <a:gd name="connsiteY34" fmla="*/ 328512 h 328511"/>
                  <a:gd name="connsiteX35" fmla="*/ 375395 w 474609"/>
                  <a:gd name="connsiteY35" fmla="*/ 328512 h 328511"/>
                  <a:gd name="connsiteX36" fmla="*/ 328597 w 474609"/>
                  <a:gd name="connsiteY36" fmla="*/ 281708 h 328511"/>
                  <a:gd name="connsiteX37" fmla="*/ 328597 w 474609"/>
                  <a:gd name="connsiteY37" fmla="*/ 46798 h 328511"/>
                  <a:gd name="connsiteX38" fmla="*/ 375395 w 474609"/>
                  <a:gd name="connsiteY38" fmla="*/ 0 h 328511"/>
                  <a:gd name="connsiteX39" fmla="*/ 427806 w 474609"/>
                  <a:gd name="connsiteY39" fmla="*/ 0 h 328511"/>
                  <a:gd name="connsiteX40" fmla="*/ 474610 w 474609"/>
                  <a:gd name="connsiteY40" fmla="*/ 46798 h 328511"/>
                  <a:gd name="connsiteX41" fmla="*/ 474610 w 474609"/>
                  <a:gd name="connsiteY41" fmla="*/ 281708 h 328511"/>
                  <a:gd name="connsiteX42" fmla="*/ 427806 w 474609"/>
                  <a:gd name="connsiteY42" fmla="*/ 328512 h 328511"/>
                  <a:gd name="connsiteX43" fmla="*/ 375395 w 474609"/>
                  <a:gd name="connsiteY43" fmla="*/ 36486 h 328511"/>
                  <a:gd name="connsiteX44" fmla="*/ 365100 w 474609"/>
                  <a:gd name="connsiteY44" fmla="*/ 46798 h 328511"/>
                  <a:gd name="connsiteX45" fmla="*/ 365100 w 474609"/>
                  <a:gd name="connsiteY45" fmla="*/ 281708 h 328511"/>
                  <a:gd name="connsiteX46" fmla="*/ 375395 w 474609"/>
                  <a:gd name="connsiteY46" fmla="*/ 292008 h 328511"/>
                  <a:gd name="connsiteX47" fmla="*/ 427806 w 474609"/>
                  <a:gd name="connsiteY47" fmla="*/ 292008 h 328511"/>
                  <a:gd name="connsiteX48" fmla="*/ 438107 w 474609"/>
                  <a:gd name="connsiteY48" fmla="*/ 281708 h 328511"/>
                  <a:gd name="connsiteX49" fmla="*/ 438107 w 474609"/>
                  <a:gd name="connsiteY49" fmla="*/ 46798 h 328511"/>
                  <a:gd name="connsiteX50" fmla="*/ 427806 w 474609"/>
                  <a:gd name="connsiteY50" fmla="*/ 36503 h 328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474609" h="328511">
                    <a:moveTo>
                      <a:pt x="99209" y="328512"/>
                    </a:moveTo>
                    <a:lnTo>
                      <a:pt x="46804" y="328512"/>
                    </a:lnTo>
                    <a:cubicBezTo>
                      <a:pt x="20967" y="328483"/>
                      <a:pt x="28" y="307545"/>
                      <a:pt x="0" y="281708"/>
                    </a:cubicBezTo>
                    <a:lnTo>
                      <a:pt x="0" y="46798"/>
                    </a:lnTo>
                    <a:cubicBezTo>
                      <a:pt x="28" y="20962"/>
                      <a:pt x="20968" y="25"/>
                      <a:pt x="46804" y="0"/>
                    </a:cubicBezTo>
                    <a:lnTo>
                      <a:pt x="99209" y="0"/>
                    </a:lnTo>
                    <a:cubicBezTo>
                      <a:pt x="125045" y="25"/>
                      <a:pt x="145984" y="20962"/>
                      <a:pt x="146013" y="46798"/>
                    </a:cubicBezTo>
                    <a:lnTo>
                      <a:pt x="146013" y="281708"/>
                    </a:lnTo>
                    <a:cubicBezTo>
                      <a:pt x="145984" y="307545"/>
                      <a:pt x="125046" y="328483"/>
                      <a:pt x="99209" y="328512"/>
                    </a:cubicBezTo>
                    <a:close/>
                    <a:moveTo>
                      <a:pt x="46798" y="36486"/>
                    </a:moveTo>
                    <a:cubicBezTo>
                      <a:pt x="41108" y="36492"/>
                      <a:pt x="36500" y="41108"/>
                      <a:pt x="36503" y="46798"/>
                    </a:cubicBezTo>
                    <a:lnTo>
                      <a:pt x="36503" y="281708"/>
                    </a:lnTo>
                    <a:cubicBezTo>
                      <a:pt x="36509" y="287394"/>
                      <a:pt x="41117" y="292002"/>
                      <a:pt x="46804" y="292008"/>
                    </a:cubicBezTo>
                    <a:lnTo>
                      <a:pt x="99209" y="292008"/>
                    </a:lnTo>
                    <a:cubicBezTo>
                      <a:pt x="104893" y="291999"/>
                      <a:pt x="109498" y="287392"/>
                      <a:pt x="109504" y="281708"/>
                    </a:cubicBezTo>
                    <a:lnTo>
                      <a:pt x="109504" y="46798"/>
                    </a:lnTo>
                    <a:cubicBezTo>
                      <a:pt x="109507" y="41108"/>
                      <a:pt x="104899" y="36492"/>
                      <a:pt x="99209" y="36486"/>
                    </a:cubicBezTo>
                    <a:close/>
                    <a:moveTo>
                      <a:pt x="264009" y="328512"/>
                    </a:moveTo>
                    <a:lnTo>
                      <a:pt x="211599" y="328512"/>
                    </a:lnTo>
                    <a:cubicBezTo>
                      <a:pt x="185764" y="328480"/>
                      <a:pt x="164829" y="307543"/>
                      <a:pt x="164800" y="281708"/>
                    </a:cubicBezTo>
                    <a:lnTo>
                      <a:pt x="164800" y="46798"/>
                    </a:lnTo>
                    <a:cubicBezTo>
                      <a:pt x="164829" y="20964"/>
                      <a:pt x="185765" y="29"/>
                      <a:pt x="211599" y="0"/>
                    </a:cubicBezTo>
                    <a:lnTo>
                      <a:pt x="264009" y="0"/>
                    </a:lnTo>
                    <a:cubicBezTo>
                      <a:pt x="289846" y="25"/>
                      <a:pt x="310785" y="20962"/>
                      <a:pt x="310813" y="46798"/>
                    </a:cubicBezTo>
                    <a:lnTo>
                      <a:pt x="310813" y="281708"/>
                    </a:lnTo>
                    <a:cubicBezTo>
                      <a:pt x="310785" y="307545"/>
                      <a:pt x="289847" y="328483"/>
                      <a:pt x="264009" y="328512"/>
                    </a:cubicBezTo>
                    <a:close/>
                    <a:moveTo>
                      <a:pt x="211599" y="36486"/>
                    </a:moveTo>
                    <a:cubicBezTo>
                      <a:pt x="205909" y="36492"/>
                      <a:pt x="201300" y="41108"/>
                      <a:pt x="201304" y="46798"/>
                    </a:cubicBezTo>
                    <a:lnTo>
                      <a:pt x="201304" y="281708"/>
                    </a:lnTo>
                    <a:cubicBezTo>
                      <a:pt x="201310" y="287392"/>
                      <a:pt x="205914" y="291999"/>
                      <a:pt x="211599" y="292008"/>
                    </a:cubicBezTo>
                    <a:lnTo>
                      <a:pt x="264009" y="292008"/>
                    </a:lnTo>
                    <a:cubicBezTo>
                      <a:pt x="269696" y="292002"/>
                      <a:pt x="274304" y="287394"/>
                      <a:pt x="274310" y="281708"/>
                    </a:cubicBezTo>
                    <a:lnTo>
                      <a:pt x="274310" y="46798"/>
                    </a:lnTo>
                    <a:cubicBezTo>
                      <a:pt x="274304" y="41113"/>
                      <a:pt x="269695" y="36507"/>
                      <a:pt x="264009" y="36503"/>
                    </a:cubicBezTo>
                    <a:close/>
                    <a:moveTo>
                      <a:pt x="427806" y="328512"/>
                    </a:moveTo>
                    <a:lnTo>
                      <a:pt x="375395" y="328512"/>
                    </a:lnTo>
                    <a:cubicBezTo>
                      <a:pt x="349559" y="328483"/>
                      <a:pt x="328622" y="307544"/>
                      <a:pt x="328597" y="281708"/>
                    </a:cubicBezTo>
                    <a:lnTo>
                      <a:pt x="328597" y="46798"/>
                    </a:lnTo>
                    <a:cubicBezTo>
                      <a:pt x="328622" y="20963"/>
                      <a:pt x="349560" y="25"/>
                      <a:pt x="375395" y="0"/>
                    </a:cubicBezTo>
                    <a:lnTo>
                      <a:pt x="427806" y="0"/>
                    </a:lnTo>
                    <a:cubicBezTo>
                      <a:pt x="453642" y="25"/>
                      <a:pt x="474581" y="20962"/>
                      <a:pt x="474610" y="46798"/>
                    </a:cubicBezTo>
                    <a:lnTo>
                      <a:pt x="474610" y="281708"/>
                    </a:lnTo>
                    <a:cubicBezTo>
                      <a:pt x="474581" y="307545"/>
                      <a:pt x="453643" y="328483"/>
                      <a:pt x="427806" y="328512"/>
                    </a:cubicBezTo>
                    <a:close/>
                    <a:moveTo>
                      <a:pt x="375395" y="36486"/>
                    </a:moveTo>
                    <a:cubicBezTo>
                      <a:pt x="369705" y="36492"/>
                      <a:pt x="365097" y="41108"/>
                      <a:pt x="365100" y="46798"/>
                    </a:cubicBezTo>
                    <a:lnTo>
                      <a:pt x="365100" y="281708"/>
                    </a:lnTo>
                    <a:cubicBezTo>
                      <a:pt x="365107" y="287392"/>
                      <a:pt x="369711" y="291999"/>
                      <a:pt x="375395" y="292008"/>
                    </a:cubicBezTo>
                    <a:lnTo>
                      <a:pt x="427806" y="292008"/>
                    </a:lnTo>
                    <a:cubicBezTo>
                      <a:pt x="433492" y="292002"/>
                      <a:pt x="438100" y="287394"/>
                      <a:pt x="438107" y="281708"/>
                    </a:cubicBezTo>
                    <a:lnTo>
                      <a:pt x="438107" y="46798"/>
                    </a:lnTo>
                    <a:cubicBezTo>
                      <a:pt x="438100" y="41113"/>
                      <a:pt x="433491" y="36507"/>
                      <a:pt x="427806" y="3650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xmlns="" id="{39FE2A52-93B0-4F99-96E0-BDA4790ECDF1}"/>
                  </a:ext>
                </a:extLst>
              </p:cNvPr>
              <p:cNvSpPr/>
              <p:nvPr/>
            </p:nvSpPr>
            <p:spPr>
              <a:xfrm>
                <a:off x="4571043" y="7956650"/>
                <a:ext cx="212929" cy="140882"/>
              </a:xfrm>
              <a:custGeom>
                <a:avLst/>
                <a:gdLst>
                  <a:gd name="connsiteX0" fmla="*/ 182105 w 200356"/>
                  <a:gd name="connsiteY0" fmla="*/ 132564 h 132563"/>
                  <a:gd name="connsiteX1" fmla="*/ 163854 w 200356"/>
                  <a:gd name="connsiteY1" fmla="*/ 114312 h 132563"/>
                  <a:gd name="connsiteX2" fmla="*/ 163854 w 200356"/>
                  <a:gd name="connsiteY2" fmla="*/ 36475 h 132563"/>
                  <a:gd name="connsiteX3" fmla="*/ 46804 w 200356"/>
                  <a:gd name="connsiteY3" fmla="*/ 36475 h 132563"/>
                  <a:gd name="connsiteX4" fmla="*/ 36503 w 200356"/>
                  <a:gd name="connsiteY4" fmla="*/ 46770 h 132563"/>
                  <a:gd name="connsiteX5" fmla="*/ 36503 w 200356"/>
                  <a:gd name="connsiteY5" fmla="*/ 114312 h 132563"/>
                  <a:gd name="connsiteX6" fmla="*/ 18252 w 200356"/>
                  <a:gd name="connsiteY6" fmla="*/ 132564 h 132563"/>
                  <a:gd name="connsiteX7" fmla="*/ 0 w 200356"/>
                  <a:gd name="connsiteY7" fmla="*/ 114312 h 132563"/>
                  <a:gd name="connsiteX8" fmla="*/ 0 w 200356"/>
                  <a:gd name="connsiteY8" fmla="*/ 46770 h 132563"/>
                  <a:gd name="connsiteX9" fmla="*/ 46804 w 200356"/>
                  <a:gd name="connsiteY9" fmla="*/ 0 h 132563"/>
                  <a:gd name="connsiteX10" fmla="*/ 182105 w 200356"/>
                  <a:gd name="connsiteY10" fmla="*/ 0 h 132563"/>
                  <a:gd name="connsiteX11" fmla="*/ 200357 w 200356"/>
                  <a:gd name="connsiteY11" fmla="*/ 18252 h 132563"/>
                  <a:gd name="connsiteX12" fmla="*/ 200357 w 200356"/>
                  <a:gd name="connsiteY12" fmla="*/ 114312 h 132563"/>
                  <a:gd name="connsiteX13" fmla="*/ 182105 w 200356"/>
                  <a:gd name="connsiteY13" fmla="*/ 132564 h 132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0356" h="132563">
                    <a:moveTo>
                      <a:pt x="182105" y="132564"/>
                    </a:moveTo>
                    <a:cubicBezTo>
                      <a:pt x="172025" y="132564"/>
                      <a:pt x="163854" y="124392"/>
                      <a:pt x="163854" y="114312"/>
                    </a:cubicBezTo>
                    <a:lnTo>
                      <a:pt x="163854" y="36475"/>
                    </a:lnTo>
                    <a:lnTo>
                      <a:pt x="46804" y="36475"/>
                    </a:lnTo>
                    <a:cubicBezTo>
                      <a:pt x="41120" y="36481"/>
                      <a:pt x="36513" y="41085"/>
                      <a:pt x="36503" y="46770"/>
                    </a:cubicBezTo>
                    <a:lnTo>
                      <a:pt x="36503" y="114312"/>
                    </a:lnTo>
                    <a:cubicBezTo>
                      <a:pt x="36503" y="124392"/>
                      <a:pt x="28332" y="132564"/>
                      <a:pt x="18252" y="132564"/>
                    </a:cubicBezTo>
                    <a:cubicBezTo>
                      <a:pt x="8172" y="132564"/>
                      <a:pt x="0" y="124392"/>
                      <a:pt x="0" y="114312"/>
                    </a:cubicBezTo>
                    <a:lnTo>
                      <a:pt x="0" y="46770"/>
                    </a:lnTo>
                    <a:cubicBezTo>
                      <a:pt x="47" y="20946"/>
                      <a:pt x="20980" y="29"/>
                      <a:pt x="46804" y="0"/>
                    </a:cubicBezTo>
                    <a:lnTo>
                      <a:pt x="182105" y="0"/>
                    </a:lnTo>
                    <a:cubicBezTo>
                      <a:pt x="192185" y="0"/>
                      <a:pt x="200357" y="8172"/>
                      <a:pt x="200357" y="18252"/>
                    </a:cubicBezTo>
                    <a:lnTo>
                      <a:pt x="200357" y="114312"/>
                    </a:lnTo>
                    <a:cubicBezTo>
                      <a:pt x="200357" y="124392"/>
                      <a:pt x="192185" y="132564"/>
                      <a:pt x="182105" y="13256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xmlns="" id="{37DFCF2E-7652-4C2C-A409-948771AB0ED7}"/>
                  </a:ext>
                </a:extLst>
              </p:cNvPr>
              <p:cNvSpPr/>
              <p:nvPr/>
            </p:nvSpPr>
            <p:spPr>
              <a:xfrm>
                <a:off x="4744075" y="7956632"/>
                <a:ext cx="214991" cy="140906"/>
              </a:xfrm>
              <a:custGeom>
                <a:avLst/>
                <a:gdLst>
                  <a:gd name="connsiteX0" fmla="*/ 184022 w 202296"/>
                  <a:gd name="connsiteY0" fmla="*/ 132586 h 132586"/>
                  <a:gd name="connsiteX1" fmla="*/ 165770 w 202296"/>
                  <a:gd name="connsiteY1" fmla="*/ 114335 h 132586"/>
                  <a:gd name="connsiteX2" fmla="*/ 165770 w 202296"/>
                  <a:gd name="connsiteY2" fmla="*/ 46804 h 132586"/>
                  <a:gd name="connsiteX3" fmla="*/ 155538 w 202296"/>
                  <a:gd name="connsiteY3" fmla="*/ 36503 h 132586"/>
                  <a:gd name="connsiteX4" fmla="*/ 155475 w 202296"/>
                  <a:gd name="connsiteY4" fmla="*/ 36503 h 132586"/>
                  <a:gd name="connsiteX5" fmla="*/ 18252 w 202296"/>
                  <a:gd name="connsiteY5" fmla="*/ 36503 h 132586"/>
                  <a:gd name="connsiteX6" fmla="*/ 0 w 202296"/>
                  <a:gd name="connsiteY6" fmla="*/ 18252 h 132586"/>
                  <a:gd name="connsiteX7" fmla="*/ 18252 w 202296"/>
                  <a:gd name="connsiteY7" fmla="*/ 0 h 132586"/>
                  <a:gd name="connsiteX8" fmla="*/ 155498 w 202296"/>
                  <a:gd name="connsiteY8" fmla="*/ 0 h 132586"/>
                  <a:gd name="connsiteX9" fmla="*/ 202296 w 202296"/>
                  <a:gd name="connsiteY9" fmla="*/ 46741 h 132586"/>
                  <a:gd name="connsiteX10" fmla="*/ 202296 w 202296"/>
                  <a:gd name="connsiteY10" fmla="*/ 46821 h 132586"/>
                  <a:gd name="connsiteX11" fmla="*/ 202296 w 202296"/>
                  <a:gd name="connsiteY11" fmla="*/ 114352 h 132586"/>
                  <a:gd name="connsiteX12" fmla="*/ 184027 w 202296"/>
                  <a:gd name="connsiteY12" fmla="*/ 132586 h 132586"/>
                  <a:gd name="connsiteX13" fmla="*/ 184022 w 202296"/>
                  <a:gd name="connsiteY13" fmla="*/ 132586 h 13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2296" h="132586">
                    <a:moveTo>
                      <a:pt x="184022" y="132586"/>
                    </a:moveTo>
                    <a:cubicBezTo>
                      <a:pt x="173942" y="132586"/>
                      <a:pt x="165770" y="124415"/>
                      <a:pt x="165770" y="114335"/>
                    </a:cubicBezTo>
                    <a:lnTo>
                      <a:pt x="165770" y="46804"/>
                    </a:lnTo>
                    <a:cubicBezTo>
                      <a:pt x="165789" y="41134"/>
                      <a:pt x="161208" y="36522"/>
                      <a:pt x="155538" y="36503"/>
                    </a:cubicBezTo>
                    <a:cubicBezTo>
                      <a:pt x="155517" y="36503"/>
                      <a:pt x="155496" y="36503"/>
                      <a:pt x="155475" y="36503"/>
                    </a:cubicBezTo>
                    <a:lnTo>
                      <a:pt x="18252" y="36503"/>
                    </a:lnTo>
                    <a:cubicBezTo>
                      <a:pt x="8172" y="36503"/>
                      <a:pt x="0" y="28332"/>
                      <a:pt x="0" y="18252"/>
                    </a:cubicBezTo>
                    <a:cubicBezTo>
                      <a:pt x="0" y="8172"/>
                      <a:pt x="8172" y="0"/>
                      <a:pt x="18252" y="0"/>
                    </a:cubicBezTo>
                    <a:lnTo>
                      <a:pt x="155498" y="0"/>
                    </a:lnTo>
                    <a:cubicBezTo>
                      <a:pt x="181328" y="-16"/>
                      <a:pt x="202280" y="20911"/>
                      <a:pt x="202296" y="46741"/>
                    </a:cubicBezTo>
                    <a:cubicBezTo>
                      <a:pt x="202296" y="46768"/>
                      <a:pt x="202296" y="46794"/>
                      <a:pt x="202296" y="46821"/>
                    </a:cubicBezTo>
                    <a:lnTo>
                      <a:pt x="202296" y="114352"/>
                    </a:lnTo>
                    <a:cubicBezTo>
                      <a:pt x="202286" y="124432"/>
                      <a:pt x="194107" y="132596"/>
                      <a:pt x="184027" y="132586"/>
                    </a:cubicBezTo>
                    <a:cubicBezTo>
                      <a:pt x="184026" y="132586"/>
                      <a:pt x="184023" y="132586"/>
                      <a:pt x="184022" y="13258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</p:grpSp>
      <p:sp>
        <p:nvSpPr>
          <p:cNvPr id="128" name="文本框 127">
            <a:extLst>
              <a:ext uri="{FF2B5EF4-FFF2-40B4-BE49-F238E27FC236}">
                <a16:creationId xmlns:a16="http://schemas.microsoft.com/office/drawing/2014/main" xmlns="" id="{F59219B3-8406-454C-B5AD-8A32305A41AE}"/>
              </a:ext>
            </a:extLst>
          </p:cNvPr>
          <p:cNvSpPr txBox="1"/>
          <p:nvPr/>
        </p:nvSpPr>
        <p:spPr>
          <a:xfrm>
            <a:off x="3387091" y="3460072"/>
            <a:ext cx="244899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129" name="矩形 128">
            <a:extLst>
              <a:ext uri="{FF2B5EF4-FFF2-40B4-BE49-F238E27FC236}">
                <a16:creationId xmlns:a16="http://schemas.microsoft.com/office/drawing/2014/main" xmlns="" id="{9DF6C764-8596-4F61-B69F-99B4D8BB29E6}"/>
              </a:ext>
            </a:extLst>
          </p:cNvPr>
          <p:cNvSpPr/>
          <p:nvPr/>
        </p:nvSpPr>
        <p:spPr>
          <a:xfrm>
            <a:off x="3495966" y="3654738"/>
            <a:ext cx="223124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xmlns="" id="{43F1B810-4DC7-45B7-A739-41B06CBF1E47}"/>
              </a:ext>
            </a:extLst>
          </p:cNvPr>
          <p:cNvSpPr txBox="1"/>
          <p:nvPr/>
        </p:nvSpPr>
        <p:spPr>
          <a:xfrm>
            <a:off x="3567588" y="3862892"/>
            <a:ext cx="208800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此处添加正文，文字是您思想的提炼，请言简意赅地阐述。</a:t>
            </a:r>
          </a:p>
        </p:txBody>
      </p:sp>
      <p:sp>
        <p:nvSpPr>
          <p:cNvPr id="131" name="矩形: 圆角 130">
            <a:extLst>
              <a:ext uri="{FF2B5EF4-FFF2-40B4-BE49-F238E27FC236}">
                <a16:creationId xmlns:a16="http://schemas.microsoft.com/office/drawing/2014/main" xmlns="" id="{BEB15B9F-E36F-4F45-B466-F68FDA554FA4}"/>
              </a:ext>
            </a:extLst>
          </p:cNvPr>
          <p:cNvSpPr/>
          <p:nvPr/>
        </p:nvSpPr>
        <p:spPr>
          <a:xfrm>
            <a:off x="3752393" y="4884423"/>
            <a:ext cx="1718391" cy="3806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xmlns="" id="{BFAFBCF7-41C1-4D89-B05D-21F76DDA59D7}"/>
              </a:ext>
            </a:extLst>
          </p:cNvPr>
          <p:cNvSpPr txBox="1"/>
          <p:nvPr/>
        </p:nvSpPr>
        <p:spPr>
          <a:xfrm>
            <a:off x="3814002" y="4943685"/>
            <a:ext cx="1595173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/>
              <a:t>此处添加正文</a:t>
            </a:r>
          </a:p>
        </p:txBody>
      </p:sp>
      <p:pic>
        <p:nvPicPr>
          <p:cNvPr id="133" name="图形 132">
            <a:extLst>
              <a:ext uri="{FF2B5EF4-FFF2-40B4-BE49-F238E27FC236}">
                <a16:creationId xmlns:a16="http://schemas.microsoft.com/office/drawing/2014/main" xmlns="" id="{11B9CE6E-154B-4500-B77D-92015D5EEF7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3340079" y="1778720"/>
            <a:ext cx="2543019" cy="501804"/>
          </a:xfrm>
          <a:prstGeom prst="rect">
            <a:avLst/>
          </a:prstGeom>
        </p:spPr>
      </p:pic>
      <p:pic>
        <p:nvPicPr>
          <p:cNvPr id="94" name="图形 93">
            <a:extLst>
              <a:ext uri="{FF2B5EF4-FFF2-40B4-BE49-F238E27FC236}">
                <a16:creationId xmlns:a16="http://schemas.microsoft.com/office/drawing/2014/main" xmlns="" id="{5FF59B11-7409-43AD-844F-EAA5FF24767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8220144" y="5444590"/>
            <a:ext cx="3521916" cy="1135385"/>
          </a:xfrm>
          <a:prstGeom prst="rect">
            <a:avLst/>
          </a:prstGeom>
        </p:spPr>
      </p:pic>
      <p:sp>
        <p:nvSpPr>
          <p:cNvPr id="134" name="矩形: 圆角 133">
            <a:extLst>
              <a:ext uri="{FF2B5EF4-FFF2-40B4-BE49-F238E27FC236}">
                <a16:creationId xmlns:a16="http://schemas.microsoft.com/office/drawing/2014/main" xmlns="" id="{4391E119-68F4-4BD9-A265-10D6EC30259B}"/>
              </a:ext>
            </a:extLst>
          </p:cNvPr>
          <p:cNvSpPr/>
          <p:nvPr/>
        </p:nvSpPr>
        <p:spPr>
          <a:xfrm>
            <a:off x="8971282" y="1788002"/>
            <a:ext cx="2532743" cy="3909823"/>
          </a:xfrm>
          <a:prstGeom prst="roundRect">
            <a:avLst>
              <a:gd name="adj" fmla="val 5080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E3BA9113-099C-4D2C-A9A8-139A3BAECB82}"/>
              </a:ext>
            </a:extLst>
          </p:cNvPr>
          <p:cNvGrpSpPr>
            <a:grpSpLocks/>
          </p:cNvGrpSpPr>
          <p:nvPr/>
        </p:nvGrpSpPr>
        <p:grpSpPr>
          <a:xfrm>
            <a:off x="9677400" y="2224671"/>
            <a:ext cx="1111215" cy="1111215"/>
            <a:chOff x="8686007" y="8311159"/>
            <a:chExt cx="1111215" cy="1111215"/>
          </a:xfrm>
        </p:grpSpPr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94933648-84F9-49AE-BA1E-F7B65FD98743}"/>
                </a:ext>
              </a:extLst>
            </p:cNvPr>
            <p:cNvSpPr/>
            <p:nvPr/>
          </p:nvSpPr>
          <p:spPr>
            <a:xfrm flipH="1">
              <a:off x="8686007" y="8311159"/>
              <a:ext cx="1111215" cy="1111215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600" kern="0" dirty="0">
                <a:solidFill>
                  <a:srgbClr val="FFFFFF"/>
                </a:solidFill>
                <a:cs typeface="+mn-ea"/>
              </a:endParaRPr>
            </a:p>
          </p:txBody>
        </p: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xmlns="" id="{40ACD3FE-A227-47DD-B25C-151C1D55F438}"/>
                </a:ext>
              </a:extLst>
            </p:cNvPr>
            <p:cNvGrpSpPr>
              <a:grpSpLocks/>
            </p:cNvGrpSpPr>
            <p:nvPr/>
          </p:nvGrpSpPr>
          <p:grpSpPr>
            <a:xfrm flipH="1">
              <a:off x="9028248" y="8614606"/>
              <a:ext cx="426733" cy="504321"/>
              <a:chOff x="6293865" y="-657946"/>
              <a:chExt cx="401535" cy="474541"/>
            </a:xfrm>
          </p:grpSpPr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xmlns="" id="{57CB8CC6-E169-480E-9FE0-9F41A28885DC}"/>
                  </a:ext>
                </a:extLst>
              </p:cNvPr>
              <p:cNvSpPr/>
              <p:nvPr/>
            </p:nvSpPr>
            <p:spPr>
              <a:xfrm>
                <a:off x="6412980" y="-540634"/>
                <a:ext cx="264169" cy="338977"/>
              </a:xfrm>
              <a:custGeom>
                <a:avLst/>
                <a:gdLst>
                  <a:gd name="connsiteX0" fmla="*/ 68443 w 264169"/>
                  <a:gd name="connsiteY0" fmla="*/ 0 h 338977"/>
                  <a:gd name="connsiteX1" fmla="*/ 195726 w 264169"/>
                  <a:gd name="connsiteY1" fmla="*/ 0 h 338977"/>
                  <a:gd name="connsiteX2" fmla="*/ 264169 w 264169"/>
                  <a:gd name="connsiteY2" fmla="*/ 68443 h 338977"/>
                  <a:gd name="connsiteX3" fmla="*/ 264169 w 264169"/>
                  <a:gd name="connsiteY3" fmla="*/ 270534 h 338977"/>
                  <a:gd name="connsiteX4" fmla="*/ 195726 w 264169"/>
                  <a:gd name="connsiteY4" fmla="*/ 338978 h 338977"/>
                  <a:gd name="connsiteX5" fmla="*/ 68443 w 264169"/>
                  <a:gd name="connsiteY5" fmla="*/ 338978 h 338977"/>
                  <a:gd name="connsiteX6" fmla="*/ 0 w 264169"/>
                  <a:gd name="connsiteY6" fmla="*/ 270534 h 338977"/>
                  <a:gd name="connsiteX7" fmla="*/ 0 w 264169"/>
                  <a:gd name="connsiteY7" fmla="*/ 68443 h 338977"/>
                  <a:gd name="connsiteX8" fmla="*/ 68443 w 264169"/>
                  <a:gd name="connsiteY8" fmla="*/ 0 h 338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4169" h="338977">
                    <a:moveTo>
                      <a:pt x="68443" y="0"/>
                    </a:moveTo>
                    <a:lnTo>
                      <a:pt x="195726" y="0"/>
                    </a:lnTo>
                    <a:cubicBezTo>
                      <a:pt x="241355" y="0"/>
                      <a:pt x="264169" y="22814"/>
                      <a:pt x="264169" y="68443"/>
                    </a:cubicBezTo>
                    <a:lnTo>
                      <a:pt x="264169" y="270534"/>
                    </a:lnTo>
                    <a:cubicBezTo>
                      <a:pt x="264169" y="316163"/>
                      <a:pt x="241355" y="338978"/>
                      <a:pt x="195726" y="338978"/>
                    </a:cubicBezTo>
                    <a:lnTo>
                      <a:pt x="68443" y="338978"/>
                    </a:lnTo>
                    <a:cubicBezTo>
                      <a:pt x="22814" y="338978"/>
                      <a:pt x="0" y="316163"/>
                      <a:pt x="0" y="270534"/>
                    </a:cubicBezTo>
                    <a:lnTo>
                      <a:pt x="0" y="68443"/>
                    </a:lnTo>
                    <a:cubicBezTo>
                      <a:pt x="0" y="22814"/>
                      <a:pt x="22814" y="0"/>
                      <a:pt x="68443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 dirty="0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xmlns="" id="{0BE54858-8066-4607-9E93-6162E564C5A0}"/>
                  </a:ext>
                </a:extLst>
              </p:cNvPr>
              <p:cNvSpPr/>
              <p:nvPr/>
            </p:nvSpPr>
            <p:spPr>
              <a:xfrm>
                <a:off x="6293865" y="-657946"/>
                <a:ext cx="401535" cy="474541"/>
              </a:xfrm>
              <a:custGeom>
                <a:avLst/>
                <a:gdLst>
                  <a:gd name="connsiteX0" fmla="*/ 314840 w 401535"/>
                  <a:gd name="connsiteY0" fmla="*/ 474541 h 474541"/>
                  <a:gd name="connsiteX1" fmla="*/ 86695 w 401535"/>
                  <a:gd name="connsiteY1" fmla="*/ 474541 h 474541"/>
                  <a:gd name="connsiteX2" fmla="*/ 0 w 401535"/>
                  <a:gd name="connsiteY2" fmla="*/ 387846 h 474541"/>
                  <a:gd name="connsiteX3" fmla="*/ 0 w 401535"/>
                  <a:gd name="connsiteY3" fmla="*/ 86695 h 474541"/>
                  <a:gd name="connsiteX4" fmla="*/ 86695 w 401535"/>
                  <a:gd name="connsiteY4" fmla="*/ 0 h 474541"/>
                  <a:gd name="connsiteX5" fmla="*/ 314840 w 401535"/>
                  <a:gd name="connsiteY5" fmla="*/ 0 h 474541"/>
                  <a:gd name="connsiteX6" fmla="*/ 401535 w 401535"/>
                  <a:gd name="connsiteY6" fmla="*/ 86695 h 474541"/>
                  <a:gd name="connsiteX7" fmla="*/ 401535 w 401535"/>
                  <a:gd name="connsiteY7" fmla="*/ 387846 h 474541"/>
                  <a:gd name="connsiteX8" fmla="*/ 314840 w 401535"/>
                  <a:gd name="connsiteY8" fmla="*/ 474541 h 474541"/>
                  <a:gd name="connsiteX9" fmla="*/ 86695 w 401535"/>
                  <a:gd name="connsiteY9" fmla="*/ 36503 h 474541"/>
                  <a:gd name="connsiteX10" fmla="*/ 36503 w 401535"/>
                  <a:gd name="connsiteY10" fmla="*/ 86695 h 474541"/>
                  <a:gd name="connsiteX11" fmla="*/ 36503 w 401535"/>
                  <a:gd name="connsiteY11" fmla="*/ 387846 h 474541"/>
                  <a:gd name="connsiteX12" fmla="*/ 86695 w 401535"/>
                  <a:gd name="connsiteY12" fmla="*/ 438038 h 474541"/>
                  <a:gd name="connsiteX13" fmla="*/ 314840 w 401535"/>
                  <a:gd name="connsiteY13" fmla="*/ 438038 h 474541"/>
                  <a:gd name="connsiteX14" fmla="*/ 365032 w 401535"/>
                  <a:gd name="connsiteY14" fmla="*/ 387846 h 474541"/>
                  <a:gd name="connsiteX15" fmla="*/ 365032 w 401535"/>
                  <a:gd name="connsiteY15" fmla="*/ 86695 h 474541"/>
                  <a:gd name="connsiteX16" fmla="*/ 314840 w 401535"/>
                  <a:gd name="connsiteY16" fmla="*/ 36503 h 474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01535" h="474541">
                    <a:moveTo>
                      <a:pt x="314840" y="474541"/>
                    </a:moveTo>
                    <a:lnTo>
                      <a:pt x="86695" y="474541"/>
                    </a:lnTo>
                    <a:cubicBezTo>
                      <a:pt x="38893" y="474541"/>
                      <a:pt x="0" y="435648"/>
                      <a:pt x="0" y="387846"/>
                    </a:cubicBezTo>
                    <a:lnTo>
                      <a:pt x="0" y="86695"/>
                    </a:lnTo>
                    <a:cubicBezTo>
                      <a:pt x="0" y="38893"/>
                      <a:pt x="38893" y="0"/>
                      <a:pt x="86695" y="0"/>
                    </a:cubicBezTo>
                    <a:lnTo>
                      <a:pt x="314840" y="0"/>
                    </a:lnTo>
                    <a:cubicBezTo>
                      <a:pt x="362642" y="0"/>
                      <a:pt x="401535" y="38893"/>
                      <a:pt x="401535" y="86695"/>
                    </a:cubicBezTo>
                    <a:lnTo>
                      <a:pt x="401535" y="387846"/>
                    </a:lnTo>
                    <a:cubicBezTo>
                      <a:pt x="401535" y="435648"/>
                      <a:pt x="362642" y="474541"/>
                      <a:pt x="314840" y="474541"/>
                    </a:cubicBezTo>
                    <a:close/>
                    <a:moveTo>
                      <a:pt x="86695" y="36503"/>
                    </a:moveTo>
                    <a:cubicBezTo>
                      <a:pt x="58988" y="36535"/>
                      <a:pt x="36535" y="58988"/>
                      <a:pt x="36503" y="86695"/>
                    </a:cubicBezTo>
                    <a:lnTo>
                      <a:pt x="36503" y="387846"/>
                    </a:lnTo>
                    <a:cubicBezTo>
                      <a:pt x="36535" y="415553"/>
                      <a:pt x="58988" y="438007"/>
                      <a:pt x="86695" y="438038"/>
                    </a:cubicBezTo>
                    <a:lnTo>
                      <a:pt x="314840" y="438038"/>
                    </a:lnTo>
                    <a:cubicBezTo>
                      <a:pt x="342547" y="438007"/>
                      <a:pt x="365001" y="415553"/>
                      <a:pt x="365032" y="387846"/>
                    </a:cubicBezTo>
                    <a:lnTo>
                      <a:pt x="365032" y="86695"/>
                    </a:lnTo>
                    <a:cubicBezTo>
                      <a:pt x="365001" y="58988"/>
                      <a:pt x="342547" y="36535"/>
                      <a:pt x="314840" y="3650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xmlns="" id="{6251341A-AB68-412E-AEEC-305BDE899C29}"/>
                  </a:ext>
                </a:extLst>
              </p:cNvPr>
              <p:cNvSpPr/>
              <p:nvPr/>
            </p:nvSpPr>
            <p:spPr>
              <a:xfrm>
                <a:off x="6389653" y="-555466"/>
                <a:ext cx="209991" cy="294435"/>
              </a:xfrm>
              <a:custGeom>
                <a:avLst/>
                <a:gdLst>
                  <a:gd name="connsiteX0" fmla="*/ 160693 w 209991"/>
                  <a:gd name="connsiteY0" fmla="*/ 201136 h 294435"/>
                  <a:gd name="connsiteX1" fmla="*/ 153992 w 209991"/>
                  <a:gd name="connsiteY1" fmla="*/ 199533 h 294435"/>
                  <a:gd name="connsiteX2" fmla="*/ 104980 w 209991"/>
                  <a:gd name="connsiteY2" fmla="*/ 174717 h 294435"/>
                  <a:gd name="connsiteX3" fmla="*/ 55969 w 209991"/>
                  <a:gd name="connsiteY3" fmla="*/ 199556 h 294435"/>
                  <a:gd name="connsiteX4" fmla="*/ 36037 w 209991"/>
                  <a:gd name="connsiteY4" fmla="*/ 193034 h 294435"/>
                  <a:gd name="connsiteX5" fmla="*/ 34615 w 209991"/>
                  <a:gd name="connsiteY5" fmla="*/ 184025 h 294435"/>
                  <a:gd name="connsiteX6" fmla="*/ 43045 w 209991"/>
                  <a:gd name="connsiteY6" fmla="*/ 130411 h 294435"/>
                  <a:gd name="connsiteX7" fmla="*/ 4232 w 209991"/>
                  <a:gd name="connsiteY7" fmla="*/ 90703 h 294435"/>
                  <a:gd name="connsiteX8" fmla="*/ 4456 w 209991"/>
                  <a:gd name="connsiteY8" fmla="*/ 69732 h 294435"/>
                  <a:gd name="connsiteX9" fmla="*/ 12416 w 209991"/>
                  <a:gd name="connsiteY9" fmla="*/ 65698 h 294435"/>
                  <a:gd name="connsiteX10" fmla="*/ 66350 w 209991"/>
                  <a:gd name="connsiteY10" fmla="*/ 56794 h 294435"/>
                  <a:gd name="connsiteX11" fmla="*/ 91862 w 209991"/>
                  <a:gd name="connsiteY11" fmla="*/ 7971 h 294435"/>
                  <a:gd name="connsiteX12" fmla="*/ 111870 w 209991"/>
                  <a:gd name="connsiteY12" fmla="*/ 1685 h 294435"/>
                  <a:gd name="connsiteX13" fmla="*/ 118156 w 209991"/>
                  <a:gd name="connsiteY13" fmla="*/ 7971 h 294435"/>
                  <a:gd name="connsiteX14" fmla="*/ 143640 w 209991"/>
                  <a:gd name="connsiteY14" fmla="*/ 56794 h 294435"/>
                  <a:gd name="connsiteX15" fmla="*/ 197573 w 209991"/>
                  <a:gd name="connsiteY15" fmla="*/ 65698 h 294435"/>
                  <a:gd name="connsiteX16" fmla="*/ 209792 w 209991"/>
                  <a:gd name="connsiteY16" fmla="*/ 82743 h 294435"/>
                  <a:gd name="connsiteX17" fmla="*/ 205758 w 209991"/>
                  <a:gd name="connsiteY17" fmla="*/ 90703 h 294435"/>
                  <a:gd name="connsiteX18" fmla="*/ 166973 w 209991"/>
                  <a:gd name="connsiteY18" fmla="*/ 130371 h 294435"/>
                  <a:gd name="connsiteX19" fmla="*/ 175403 w 209991"/>
                  <a:gd name="connsiteY19" fmla="*/ 183985 h 294435"/>
                  <a:gd name="connsiteX20" fmla="*/ 163031 w 209991"/>
                  <a:gd name="connsiteY20" fmla="*/ 200919 h 294435"/>
                  <a:gd name="connsiteX21" fmla="*/ 160751 w 209991"/>
                  <a:gd name="connsiteY21" fmla="*/ 201096 h 294435"/>
                  <a:gd name="connsiteX22" fmla="*/ 45355 w 209991"/>
                  <a:gd name="connsiteY22" fmla="*/ 90303 h 294435"/>
                  <a:gd name="connsiteX23" fmla="*/ 69453 w 209991"/>
                  <a:gd name="connsiteY23" fmla="*/ 114931 h 294435"/>
                  <a:gd name="connsiteX24" fmla="*/ 73502 w 209991"/>
                  <a:gd name="connsiteY24" fmla="*/ 127605 h 294435"/>
                  <a:gd name="connsiteX25" fmla="*/ 68415 w 209991"/>
                  <a:gd name="connsiteY25" fmla="*/ 159962 h 294435"/>
                  <a:gd name="connsiteX26" fmla="*/ 98279 w 209991"/>
                  <a:gd name="connsiteY26" fmla="*/ 144824 h 294435"/>
                  <a:gd name="connsiteX27" fmla="*/ 111682 w 209991"/>
                  <a:gd name="connsiteY27" fmla="*/ 144824 h 294435"/>
                  <a:gd name="connsiteX28" fmla="*/ 141546 w 209991"/>
                  <a:gd name="connsiteY28" fmla="*/ 159962 h 294435"/>
                  <a:gd name="connsiteX29" fmla="*/ 136459 w 209991"/>
                  <a:gd name="connsiteY29" fmla="*/ 127605 h 294435"/>
                  <a:gd name="connsiteX30" fmla="*/ 140508 w 209991"/>
                  <a:gd name="connsiteY30" fmla="*/ 114931 h 294435"/>
                  <a:gd name="connsiteX31" fmla="*/ 164606 w 209991"/>
                  <a:gd name="connsiteY31" fmla="*/ 90303 h 294435"/>
                  <a:gd name="connsiteX32" fmla="*/ 131480 w 209991"/>
                  <a:gd name="connsiteY32" fmla="*/ 84839 h 294435"/>
                  <a:gd name="connsiteX33" fmla="*/ 120745 w 209991"/>
                  <a:gd name="connsiteY33" fmla="*/ 77071 h 294435"/>
                  <a:gd name="connsiteX34" fmla="*/ 104980 w 209991"/>
                  <a:gd name="connsiteY34" fmla="*/ 46842 h 294435"/>
                  <a:gd name="connsiteX35" fmla="*/ 89216 w 209991"/>
                  <a:gd name="connsiteY35" fmla="*/ 77071 h 294435"/>
                  <a:gd name="connsiteX36" fmla="*/ 78481 w 209991"/>
                  <a:gd name="connsiteY36" fmla="*/ 84839 h 294435"/>
                  <a:gd name="connsiteX37" fmla="*/ 177987 w 209991"/>
                  <a:gd name="connsiteY37" fmla="*/ 294436 h 294435"/>
                  <a:gd name="connsiteX38" fmla="*/ 31974 w 209991"/>
                  <a:gd name="connsiteY38" fmla="*/ 294436 h 294435"/>
                  <a:gd name="connsiteX39" fmla="*/ 13722 w 209991"/>
                  <a:gd name="connsiteY39" fmla="*/ 276184 h 294435"/>
                  <a:gd name="connsiteX40" fmla="*/ 31974 w 209991"/>
                  <a:gd name="connsiteY40" fmla="*/ 257933 h 294435"/>
                  <a:gd name="connsiteX41" fmla="*/ 177987 w 209991"/>
                  <a:gd name="connsiteY41" fmla="*/ 257933 h 294435"/>
                  <a:gd name="connsiteX42" fmla="*/ 196238 w 209991"/>
                  <a:gd name="connsiteY42" fmla="*/ 276184 h 294435"/>
                  <a:gd name="connsiteX43" fmla="*/ 177987 w 209991"/>
                  <a:gd name="connsiteY43" fmla="*/ 294436 h 29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09991" h="294435">
                    <a:moveTo>
                      <a:pt x="160693" y="201136"/>
                    </a:moveTo>
                    <a:cubicBezTo>
                      <a:pt x="158365" y="201135"/>
                      <a:pt x="156069" y="200586"/>
                      <a:pt x="153992" y="199533"/>
                    </a:cubicBezTo>
                    <a:lnTo>
                      <a:pt x="104980" y="174717"/>
                    </a:lnTo>
                    <a:lnTo>
                      <a:pt x="55969" y="199556"/>
                    </a:lnTo>
                    <a:cubicBezTo>
                      <a:pt x="48664" y="203259"/>
                      <a:pt x="39740" y="200339"/>
                      <a:pt x="36037" y="193034"/>
                    </a:cubicBezTo>
                    <a:cubicBezTo>
                      <a:pt x="34629" y="190255"/>
                      <a:pt x="34131" y="187103"/>
                      <a:pt x="34615" y="184025"/>
                    </a:cubicBezTo>
                    <a:lnTo>
                      <a:pt x="43045" y="130411"/>
                    </a:lnTo>
                    <a:lnTo>
                      <a:pt x="4232" y="90703"/>
                    </a:lnTo>
                    <a:cubicBezTo>
                      <a:pt x="-1497" y="84849"/>
                      <a:pt x="-1397" y="75461"/>
                      <a:pt x="4456" y="69732"/>
                    </a:cubicBezTo>
                    <a:cubicBezTo>
                      <a:pt x="6633" y="67602"/>
                      <a:pt x="9412" y="66193"/>
                      <a:pt x="12416" y="65698"/>
                    </a:cubicBezTo>
                    <a:lnTo>
                      <a:pt x="66350" y="56794"/>
                    </a:lnTo>
                    <a:lnTo>
                      <a:pt x="91862" y="7971"/>
                    </a:lnTo>
                    <a:cubicBezTo>
                      <a:pt x="95651" y="711"/>
                      <a:pt x="104609" y="-2103"/>
                      <a:pt x="111870" y="1685"/>
                    </a:cubicBezTo>
                    <a:cubicBezTo>
                      <a:pt x="114559" y="3089"/>
                      <a:pt x="116753" y="5283"/>
                      <a:pt x="118156" y="7971"/>
                    </a:cubicBezTo>
                    <a:lnTo>
                      <a:pt x="143640" y="56794"/>
                    </a:lnTo>
                    <a:lnTo>
                      <a:pt x="197573" y="65698"/>
                    </a:lnTo>
                    <a:cubicBezTo>
                      <a:pt x="205654" y="67031"/>
                      <a:pt x="211124" y="74662"/>
                      <a:pt x="209792" y="82743"/>
                    </a:cubicBezTo>
                    <a:cubicBezTo>
                      <a:pt x="209296" y="85747"/>
                      <a:pt x="207888" y="88527"/>
                      <a:pt x="205758" y="90703"/>
                    </a:cubicBezTo>
                    <a:lnTo>
                      <a:pt x="166973" y="130371"/>
                    </a:lnTo>
                    <a:lnTo>
                      <a:pt x="175403" y="183985"/>
                    </a:lnTo>
                    <a:cubicBezTo>
                      <a:pt x="176663" y="192078"/>
                      <a:pt x="171124" y="199659"/>
                      <a:pt x="163031" y="200919"/>
                    </a:cubicBezTo>
                    <a:cubicBezTo>
                      <a:pt x="162277" y="201037"/>
                      <a:pt x="161514" y="201096"/>
                      <a:pt x="160751" y="201096"/>
                    </a:cubicBezTo>
                    <a:close/>
                    <a:moveTo>
                      <a:pt x="45355" y="90303"/>
                    </a:moveTo>
                    <a:lnTo>
                      <a:pt x="69453" y="114931"/>
                    </a:lnTo>
                    <a:cubicBezTo>
                      <a:pt x="72728" y="118280"/>
                      <a:pt x="74229" y="122978"/>
                      <a:pt x="73502" y="127605"/>
                    </a:cubicBezTo>
                    <a:lnTo>
                      <a:pt x="68415" y="159962"/>
                    </a:lnTo>
                    <a:lnTo>
                      <a:pt x="98279" y="144824"/>
                    </a:lnTo>
                    <a:cubicBezTo>
                      <a:pt x="102491" y="142690"/>
                      <a:pt x="107470" y="142690"/>
                      <a:pt x="111682" y="144824"/>
                    </a:cubicBezTo>
                    <a:lnTo>
                      <a:pt x="141546" y="159962"/>
                    </a:lnTo>
                    <a:lnTo>
                      <a:pt x="136459" y="127605"/>
                    </a:lnTo>
                    <a:cubicBezTo>
                      <a:pt x="135732" y="122978"/>
                      <a:pt x="137233" y="118280"/>
                      <a:pt x="140508" y="114931"/>
                    </a:cubicBezTo>
                    <a:lnTo>
                      <a:pt x="164606" y="90303"/>
                    </a:lnTo>
                    <a:lnTo>
                      <a:pt x="131480" y="84839"/>
                    </a:lnTo>
                    <a:cubicBezTo>
                      <a:pt x="126879" y="84081"/>
                      <a:pt x="122904" y="81204"/>
                      <a:pt x="120745" y="77071"/>
                    </a:cubicBezTo>
                    <a:lnTo>
                      <a:pt x="104980" y="46842"/>
                    </a:lnTo>
                    <a:lnTo>
                      <a:pt x="89216" y="77071"/>
                    </a:lnTo>
                    <a:cubicBezTo>
                      <a:pt x="87058" y="81204"/>
                      <a:pt x="83082" y="84081"/>
                      <a:pt x="78481" y="84839"/>
                    </a:cubicBezTo>
                    <a:close/>
                    <a:moveTo>
                      <a:pt x="177987" y="294436"/>
                    </a:moveTo>
                    <a:lnTo>
                      <a:pt x="31974" y="294436"/>
                    </a:lnTo>
                    <a:cubicBezTo>
                      <a:pt x="21894" y="294436"/>
                      <a:pt x="13722" y="286264"/>
                      <a:pt x="13722" y="276184"/>
                    </a:cubicBezTo>
                    <a:cubicBezTo>
                      <a:pt x="13722" y="266104"/>
                      <a:pt x="21894" y="257933"/>
                      <a:pt x="31974" y="257933"/>
                    </a:cubicBezTo>
                    <a:lnTo>
                      <a:pt x="177987" y="257933"/>
                    </a:lnTo>
                    <a:cubicBezTo>
                      <a:pt x="188067" y="257933"/>
                      <a:pt x="196238" y="266104"/>
                      <a:pt x="196238" y="276184"/>
                    </a:cubicBezTo>
                    <a:cubicBezTo>
                      <a:pt x="196238" y="286264"/>
                      <a:pt x="188067" y="294436"/>
                      <a:pt x="177987" y="294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</p:grpSp>
      <p:sp>
        <p:nvSpPr>
          <p:cNvPr id="145" name="文本框 144">
            <a:extLst>
              <a:ext uri="{FF2B5EF4-FFF2-40B4-BE49-F238E27FC236}">
                <a16:creationId xmlns:a16="http://schemas.microsoft.com/office/drawing/2014/main" xmlns="" id="{2F837A11-71CC-4E1A-9E34-CB8353E36570}"/>
              </a:ext>
            </a:extLst>
          </p:cNvPr>
          <p:cNvSpPr txBox="1"/>
          <p:nvPr/>
        </p:nvSpPr>
        <p:spPr>
          <a:xfrm>
            <a:off x="9013156" y="3460072"/>
            <a:ext cx="244899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xmlns="" id="{7179204A-89E5-41BB-821B-B7F8BECC21BC}"/>
              </a:ext>
            </a:extLst>
          </p:cNvPr>
          <p:cNvSpPr/>
          <p:nvPr/>
        </p:nvSpPr>
        <p:spPr>
          <a:xfrm>
            <a:off x="9122031" y="3654738"/>
            <a:ext cx="223124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xmlns="" id="{84F0593F-6438-47B9-B077-7415F3757257}"/>
              </a:ext>
            </a:extLst>
          </p:cNvPr>
          <p:cNvSpPr txBox="1"/>
          <p:nvPr/>
        </p:nvSpPr>
        <p:spPr>
          <a:xfrm>
            <a:off x="9193653" y="3862892"/>
            <a:ext cx="208800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此处添加正文，文字是您思想的提炼，请言简意赅地阐述。</a:t>
            </a:r>
          </a:p>
        </p:txBody>
      </p:sp>
      <p:sp>
        <p:nvSpPr>
          <p:cNvPr id="148" name="矩形: 圆角 147">
            <a:extLst>
              <a:ext uri="{FF2B5EF4-FFF2-40B4-BE49-F238E27FC236}">
                <a16:creationId xmlns:a16="http://schemas.microsoft.com/office/drawing/2014/main" xmlns="" id="{F3E31D4B-E780-4806-869D-E824FC8DC0FA}"/>
              </a:ext>
            </a:extLst>
          </p:cNvPr>
          <p:cNvSpPr/>
          <p:nvPr/>
        </p:nvSpPr>
        <p:spPr>
          <a:xfrm>
            <a:off x="9378458" y="4884423"/>
            <a:ext cx="1718391" cy="3806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xmlns="" id="{A3EFF2A2-1978-4CD5-A0FD-01A939D1840E}"/>
              </a:ext>
            </a:extLst>
          </p:cNvPr>
          <p:cNvSpPr txBox="1"/>
          <p:nvPr/>
        </p:nvSpPr>
        <p:spPr>
          <a:xfrm>
            <a:off x="9440067" y="4943685"/>
            <a:ext cx="1595173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/>
              <a:t>此处添加正文</a:t>
            </a:r>
          </a:p>
        </p:txBody>
      </p:sp>
      <p:pic>
        <p:nvPicPr>
          <p:cNvPr id="150" name="图形 149">
            <a:extLst>
              <a:ext uri="{FF2B5EF4-FFF2-40B4-BE49-F238E27FC236}">
                <a16:creationId xmlns:a16="http://schemas.microsoft.com/office/drawing/2014/main" xmlns="" id="{49244774-A279-4134-AD17-3E5D41186E2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8966144" y="1778720"/>
            <a:ext cx="2543019" cy="501804"/>
          </a:xfrm>
          <a:prstGeom prst="rect">
            <a:avLst/>
          </a:prstGeom>
        </p:spPr>
      </p:pic>
      <p:sp>
        <p:nvSpPr>
          <p:cNvPr id="151" name="矩形: 圆角 150">
            <a:extLst>
              <a:ext uri="{FF2B5EF4-FFF2-40B4-BE49-F238E27FC236}">
                <a16:creationId xmlns:a16="http://schemas.microsoft.com/office/drawing/2014/main" xmlns="" id="{3D749455-D4C1-48AE-9DC7-CEBB6F324F56}"/>
              </a:ext>
            </a:extLst>
          </p:cNvPr>
          <p:cNvSpPr/>
          <p:nvPr/>
        </p:nvSpPr>
        <p:spPr>
          <a:xfrm>
            <a:off x="6019758" y="1580726"/>
            <a:ext cx="2809725" cy="4315092"/>
          </a:xfrm>
          <a:prstGeom prst="roundRect">
            <a:avLst>
              <a:gd name="adj" fmla="val 5080"/>
            </a:avLst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6212A828-D60C-4AD0-BF77-E4F3411905B8}"/>
              </a:ext>
            </a:extLst>
          </p:cNvPr>
          <p:cNvGrpSpPr/>
          <p:nvPr/>
        </p:nvGrpSpPr>
        <p:grpSpPr>
          <a:xfrm>
            <a:off x="6869013" y="2051891"/>
            <a:ext cx="1111215" cy="1111215"/>
            <a:chOff x="2169851" y="8311159"/>
            <a:chExt cx="1111215" cy="1111215"/>
          </a:xfrm>
        </p:grpSpPr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CDD748C7-1438-4799-9DEF-A67651763E7F}"/>
                </a:ext>
              </a:extLst>
            </p:cNvPr>
            <p:cNvSpPr/>
            <p:nvPr/>
          </p:nvSpPr>
          <p:spPr>
            <a:xfrm flipH="1">
              <a:off x="2169851" y="8311159"/>
              <a:ext cx="1111215" cy="1111215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AE90D25D-B05A-4EDF-A0C9-03FAFF8F8445}"/>
                </a:ext>
              </a:extLst>
            </p:cNvPr>
            <p:cNvGrpSpPr>
              <a:grpSpLocks/>
            </p:cNvGrpSpPr>
            <p:nvPr/>
          </p:nvGrpSpPr>
          <p:grpSpPr>
            <a:xfrm>
              <a:off x="2426878" y="8632167"/>
              <a:ext cx="597161" cy="469198"/>
              <a:chOff x="2132124" y="8021048"/>
              <a:chExt cx="615127" cy="483314"/>
            </a:xfrm>
          </p:grpSpPr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xmlns="" id="{15848A51-57F8-4C51-ADA1-3FE96A4E52F3}"/>
                  </a:ext>
                </a:extLst>
              </p:cNvPr>
              <p:cNvSpPr/>
              <p:nvPr/>
            </p:nvSpPr>
            <p:spPr>
              <a:xfrm>
                <a:off x="2299108" y="8220648"/>
                <a:ext cx="406279" cy="265314"/>
              </a:xfrm>
              <a:custGeom>
                <a:avLst/>
                <a:gdLst>
                  <a:gd name="connsiteX0" fmla="*/ 82383 w 406279"/>
                  <a:gd name="connsiteY0" fmla="*/ 0 h 265314"/>
                  <a:gd name="connsiteX1" fmla="*/ 323896 w 406279"/>
                  <a:gd name="connsiteY1" fmla="*/ 0 h 265314"/>
                  <a:gd name="connsiteX2" fmla="*/ 406279 w 406279"/>
                  <a:gd name="connsiteY2" fmla="*/ 82383 h 265314"/>
                  <a:gd name="connsiteX3" fmla="*/ 406279 w 406279"/>
                  <a:gd name="connsiteY3" fmla="*/ 182932 h 265314"/>
                  <a:gd name="connsiteX4" fmla="*/ 323896 w 406279"/>
                  <a:gd name="connsiteY4" fmla="*/ 265315 h 265314"/>
                  <a:gd name="connsiteX5" fmla="*/ 82383 w 406279"/>
                  <a:gd name="connsiteY5" fmla="*/ 265315 h 265314"/>
                  <a:gd name="connsiteX6" fmla="*/ 0 w 406279"/>
                  <a:gd name="connsiteY6" fmla="*/ 182932 h 265314"/>
                  <a:gd name="connsiteX7" fmla="*/ 0 w 406279"/>
                  <a:gd name="connsiteY7" fmla="*/ 82383 h 265314"/>
                  <a:gd name="connsiteX8" fmla="*/ 82383 w 406279"/>
                  <a:gd name="connsiteY8" fmla="*/ 0 h 265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6279" h="265314">
                    <a:moveTo>
                      <a:pt x="82383" y="0"/>
                    </a:moveTo>
                    <a:lnTo>
                      <a:pt x="323896" y="0"/>
                    </a:lnTo>
                    <a:cubicBezTo>
                      <a:pt x="378818" y="0"/>
                      <a:pt x="406279" y="27461"/>
                      <a:pt x="406279" y="82383"/>
                    </a:cubicBezTo>
                    <a:lnTo>
                      <a:pt x="406279" y="182932"/>
                    </a:lnTo>
                    <a:cubicBezTo>
                      <a:pt x="406279" y="237854"/>
                      <a:pt x="378818" y="265315"/>
                      <a:pt x="323896" y="265315"/>
                    </a:cubicBezTo>
                    <a:lnTo>
                      <a:pt x="82383" y="265315"/>
                    </a:lnTo>
                    <a:cubicBezTo>
                      <a:pt x="27461" y="265315"/>
                      <a:pt x="0" y="237854"/>
                      <a:pt x="0" y="182932"/>
                    </a:cubicBezTo>
                    <a:lnTo>
                      <a:pt x="0" y="82383"/>
                    </a:lnTo>
                    <a:cubicBezTo>
                      <a:pt x="0" y="27461"/>
                      <a:pt x="27461" y="0"/>
                      <a:pt x="82383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xmlns="" id="{8857E5A5-D087-480D-8984-7AE7EE903B1A}"/>
                  </a:ext>
                </a:extLst>
              </p:cNvPr>
              <p:cNvSpPr/>
              <p:nvPr/>
            </p:nvSpPr>
            <p:spPr>
              <a:xfrm>
                <a:off x="2132124" y="8021048"/>
                <a:ext cx="615127" cy="483314"/>
              </a:xfrm>
              <a:custGeom>
                <a:avLst/>
                <a:gdLst>
                  <a:gd name="connsiteX0" fmla="*/ 510776 w 615127"/>
                  <a:gd name="connsiteY0" fmla="*/ 483315 h 483314"/>
                  <a:gd name="connsiteX1" fmla="*/ 104352 w 615127"/>
                  <a:gd name="connsiteY1" fmla="*/ 483315 h 483314"/>
                  <a:gd name="connsiteX2" fmla="*/ 0 w 615127"/>
                  <a:gd name="connsiteY2" fmla="*/ 378963 h 483314"/>
                  <a:gd name="connsiteX3" fmla="*/ 0 w 615127"/>
                  <a:gd name="connsiteY3" fmla="*/ 104352 h 483314"/>
                  <a:gd name="connsiteX4" fmla="*/ 104352 w 615127"/>
                  <a:gd name="connsiteY4" fmla="*/ 0 h 483314"/>
                  <a:gd name="connsiteX5" fmla="*/ 510776 w 615127"/>
                  <a:gd name="connsiteY5" fmla="*/ 0 h 483314"/>
                  <a:gd name="connsiteX6" fmla="*/ 615128 w 615127"/>
                  <a:gd name="connsiteY6" fmla="*/ 104352 h 483314"/>
                  <a:gd name="connsiteX7" fmla="*/ 615128 w 615127"/>
                  <a:gd name="connsiteY7" fmla="*/ 378963 h 483314"/>
                  <a:gd name="connsiteX8" fmla="*/ 510776 w 615127"/>
                  <a:gd name="connsiteY8" fmla="*/ 483315 h 483314"/>
                  <a:gd name="connsiteX9" fmla="*/ 104352 w 615127"/>
                  <a:gd name="connsiteY9" fmla="*/ 43938 h 483314"/>
                  <a:gd name="connsiteX10" fmla="*/ 43938 w 615127"/>
                  <a:gd name="connsiteY10" fmla="*/ 104352 h 483314"/>
                  <a:gd name="connsiteX11" fmla="*/ 43938 w 615127"/>
                  <a:gd name="connsiteY11" fmla="*/ 378963 h 483314"/>
                  <a:gd name="connsiteX12" fmla="*/ 104352 w 615127"/>
                  <a:gd name="connsiteY12" fmla="*/ 439377 h 483314"/>
                  <a:gd name="connsiteX13" fmla="*/ 510776 w 615127"/>
                  <a:gd name="connsiteY13" fmla="*/ 439377 h 483314"/>
                  <a:gd name="connsiteX14" fmla="*/ 571190 w 615127"/>
                  <a:gd name="connsiteY14" fmla="*/ 378963 h 483314"/>
                  <a:gd name="connsiteX15" fmla="*/ 571190 w 615127"/>
                  <a:gd name="connsiteY15" fmla="*/ 104352 h 483314"/>
                  <a:gd name="connsiteX16" fmla="*/ 510776 w 615127"/>
                  <a:gd name="connsiteY16" fmla="*/ 43938 h 483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15127" h="483314">
                    <a:moveTo>
                      <a:pt x="510776" y="483315"/>
                    </a:moveTo>
                    <a:lnTo>
                      <a:pt x="104352" y="483315"/>
                    </a:lnTo>
                    <a:cubicBezTo>
                      <a:pt x="46814" y="483315"/>
                      <a:pt x="0" y="436500"/>
                      <a:pt x="0" y="378963"/>
                    </a:cubicBezTo>
                    <a:lnTo>
                      <a:pt x="0" y="104352"/>
                    </a:lnTo>
                    <a:cubicBezTo>
                      <a:pt x="0" y="46814"/>
                      <a:pt x="46814" y="0"/>
                      <a:pt x="104352" y="0"/>
                    </a:cubicBezTo>
                    <a:lnTo>
                      <a:pt x="510776" y="0"/>
                    </a:lnTo>
                    <a:cubicBezTo>
                      <a:pt x="568313" y="0"/>
                      <a:pt x="615128" y="46814"/>
                      <a:pt x="615128" y="104352"/>
                    </a:cubicBezTo>
                    <a:lnTo>
                      <a:pt x="615128" y="378963"/>
                    </a:lnTo>
                    <a:cubicBezTo>
                      <a:pt x="615128" y="436500"/>
                      <a:pt x="568313" y="483315"/>
                      <a:pt x="510776" y="483315"/>
                    </a:cubicBezTo>
                    <a:close/>
                    <a:moveTo>
                      <a:pt x="104352" y="43938"/>
                    </a:moveTo>
                    <a:cubicBezTo>
                      <a:pt x="71002" y="43975"/>
                      <a:pt x="43975" y="71002"/>
                      <a:pt x="43938" y="104352"/>
                    </a:cubicBezTo>
                    <a:lnTo>
                      <a:pt x="43938" y="378963"/>
                    </a:lnTo>
                    <a:cubicBezTo>
                      <a:pt x="43975" y="412313"/>
                      <a:pt x="71002" y="439339"/>
                      <a:pt x="104352" y="439377"/>
                    </a:cubicBezTo>
                    <a:lnTo>
                      <a:pt x="510776" y="439377"/>
                    </a:lnTo>
                    <a:cubicBezTo>
                      <a:pt x="544126" y="439339"/>
                      <a:pt x="571152" y="412313"/>
                      <a:pt x="571190" y="378963"/>
                    </a:cubicBezTo>
                    <a:lnTo>
                      <a:pt x="571190" y="104352"/>
                    </a:lnTo>
                    <a:cubicBezTo>
                      <a:pt x="571152" y="71002"/>
                      <a:pt x="544126" y="43975"/>
                      <a:pt x="510776" y="4393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xmlns="" id="{96AB2158-6CC7-4190-907F-BBB289D89EF1}"/>
                  </a:ext>
                </a:extLst>
              </p:cNvPr>
              <p:cNvSpPr/>
              <p:nvPr/>
            </p:nvSpPr>
            <p:spPr>
              <a:xfrm>
                <a:off x="2220494" y="8119908"/>
                <a:ext cx="438690" cy="296497"/>
              </a:xfrm>
              <a:custGeom>
                <a:avLst/>
                <a:gdLst>
                  <a:gd name="connsiteX0" fmla="*/ 200493 w 438690"/>
                  <a:gd name="connsiteY0" fmla="*/ 197720 h 296497"/>
                  <a:gd name="connsiteX1" fmla="*/ 63188 w 438690"/>
                  <a:gd name="connsiteY1" fmla="*/ 197720 h 296497"/>
                  <a:gd name="connsiteX2" fmla="*/ 27 w 438690"/>
                  <a:gd name="connsiteY2" fmla="*/ 134559 h 296497"/>
                  <a:gd name="connsiteX3" fmla="*/ 27 w 438690"/>
                  <a:gd name="connsiteY3" fmla="*/ 63160 h 296497"/>
                  <a:gd name="connsiteX4" fmla="*/ 63188 w 438690"/>
                  <a:gd name="connsiteY4" fmla="*/ 0 h 296497"/>
                  <a:gd name="connsiteX5" fmla="*/ 200493 w 438690"/>
                  <a:gd name="connsiteY5" fmla="*/ 0 h 296497"/>
                  <a:gd name="connsiteX6" fmla="*/ 263654 w 438690"/>
                  <a:gd name="connsiteY6" fmla="*/ 63160 h 296497"/>
                  <a:gd name="connsiteX7" fmla="*/ 263654 w 438690"/>
                  <a:gd name="connsiteY7" fmla="*/ 134559 h 296497"/>
                  <a:gd name="connsiteX8" fmla="*/ 200493 w 438690"/>
                  <a:gd name="connsiteY8" fmla="*/ 197720 h 296497"/>
                  <a:gd name="connsiteX9" fmla="*/ 63188 w 438690"/>
                  <a:gd name="connsiteY9" fmla="*/ 43938 h 296497"/>
                  <a:gd name="connsiteX10" fmla="*/ 43965 w 438690"/>
                  <a:gd name="connsiteY10" fmla="*/ 63160 h 296497"/>
                  <a:gd name="connsiteX11" fmla="*/ 43965 w 438690"/>
                  <a:gd name="connsiteY11" fmla="*/ 134559 h 296497"/>
                  <a:gd name="connsiteX12" fmla="*/ 63188 w 438690"/>
                  <a:gd name="connsiteY12" fmla="*/ 153782 h 296497"/>
                  <a:gd name="connsiteX13" fmla="*/ 200493 w 438690"/>
                  <a:gd name="connsiteY13" fmla="*/ 153782 h 296497"/>
                  <a:gd name="connsiteX14" fmla="*/ 219716 w 438690"/>
                  <a:gd name="connsiteY14" fmla="*/ 134559 h 296497"/>
                  <a:gd name="connsiteX15" fmla="*/ 219716 w 438690"/>
                  <a:gd name="connsiteY15" fmla="*/ 63160 h 296497"/>
                  <a:gd name="connsiteX16" fmla="*/ 200493 w 438690"/>
                  <a:gd name="connsiteY16" fmla="*/ 43938 h 296497"/>
                  <a:gd name="connsiteX17" fmla="*/ 416488 w 438690"/>
                  <a:gd name="connsiteY17" fmla="*/ 54922 h 296497"/>
                  <a:gd name="connsiteX18" fmla="*/ 328613 w 438690"/>
                  <a:gd name="connsiteY18" fmla="*/ 54922 h 296497"/>
                  <a:gd name="connsiteX19" fmla="*/ 306644 w 438690"/>
                  <a:gd name="connsiteY19" fmla="*/ 32953 h 296497"/>
                  <a:gd name="connsiteX20" fmla="*/ 328613 w 438690"/>
                  <a:gd name="connsiteY20" fmla="*/ 10984 h 296497"/>
                  <a:gd name="connsiteX21" fmla="*/ 416488 w 438690"/>
                  <a:gd name="connsiteY21" fmla="*/ 10984 h 296497"/>
                  <a:gd name="connsiteX22" fmla="*/ 438457 w 438690"/>
                  <a:gd name="connsiteY22" fmla="*/ 32953 h 296497"/>
                  <a:gd name="connsiteX23" fmla="*/ 416488 w 438690"/>
                  <a:gd name="connsiteY23" fmla="*/ 54922 h 296497"/>
                  <a:gd name="connsiteX24" fmla="*/ 416488 w 438690"/>
                  <a:gd name="connsiteY24" fmla="*/ 165329 h 296497"/>
                  <a:gd name="connsiteX25" fmla="*/ 416316 w 438690"/>
                  <a:gd name="connsiteY25" fmla="*/ 165329 h 296497"/>
                  <a:gd name="connsiteX26" fmla="*/ 328441 w 438690"/>
                  <a:gd name="connsiteY26" fmla="*/ 164643 h 296497"/>
                  <a:gd name="connsiteX27" fmla="*/ 306555 w 438690"/>
                  <a:gd name="connsiteY27" fmla="*/ 142592 h 296497"/>
                  <a:gd name="connsiteX28" fmla="*/ 328606 w 438690"/>
                  <a:gd name="connsiteY28" fmla="*/ 120705 h 296497"/>
                  <a:gd name="connsiteX29" fmla="*/ 328784 w 438690"/>
                  <a:gd name="connsiteY29" fmla="*/ 120705 h 296497"/>
                  <a:gd name="connsiteX30" fmla="*/ 416660 w 438690"/>
                  <a:gd name="connsiteY30" fmla="*/ 121392 h 296497"/>
                  <a:gd name="connsiteX31" fmla="*/ 438543 w 438690"/>
                  <a:gd name="connsiteY31" fmla="*/ 143446 h 296497"/>
                  <a:gd name="connsiteX32" fmla="*/ 416488 w 438690"/>
                  <a:gd name="connsiteY32" fmla="*/ 165329 h 296497"/>
                  <a:gd name="connsiteX33" fmla="*/ 416721 w 438690"/>
                  <a:gd name="connsiteY33" fmla="*/ 296497 h 296497"/>
                  <a:gd name="connsiteX34" fmla="*/ 21969 w 438690"/>
                  <a:gd name="connsiteY34" fmla="*/ 296497 h 296497"/>
                  <a:gd name="connsiteX35" fmla="*/ 0 w 438690"/>
                  <a:gd name="connsiteY35" fmla="*/ 274528 h 296497"/>
                  <a:gd name="connsiteX36" fmla="*/ 21969 w 438690"/>
                  <a:gd name="connsiteY36" fmla="*/ 252559 h 296497"/>
                  <a:gd name="connsiteX37" fmla="*/ 416721 w 438690"/>
                  <a:gd name="connsiteY37" fmla="*/ 252559 h 296497"/>
                  <a:gd name="connsiteX38" fmla="*/ 438690 w 438690"/>
                  <a:gd name="connsiteY38" fmla="*/ 274528 h 296497"/>
                  <a:gd name="connsiteX39" fmla="*/ 416721 w 438690"/>
                  <a:gd name="connsiteY39" fmla="*/ 296497 h 296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38690" h="296497">
                    <a:moveTo>
                      <a:pt x="200493" y="197720"/>
                    </a:moveTo>
                    <a:lnTo>
                      <a:pt x="63188" y="197720"/>
                    </a:lnTo>
                    <a:cubicBezTo>
                      <a:pt x="28321" y="197682"/>
                      <a:pt x="65" y="169426"/>
                      <a:pt x="27" y="134559"/>
                    </a:cubicBezTo>
                    <a:lnTo>
                      <a:pt x="27" y="63160"/>
                    </a:lnTo>
                    <a:cubicBezTo>
                      <a:pt x="65" y="28294"/>
                      <a:pt x="28321" y="38"/>
                      <a:pt x="63188" y="0"/>
                    </a:cubicBezTo>
                    <a:lnTo>
                      <a:pt x="200493" y="0"/>
                    </a:lnTo>
                    <a:cubicBezTo>
                      <a:pt x="235360" y="38"/>
                      <a:pt x="263616" y="28294"/>
                      <a:pt x="263654" y="63160"/>
                    </a:cubicBezTo>
                    <a:lnTo>
                      <a:pt x="263654" y="134559"/>
                    </a:lnTo>
                    <a:cubicBezTo>
                      <a:pt x="263616" y="169426"/>
                      <a:pt x="235360" y="197682"/>
                      <a:pt x="200493" y="197720"/>
                    </a:cubicBezTo>
                    <a:close/>
                    <a:moveTo>
                      <a:pt x="63188" y="43938"/>
                    </a:moveTo>
                    <a:cubicBezTo>
                      <a:pt x="52571" y="43938"/>
                      <a:pt x="43965" y="52544"/>
                      <a:pt x="43965" y="63160"/>
                    </a:cubicBezTo>
                    <a:lnTo>
                      <a:pt x="43965" y="134559"/>
                    </a:lnTo>
                    <a:cubicBezTo>
                      <a:pt x="43965" y="145176"/>
                      <a:pt x="52571" y="153782"/>
                      <a:pt x="63188" y="153782"/>
                    </a:cubicBezTo>
                    <a:lnTo>
                      <a:pt x="200493" y="153782"/>
                    </a:lnTo>
                    <a:cubicBezTo>
                      <a:pt x="211110" y="153782"/>
                      <a:pt x="219716" y="145176"/>
                      <a:pt x="219716" y="134559"/>
                    </a:cubicBezTo>
                    <a:lnTo>
                      <a:pt x="219716" y="63160"/>
                    </a:lnTo>
                    <a:cubicBezTo>
                      <a:pt x="219716" y="52544"/>
                      <a:pt x="211110" y="43938"/>
                      <a:pt x="200493" y="43938"/>
                    </a:cubicBezTo>
                    <a:close/>
                    <a:moveTo>
                      <a:pt x="416488" y="54922"/>
                    </a:moveTo>
                    <a:lnTo>
                      <a:pt x="328613" y="54922"/>
                    </a:lnTo>
                    <a:cubicBezTo>
                      <a:pt x="316480" y="54922"/>
                      <a:pt x="306644" y="45086"/>
                      <a:pt x="306644" y="32953"/>
                    </a:cubicBezTo>
                    <a:cubicBezTo>
                      <a:pt x="306644" y="20820"/>
                      <a:pt x="316480" y="10984"/>
                      <a:pt x="328613" y="10984"/>
                    </a:cubicBezTo>
                    <a:lnTo>
                      <a:pt x="416488" y="10984"/>
                    </a:lnTo>
                    <a:cubicBezTo>
                      <a:pt x="428621" y="10984"/>
                      <a:pt x="438457" y="20820"/>
                      <a:pt x="438457" y="32953"/>
                    </a:cubicBezTo>
                    <a:cubicBezTo>
                      <a:pt x="438457" y="45086"/>
                      <a:pt x="428621" y="54922"/>
                      <a:pt x="416488" y="54922"/>
                    </a:cubicBezTo>
                    <a:close/>
                    <a:moveTo>
                      <a:pt x="416488" y="165329"/>
                    </a:moveTo>
                    <a:lnTo>
                      <a:pt x="416316" y="165329"/>
                    </a:lnTo>
                    <a:lnTo>
                      <a:pt x="328441" y="164643"/>
                    </a:lnTo>
                    <a:cubicBezTo>
                      <a:pt x="316308" y="164597"/>
                      <a:pt x="306509" y="154725"/>
                      <a:pt x="306555" y="142592"/>
                    </a:cubicBezTo>
                    <a:cubicBezTo>
                      <a:pt x="306600" y="130459"/>
                      <a:pt x="316473" y="120660"/>
                      <a:pt x="328606" y="120705"/>
                    </a:cubicBezTo>
                    <a:lnTo>
                      <a:pt x="328784" y="120705"/>
                    </a:lnTo>
                    <a:lnTo>
                      <a:pt x="416660" y="121392"/>
                    </a:lnTo>
                    <a:cubicBezTo>
                      <a:pt x="428793" y="121439"/>
                      <a:pt x="438590" y="131313"/>
                      <a:pt x="438543" y="143446"/>
                    </a:cubicBezTo>
                    <a:cubicBezTo>
                      <a:pt x="438495" y="155579"/>
                      <a:pt x="428621" y="165377"/>
                      <a:pt x="416488" y="165329"/>
                    </a:cubicBezTo>
                    <a:close/>
                    <a:moveTo>
                      <a:pt x="416721" y="296497"/>
                    </a:moveTo>
                    <a:lnTo>
                      <a:pt x="21969" y="296497"/>
                    </a:lnTo>
                    <a:cubicBezTo>
                      <a:pt x="9836" y="296497"/>
                      <a:pt x="0" y="286661"/>
                      <a:pt x="0" y="274528"/>
                    </a:cubicBezTo>
                    <a:cubicBezTo>
                      <a:pt x="0" y="262395"/>
                      <a:pt x="9836" y="252559"/>
                      <a:pt x="21969" y="252559"/>
                    </a:cubicBezTo>
                    <a:lnTo>
                      <a:pt x="416721" y="252559"/>
                    </a:lnTo>
                    <a:cubicBezTo>
                      <a:pt x="428855" y="252559"/>
                      <a:pt x="438690" y="262395"/>
                      <a:pt x="438690" y="274528"/>
                    </a:cubicBezTo>
                    <a:cubicBezTo>
                      <a:pt x="438690" y="286661"/>
                      <a:pt x="428855" y="296497"/>
                      <a:pt x="416721" y="29649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xmlns="" id="{D86B01C8-D37F-4DD8-A1E7-1E3578E50596}"/>
              </a:ext>
            </a:extLst>
          </p:cNvPr>
          <p:cNvSpPr txBox="1"/>
          <p:nvPr/>
        </p:nvSpPr>
        <p:spPr>
          <a:xfrm>
            <a:off x="6200123" y="3435676"/>
            <a:ext cx="244899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xmlns="" id="{F523C2BE-C08F-4CAD-A68D-CF8AB9F386EB}"/>
              </a:ext>
            </a:extLst>
          </p:cNvPr>
          <p:cNvSpPr/>
          <p:nvPr/>
        </p:nvSpPr>
        <p:spPr>
          <a:xfrm>
            <a:off x="6308998" y="3630342"/>
            <a:ext cx="2231244" cy="144000"/>
          </a:xfrm>
          <a:prstGeom prst="rect">
            <a:avLst/>
          </a:prstGeom>
          <a:solidFill>
            <a:schemeClr val="bg1">
              <a:alpha val="2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xmlns="" id="{824197A3-D199-4A81-9CB8-3D46CED7FCF4}"/>
              </a:ext>
            </a:extLst>
          </p:cNvPr>
          <p:cNvSpPr txBox="1"/>
          <p:nvPr/>
        </p:nvSpPr>
        <p:spPr>
          <a:xfrm>
            <a:off x="6380620" y="3838496"/>
            <a:ext cx="208800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此处添加正文，文字是您思想的提炼，请言简意赅地阐述。</a:t>
            </a:r>
          </a:p>
        </p:txBody>
      </p:sp>
      <p:sp>
        <p:nvSpPr>
          <p:cNvPr id="160" name="矩形: 圆角 159">
            <a:extLst>
              <a:ext uri="{FF2B5EF4-FFF2-40B4-BE49-F238E27FC236}">
                <a16:creationId xmlns:a16="http://schemas.microsoft.com/office/drawing/2014/main" xmlns="" id="{01730B7D-1D85-4AB8-AB27-3B69EA1F6F0E}"/>
              </a:ext>
            </a:extLst>
          </p:cNvPr>
          <p:cNvSpPr/>
          <p:nvPr/>
        </p:nvSpPr>
        <p:spPr>
          <a:xfrm>
            <a:off x="6565425" y="4884423"/>
            <a:ext cx="1718391" cy="38064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xmlns="" id="{31E9DA2B-7D12-43EB-B80D-BF0DD8C83BF3}"/>
              </a:ext>
            </a:extLst>
          </p:cNvPr>
          <p:cNvSpPr txBox="1"/>
          <p:nvPr/>
        </p:nvSpPr>
        <p:spPr>
          <a:xfrm>
            <a:off x="6627034" y="4943685"/>
            <a:ext cx="1595173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/>
              <a:t>此处添加正文</a:t>
            </a:r>
          </a:p>
        </p:txBody>
      </p:sp>
      <p:sp>
        <p:nvSpPr>
          <p:cNvPr id="166" name="任意多边形: 形状 165">
            <a:extLst>
              <a:ext uri="{FF2B5EF4-FFF2-40B4-BE49-F238E27FC236}">
                <a16:creationId xmlns:a16="http://schemas.microsoft.com/office/drawing/2014/main" xmlns="" id="{3F90F4B8-7601-4F2C-A0A3-F34EB52F68F0}"/>
              </a:ext>
            </a:extLst>
          </p:cNvPr>
          <p:cNvSpPr/>
          <p:nvPr/>
        </p:nvSpPr>
        <p:spPr>
          <a:xfrm rot="21066571">
            <a:off x="7659649" y="2027959"/>
            <a:ext cx="363037" cy="363037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2"/>
          </a:solidFill>
          <a:ln w="25400" cap="rnd">
            <a:noFill/>
            <a:prstDash val="solid"/>
            <a:round/>
          </a:ln>
        </p:spPr>
        <p:txBody>
          <a:bodyPr rtlCol="0" anchor="ctr"/>
          <a:lstStyle/>
          <a:p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6210636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4341476A-2754-4A18-BBE4-A78A7024FE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2B708AA-1D9B-41DB-96F1-21136A57189D}"/>
              </a:ext>
            </a:extLst>
          </p:cNvPr>
          <p:cNvGrpSpPr/>
          <p:nvPr/>
        </p:nvGrpSpPr>
        <p:grpSpPr>
          <a:xfrm rot="5400000">
            <a:off x="-3236524" y="3316926"/>
            <a:ext cx="6684810" cy="237632"/>
            <a:chOff x="297229" y="4868470"/>
            <a:chExt cx="7239657" cy="148185"/>
          </a:xfrm>
        </p:grpSpPr>
        <p:sp>
          <p:nvSpPr>
            <p:cNvPr id="11" name="文本框 4">
              <a:extLst>
                <a:ext uri="{FF2B5EF4-FFF2-40B4-BE49-F238E27FC236}">
                  <a16:creationId xmlns:a16="http://schemas.microsoft.com/office/drawing/2014/main" xmlns="" id="{18049E3A-32EB-4BB3-A889-521AF4C2343C}"/>
                </a:ext>
              </a:extLst>
            </p:cNvPr>
            <p:cNvSpPr txBox="1">
              <a:spLocks/>
            </p:cNvSpPr>
            <p:nvPr/>
          </p:nvSpPr>
          <p:spPr>
            <a:xfrm>
              <a:off x="297229" y="4868473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2" name="文本框 3">
              <a:extLst>
                <a:ext uri="{FF2B5EF4-FFF2-40B4-BE49-F238E27FC236}">
                  <a16:creationId xmlns:a16="http://schemas.microsoft.com/office/drawing/2014/main" xmlns="" id="{061C668B-C383-4101-8958-6409DEBB5CF0}"/>
                </a:ext>
              </a:extLst>
            </p:cNvPr>
            <p:cNvSpPr txBox="1">
              <a:spLocks/>
            </p:cNvSpPr>
            <p:nvPr/>
          </p:nvSpPr>
          <p:spPr>
            <a:xfrm>
              <a:off x="4232838" y="4868470"/>
              <a:ext cx="3304048" cy="92405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1723055-5ACA-4FCD-91B4-520FDA74EBED}"/>
              </a:ext>
            </a:extLst>
          </p:cNvPr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E98D4216-69B2-4910-8619-0FC9F5A227FB}"/>
                </a:ext>
              </a:extLst>
            </p:cNvPr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9AA9CEF2-3B55-4B37-BA0F-2B1E05182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93" name="图形 92">
            <a:extLst>
              <a:ext uri="{FF2B5EF4-FFF2-40B4-BE49-F238E27FC236}">
                <a16:creationId xmlns:a16="http://schemas.microsoft.com/office/drawing/2014/main" xmlns="" id="{E656906A-71AB-4DF1-AE1C-79E1B0077C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3E0D6B3B-4D40-456F-8537-F356FD2BBF9A}"/>
              </a:ext>
            </a:extLst>
          </p:cNvPr>
          <p:cNvSpPr/>
          <p:nvPr/>
        </p:nvSpPr>
        <p:spPr>
          <a:xfrm>
            <a:off x="4032628" y="0"/>
            <a:ext cx="8159373" cy="6858000"/>
          </a:xfrm>
          <a:custGeom>
            <a:avLst/>
            <a:gdLst>
              <a:gd name="connsiteX0" fmla="*/ 4195929 w 8159373"/>
              <a:gd name="connsiteY0" fmla="*/ 0 h 6858000"/>
              <a:gd name="connsiteX1" fmla="*/ 8159373 w 8159373"/>
              <a:gd name="connsiteY1" fmla="*/ 0 h 6858000"/>
              <a:gd name="connsiteX2" fmla="*/ 8159373 w 8159373"/>
              <a:gd name="connsiteY2" fmla="*/ 6858000 h 6858000"/>
              <a:gd name="connsiteX3" fmla="*/ 0 w 815937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59373" h="6858000">
                <a:moveTo>
                  <a:pt x="4195929" y="0"/>
                </a:moveTo>
                <a:lnTo>
                  <a:pt x="8159373" y="0"/>
                </a:lnTo>
                <a:lnTo>
                  <a:pt x="815937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文本框 11">
            <a:extLst>
              <a:ext uri="{FF2B5EF4-FFF2-40B4-BE49-F238E27FC236}">
                <a16:creationId xmlns:a16="http://schemas.microsoft.com/office/drawing/2014/main" xmlns="" id="{F16C40FC-5716-45C6-84E8-F72C1810463F}"/>
              </a:ext>
            </a:extLst>
          </p:cNvPr>
          <p:cNvSpPr txBox="1">
            <a:spLocks/>
          </p:cNvSpPr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四项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对比关系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A60DF335-85BB-40FA-BEF7-73DC13C00254}"/>
              </a:ext>
            </a:extLst>
          </p:cNvPr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32" name="íŝlîďè">
              <a:extLst>
                <a:ext uri="{FF2B5EF4-FFF2-40B4-BE49-F238E27FC236}">
                  <a16:creationId xmlns:a16="http://schemas.microsoft.com/office/drawing/2014/main" xmlns="" id="{605ACC5E-91AE-402C-B58E-3C0D425ED5EB}"/>
                </a:ext>
              </a:extLst>
            </p:cNvPr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33" name="ïśļîḓê">
              <a:extLst>
                <a:ext uri="{FF2B5EF4-FFF2-40B4-BE49-F238E27FC236}">
                  <a16:creationId xmlns:a16="http://schemas.microsoft.com/office/drawing/2014/main" xmlns="" id="{7146940D-9CA1-4570-8A94-9FF379630D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34" name="ïśļîḓê">
              <a:extLst>
                <a:ext uri="{FF2B5EF4-FFF2-40B4-BE49-F238E27FC236}">
                  <a16:creationId xmlns:a16="http://schemas.microsoft.com/office/drawing/2014/main" xmlns="" id="{90F027F6-0E3C-4418-B524-431801B47CB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C313CE5-3D15-4694-8560-2DE931240563}"/>
              </a:ext>
            </a:extLst>
          </p:cNvPr>
          <p:cNvGrpSpPr/>
          <p:nvPr/>
        </p:nvGrpSpPr>
        <p:grpSpPr>
          <a:xfrm>
            <a:off x="281996" y="79271"/>
            <a:ext cx="11598502" cy="148182"/>
            <a:chOff x="281996" y="79271"/>
            <a:chExt cx="11598502" cy="148182"/>
          </a:xfrm>
        </p:grpSpPr>
        <p:sp>
          <p:nvSpPr>
            <p:cNvPr id="13" name="文本框 7">
              <a:extLst>
                <a:ext uri="{FF2B5EF4-FFF2-40B4-BE49-F238E27FC236}">
                  <a16:creationId xmlns:a16="http://schemas.microsoft.com/office/drawing/2014/main" xmlns="" id="{8D72AA82-0850-4DDD-BC03-D143733F9726}"/>
                </a:ext>
              </a:extLst>
            </p:cNvPr>
            <p:cNvSpPr txBox="1">
              <a:spLocks/>
            </p:cNvSpPr>
            <p:nvPr/>
          </p:nvSpPr>
          <p:spPr>
            <a:xfrm>
              <a:off x="281996" y="792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4" name="文本框 6">
              <a:extLst>
                <a:ext uri="{FF2B5EF4-FFF2-40B4-BE49-F238E27FC236}">
                  <a16:creationId xmlns:a16="http://schemas.microsoft.com/office/drawing/2014/main" xmlns="" id="{730C6756-8AFD-4530-A22B-CE71C5306E22}"/>
                </a:ext>
              </a:extLst>
            </p:cNvPr>
            <p:cNvSpPr txBox="1">
              <a:spLocks/>
            </p:cNvSpPr>
            <p:nvPr/>
          </p:nvSpPr>
          <p:spPr>
            <a:xfrm>
              <a:off x="4248074" y="792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5" name="文本框 5">
              <a:extLst>
                <a:ext uri="{FF2B5EF4-FFF2-40B4-BE49-F238E27FC236}">
                  <a16:creationId xmlns:a16="http://schemas.microsoft.com/office/drawing/2014/main" xmlns="" id="{73B9FFF6-8377-4C96-B3E3-475CE6C39B3D}"/>
                </a:ext>
              </a:extLst>
            </p:cNvPr>
            <p:cNvSpPr txBox="1">
              <a:spLocks/>
            </p:cNvSpPr>
            <p:nvPr/>
          </p:nvSpPr>
          <p:spPr>
            <a:xfrm>
              <a:off x="8214152" y="792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DB03289-8B7A-42AA-99D9-8CA2625CEB48}"/>
              </a:ext>
            </a:extLst>
          </p:cNvPr>
          <p:cNvGrpSpPr/>
          <p:nvPr/>
        </p:nvGrpSpPr>
        <p:grpSpPr>
          <a:xfrm>
            <a:off x="281996" y="6644030"/>
            <a:ext cx="11598502" cy="148182"/>
            <a:chOff x="281996" y="6644030"/>
            <a:chExt cx="11598502" cy="148182"/>
          </a:xfrm>
        </p:grpSpPr>
        <p:sp>
          <p:nvSpPr>
            <p:cNvPr id="16" name="文本框 10">
              <a:extLst>
                <a:ext uri="{FF2B5EF4-FFF2-40B4-BE49-F238E27FC236}">
                  <a16:creationId xmlns:a16="http://schemas.microsoft.com/office/drawing/2014/main" xmlns="" id="{AD707E5F-917C-4A31-9FBF-4F97E857F541}"/>
                </a:ext>
              </a:extLst>
            </p:cNvPr>
            <p:cNvSpPr txBox="1">
              <a:spLocks/>
            </p:cNvSpPr>
            <p:nvPr/>
          </p:nvSpPr>
          <p:spPr>
            <a:xfrm>
              <a:off x="281996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7" name="文本框 9">
              <a:extLst>
                <a:ext uri="{FF2B5EF4-FFF2-40B4-BE49-F238E27FC236}">
                  <a16:creationId xmlns:a16="http://schemas.microsoft.com/office/drawing/2014/main" xmlns="" id="{36A80273-E825-4077-B09A-4F8B066E70E3}"/>
                </a:ext>
              </a:extLst>
            </p:cNvPr>
            <p:cNvSpPr txBox="1">
              <a:spLocks/>
            </p:cNvSpPr>
            <p:nvPr/>
          </p:nvSpPr>
          <p:spPr>
            <a:xfrm>
              <a:off x="4248074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8" name="文本框 8">
              <a:extLst>
                <a:ext uri="{FF2B5EF4-FFF2-40B4-BE49-F238E27FC236}">
                  <a16:creationId xmlns:a16="http://schemas.microsoft.com/office/drawing/2014/main" xmlns="" id="{7A50CF2F-5F99-480B-B410-6BF24ED2552A}"/>
                </a:ext>
              </a:extLst>
            </p:cNvPr>
            <p:cNvSpPr txBox="1">
              <a:spLocks/>
            </p:cNvSpPr>
            <p:nvPr/>
          </p:nvSpPr>
          <p:spPr>
            <a:xfrm>
              <a:off x="8214152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sp>
        <p:nvSpPr>
          <p:cNvPr id="68" name="矩形: 圆角 67">
            <a:extLst>
              <a:ext uri="{FF2B5EF4-FFF2-40B4-BE49-F238E27FC236}">
                <a16:creationId xmlns:a16="http://schemas.microsoft.com/office/drawing/2014/main" xmlns="" id="{E0A852F8-6F63-4CC7-9DD4-5E56D08521E4}"/>
              </a:ext>
            </a:extLst>
          </p:cNvPr>
          <p:cNvSpPr/>
          <p:nvPr/>
        </p:nvSpPr>
        <p:spPr>
          <a:xfrm>
            <a:off x="875215" y="1871482"/>
            <a:ext cx="1753363" cy="461665"/>
          </a:xfrm>
          <a:prstGeom prst="roundRect">
            <a:avLst>
              <a:gd name="adj" fmla="val 50000"/>
            </a:avLst>
          </a:prstGeom>
          <a:noFill/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accent1"/>
              </a:solidFill>
              <a:cs typeface="+mn-ea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09F647DA-1006-421B-BBCA-065F3B72A246}"/>
              </a:ext>
            </a:extLst>
          </p:cNvPr>
          <p:cNvSpPr txBox="1"/>
          <p:nvPr/>
        </p:nvSpPr>
        <p:spPr>
          <a:xfrm>
            <a:off x="977561" y="1878804"/>
            <a:ext cx="154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输入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80516BC7-CF10-4313-915D-AFA4D6FA4817}"/>
              </a:ext>
            </a:extLst>
          </p:cNvPr>
          <p:cNvSpPr txBox="1"/>
          <p:nvPr/>
        </p:nvSpPr>
        <p:spPr>
          <a:xfrm>
            <a:off x="875215" y="2435965"/>
            <a:ext cx="288929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xmlns="" id="{6FBB5DEF-0921-478F-9764-20C9608CF9F6}"/>
              </a:ext>
            </a:extLst>
          </p:cNvPr>
          <p:cNvSpPr/>
          <p:nvPr/>
        </p:nvSpPr>
        <p:spPr>
          <a:xfrm>
            <a:off x="875215" y="3859552"/>
            <a:ext cx="1753363" cy="461665"/>
          </a:xfrm>
          <a:prstGeom prst="roundRect">
            <a:avLst>
              <a:gd name="adj" fmla="val 50000"/>
            </a:avLst>
          </a:prstGeom>
          <a:noFill/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accent1"/>
              </a:solidFill>
              <a:cs typeface="+mn-ea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DC89B598-4EE6-4F3E-896B-D4C8023E37D8}"/>
              </a:ext>
            </a:extLst>
          </p:cNvPr>
          <p:cNvSpPr txBox="1"/>
          <p:nvPr/>
        </p:nvSpPr>
        <p:spPr>
          <a:xfrm>
            <a:off x="977561" y="3866874"/>
            <a:ext cx="154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输入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C2BBF32D-E620-4E8A-BEA6-FC2980C344A8}"/>
              </a:ext>
            </a:extLst>
          </p:cNvPr>
          <p:cNvSpPr txBox="1"/>
          <p:nvPr/>
        </p:nvSpPr>
        <p:spPr>
          <a:xfrm>
            <a:off x="875215" y="4424035"/>
            <a:ext cx="288929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4039483C-4FA9-4E84-B155-D66FBBA9D994}"/>
              </a:ext>
            </a:extLst>
          </p:cNvPr>
          <p:cNvGrpSpPr/>
          <p:nvPr/>
        </p:nvGrpSpPr>
        <p:grpSpPr>
          <a:xfrm>
            <a:off x="4208577" y="277254"/>
            <a:ext cx="7671921" cy="6302721"/>
            <a:chOff x="4208577" y="277254"/>
            <a:chExt cx="7671921" cy="6302721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66452305-D5C4-4CE8-8083-D1C1F2F3ED82}"/>
                </a:ext>
              </a:extLst>
            </p:cNvPr>
            <p:cNvSpPr/>
            <p:nvPr/>
          </p:nvSpPr>
          <p:spPr>
            <a:xfrm>
              <a:off x="4208577" y="277254"/>
              <a:ext cx="7671921" cy="6302721"/>
            </a:xfrm>
            <a:custGeom>
              <a:avLst/>
              <a:gdLst>
                <a:gd name="connsiteX0" fmla="*/ 3833171 w 7671921"/>
                <a:gd name="connsiteY0" fmla="*/ 0 h 6302721"/>
                <a:gd name="connsiteX1" fmla="*/ 7563955 w 7671921"/>
                <a:gd name="connsiteY1" fmla="*/ 0 h 6302721"/>
                <a:gd name="connsiteX2" fmla="*/ 7671921 w 7671921"/>
                <a:gd name="connsiteY2" fmla="*/ 107966 h 6302721"/>
                <a:gd name="connsiteX3" fmla="*/ 7671921 w 7671921"/>
                <a:gd name="connsiteY3" fmla="*/ 6194755 h 6302721"/>
                <a:gd name="connsiteX4" fmla="*/ 7563955 w 7671921"/>
                <a:gd name="connsiteY4" fmla="*/ 6302721 h 6302721"/>
                <a:gd name="connsiteX5" fmla="*/ 0 w 7671921"/>
                <a:gd name="connsiteY5" fmla="*/ 6302721 h 6302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71921" h="6302721">
                  <a:moveTo>
                    <a:pt x="3833171" y="0"/>
                  </a:moveTo>
                  <a:lnTo>
                    <a:pt x="7563955" y="0"/>
                  </a:lnTo>
                  <a:cubicBezTo>
                    <a:pt x="7623583" y="0"/>
                    <a:pt x="7671921" y="48338"/>
                    <a:pt x="7671921" y="107966"/>
                  </a:cubicBezTo>
                  <a:lnTo>
                    <a:pt x="7671921" y="6194755"/>
                  </a:lnTo>
                  <a:cubicBezTo>
                    <a:pt x="7671921" y="6254383"/>
                    <a:pt x="7623583" y="6302721"/>
                    <a:pt x="7563955" y="6302721"/>
                  </a:cubicBezTo>
                  <a:lnTo>
                    <a:pt x="0" y="6302721"/>
                  </a:lnTo>
                  <a:close/>
                </a:path>
              </a:pathLst>
            </a:custGeom>
            <a:solidFill>
              <a:schemeClr val="accent1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7703615C-8A72-4CFF-B130-A0D494F293A1}"/>
                </a:ext>
              </a:extLst>
            </p:cNvPr>
            <p:cNvCxnSpPr>
              <a:stCxn id="66" idx="0"/>
              <a:endCxn id="66" idx="5"/>
            </p:cNvCxnSpPr>
            <p:nvPr/>
          </p:nvCxnSpPr>
          <p:spPr>
            <a:xfrm flipH="1">
              <a:off x="4208577" y="277254"/>
              <a:ext cx="3833171" cy="6302721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5" name="图片 24" descr="卡通人物&#10;&#10;描述已自动生成">
            <a:extLst>
              <a:ext uri="{FF2B5EF4-FFF2-40B4-BE49-F238E27FC236}">
                <a16:creationId xmlns:a16="http://schemas.microsoft.com/office/drawing/2014/main" xmlns="" id="{7FBF9E7F-46ED-4A6F-9329-71A8E858BD3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4855" y="1670489"/>
            <a:ext cx="4685873" cy="4685873"/>
          </a:xfrm>
          <a:prstGeom prst="rect">
            <a:avLst/>
          </a:prstGeom>
        </p:spPr>
      </p:pic>
      <p:pic>
        <p:nvPicPr>
          <p:cNvPr id="27" name="图片 26" descr="卡通人物&#10;&#10;描述已自动生成">
            <a:extLst>
              <a:ext uri="{FF2B5EF4-FFF2-40B4-BE49-F238E27FC236}">
                <a16:creationId xmlns:a16="http://schemas.microsoft.com/office/drawing/2014/main" xmlns="" id="{5A92FE9C-08F9-42F5-A2D0-0414B130E8E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2128" y="1070261"/>
            <a:ext cx="4685873" cy="4685873"/>
          </a:xfrm>
          <a:prstGeom prst="rect">
            <a:avLst/>
          </a:prstGeom>
        </p:spPr>
      </p:pic>
      <p:pic>
        <p:nvPicPr>
          <p:cNvPr id="94" name="图形 93">
            <a:extLst>
              <a:ext uri="{FF2B5EF4-FFF2-40B4-BE49-F238E27FC236}">
                <a16:creationId xmlns:a16="http://schemas.microsoft.com/office/drawing/2014/main" xmlns="" id="{5FF59B11-7409-43AD-844F-EAA5FF24767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4D274E5-CE78-4FD6-8515-A745ABBCFBE1}"/>
              </a:ext>
            </a:extLst>
          </p:cNvPr>
          <p:cNvGrpSpPr/>
          <p:nvPr/>
        </p:nvGrpSpPr>
        <p:grpSpPr>
          <a:xfrm rot="5400000">
            <a:off x="8707623" y="3335647"/>
            <a:ext cx="6650908" cy="148183"/>
            <a:chOff x="281997" y="4871471"/>
            <a:chExt cx="6650908" cy="148183"/>
          </a:xfrm>
        </p:grpSpPr>
        <p:sp>
          <p:nvSpPr>
            <p:cNvPr id="9" name="文本框 2">
              <a:extLst>
                <a:ext uri="{FF2B5EF4-FFF2-40B4-BE49-F238E27FC236}">
                  <a16:creationId xmlns:a16="http://schemas.microsoft.com/office/drawing/2014/main" xmlns="" id="{96235C7B-8F3E-474D-9BE8-B45A25AB98CD}"/>
                </a:ext>
              </a:extLst>
            </p:cNvPr>
            <p:cNvSpPr txBox="1">
              <a:spLocks/>
            </p:cNvSpPr>
            <p:nvPr/>
          </p:nvSpPr>
          <p:spPr>
            <a:xfrm>
              <a:off x="281997" y="48714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0" name="文本框 1">
              <a:extLst>
                <a:ext uri="{FF2B5EF4-FFF2-40B4-BE49-F238E27FC236}">
                  <a16:creationId xmlns:a16="http://schemas.microsoft.com/office/drawing/2014/main" xmlns="" id="{B6207383-9B1F-418D-B6C8-30191313A61A}"/>
                </a:ext>
              </a:extLst>
            </p:cNvPr>
            <p:cNvSpPr txBox="1">
              <a:spLocks/>
            </p:cNvSpPr>
            <p:nvPr/>
          </p:nvSpPr>
          <p:spPr>
            <a:xfrm>
              <a:off x="4233562" y="4871472"/>
              <a:ext cx="2699343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sp>
        <p:nvSpPr>
          <p:cNvPr id="76" name="矩形: 圆角 75">
            <a:extLst>
              <a:ext uri="{FF2B5EF4-FFF2-40B4-BE49-F238E27FC236}">
                <a16:creationId xmlns:a16="http://schemas.microsoft.com/office/drawing/2014/main" xmlns="" id="{A82D8234-DB1A-4D8B-AF11-4BA99745D1F6}"/>
              </a:ext>
            </a:extLst>
          </p:cNvPr>
          <p:cNvSpPr/>
          <p:nvPr/>
        </p:nvSpPr>
        <p:spPr>
          <a:xfrm>
            <a:off x="8388734" y="1871482"/>
            <a:ext cx="1753363" cy="46166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accent1"/>
              </a:solidFill>
              <a:cs typeface="+mn-ea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E45D51F1-D22F-4003-9728-08BB19D79E5F}"/>
              </a:ext>
            </a:extLst>
          </p:cNvPr>
          <p:cNvSpPr txBox="1"/>
          <p:nvPr/>
        </p:nvSpPr>
        <p:spPr>
          <a:xfrm>
            <a:off x="8491080" y="1878804"/>
            <a:ext cx="154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输入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1D5C5721-900E-47FC-AA3E-7B02D29D2804}"/>
              </a:ext>
            </a:extLst>
          </p:cNvPr>
          <p:cNvSpPr txBox="1"/>
          <p:nvPr/>
        </p:nvSpPr>
        <p:spPr>
          <a:xfrm>
            <a:off x="8388734" y="2435965"/>
            <a:ext cx="288929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此处添加正文，文字是您思想的提炼，为了演示发布的良好效果，请言简意赅地阐述。</a:t>
            </a:r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xmlns="" id="{1F77366D-9CFC-4815-9D50-72E01F646430}"/>
              </a:ext>
            </a:extLst>
          </p:cNvPr>
          <p:cNvSpPr/>
          <p:nvPr/>
        </p:nvSpPr>
        <p:spPr>
          <a:xfrm>
            <a:off x="8388734" y="3859552"/>
            <a:ext cx="1753363" cy="46166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chemeClr val="accent1"/>
              </a:solidFill>
              <a:cs typeface="+mn-ea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6579E6E8-C94F-4962-8F2E-21A5E7D772F1}"/>
              </a:ext>
            </a:extLst>
          </p:cNvPr>
          <p:cNvSpPr txBox="1"/>
          <p:nvPr/>
        </p:nvSpPr>
        <p:spPr>
          <a:xfrm>
            <a:off x="8491080" y="3866874"/>
            <a:ext cx="1548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输入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FC1F7F62-E9B5-4E6F-8FAF-8A358123068B}"/>
              </a:ext>
            </a:extLst>
          </p:cNvPr>
          <p:cNvSpPr txBox="1"/>
          <p:nvPr/>
        </p:nvSpPr>
        <p:spPr>
          <a:xfrm>
            <a:off x="8388734" y="4424035"/>
            <a:ext cx="2889290" cy="822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此处添加正文，文字是您思想的提炼，为了演示发布的良好效果，请言简意赅地阐述。</a:t>
            </a:r>
          </a:p>
        </p:txBody>
      </p:sp>
    </p:spTree>
    <p:extLst>
      <p:ext uri="{BB962C8B-B14F-4D97-AF65-F5344CB8AC3E}">
        <p14:creationId xmlns:p14="http://schemas.microsoft.com/office/powerpoint/2010/main" val="8053810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42C43A0-33B5-4CFF-9175-2241D3109E52}"/>
              </a:ext>
            </a:extLst>
          </p:cNvPr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4341476A-2754-4A18-BBE4-A78A7024FE2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8DB03289-8B7A-42AA-99D9-8CA2625CEB48}"/>
                </a:ext>
              </a:extLst>
            </p:cNvPr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>
                <a:extLst>
                  <a:ext uri="{FF2B5EF4-FFF2-40B4-BE49-F238E27FC236}">
                    <a16:creationId xmlns:a16="http://schemas.microsoft.com/office/drawing/2014/main" xmlns="" id="{AD707E5F-917C-4A31-9FBF-4F97E857F5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>
                <a:extLst>
                  <a:ext uri="{FF2B5EF4-FFF2-40B4-BE49-F238E27FC236}">
                    <a16:creationId xmlns:a16="http://schemas.microsoft.com/office/drawing/2014/main" xmlns="" id="{36A80273-E825-4077-B09A-4F8B066E70E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>
                <a:extLst>
                  <a:ext uri="{FF2B5EF4-FFF2-40B4-BE49-F238E27FC236}">
                    <a16:creationId xmlns:a16="http://schemas.microsoft.com/office/drawing/2014/main" xmlns="" id="{7A50CF2F-5F99-480B-B410-6BF24ED255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5C313CE5-3D15-4694-8560-2DE931240563}"/>
                </a:ext>
              </a:extLst>
            </p:cNvPr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>
                <a:extLst>
                  <a:ext uri="{FF2B5EF4-FFF2-40B4-BE49-F238E27FC236}">
                    <a16:creationId xmlns:a16="http://schemas.microsoft.com/office/drawing/2014/main" xmlns="" id="{8D72AA82-0850-4DDD-BC03-D143733F97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>
                <a:extLst>
                  <a:ext uri="{FF2B5EF4-FFF2-40B4-BE49-F238E27FC236}">
                    <a16:creationId xmlns:a16="http://schemas.microsoft.com/office/drawing/2014/main" xmlns="" id="{730C6756-8AFD-4530-A22B-CE71C5306E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>
                <a:extLst>
                  <a:ext uri="{FF2B5EF4-FFF2-40B4-BE49-F238E27FC236}">
                    <a16:creationId xmlns:a16="http://schemas.microsoft.com/office/drawing/2014/main" xmlns="" id="{73B9FFF6-8377-4C96-B3E3-475CE6C39B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2B708AA-1D9B-41DB-96F1-21136A57189D}"/>
                </a:ext>
              </a:extLst>
            </p:cNvPr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>
                <a:extLst>
                  <a:ext uri="{FF2B5EF4-FFF2-40B4-BE49-F238E27FC236}">
                    <a16:creationId xmlns:a16="http://schemas.microsoft.com/office/drawing/2014/main" xmlns="" id="{18049E3A-32EB-4BB3-A889-521AF4C234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>
                <a:extLst>
                  <a:ext uri="{FF2B5EF4-FFF2-40B4-BE49-F238E27FC236}">
                    <a16:creationId xmlns:a16="http://schemas.microsoft.com/office/drawing/2014/main" xmlns="" id="{061C668B-C383-4101-8958-6409DEBB5CF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04D274E5-CE78-4FD6-8515-A745ABBCFBE1}"/>
                </a:ext>
              </a:extLst>
            </p:cNvPr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>
                <a:extLst>
                  <a:ext uri="{FF2B5EF4-FFF2-40B4-BE49-F238E27FC236}">
                    <a16:creationId xmlns:a16="http://schemas.microsoft.com/office/drawing/2014/main" xmlns="" id="{96235C7B-8F3E-474D-9BE8-B45A25AB98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>
                <a:extLst>
                  <a:ext uri="{FF2B5EF4-FFF2-40B4-BE49-F238E27FC236}">
                    <a16:creationId xmlns:a16="http://schemas.microsoft.com/office/drawing/2014/main" xmlns="" id="{B6207383-9B1F-418D-B6C8-30191313A61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1723055-5ACA-4FCD-91B4-520FDA74EBED}"/>
              </a:ext>
            </a:extLst>
          </p:cNvPr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E98D4216-69B2-4910-8619-0FC9F5A227FB}"/>
                </a:ext>
              </a:extLst>
            </p:cNvPr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9AA9CEF2-3B55-4B37-BA0F-2B1E05182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188" name="图形 187">
            <a:extLst>
              <a:ext uri="{FF2B5EF4-FFF2-40B4-BE49-F238E27FC236}">
                <a16:creationId xmlns:a16="http://schemas.microsoft.com/office/drawing/2014/main" xmlns="" id="{C3FAB894-6555-441E-B6FE-5BD1443A30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 flipV="1">
            <a:off x="6008479" y="1569633"/>
            <a:ext cx="3194041" cy="749465"/>
          </a:xfrm>
          <a:prstGeom prst="rect">
            <a:avLst/>
          </a:prstGeom>
        </p:spPr>
      </p:pic>
      <p:pic>
        <p:nvPicPr>
          <p:cNvPr id="94" name="图形 93">
            <a:extLst>
              <a:ext uri="{FF2B5EF4-FFF2-40B4-BE49-F238E27FC236}">
                <a16:creationId xmlns:a16="http://schemas.microsoft.com/office/drawing/2014/main" xmlns="" id="{5FF59B11-7409-43AD-844F-EAA5FF24767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104" name="矩形: 圆角 103">
            <a:extLst>
              <a:ext uri="{FF2B5EF4-FFF2-40B4-BE49-F238E27FC236}">
                <a16:creationId xmlns:a16="http://schemas.microsoft.com/office/drawing/2014/main" xmlns="" id="{408B54D2-6927-4C80-8691-9234948FA1FE}"/>
              </a:ext>
            </a:extLst>
          </p:cNvPr>
          <p:cNvSpPr/>
          <p:nvPr/>
        </p:nvSpPr>
        <p:spPr>
          <a:xfrm>
            <a:off x="673096" y="2150017"/>
            <a:ext cx="10845808" cy="3868265"/>
          </a:xfrm>
          <a:prstGeom prst="roundRect">
            <a:avLst>
              <a:gd name="adj" fmla="val 1980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>
              <a:solidFill>
                <a:srgbClr val="FFFFFF"/>
              </a:solidFill>
              <a:cs typeface="+mn-ea"/>
            </a:endParaRPr>
          </a:p>
        </p:txBody>
      </p:sp>
      <p:pic>
        <p:nvPicPr>
          <p:cNvPr id="93" name="图形 92">
            <a:extLst>
              <a:ext uri="{FF2B5EF4-FFF2-40B4-BE49-F238E27FC236}">
                <a16:creationId xmlns:a16="http://schemas.microsoft.com/office/drawing/2014/main" xmlns="" id="{E656906A-71AB-4DF1-AE1C-79E1B0077C7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sp>
        <p:nvSpPr>
          <p:cNvPr id="30" name="文本框 11">
            <a:extLst>
              <a:ext uri="{FF2B5EF4-FFF2-40B4-BE49-F238E27FC236}">
                <a16:creationId xmlns:a16="http://schemas.microsoft.com/office/drawing/2014/main" xmlns="" id="{F16C40FC-5716-45C6-84E8-F72C1810463F}"/>
              </a:ext>
            </a:extLst>
          </p:cNvPr>
          <p:cNvSpPr txBox="1">
            <a:spLocks/>
          </p:cNvSpPr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甘特图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展示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A60DF335-85BB-40FA-BEF7-73DC13C00254}"/>
              </a:ext>
            </a:extLst>
          </p:cNvPr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32" name="íŝlîďè">
              <a:extLst>
                <a:ext uri="{FF2B5EF4-FFF2-40B4-BE49-F238E27FC236}">
                  <a16:creationId xmlns:a16="http://schemas.microsoft.com/office/drawing/2014/main" xmlns="" id="{605ACC5E-91AE-402C-B58E-3C0D425ED5EB}"/>
                </a:ext>
              </a:extLst>
            </p:cNvPr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33" name="ïśļîḓê">
              <a:extLst>
                <a:ext uri="{FF2B5EF4-FFF2-40B4-BE49-F238E27FC236}">
                  <a16:creationId xmlns:a16="http://schemas.microsoft.com/office/drawing/2014/main" xmlns="" id="{7146940D-9CA1-4570-8A94-9FF379630D7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34" name="ïśļîḓê">
              <a:extLst>
                <a:ext uri="{FF2B5EF4-FFF2-40B4-BE49-F238E27FC236}">
                  <a16:creationId xmlns:a16="http://schemas.microsoft.com/office/drawing/2014/main" xmlns="" id="{90F027F6-0E3C-4418-B524-431801B47C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graphicFrame>
        <p:nvGraphicFramePr>
          <p:cNvPr id="22" name="表格 22">
            <a:extLst>
              <a:ext uri="{FF2B5EF4-FFF2-40B4-BE49-F238E27FC236}">
                <a16:creationId xmlns:a16="http://schemas.microsoft.com/office/drawing/2014/main" xmlns="" id="{0B2F50D7-86D3-4F6A-B7A9-62514E964C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810572"/>
              </p:ext>
            </p:extLst>
          </p:nvPr>
        </p:nvGraphicFramePr>
        <p:xfrm>
          <a:off x="1781623" y="2768600"/>
          <a:ext cx="9434073" cy="26653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57643">
                  <a:extLst>
                    <a:ext uri="{9D8B030D-6E8A-4147-A177-3AD203B41FA5}">
                      <a16:colId xmlns:a16="http://schemas.microsoft.com/office/drawing/2014/main" xmlns="" val="2890684534"/>
                    </a:ext>
                  </a:extLst>
                </a:gridCol>
                <a:gridCol w="857643">
                  <a:extLst>
                    <a:ext uri="{9D8B030D-6E8A-4147-A177-3AD203B41FA5}">
                      <a16:colId xmlns:a16="http://schemas.microsoft.com/office/drawing/2014/main" xmlns="" val="1088224654"/>
                    </a:ext>
                  </a:extLst>
                </a:gridCol>
                <a:gridCol w="857643">
                  <a:extLst>
                    <a:ext uri="{9D8B030D-6E8A-4147-A177-3AD203B41FA5}">
                      <a16:colId xmlns:a16="http://schemas.microsoft.com/office/drawing/2014/main" xmlns="" val="3299082302"/>
                    </a:ext>
                  </a:extLst>
                </a:gridCol>
                <a:gridCol w="857643">
                  <a:extLst>
                    <a:ext uri="{9D8B030D-6E8A-4147-A177-3AD203B41FA5}">
                      <a16:colId xmlns:a16="http://schemas.microsoft.com/office/drawing/2014/main" xmlns="" val="12082057"/>
                    </a:ext>
                  </a:extLst>
                </a:gridCol>
                <a:gridCol w="857643">
                  <a:extLst>
                    <a:ext uri="{9D8B030D-6E8A-4147-A177-3AD203B41FA5}">
                      <a16:colId xmlns:a16="http://schemas.microsoft.com/office/drawing/2014/main" xmlns="" val="19037619"/>
                    </a:ext>
                  </a:extLst>
                </a:gridCol>
                <a:gridCol w="857643">
                  <a:extLst>
                    <a:ext uri="{9D8B030D-6E8A-4147-A177-3AD203B41FA5}">
                      <a16:colId xmlns:a16="http://schemas.microsoft.com/office/drawing/2014/main" xmlns="" val="536804157"/>
                    </a:ext>
                  </a:extLst>
                </a:gridCol>
                <a:gridCol w="857643">
                  <a:extLst>
                    <a:ext uri="{9D8B030D-6E8A-4147-A177-3AD203B41FA5}">
                      <a16:colId xmlns:a16="http://schemas.microsoft.com/office/drawing/2014/main" xmlns="" val="1565242308"/>
                    </a:ext>
                  </a:extLst>
                </a:gridCol>
                <a:gridCol w="857643">
                  <a:extLst>
                    <a:ext uri="{9D8B030D-6E8A-4147-A177-3AD203B41FA5}">
                      <a16:colId xmlns:a16="http://schemas.microsoft.com/office/drawing/2014/main" xmlns="" val="3867396898"/>
                    </a:ext>
                  </a:extLst>
                </a:gridCol>
                <a:gridCol w="857643">
                  <a:extLst>
                    <a:ext uri="{9D8B030D-6E8A-4147-A177-3AD203B41FA5}">
                      <a16:colId xmlns:a16="http://schemas.microsoft.com/office/drawing/2014/main" xmlns="" val="3382393106"/>
                    </a:ext>
                  </a:extLst>
                </a:gridCol>
                <a:gridCol w="857643">
                  <a:extLst>
                    <a:ext uri="{9D8B030D-6E8A-4147-A177-3AD203B41FA5}">
                      <a16:colId xmlns:a16="http://schemas.microsoft.com/office/drawing/2014/main" xmlns="" val="4195970243"/>
                    </a:ext>
                  </a:extLst>
                </a:gridCol>
                <a:gridCol w="857643">
                  <a:extLst>
                    <a:ext uri="{9D8B030D-6E8A-4147-A177-3AD203B41FA5}">
                      <a16:colId xmlns:a16="http://schemas.microsoft.com/office/drawing/2014/main" xmlns="" val="3556360500"/>
                    </a:ext>
                  </a:extLst>
                </a:gridCol>
              </a:tblGrid>
              <a:tr h="533071"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942545742"/>
                  </a:ext>
                </a:extLst>
              </a:tr>
              <a:tr h="533071"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370504190"/>
                  </a:ext>
                </a:extLst>
              </a:tr>
              <a:tr h="533071"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95176319"/>
                  </a:ext>
                </a:extLst>
              </a:tr>
              <a:tr h="533071"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480547232"/>
                  </a:ext>
                </a:extLst>
              </a:tr>
              <a:tr h="533071"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>
                      <a:noFill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354" rtl="0" eaLnBrk="1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6693" marR="106693" marT="53347" marB="53347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951177950"/>
                  </a:ext>
                </a:extLst>
              </a:tr>
            </a:tbl>
          </a:graphicData>
        </a:graphic>
      </p:graphicFrame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19394ABF-2A47-46C6-9193-A79810ABB1EE}"/>
              </a:ext>
            </a:extLst>
          </p:cNvPr>
          <p:cNvSpPr txBox="1"/>
          <p:nvPr/>
        </p:nvSpPr>
        <p:spPr>
          <a:xfrm>
            <a:off x="803724" y="2787236"/>
            <a:ext cx="9144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34DB2151-9784-4D5F-9DB1-79162862CC3F}"/>
              </a:ext>
            </a:extLst>
          </p:cNvPr>
          <p:cNvSpPr txBox="1"/>
          <p:nvPr/>
        </p:nvSpPr>
        <p:spPr>
          <a:xfrm>
            <a:off x="803724" y="3338794"/>
            <a:ext cx="9144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0BC535EE-94E1-426F-9E57-4A860025F947}"/>
              </a:ext>
            </a:extLst>
          </p:cNvPr>
          <p:cNvSpPr txBox="1"/>
          <p:nvPr/>
        </p:nvSpPr>
        <p:spPr>
          <a:xfrm>
            <a:off x="803724" y="3890352"/>
            <a:ext cx="9144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A0F53F52-8710-4410-8679-2CA71962AE02}"/>
              </a:ext>
            </a:extLst>
          </p:cNvPr>
          <p:cNvSpPr txBox="1"/>
          <p:nvPr/>
        </p:nvSpPr>
        <p:spPr>
          <a:xfrm>
            <a:off x="803724" y="4441910"/>
            <a:ext cx="9144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DAFE8106-2F70-44D0-BBC2-918263060C9C}"/>
              </a:ext>
            </a:extLst>
          </p:cNvPr>
          <p:cNvSpPr txBox="1"/>
          <p:nvPr/>
        </p:nvSpPr>
        <p:spPr>
          <a:xfrm>
            <a:off x="803724" y="4993468"/>
            <a:ext cx="9144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标题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DC013625-7BE7-4998-8C79-F91CB8A9C20E}"/>
              </a:ext>
            </a:extLst>
          </p:cNvPr>
          <p:cNvGrpSpPr/>
          <p:nvPr/>
        </p:nvGrpSpPr>
        <p:grpSpPr>
          <a:xfrm>
            <a:off x="1385383" y="2388247"/>
            <a:ext cx="10207681" cy="262123"/>
            <a:chOff x="1385383" y="2312047"/>
            <a:chExt cx="10207681" cy="262123"/>
          </a:xfrm>
        </p:grpSpPr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xmlns="" id="{D85767A9-B792-4CDF-8543-8DE3C0F8878B}"/>
                </a:ext>
              </a:extLst>
            </p:cNvPr>
            <p:cNvSpPr txBox="1"/>
            <p:nvPr/>
          </p:nvSpPr>
          <p:spPr>
            <a:xfrm flipH="1">
              <a:off x="1385383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1</a:t>
              </a:r>
              <a:r>
                <a:rPr lang="zh-CN" altLang="en-US" sz="1400" dirty="0"/>
                <a:t>月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xmlns="" id="{28DCBA32-6002-4189-9995-87767B99164A}"/>
                </a:ext>
              </a:extLst>
            </p:cNvPr>
            <p:cNvSpPr txBox="1"/>
            <p:nvPr/>
          </p:nvSpPr>
          <p:spPr>
            <a:xfrm flipH="1">
              <a:off x="2241310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2</a:t>
              </a:r>
              <a:r>
                <a:rPr lang="zh-CN" altLang="en-US" sz="1400" dirty="0"/>
                <a:t>月</a:t>
              </a: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xmlns="" id="{7988E597-F49F-4774-B22C-30099712DB54}"/>
                </a:ext>
              </a:extLst>
            </p:cNvPr>
            <p:cNvSpPr txBox="1"/>
            <p:nvPr/>
          </p:nvSpPr>
          <p:spPr>
            <a:xfrm flipH="1">
              <a:off x="3097237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3</a:t>
              </a:r>
              <a:r>
                <a:rPr lang="zh-CN" altLang="en-US" sz="1400" dirty="0"/>
                <a:t>月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xmlns="" id="{FC6E11E6-57F7-4634-BA0A-8D77F5342960}"/>
                </a:ext>
              </a:extLst>
            </p:cNvPr>
            <p:cNvSpPr txBox="1"/>
            <p:nvPr/>
          </p:nvSpPr>
          <p:spPr>
            <a:xfrm flipH="1">
              <a:off x="3953164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4</a:t>
              </a:r>
              <a:r>
                <a:rPr lang="zh-CN" altLang="en-US" sz="1400" dirty="0"/>
                <a:t>月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xmlns="" id="{CF320D1D-E4AC-4D6B-B6E8-E8483B74E9E7}"/>
                </a:ext>
              </a:extLst>
            </p:cNvPr>
            <p:cNvSpPr txBox="1"/>
            <p:nvPr/>
          </p:nvSpPr>
          <p:spPr>
            <a:xfrm flipH="1">
              <a:off x="4809091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5</a:t>
              </a:r>
              <a:r>
                <a:rPr lang="zh-CN" altLang="en-US" sz="1400" dirty="0"/>
                <a:t>月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xmlns="" id="{35D7BD9E-5753-42CF-B570-135D28206165}"/>
                </a:ext>
              </a:extLst>
            </p:cNvPr>
            <p:cNvSpPr txBox="1"/>
            <p:nvPr/>
          </p:nvSpPr>
          <p:spPr>
            <a:xfrm flipH="1">
              <a:off x="5665018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6</a:t>
              </a:r>
              <a:r>
                <a:rPr lang="zh-CN" altLang="en-US" sz="1400" dirty="0"/>
                <a:t>月</a:t>
              </a: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xmlns="" id="{955B29E5-F913-4834-B381-E3404A35E650}"/>
                </a:ext>
              </a:extLst>
            </p:cNvPr>
            <p:cNvSpPr txBox="1"/>
            <p:nvPr/>
          </p:nvSpPr>
          <p:spPr>
            <a:xfrm flipH="1">
              <a:off x="6520945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7</a:t>
              </a:r>
              <a:r>
                <a:rPr lang="zh-CN" altLang="en-US" sz="1400" dirty="0"/>
                <a:t>月</a:t>
              </a: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xmlns="" id="{D6707633-600E-480A-A35B-F81278097813}"/>
                </a:ext>
              </a:extLst>
            </p:cNvPr>
            <p:cNvSpPr txBox="1"/>
            <p:nvPr/>
          </p:nvSpPr>
          <p:spPr>
            <a:xfrm flipH="1">
              <a:off x="7376872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8</a:t>
              </a:r>
              <a:r>
                <a:rPr lang="zh-CN" altLang="en-US" sz="1400" dirty="0"/>
                <a:t>月</a:t>
              </a: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xmlns="" id="{05367061-9177-4A01-B3D8-9D8F504C7894}"/>
                </a:ext>
              </a:extLst>
            </p:cNvPr>
            <p:cNvSpPr txBox="1"/>
            <p:nvPr/>
          </p:nvSpPr>
          <p:spPr>
            <a:xfrm flipH="1">
              <a:off x="8232799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9</a:t>
              </a:r>
              <a:r>
                <a:rPr lang="zh-CN" altLang="en-US" sz="1400" dirty="0"/>
                <a:t>月</a:t>
              </a: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xmlns="" id="{30AAB6E1-2BEB-4816-BE70-4CE7BF4FFDF5}"/>
                </a:ext>
              </a:extLst>
            </p:cNvPr>
            <p:cNvSpPr txBox="1"/>
            <p:nvPr/>
          </p:nvSpPr>
          <p:spPr>
            <a:xfrm flipH="1">
              <a:off x="9088726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10</a:t>
              </a:r>
              <a:r>
                <a:rPr lang="zh-CN" altLang="en-US" sz="1400" dirty="0"/>
                <a:t>月</a:t>
              </a: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xmlns="" id="{8F310CB8-C9F2-4857-922C-F29F83C10C4E}"/>
                </a:ext>
              </a:extLst>
            </p:cNvPr>
            <p:cNvSpPr txBox="1"/>
            <p:nvPr/>
          </p:nvSpPr>
          <p:spPr>
            <a:xfrm flipH="1">
              <a:off x="9944653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11</a:t>
              </a:r>
              <a:r>
                <a:rPr lang="zh-CN" altLang="en-US" sz="1400" dirty="0"/>
                <a:t>月</a:t>
              </a: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xmlns="" id="{69F71A6F-865E-4D34-9493-9A0BFBBB5381}"/>
                </a:ext>
              </a:extLst>
            </p:cNvPr>
            <p:cNvSpPr txBox="1"/>
            <p:nvPr/>
          </p:nvSpPr>
          <p:spPr>
            <a:xfrm flipH="1">
              <a:off x="10800584" y="2312047"/>
              <a:ext cx="792480" cy="2621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12</a:t>
              </a:r>
              <a:r>
                <a:rPr lang="zh-CN" altLang="en-US" sz="1400" dirty="0"/>
                <a:t>月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A4C42485-AFB3-4C6E-B51C-EA132594518B}"/>
              </a:ext>
            </a:extLst>
          </p:cNvPr>
          <p:cNvGrpSpPr/>
          <p:nvPr/>
        </p:nvGrpSpPr>
        <p:grpSpPr>
          <a:xfrm>
            <a:off x="1781623" y="2880058"/>
            <a:ext cx="2790377" cy="435784"/>
            <a:chOff x="1781623" y="2803858"/>
            <a:chExt cx="2790377" cy="435784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xmlns="" id="{041CDA74-7335-446F-B11B-2D4C60956E86}"/>
                </a:ext>
              </a:extLst>
            </p:cNvPr>
            <p:cNvSpPr/>
            <p:nvPr/>
          </p:nvSpPr>
          <p:spPr>
            <a:xfrm>
              <a:off x="1781623" y="2803858"/>
              <a:ext cx="2790377" cy="29428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Rounded Rectangle 22_1">
              <a:extLst>
                <a:ext uri="{FF2B5EF4-FFF2-40B4-BE49-F238E27FC236}">
                  <a16:creationId xmlns:a16="http://schemas.microsoft.com/office/drawing/2014/main" xmlns="" id="{ED220C0F-6F62-4C97-BABA-2579F06AF4A5}"/>
                </a:ext>
              </a:extLst>
            </p:cNvPr>
            <p:cNvSpPr/>
            <p:nvPr/>
          </p:nvSpPr>
          <p:spPr>
            <a:xfrm>
              <a:off x="1781624" y="2803858"/>
              <a:ext cx="1637852" cy="29428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xmlns="" id="{E404CE70-5911-4E5F-A9D6-86953AFBB694}"/>
                </a:ext>
              </a:extLst>
            </p:cNvPr>
            <p:cNvSpPr/>
            <p:nvPr/>
          </p:nvSpPr>
          <p:spPr>
            <a:xfrm rot="1800000">
              <a:off x="2343236" y="3016208"/>
              <a:ext cx="199010" cy="223434"/>
            </a:xfrm>
            <a:custGeom>
              <a:avLst/>
              <a:gdLst>
                <a:gd name="connsiteX0" fmla="*/ 1635000 w 1724910"/>
                <a:gd name="connsiteY0" fmla="*/ 1124189 h 1936608"/>
                <a:gd name="connsiteX1" fmla="*/ 270000 w 1724910"/>
                <a:gd name="connsiteY1" fmla="*/ 1912272 h 1936608"/>
                <a:gd name="connsiteX2" fmla="*/ 0 w 1724910"/>
                <a:gd name="connsiteY2" fmla="*/ 1756387 h 1936608"/>
                <a:gd name="connsiteX3" fmla="*/ 0 w 1724910"/>
                <a:gd name="connsiteY3" fmla="*/ 180221 h 1936608"/>
                <a:gd name="connsiteX4" fmla="*/ 270000 w 1724910"/>
                <a:gd name="connsiteY4" fmla="*/ 24337 h 1936608"/>
                <a:gd name="connsiteX5" fmla="*/ 1635000 w 1724910"/>
                <a:gd name="connsiteY5" fmla="*/ 812419 h 1936608"/>
                <a:gd name="connsiteX6" fmla="*/ 1635000 w 1724910"/>
                <a:gd name="connsiteY6" fmla="*/ 1124189 h 193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4910" h="1936608">
                  <a:moveTo>
                    <a:pt x="1635000" y="1124189"/>
                  </a:moveTo>
                  <a:lnTo>
                    <a:pt x="270000" y="1912272"/>
                  </a:lnTo>
                  <a:cubicBezTo>
                    <a:pt x="150120" y="1981484"/>
                    <a:pt x="0" y="1894812"/>
                    <a:pt x="0" y="1756387"/>
                  </a:cubicBezTo>
                  <a:lnTo>
                    <a:pt x="0" y="180221"/>
                  </a:lnTo>
                  <a:cubicBezTo>
                    <a:pt x="0" y="41796"/>
                    <a:pt x="150120" y="-44876"/>
                    <a:pt x="270000" y="24337"/>
                  </a:cubicBezTo>
                  <a:lnTo>
                    <a:pt x="1635000" y="812419"/>
                  </a:lnTo>
                  <a:cubicBezTo>
                    <a:pt x="1754880" y="881632"/>
                    <a:pt x="1754880" y="1054976"/>
                    <a:pt x="1635000" y="1124189"/>
                  </a:cubicBezTo>
                </a:path>
              </a:pathLst>
            </a:custGeom>
            <a:solidFill>
              <a:schemeClr val="accent2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xmlns="" id="{F7E4450C-EFA5-4E1B-B2DB-DBFB9F326F3D}"/>
              </a:ext>
            </a:extLst>
          </p:cNvPr>
          <p:cNvGrpSpPr/>
          <p:nvPr/>
        </p:nvGrpSpPr>
        <p:grpSpPr>
          <a:xfrm>
            <a:off x="3493476" y="3414410"/>
            <a:ext cx="4212000" cy="435784"/>
            <a:chOff x="1781622" y="2803858"/>
            <a:chExt cx="4212000" cy="435784"/>
          </a:xfrm>
        </p:grpSpPr>
        <p:sp>
          <p:nvSpPr>
            <p:cNvPr id="138" name="矩形: 圆角 137">
              <a:extLst>
                <a:ext uri="{FF2B5EF4-FFF2-40B4-BE49-F238E27FC236}">
                  <a16:creationId xmlns:a16="http://schemas.microsoft.com/office/drawing/2014/main" xmlns="" id="{9C0CDD64-8F53-4B94-9C57-5D8051134414}"/>
                </a:ext>
              </a:extLst>
            </p:cNvPr>
            <p:cNvSpPr/>
            <p:nvPr/>
          </p:nvSpPr>
          <p:spPr>
            <a:xfrm>
              <a:off x="1781622" y="2803858"/>
              <a:ext cx="4212000" cy="29428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Rounded Rectangle 22_1">
              <a:extLst>
                <a:ext uri="{FF2B5EF4-FFF2-40B4-BE49-F238E27FC236}">
                  <a16:creationId xmlns:a16="http://schemas.microsoft.com/office/drawing/2014/main" xmlns="" id="{1D296471-F921-42D8-96F6-1AC2CA086DFD}"/>
                </a:ext>
              </a:extLst>
            </p:cNvPr>
            <p:cNvSpPr/>
            <p:nvPr/>
          </p:nvSpPr>
          <p:spPr>
            <a:xfrm>
              <a:off x="1781624" y="2803858"/>
              <a:ext cx="2088000" cy="29428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0" name="Freeform 23">
              <a:extLst>
                <a:ext uri="{FF2B5EF4-FFF2-40B4-BE49-F238E27FC236}">
                  <a16:creationId xmlns:a16="http://schemas.microsoft.com/office/drawing/2014/main" xmlns="" id="{28522B24-ED7F-41D3-907D-E54CDD1ED9CA}"/>
                </a:ext>
              </a:extLst>
            </p:cNvPr>
            <p:cNvSpPr/>
            <p:nvPr/>
          </p:nvSpPr>
          <p:spPr>
            <a:xfrm rot="1800000">
              <a:off x="3379556" y="3016208"/>
              <a:ext cx="199010" cy="223434"/>
            </a:xfrm>
            <a:custGeom>
              <a:avLst/>
              <a:gdLst>
                <a:gd name="connsiteX0" fmla="*/ 1635000 w 1724910"/>
                <a:gd name="connsiteY0" fmla="*/ 1124189 h 1936608"/>
                <a:gd name="connsiteX1" fmla="*/ 270000 w 1724910"/>
                <a:gd name="connsiteY1" fmla="*/ 1912272 h 1936608"/>
                <a:gd name="connsiteX2" fmla="*/ 0 w 1724910"/>
                <a:gd name="connsiteY2" fmla="*/ 1756387 h 1936608"/>
                <a:gd name="connsiteX3" fmla="*/ 0 w 1724910"/>
                <a:gd name="connsiteY3" fmla="*/ 180221 h 1936608"/>
                <a:gd name="connsiteX4" fmla="*/ 270000 w 1724910"/>
                <a:gd name="connsiteY4" fmla="*/ 24337 h 1936608"/>
                <a:gd name="connsiteX5" fmla="*/ 1635000 w 1724910"/>
                <a:gd name="connsiteY5" fmla="*/ 812419 h 1936608"/>
                <a:gd name="connsiteX6" fmla="*/ 1635000 w 1724910"/>
                <a:gd name="connsiteY6" fmla="*/ 1124189 h 193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4910" h="1936608">
                  <a:moveTo>
                    <a:pt x="1635000" y="1124189"/>
                  </a:moveTo>
                  <a:lnTo>
                    <a:pt x="270000" y="1912272"/>
                  </a:lnTo>
                  <a:cubicBezTo>
                    <a:pt x="150120" y="1981484"/>
                    <a:pt x="0" y="1894812"/>
                    <a:pt x="0" y="1756387"/>
                  </a:cubicBezTo>
                  <a:lnTo>
                    <a:pt x="0" y="180221"/>
                  </a:lnTo>
                  <a:cubicBezTo>
                    <a:pt x="0" y="41796"/>
                    <a:pt x="150120" y="-44876"/>
                    <a:pt x="270000" y="24337"/>
                  </a:cubicBezTo>
                  <a:lnTo>
                    <a:pt x="1635000" y="812419"/>
                  </a:lnTo>
                  <a:cubicBezTo>
                    <a:pt x="1754880" y="881632"/>
                    <a:pt x="1754880" y="1054976"/>
                    <a:pt x="1635000" y="1124189"/>
                  </a:cubicBezTo>
                </a:path>
              </a:pathLst>
            </a:custGeom>
            <a:solidFill>
              <a:schemeClr val="accent2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xmlns="" id="{AA0A808B-6938-4AAB-8E25-2303D26FB7E5}"/>
              </a:ext>
            </a:extLst>
          </p:cNvPr>
          <p:cNvGrpSpPr/>
          <p:nvPr/>
        </p:nvGrpSpPr>
        <p:grpSpPr>
          <a:xfrm>
            <a:off x="2970342" y="3948762"/>
            <a:ext cx="3492000" cy="435784"/>
            <a:chOff x="1781622" y="2803858"/>
            <a:chExt cx="3492000" cy="435784"/>
          </a:xfrm>
        </p:grpSpPr>
        <p:sp>
          <p:nvSpPr>
            <p:cNvPr id="142" name="矩形: 圆角 141">
              <a:extLst>
                <a:ext uri="{FF2B5EF4-FFF2-40B4-BE49-F238E27FC236}">
                  <a16:creationId xmlns:a16="http://schemas.microsoft.com/office/drawing/2014/main" xmlns="" id="{09D00E1D-C0B9-45AF-A874-A7D3606AF14E}"/>
                </a:ext>
              </a:extLst>
            </p:cNvPr>
            <p:cNvSpPr/>
            <p:nvPr/>
          </p:nvSpPr>
          <p:spPr>
            <a:xfrm>
              <a:off x="1781622" y="2803858"/>
              <a:ext cx="3492000" cy="29428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Rounded Rectangle 22_1">
              <a:extLst>
                <a:ext uri="{FF2B5EF4-FFF2-40B4-BE49-F238E27FC236}">
                  <a16:creationId xmlns:a16="http://schemas.microsoft.com/office/drawing/2014/main" xmlns="" id="{663257F0-E4AB-4FC6-89B7-35732EC027DD}"/>
                </a:ext>
              </a:extLst>
            </p:cNvPr>
            <p:cNvSpPr/>
            <p:nvPr/>
          </p:nvSpPr>
          <p:spPr>
            <a:xfrm>
              <a:off x="1781624" y="2803858"/>
              <a:ext cx="1188000" cy="29428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Freeform 23">
              <a:extLst>
                <a:ext uri="{FF2B5EF4-FFF2-40B4-BE49-F238E27FC236}">
                  <a16:creationId xmlns:a16="http://schemas.microsoft.com/office/drawing/2014/main" xmlns="" id="{14471515-2D9B-4518-A9A2-9582AC98E8ED}"/>
                </a:ext>
              </a:extLst>
            </p:cNvPr>
            <p:cNvSpPr/>
            <p:nvPr/>
          </p:nvSpPr>
          <p:spPr>
            <a:xfrm rot="1800000">
              <a:off x="3272876" y="3016208"/>
              <a:ext cx="199010" cy="223434"/>
            </a:xfrm>
            <a:custGeom>
              <a:avLst/>
              <a:gdLst>
                <a:gd name="connsiteX0" fmla="*/ 1635000 w 1724910"/>
                <a:gd name="connsiteY0" fmla="*/ 1124189 h 1936608"/>
                <a:gd name="connsiteX1" fmla="*/ 270000 w 1724910"/>
                <a:gd name="connsiteY1" fmla="*/ 1912272 h 1936608"/>
                <a:gd name="connsiteX2" fmla="*/ 0 w 1724910"/>
                <a:gd name="connsiteY2" fmla="*/ 1756387 h 1936608"/>
                <a:gd name="connsiteX3" fmla="*/ 0 w 1724910"/>
                <a:gd name="connsiteY3" fmla="*/ 180221 h 1936608"/>
                <a:gd name="connsiteX4" fmla="*/ 270000 w 1724910"/>
                <a:gd name="connsiteY4" fmla="*/ 24337 h 1936608"/>
                <a:gd name="connsiteX5" fmla="*/ 1635000 w 1724910"/>
                <a:gd name="connsiteY5" fmla="*/ 812419 h 1936608"/>
                <a:gd name="connsiteX6" fmla="*/ 1635000 w 1724910"/>
                <a:gd name="connsiteY6" fmla="*/ 1124189 h 193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4910" h="1936608">
                  <a:moveTo>
                    <a:pt x="1635000" y="1124189"/>
                  </a:moveTo>
                  <a:lnTo>
                    <a:pt x="270000" y="1912272"/>
                  </a:lnTo>
                  <a:cubicBezTo>
                    <a:pt x="150120" y="1981484"/>
                    <a:pt x="0" y="1894812"/>
                    <a:pt x="0" y="1756387"/>
                  </a:cubicBezTo>
                  <a:lnTo>
                    <a:pt x="0" y="180221"/>
                  </a:lnTo>
                  <a:cubicBezTo>
                    <a:pt x="0" y="41796"/>
                    <a:pt x="150120" y="-44876"/>
                    <a:pt x="270000" y="24337"/>
                  </a:cubicBezTo>
                  <a:lnTo>
                    <a:pt x="1635000" y="812419"/>
                  </a:lnTo>
                  <a:cubicBezTo>
                    <a:pt x="1754880" y="881632"/>
                    <a:pt x="1754880" y="1054976"/>
                    <a:pt x="1635000" y="1124189"/>
                  </a:cubicBezTo>
                </a:path>
              </a:pathLst>
            </a:custGeom>
            <a:solidFill>
              <a:schemeClr val="accent2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F8A0FB65-E05D-4F2A-8E68-F25571A5E003}"/>
              </a:ext>
            </a:extLst>
          </p:cNvPr>
          <p:cNvGrpSpPr/>
          <p:nvPr/>
        </p:nvGrpSpPr>
        <p:grpSpPr>
          <a:xfrm>
            <a:off x="6079302" y="4483114"/>
            <a:ext cx="4356000" cy="435784"/>
            <a:chOff x="1781622" y="2803858"/>
            <a:chExt cx="4356000" cy="435784"/>
          </a:xfrm>
        </p:grpSpPr>
        <p:sp>
          <p:nvSpPr>
            <p:cNvPr id="147" name="矩形: 圆角 146">
              <a:extLst>
                <a:ext uri="{FF2B5EF4-FFF2-40B4-BE49-F238E27FC236}">
                  <a16:creationId xmlns:a16="http://schemas.microsoft.com/office/drawing/2014/main" xmlns="" id="{E61B56E3-79AB-498B-8F35-671FCB298B40}"/>
                </a:ext>
              </a:extLst>
            </p:cNvPr>
            <p:cNvSpPr/>
            <p:nvPr/>
          </p:nvSpPr>
          <p:spPr>
            <a:xfrm>
              <a:off x="1781622" y="2803858"/>
              <a:ext cx="4356000" cy="29428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Rounded Rectangle 22_1">
              <a:extLst>
                <a:ext uri="{FF2B5EF4-FFF2-40B4-BE49-F238E27FC236}">
                  <a16:creationId xmlns:a16="http://schemas.microsoft.com/office/drawing/2014/main" xmlns="" id="{C10E5033-86BB-489E-AFA6-B30F19C0A383}"/>
                </a:ext>
              </a:extLst>
            </p:cNvPr>
            <p:cNvSpPr/>
            <p:nvPr/>
          </p:nvSpPr>
          <p:spPr>
            <a:xfrm>
              <a:off x="1781624" y="2803858"/>
              <a:ext cx="2232000" cy="29428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Freeform 23">
              <a:extLst>
                <a:ext uri="{FF2B5EF4-FFF2-40B4-BE49-F238E27FC236}">
                  <a16:creationId xmlns:a16="http://schemas.microsoft.com/office/drawing/2014/main" xmlns="" id="{2B86AD40-7172-4E0C-9C92-039AED57A111}"/>
                </a:ext>
              </a:extLst>
            </p:cNvPr>
            <p:cNvSpPr/>
            <p:nvPr/>
          </p:nvSpPr>
          <p:spPr>
            <a:xfrm rot="1800000">
              <a:off x="2998556" y="3016208"/>
              <a:ext cx="199010" cy="223434"/>
            </a:xfrm>
            <a:custGeom>
              <a:avLst/>
              <a:gdLst>
                <a:gd name="connsiteX0" fmla="*/ 1635000 w 1724910"/>
                <a:gd name="connsiteY0" fmla="*/ 1124189 h 1936608"/>
                <a:gd name="connsiteX1" fmla="*/ 270000 w 1724910"/>
                <a:gd name="connsiteY1" fmla="*/ 1912272 h 1936608"/>
                <a:gd name="connsiteX2" fmla="*/ 0 w 1724910"/>
                <a:gd name="connsiteY2" fmla="*/ 1756387 h 1936608"/>
                <a:gd name="connsiteX3" fmla="*/ 0 w 1724910"/>
                <a:gd name="connsiteY3" fmla="*/ 180221 h 1936608"/>
                <a:gd name="connsiteX4" fmla="*/ 270000 w 1724910"/>
                <a:gd name="connsiteY4" fmla="*/ 24337 h 1936608"/>
                <a:gd name="connsiteX5" fmla="*/ 1635000 w 1724910"/>
                <a:gd name="connsiteY5" fmla="*/ 812419 h 1936608"/>
                <a:gd name="connsiteX6" fmla="*/ 1635000 w 1724910"/>
                <a:gd name="connsiteY6" fmla="*/ 1124189 h 193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4910" h="1936608">
                  <a:moveTo>
                    <a:pt x="1635000" y="1124189"/>
                  </a:moveTo>
                  <a:lnTo>
                    <a:pt x="270000" y="1912272"/>
                  </a:lnTo>
                  <a:cubicBezTo>
                    <a:pt x="150120" y="1981484"/>
                    <a:pt x="0" y="1894812"/>
                    <a:pt x="0" y="1756387"/>
                  </a:cubicBezTo>
                  <a:lnTo>
                    <a:pt x="0" y="180221"/>
                  </a:lnTo>
                  <a:cubicBezTo>
                    <a:pt x="0" y="41796"/>
                    <a:pt x="150120" y="-44876"/>
                    <a:pt x="270000" y="24337"/>
                  </a:cubicBezTo>
                  <a:lnTo>
                    <a:pt x="1635000" y="812419"/>
                  </a:lnTo>
                  <a:cubicBezTo>
                    <a:pt x="1754880" y="881632"/>
                    <a:pt x="1754880" y="1054976"/>
                    <a:pt x="1635000" y="1124189"/>
                  </a:cubicBezTo>
                </a:path>
              </a:pathLst>
            </a:custGeom>
            <a:solidFill>
              <a:schemeClr val="accent2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xmlns="" id="{91D9E8FB-6A99-4E5A-8F9A-6F32D2BB259B}"/>
              </a:ext>
            </a:extLst>
          </p:cNvPr>
          <p:cNvGrpSpPr/>
          <p:nvPr/>
        </p:nvGrpSpPr>
        <p:grpSpPr>
          <a:xfrm>
            <a:off x="7786182" y="5017468"/>
            <a:ext cx="3420000" cy="435784"/>
            <a:chOff x="1781622" y="2803858"/>
            <a:chExt cx="3420000" cy="435784"/>
          </a:xfrm>
        </p:grpSpPr>
        <p:sp>
          <p:nvSpPr>
            <p:cNvPr id="152" name="矩形: 圆角 151">
              <a:extLst>
                <a:ext uri="{FF2B5EF4-FFF2-40B4-BE49-F238E27FC236}">
                  <a16:creationId xmlns:a16="http://schemas.microsoft.com/office/drawing/2014/main" xmlns="" id="{390B66B7-6731-4703-887E-71219A33CE0B}"/>
                </a:ext>
              </a:extLst>
            </p:cNvPr>
            <p:cNvSpPr/>
            <p:nvPr/>
          </p:nvSpPr>
          <p:spPr>
            <a:xfrm>
              <a:off x="1781622" y="2803858"/>
              <a:ext cx="3420000" cy="29428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Rounded Rectangle 22_1">
              <a:extLst>
                <a:ext uri="{FF2B5EF4-FFF2-40B4-BE49-F238E27FC236}">
                  <a16:creationId xmlns:a16="http://schemas.microsoft.com/office/drawing/2014/main" xmlns="" id="{693725E9-E036-4487-BF95-2052AA4ABE6B}"/>
                </a:ext>
              </a:extLst>
            </p:cNvPr>
            <p:cNvSpPr/>
            <p:nvPr/>
          </p:nvSpPr>
          <p:spPr>
            <a:xfrm>
              <a:off x="1781624" y="2803858"/>
              <a:ext cx="2880000" cy="29428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Freeform 23">
              <a:extLst>
                <a:ext uri="{FF2B5EF4-FFF2-40B4-BE49-F238E27FC236}">
                  <a16:creationId xmlns:a16="http://schemas.microsoft.com/office/drawing/2014/main" xmlns="" id="{AB1A45F3-2628-48A9-9D07-5C67A2BAD248}"/>
                </a:ext>
              </a:extLst>
            </p:cNvPr>
            <p:cNvSpPr/>
            <p:nvPr/>
          </p:nvSpPr>
          <p:spPr>
            <a:xfrm rot="1800000">
              <a:off x="4263476" y="3016208"/>
              <a:ext cx="199010" cy="223434"/>
            </a:xfrm>
            <a:custGeom>
              <a:avLst/>
              <a:gdLst>
                <a:gd name="connsiteX0" fmla="*/ 1635000 w 1724910"/>
                <a:gd name="connsiteY0" fmla="*/ 1124189 h 1936608"/>
                <a:gd name="connsiteX1" fmla="*/ 270000 w 1724910"/>
                <a:gd name="connsiteY1" fmla="*/ 1912272 h 1936608"/>
                <a:gd name="connsiteX2" fmla="*/ 0 w 1724910"/>
                <a:gd name="connsiteY2" fmla="*/ 1756387 h 1936608"/>
                <a:gd name="connsiteX3" fmla="*/ 0 w 1724910"/>
                <a:gd name="connsiteY3" fmla="*/ 180221 h 1936608"/>
                <a:gd name="connsiteX4" fmla="*/ 270000 w 1724910"/>
                <a:gd name="connsiteY4" fmla="*/ 24337 h 1936608"/>
                <a:gd name="connsiteX5" fmla="*/ 1635000 w 1724910"/>
                <a:gd name="connsiteY5" fmla="*/ 812419 h 1936608"/>
                <a:gd name="connsiteX6" fmla="*/ 1635000 w 1724910"/>
                <a:gd name="connsiteY6" fmla="*/ 1124189 h 1936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24910" h="1936608">
                  <a:moveTo>
                    <a:pt x="1635000" y="1124189"/>
                  </a:moveTo>
                  <a:lnTo>
                    <a:pt x="270000" y="1912272"/>
                  </a:lnTo>
                  <a:cubicBezTo>
                    <a:pt x="150120" y="1981484"/>
                    <a:pt x="0" y="1894812"/>
                    <a:pt x="0" y="1756387"/>
                  </a:cubicBezTo>
                  <a:lnTo>
                    <a:pt x="0" y="180221"/>
                  </a:lnTo>
                  <a:cubicBezTo>
                    <a:pt x="0" y="41796"/>
                    <a:pt x="150120" y="-44876"/>
                    <a:pt x="270000" y="24337"/>
                  </a:cubicBezTo>
                  <a:lnTo>
                    <a:pt x="1635000" y="812419"/>
                  </a:lnTo>
                  <a:cubicBezTo>
                    <a:pt x="1754880" y="881632"/>
                    <a:pt x="1754880" y="1054976"/>
                    <a:pt x="1635000" y="1124189"/>
                  </a:cubicBezTo>
                </a:path>
              </a:pathLst>
            </a:custGeom>
            <a:solidFill>
              <a:schemeClr val="accent2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E4A49DBF-06D6-4870-9300-2B5C6B6584EA}"/>
              </a:ext>
            </a:extLst>
          </p:cNvPr>
          <p:cNvGrpSpPr/>
          <p:nvPr/>
        </p:nvGrpSpPr>
        <p:grpSpPr>
          <a:xfrm>
            <a:off x="1781623" y="5553938"/>
            <a:ext cx="3900851" cy="280534"/>
            <a:chOff x="1543050" y="5515838"/>
            <a:chExt cx="3900851" cy="280534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B471E134-E1C1-4C86-B94B-9693A6265B81}"/>
                </a:ext>
              </a:extLst>
            </p:cNvPr>
            <p:cNvGrpSpPr/>
            <p:nvPr/>
          </p:nvGrpSpPr>
          <p:grpSpPr>
            <a:xfrm>
              <a:off x="1543050" y="5515838"/>
              <a:ext cx="1122493" cy="280534"/>
              <a:chOff x="1543050" y="5515838"/>
              <a:chExt cx="1122493" cy="280534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xmlns="" id="{D4349E58-F898-4011-9C5D-2EDDD02E92F4}"/>
                  </a:ext>
                </a:extLst>
              </p:cNvPr>
              <p:cNvSpPr/>
              <p:nvPr/>
            </p:nvSpPr>
            <p:spPr>
              <a:xfrm>
                <a:off x="1543050" y="5557799"/>
                <a:ext cx="238573" cy="238573"/>
              </a:xfrm>
              <a:prstGeom prst="roundRect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5" name="文本框 154">
                <a:extLst>
                  <a:ext uri="{FF2B5EF4-FFF2-40B4-BE49-F238E27FC236}">
                    <a16:creationId xmlns:a16="http://schemas.microsoft.com/office/drawing/2014/main" xmlns="" id="{648B6F90-0B53-431D-A5A9-54958E7F99D6}"/>
                  </a:ext>
                </a:extLst>
              </p:cNvPr>
              <p:cNvSpPr txBox="1"/>
              <p:nvPr/>
            </p:nvSpPr>
            <p:spPr>
              <a:xfrm flipH="1">
                <a:off x="1873063" y="5515838"/>
                <a:ext cx="792480" cy="2621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/>
                  <a:t>已完成</a:t>
                </a:r>
              </a:p>
            </p:txBody>
          </p:sp>
        </p:grpSp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xmlns="" id="{CB42FFFF-34FC-4891-88ED-DE02DA8B9F08}"/>
                </a:ext>
              </a:extLst>
            </p:cNvPr>
            <p:cNvGrpSpPr/>
            <p:nvPr/>
          </p:nvGrpSpPr>
          <p:grpSpPr>
            <a:xfrm>
              <a:off x="2932229" y="5515838"/>
              <a:ext cx="1122493" cy="280534"/>
              <a:chOff x="1543050" y="5515838"/>
              <a:chExt cx="1122493" cy="280534"/>
            </a:xfrm>
          </p:grpSpPr>
          <p:sp>
            <p:nvSpPr>
              <p:cNvPr id="157" name="矩形: 圆角 156">
                <a:extLst>
                  <a:ext uri="{FF2B5EF4-FFF2-40B4-BE49-F238E27FC236}">
                    <a16:creationId xmlns:a16="http://schemas.microsoft.com/office/drawing/2014/main" xmlns="" id="{4C82FAAF-3501-4CE2-83E2-79521776BDC4}"/>
                  </a:ext>
                </a:extLst>
              </p:cNvPr>
              <p:cNvSpPr/>
              <p:nvPr/>
            </p:nvSpPr>
            <p:spPr>
              <a:xfrm>
                <a:off x="1543050" y="5557799"/>
                <a:ext cx="238573" cy="238573"/>
              </a:xfrm>
              <a:prstGeom prst="roundRect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9" name="文本框 158">
                <a:extLst>
                  <a:ext uri="{FF2B5EF4-FFF2-40B4-BE49-F238E27FC236}">
                    <a16:creationId xmlns:a16="http://schemas.microsoft.com/office/drawing/2014/main" xmlns="" id="{842C3E12-F6FB-44BC-8FED-6082B792076C}"/>
                  </a:ext>
                </a:extLst>
              </p:cNvPr>
              <p:cNvSpPr txBox="1"/>
              <p:nvPr/>
            </p:nvSpPr>
            <p:spPr>
              <a:xfrm flipH="1">
                <a:off x="1873063" y="5515838"/>
                <a:ext cx="792480" cy="2621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/>
                  <a:t>未完成</a:t>
                </a:r>
              </a:p>
            </p:txBody>
          </p:sp>
        </p:grpSp>
        <p:grpSp>
          <p:nvGrpSpPr>
            <p:cNvPr id="160" name="组合 159">
              <a:extLst>
                <a:ext uri="{FF2B5EF4-FFF2-40B4-BE49-F238E27FC236}">
                  <a16:creationId xmlns:a16="http://schemas.microsoft.com/office/drawing/2014/main" xmlns="" id="{9DF3B7CB-402F-414B-855F-9856FE68173E}"/>
                </a:ext>
              </a:extLst>
            </p:cNvPr>
            <p:cNvGrpSpPr/>
            <p:nvPr/>
          </p:nvGrpSpPr>
          <p:grpSpPr>
            <a:xfrm>
              <a:off x="4321408" y="5515838"/>
              <a:ext cx="1122493" cy="280534"/>
              <a:chOff x="1543050" y="5515838"/>
              <a:chExt cx="1122493" cy="280534"/>
            </a:xfrm>
          </p:grpSpPr>
          <p:sp>
            <p:nvSpPr>
              <p:cNvPr id="161" name="矩形: 圆角 160">
                <a:extLst>
                  <a:ext uri="{FF2B5EF4-FFF2-40B4-BE49-F238E27FC236}">
                    <a16:creationId xmlns:a16="http://schemas.microsoft.com/office/drawing/2014/main" xmlns="" id="{A68AA018-8DE2-4FCF-BE5F-91020DBD4883}"/>
                  </a:ext>
                </a:extLst>
              </p:cNvPr>
              <p:cNvSpPr/>
              <p:nvPr/>
            </p:nvSpPr>
            <p:spPr>
              <a:xfrm>
                <a:off x="1543050" y="5557799"/>
                <a:ext cx="238573" cy="238573"/>
              </a:xfrm>
              <a:prstGeom prst="roundRect">
                <a:avLst/>
              </a:prstGeom>
              <a:solidFill>
                <a:schemeClr val="accent2"/>
              </a:solidFill>
              <a:ln w="285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2" name="文本框 161">
                <a:extLst>
                  <a:ext uri="{FF2B5EF4-FFF2-40B4-BE49-F238E27FC236}">
                    <a16:creationId xmlns:a16="http://schemas.microsoft.com/office/drawing/2014/main" xmlns="" id="{09BF307A-5344-446A-A33C-023B006C0810}"/>
                  </a:ext>
                </a:extLst>
              </p:cNvPr>
              <p:cNvSpPr txBox="1"/>
              <p:nvPr/>
            </p:nvSpPr>
            <p:spPr>
              <a:xfrm flipH="1">
                <a:off x="1873063" y="5515838"/>
                <a:ext cx="792480" cy="2621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/>
                  <a:t>关键</a:t>
                </a:r>
              </a:p>
            </p:txBody>
          </p:sp>
        </p:grp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xmlns="" id="{9648D771-46F5-4EF9-A302-730EF627EA16}"/>
              </a:ext>
            </a:extLst>
          </p:cNvPr>
          <p:cNvGrpSpPr/>
          <p:nvPr/>
        </p:nvGrpSpPr>
        <p:grpSpPr>
          <a:xfrm>
            <a:off x="673096" y="1501142"/>
            <a:ext cx="1753363" cy="468987"/>
            <a:chOff x="979276" y="3903532"/>
            <a:chExt cx="1969108" cy="468987"/>
          </a:xfrm>
        </p:grpSpPr>
        <p:sp>
          <p:nvSpPr>
            <p:cNvPr id="174" name="矩形: 圆角 173">
              <a:extLst>
                <a:ext uri="{FF2B5EF4-FFF2-40B4-BE49-F238E27FC236}">
                  <a16:creationId xmlns:a16="http://schemas.microsoft.com/office/drawing/2014/main" xmlns="" id="{2FDE0DB4-D981-4401-88C5-391A8D0068D0}"/>
                </a:ext>
              </a:extLst>
            </p:cNvPr>
            <p:cNvSpPr/>
            <p:nvPr/>
          </p:nvSpPr>
          <p:spPr>
            <a:xfrm>
              <a:off x="979276" y="3903532"/>
              <a:ext cx="1969108" cy="461665"/>
            </a:xfrm>
            <a:prstGeom prst="roundRect">
              <a:avLst>
                <a:gd name="adj" fmla="val 50000"/>
              </a:avLst>
            </a:prstGeom>
            <a:noFill/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sz="1600" kern="0">
                <a:solidFill>
                  <a:schemeClr val="accent1"/>
                </a:solidFill>
                <a:cs typeface="+mn-ea"/>
              </a:endParaRPr>
            </a:p>
          </p:txBody>
        </p:sp>
        <p:sp>
          <p:nvSpPr>
            <p:cNvPr id="175" name="文本框 174">
              <a:extLst>
                <a:ext uri="{FF2B5EF4-FFF2-40B4-BE49-F238E27FC236}">
                  <a16:creationId xmlns:a16="http://schemas.microsoft.com/office/drawing/2014/main" xmlns="" id="{485BA5AF-9D9D-4376-8092-6538EB59BE8C}"/>
                </a:ext>
              </a:extLst>
            </p:cNvPr>
            <p:cNvSpPr txBox="1"/>
            <p:nvPr/>
          </p:nvSpPr>
          <p:spPr>
            <a:xfrm>
              <a:off x="1094215" y="3910854"/>
              <a:ext cx="17392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输入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标题</a:t>
              </a:r>
            </a:p>
          </p:txBody>
        </p:sp>
      </p:grpSp>
      <p:sp>
        <p:nvSpPr>
          <p:cNvPr id="187" name="文本框 186">
            <a:extLst>
              <a:ext uri="{FF2B5EF4-FFF2-40B4-BE49-F238E27FC236}">
                <a16:creationId xmlns:a16="http://schemas.microsoft.com/office/drawing/2014/main" xmlns="" id="{57B8AB90-2AB8-47D2-B6E7-0958C0DDABAE}"/>
              </a:ext>
            </a:extLst>
          </p:cNvPr>
          <p:cNvSpPr txBox="1"/>
          <p:nvPr/>
        </p:nvSpPr>
        <p:spPr>
          <a:xfrm>
            <a:off x="2606241" y="1582157"/>
            <a:ext cx="8687944" cy="262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</a:p>
        </p:txBody>
      </p:sp>
      <p:sp>
        <p:nvSpPr>
          <p:cNvPr id="190" name="任意多边形: 形状 189">
            <a:extLst>
              <a:ext uri="{FF2B5EF4-FFF2-40B4-BE49-F238E27FC236}">
                <a16:creationId xmlns:a16="http://schemas.microsoft.com/office/drawing/2014/main" xmlns="" id="{6A22EBE8-6D65-40D9-B8C5-B2098D001BB5}"/>
              </a:ext>
            </a:extLst>
          </p:cNvPr>
          <p:cNvSpPr/>
          <p:nvPr/>
        </p:nvSpPr>
        <p:spPr>
          <a:xfrm rot="642229">
            <a:off x="10466279" y="1319918"/>
            <a:ext cx="368048" cy="368048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2305819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42C43A0-33B5-4CFF-9175-2241D3109E52}"/>
              </a:ext>
            </a:extLst>
          </p:cNvPr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4341476A-2754-4A18-BBE4-A78A7024FE2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8DB03289-8B7A-42AA-99D9-8CA2625CEB48}"/>
                </a:ext>
              </a:extLst>
            </p:cNvPr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>
                <a:extLst>
                  <a:ext uri="{FF2B5EF4-FFF2-40B4-BE49-F238E27FC236}">
                    <a16:creationId xmlns:a16="http://schemas.microsoft.com/office/drawing/2014/main" xmlns="" id="{AD707E5F-917C-4A31-9FBF-4F97E857F5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>
                <a:extLst>
                  <a:ext uri="{FF2B5EF4-FFF2-40B4-BE49-F238E27FC236}">
                    <a16:creationId xmlns:a16="http://schemas.microsoft.com/office/drawing/2014/main" xmlns="" id="{36A80273-E825-4077-B09A-4F8B066E70E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>
                <a:extLst>
                  <a:ext uri="{FF2B5EF4-FFF2-40B4-BE49-F238E27FC236}">
                    <a16:creationId xmlns:a16="http://schemas.microsoft.com/office/drawing/2014/main" xmlns="" id="{7A50CF2F-5F99-480B-B410-6BF24ED255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5C313CE5-3D15-4694-8560-2DE931240563}"/>
                </a:ext>
              </a:extLst>
            </p:cNvPr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>
                <a:extLst>
                  <a:ext uri="{FF2B5EF4-FFF2-40B4-BE49-F238E27FC236}">
                    <a16:creationId xmlns:a16="http://schemas.microsoft.com/office/drawing/2014/main" xmlns="" id="{8D72AA82-0850-4DDD-BC03-D143733F97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>
                <a:extLst>
                  <a:ext uri="{FF2B5EF4-FFF2-40B4-BE49-F238E27FC236}">
                    <a16:creationId xmlns:a16="http://schemas.microsoft.com/office/drawing/2014/main" xmlns="" id="{730C6756-8AFD-4530-A22B-CE71C5306E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>
                <a:extLst>
                  <a:ext uri="{FF2B5EF4-FFF2-40B4-BE49-F238E27FC236}">
                    <a16:creationId xmlns:a16="http://schemas.microsoft.com/office/drawing/2014/main" xmlns="" id="{73B9FFF6-8377-4C96-B3E3-475CE6C39B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2B708AA-1D9B-41DB-96F1-21136A57189D}"/>
                </a:ext>
              </a:extLst>
            </p:cNvPr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>
                <a:extLst>
                  <a:ext uri="{FF2B5EF4-FFF2-40B4-BE49-F238E27FC236}">
                    <a16:creationId xmlns:a16="http://schemas.microsoft.com/office/drawing/2014/main" xmlns="" id="{18049E3A-32EB-4BB3-A889-521AF4C234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>
                <a:extLst>
                  <a:ext uri="{FF2B5EF4-FFF2-40B4-BE49-F238E27FC236}">
                    <a16:creationId xmlns:a16="http://schemas.microsoft.com/office/drawing/2014/main" xmlns="" id="{061C668B-C383-4101-8958-6409DEBB5CF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04D274E5-CE78-4FD6-8515-A745ABBCFBE1}"/>
                </a:ext>
              </a:extLst>
            </p:cNvPr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>
                <a:extLst>
                  <a:ext uri="{FF2B5EF4-FFF2-40B4-BE49-F238E27FC236}">
                    <a16:creationId xmlns:a16="http://schemas.microsoft.com/office/drawing/2014/main" xmlns="" id="{96235C7B-8F3E-474D-9BE8-B45A25AB98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>
                <a:extLst>
                  <a:ext uri="{FF2B5EF4-FFF2-40B4-BE49-F238E27FC236}">
                    <a16:creationId xmlns:a16="http://schemas.microsoft.com/office/drawing/2014/main" xmlns="" id="{B6207383-9B1F-418D-B6C8-30191313A61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1723055-5ACA-4FCD-91B4-520FDA74EBED}"/>
              </a:ext>
            </a:extLst>
          </p:cNvPr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E98D4216-69B2-4910-8619-0FC9F5A227FB}"/>
                </a:ext>
              </a:extLst>
            </p:cNvPr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9AA9CEF2-3B55-4B37-BA0F-2B1E05182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93" name="图形 92">
            <a:extLst>
              <a:ext uri="{FF2B5EF4-FFF2-40B4-BE49-F238E27FC236}">
                <a16:creationId xmlns:a16="http://schemas.microsoft.com/office/drawing/2014/main" xmlns="" id="{E656906A-71AB-4DF1-AE1C-79E1B0077C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pic>
        <p:nvPicPr>
          <p:cNvPr id="94" name="图形 93">
            <a:extLst>
              <a:ext uri="{FF2B5EF4-FFF2-40B4-BE49-F238E27FC236}">
                <a16:creationId xmlns:a16="http://schemas.microsoft.com/office/drawing/2014/main" xmlns="" id="{5FF59B11-7409-43AD-844F-EAA5FF24767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30" name="文本框 11">
            <a:extLst>
              <a:ext uri="{FF2B5EF4-FFF2-40B4-BE49-F238E27FC236}">
                <a16:creationId xmlns:a16="http://schemas.microsoft.com/office/drawing/2014/main" xmlns="" id="{F16C40FC-5716-45C6-84E8-F72C1810463F}"/>
              </a:ext>
            </a:extLst>
          </p:cNvPr>
          <p:cNvSpPr txBox="1">
            <a:spLocks/>
          </p:cNvSpPr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五项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时间轴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A60DF335-85BB-40FA-BEF7-73DC13C00254}"/>
              </a:ext>
            </a:extLst>
          </p:cNvPr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32" name="íŝlîďè">
              <a:extLst>
                <a:ext uri="{FF2B5EF4-FFF2-40B4-BE49-F238E27FC236}">
                  <a16:creationId xmlns:a16="http://schemas.microsoft.com/office/drawing/2014/main" xmlns="" id="{605ACC5E-91AE-402C-B58E-3C0D425ED5EB}"/>
                </a:ext>
              </a:extLst>
            </p:cNvPr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33" name="ïśļîḓê">
              <a:extLst>
                <a:ext uri="{FF2B5EF4-FFF2-40B4-BE49-F238E27FC236}">
                  <a16:creationId xmlns:a16="http://schemas.microsoft.com/office/drawing/2014/main" xmlns="" id="{7146940D-9CA1-4570-8A94-9FF379630D7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34" name="ïśļîḓê">
              <a:extLst>
                <a:ext uri="{FF2B5EF4-FFF2-40B4-BE49-F238E27FC236}">
                  <a16:creationId xmlns:a16="http://schemas.microsoft.com/office/drawing/2014/main" xmlns="" id="{90F027F6-0E3C-4418-B524-431801B47CB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pic>
        <p:nvPicPr>
          <p:cNvPr id="119" name="图形 118">
            <a:extLst>
              <a:ext uri="{FF2B5EF4-FFF2-40B4-BE49-F238E27FC236}">
                <a16:creationId xmlns:a16="http://schemas.microsoft.com/office/drawing/2014/main" xmlns="" id="{2306E5A2-1342-48CD-B856-828D32FD1AE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 flipH="1">
            <a:off x="3194129" y="1668629"/>
            <a:ext cx="3821899" cy="3821899"/>
          </a:xfrm>
          <a:prstGeom prst="rect">
            <a:avLst/>
          </a:prstGeom>
        </p:spPr>
      </p:pic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B64EEDF4-B307-4432-A265-5FE8E325C0A5}"/>
              </a:ext>
            </a:extLst>
          </p:cNvPr>
          <p:cNvGrpSpPr/>
          <p:nvPr/>
        </p:nvGrpSpPr>
        <p:grpSpPr>
          <a:xfrm>
            <a:off x="6474413" y="2154939"/>
            <a:ext cx="1635475" cy="3417758"/>
            <a:chOff x="6576013" y="1843789"/>
            <a:chExt cx="1635475" cy="3417758"/>
          </a:xfrm>
        </p:grpSpPr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43F5A84B-6B8F-4300-A953-F6A2DC891311}"/>
                </a:ext>
              </a:extLst>
            </p:cNvPr>
            <p:cNvSpPr/>
            <p:nvPr/>
          </p:nvSpPr>
          <p:spPr>
            <a:xfrm>
              <a:off x="6596907" y="1843789"/>
              <a:ext cx="1614581" cy="3417758"/>
            </a:xfrm>
            <a:custGeom>
              <a:avLst/>
              <a:gdLst>
                <a:gd name="connsiteX0" fmla="*/ 216216 w 1614581"/>
                <a:gd name="connsiteY0" fmla="*/ 0 h 3417758"/>
                <a:gd name="connsiteX1" fmla="*/ 1081057 w 1614581"/>
                <a:gd name="connsiteY1" fmla="*/ 0 h 3417758"/>
                <a:gd name="connsiteX2" fmla="*/ 1297273 w 1614581"/>
                <a:gd name="connsiteY2" fmla="*/ 216216 h 3417758"/>
                <a:gd name="connsiteX3" fmla="*/ 1297273 w 1614581"/>
                <a:gd name="connsiteY3" fmla="*/ 632562 h 3417758"/>
                <a:gd name="connsiteX4" fmla="*/ 1297972 w 1614581"/>
                <a:gd name="connsiteY4" fmla="*/ 632562 h 3417758"/>
                <a:gd name="connsiteX5" fmla="*/ 1595016 w 1614581"/>
                <a:gd name="connsiteY5" fmla="*/ 804060 h 3417758"/>
                <a:gd name="connsiteX6" fmla="*/ 1595016 w 1614581"/>
                <a:gd name="connsiteY6" fmla="*/ 871905 h 3417758"/>
                <a:gd name="connsiteX7" fmla="*/ 1297972 w 1614581"/>
                <a:gd name="connsiteY7" fmla="*/ 1043403 h 3417758"/>
                <a:gd name="connsiteX8" fmla="*/ 1297273 w 1614581"/>
                <a:gd name="connsiteY8" fmla="*/ 1043403 h 3417758"/>
                <a:gd name="connsiteX9" fmla="*/ 1297273 w 1614581"/>
                <a:gd name="connsiteY9" fmla="*/ 3201542 h 3417758"/>
                <a:gd name="connsiteX10" fmla="*/ 1081057 w 1614581"/>
                <a:gd name="connsiteY10" fmla="*/ 3417758 h 3417758"/>
                <a:gd name="connsiteX11" fmla="*/ 216216 w 1614581"/>
                <a:gd name="connsiteY11" fmla="*/ 3417758 h 3417758"/>
                <a:gd name="connsiteX12" fmla="*/ 0 w 1614581"/>
                <a:gd name="connsiteY12" fmla="*/ 3201542 h 3417758"/>
                <a:gd name="connsiteX13" fmla="*/ 0 w 1614581"/>
                <a:gd name="connsiteY13" fmla="*/ 216216 h 3417758"/>
                <a:gd name="connsiteX14" fmla="*/ 216216 w 1614581"/>
                <a:gd name="connsiteY14" fmla="*/ 0 h 341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4581" h="3417758">
                  <a:moveTo>
                    <a:pt x="216216" y="0"/>
                  </a:moveTo>
                  <a:lnTo>
                    <a:pt x="1081057" y="0"/>
                  </a:lnTo>
                  <a:cubicBezTo>
                    <a:pt x="1200470" y="0"/>
                    <a:pt x="1297273" y="96803"/>
                    <a:pt x="1297273" y="216216"/>
                  </a:cubicBezTo>
                  <a:lnTo>
                    <a:pt x="1297273" y="632562"/>
                  </a:lnTo>
                  <a:lnTo>
                    <a:pt x="1297972" y="632562"/>
                  </a:lnTo>
                  <a:lnTo>
                    <a:pt x="1595016" y="804060"/>
                  </a:lnTo>
                  <a:cubicBezTo>
                    <a:pt x="1621103" y="819122"/>
                    <a:pt x="1621103" y="856844"/>
                    <a:pt x="1595016" y="871905"/>
                  </a:cubicBezTo>
                  <a:lnTo>
                    <a:pt x="1297972" y="1043403"/>
                  </a:lnTo>
                  <a:lnTo>
                    <a:pt x="1297273" y="1043403"/>
                  </a:lnTo>
                  <a:lnTo>
                    <a:pt x="1297273" y="3201542"/>
                  </a:lnTo>
                  <a:cubicBezTo>
                    <a:pt x="1297273" y="3320955"/>
                    <a:pt x="1200470" y="3417758"/>
                    <a:pt x="1081057" y="3417758"/>
                  </a:cubicBezTo>
                  <a:lnTo>
                    <a:pt x="216216" y="3417758"/>
                  </a:lnTo>
                  <a:cubicBezTo>
                    <a:pt x="96803" y="3417758"/>
                    <a:pt x="0" y="3320955"/>
                    <a:pt x="0" y="3201542"/>
                  </a:cubicBezTo>
                  <a:lnTo>
                    <a:pt x="0" y="216216"/>
                  </a:lnTo>
                  <a:cubicBezTo>
                    <a:pt x="0" y="96803"/>
                    <a:pt x="96803" y="0"/>
                    <a:pt x="216216" y="0"/>
                  </a:cubicBezTo>
                  <a:close/>
                </a:path>
              </a:pathLst>
            </a:cu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xmlns="" id="{B85A164F-2CE3-44C6-8C6B-6CC5E1DBF988}"/>
                </a:ext>
              </a:extLst>
            </p:cNvPr>
            <p:cNvGrpSpPr/>
            <p:nvPr/>
          </p:nvGrpSpPr>
          <p:grpSpPr>
            <a:xfrm>
              <a:off x="6859481" y="3166607"/>
              <a:ext cx="772125" cy="772125"/>
              <a:chOff x="12863634" y="8444774"/>
              <a:chExt cx="1111215" cy="1111215"/>
            </a:xfrm>
          </p:grpSpPr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xmlns="" id="{13411FB2-0708-4300-9410-B2D0E4221961}"/>
                  </a:ext>
                </a:extLst>
              </p:cNvPr>
              <p:cNvSpPr/>
              <p:nvPr/>
            </p:nvSpPr>
            <p:spPr>
              <a:xfrm flipH="1">
                <a:off x="12863634" y="8444774"/>
                <a:ext cx="1111215" cy="1111215"/>
              </a:xfrm>
              <a:prstGeom prst="ellipse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1600" kern="0" dirty="0">
                  <a:solidFill>
                    <a:srgbClr val="FFFFFF"/>
                  </a:solidFill>
                  <a:cs typeface="+mn-ea"/>
                </a:endParaRPr>
              </a:p>
            </p:txBody>
          </p:sp>
          <p:grpSp>
            <p:nvGrpSpPr>
              <p:cNvPr id="89" name="组合 88">
                <a:extLst>
                  <a:ext uri="{FF2B5EF4-FFF2-40B4-BE49-F238E27FC236}">
                    <a16:creationId xmlns:a16="http://schemas.microsoft.com/office/drawing/2014/main" xmlns="" id="{D8AF8701-642E-48A2-9F47-0D3F3E9C0FE2}"/>
                  </a:ext>
                </a:extLst>
              </p:cNvPr>
              <p:cNvGrpSpPr>
                <a:grpSpLocks/>
              </p:cNvGrpSpPr>
              <p:nvPr/>
            </p:nvGrpSpPr>
            <p:grpSpPr>
              <a:xfrm flipH="1">
                <a:off x="13205875" y="8748221"/>
                <a:ext cx="426733" cy="504321"/>
                <a:chOff x="6293865" y="-657946"/>
                <a:chExt cx="401535" cy="474541"/>
              </a:xfrm>
            </p:grpSpPr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xmlns="" id="{1DF0F418-7C6E-4A42-A1FA-0FAF35A5E955}"/>
                    </a:ext>
                  </a:extLst>
                </p:cNvPr>
                <p:cNvSpPr/>
                <p:nvPr/>
              </p:nvSpPr>
              <p:spPr>
                <a:xfrm>
                  <a:off x="6412980" y="-540634"/>
                  <a:ext cx="264169" cy="338977"/>
                </a:xfrm>
                <a:custGeom>
                  <a:avLst/>
                  <a:gdLst>
                    <a:gd name="connsiteX0" fmla="*/ 68443 w 264169"/>
                    <a:gd name="connsiteY0" fmla="*/ 0 h 338977"/>
                    <a:gd name="connsiteX1" fmla="*/ 195726 w 264169"/>
                    <a:gd name="connsiteY1" fmla="*/ 0 h 338977"/>
                    <a:gd name="connsiteX2" fmla="*/ 264169 w 264169"/>
                    <a:gd name="connsiteY2" fmla="*/ 68443 h 338977"/>
                    <a:gd name="connsiteX3" fmla="*/ 264169 w 264169"/>
                    <a:gd name="connsiteY3" fmla="*/ 270534 h 338977"/>
                    <a:gd name="connsiteX4" fmla="*/ 195726 w 264169"/>
                    <a:gd name="connsiteY4" fmla="*/ 338978 h 338977"/>
                    <a:gd name="connsiteX5" fmla="*/ 68443 w 264169"/>
                    <a:gd name="connsiteY5" fmla="*/ 338978 h 338977"/>
                    <a:gd name="connsiteX6" fmla="*/ 0 w 264169"/>
                    <a:gd name="connsiteY6" fmla="*/ 270534 h 338977"/>
                    <a:gd name="connsiteX7" fmla="*/ 0 w 264169"/>
                    <a:gd name="connsiteY7" fmla="*/ 68443 h 338977"/>
                    <a:gd name="connsiteX8" fmla="*/ 68443 w 264169"/>
                    <a:gd name="connsiteY8" fmla="*/ 0 h 338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4169" h="338977">
                      <a:moveTo>
                        <a:pt x="68443" y="0"/>
                      </a:moveTo>
                      <a:lnTo>
                        <a:pt x="195726" y="0"/>
                      </a:lnTo>
                      <a:cubicBezTo>
                        <a:pt x="241355" y="0"/>
                        <a:pt x="264169" y="22814"/>
                        <a:pt x="264169" y="68443"/>
                      </a:cubicBezTo>
                      <a:lnTo>
                        <a:pt x="264169" y="270534"/>
                      </a:lnTo>
                      <a:cubicBezTo>
                        <a:pt x="264169" y="316163"/>
                        <a:pt x="241355" y="338978"/>
                        <a:pt x="195726" y="338978"/>
                      </a:cubicBezTo>
                      <a:lnTo>
                        <a:pt x="68443" y="338978"/>
                      </a:lnTo>
                      <a:cubicBezTo>
                        <a:pt x="22814" y="338978"/>
                        <a:pt x="0" y="316163"/>
                        <a:pt x="0" y="270534"/>
                      </a:cubicBezTo>
                      <a:lnTo>
                        <a:pt x="0" y="68443"/>
                      </a:lnTo>
                      <a:cubicBezTo>
                        <a:pt x="0" y="22814"/>
                        <a:pt x="22814" y="0"/>
                        <a:pt x="68443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 dirty="0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xmlns="" id="{437B4C73-9A02-4011-A9A7-4452A3FF0642}"/>
                    </a:ext>
                  </a:extLst>
                </p:cNvPr>
                <p:cNvSpPr/>
                <p:nvPr/>
              </p:nvSpPr>
              <p:spPr>
                <a:xfrm>
                  <a:off x="6293865" y="-657946"/>
                  <a:ext cx="401535" cy="474541"/>
                </a:xfrm>
                <a:custGeom>
                  <a:avLst/>
                  <a:gdLst>
                    <a:gd name="connsiteX0" fmla="*/ 314840 w 401535"/>
                    <a:gd name="connsiteY0" fmla="*/ 474541 h 474541"/>
                    <a:gd name="connsiteX1" fmla="*/ 86695 w 401535"/>
                    <a:gd name="connsiteY1" fmla="*/ 474541 h 474541"/>
                    <a:gd name="connsiteX2" fmla="*/ 0 w 401535"/>
                    <a:gd name="connsiteY2" fmla="*/ 387846 h 474541"/>
                    <a:gd name="connsiteX3" fmla="*/ 0 w 401535"/>
                    <a:gd name="connsiteY3" fmla="*/ 86695 h 474541"/>
                    <a:gd name="connsiteX4" fmla="*/ 86695 w 401535"/>
                    <a:gd name="connsiteY4" fmla="*/ 0 h 474541"/>
                    <a:gd name="connsiteX5" fmla="*/ 314840 w 401535"/>
                    <a:gd name="connsiteY5" fmla="*/ 0 h 474541"/>
                    <a:gd name="connsiteX6" fmla="*/ 401535 w 401535"/>
                    <a:gd name="connsiteY6" fmla="*/ 86695 h 474541"/>
                    <a:gd name="connsiteX7" fmla="*/ 401535 w 401535"/>
                    <a:gd name="connsiteY7" fmla="*/ 387846 h 474541"/>
                    <a:gd name="connsiteX8" fmla="*/ 314840 w 401535"/>
                    <a:gd name="connsiteY8" fmla="*/ 474541 h 474541"/>
                    <a:gd name="connsiteX9" fmla="*/ 86695 w 401535"/>
                    <a:gd name="connsiteY9" fmla="*/ 36503 h 474541"/>
                    <a:gd name="connsiteX10" fmla="*/ 36503 w 401535"/>
                    <a:gd name="connsiteY10" fmla="*/ 86695 h 474541"/>
                    <a:gd name="connsiteX11" fmla="*/ 36503 w 401535"/>
                    <a:gd name="connsiteY11" fmla="*/ 387846 h 474541"/>
                    <a:gd name="connsiteX12" fmla="*/ 86695 w 401535"/>
                    <a:gd name="connsiteY12" fmla="*/ 438038 h 474541"/>
                    <a:gd name="connsiteX13" fmla="*/ 314840 w 401535"/>
                    <a:gd name="connsiteY13" fmla="*/ 438038 h 474541"/>
                    <a:gd name="connsiteX14" fmla="*/ 365032 w 401535"/>
                    <a:gd name="connsiteY14" fmla="*/ 387846 h 474541"/>
                    <a:gd name="connsiteX15" fmla="*/ 365032 w 401535"/>
                    <a:gd name="connsiteY15" fmla="*/ 86695 h 474541"/>
                    <a:gd name="connsiteX16" fmla="*/ 314840 w 401535"/>
                    <a:gd name="connsiteY16" fmla="*/ 36503 h 474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01535" h="474541">
                      <a:moveTo>
                        <a:pt x="314840" y="474541"/>
                      </a:moveTo>
                      <a:lnTo>
                        <a:pt x="86695" y="474541"/>
                      </a:lnTo>
                      <a:cubicBezTo>
                        <a:pt x="38893" y="474541"/>
                        <a:pt x="0" y="435648"/>
                        <a:pt x="0" y="387846"/>
                      </a:cubicBezTo>
                      <a:lnTo>
                        <a:pt x="0" y="86695"/>
                      </a:lnTo>
                      <a:cubicBezTo>
                        <a:pt x="0" y="38893"/>
                        <a:pt x="38893" y="0"/>
                        <a:pt x="86695" y="0"/>
                      </a:cubicBezTo>
                      <a:lnTo>
                        <a:pt x="314840" y="0"/>
                      </a:lnTo>
                      <a:cubicBezTo>
                        <a:pt x="362642" y="0"/>
                        <a:pt x="401535" y="38893"/>
                        <a:pt x="401535" y="86695"/>
                      </a:cubicBezTo>
                      <a:lnTo>
                        <a:pt x="401535" y="387846"/>
                      </a:lnTo>
                      <a:cubicBezTo>
                        <a:pt x="401535" y="435648"/>
                        <a:pt x="362642" y="474541"/>
                        <a:pt x="314840" y="474541"/>
                      </a:cubicBezTo>
                      <a:close/>
                      <a:moveTo>
                        <a:pt x="86695" y="36503"/>
                      </a:moveTo>
                      <a:cubicBezTo>
                        <a:pt x="58988" y="36535"/>
                        <a:pt x="36535" y="58988"/>
                        <a:pt x="36503" y="86695"/>
                      </a:cubicBezTo>
                      <a:lnTo>
                        <a:pt x="36503" y="387846"/>
                      </a:lnTo>
                      <a:cubicBezTo>
                        <a:pt x="36535" y="415553"/>
                        <a:pt x="58988" y="438007"/>
                        <a:pt x="86695" y="438038"/>
                      </a:cubicBezTo>
                      <a:lnTo>
                        <a:pt x="314840" y="438038"/>
                      </a:lnTo>
                      <a:cubicBezTo>
                        <a:pt x="342547" y="438007"/>
                        <a:pt x="365001" y="415553"/>
                        <a:pt x="365032" y="387846"/>
                      </a:cubicBezTo>
                      <a:lnTo>
                        <a:pt x="365032" y="86695"/>
                      </a:lnTo>
                      <a:cubicBezTo>
                        <a:pt x="365001" y="58988"/>
                        <a:pt x="342547" y="36535"/>
                        <a:pt x="314840" y="3650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xmlns="" id="{023DB6A6-7090-43BD-8B84-536846B662CB}"/>
                    </a:ext>
                  </a:extLst>
                </p:cNvPr>
                <p:cNvSpPr/>
                <p:nvPr/>
              </p:nvSpPr>
              <p:spPr>
                <a:xfrm>
                  <a:off x="6389653" y="-555466"/>
                  <a:ext cx="209991" cy="294435"/>
                </a:xfrm>
                <a:custGeom>
                  <a:avLst/>
                  <a:gdLst>
                    <a:gd name="connsiteX0" fmla="*/ 160693 w 209991"/>
                    <a:gd name="connsiteY0" fmla="*/ 201136 h 294435"/>
                    <a:gd name="connsiteX1" fmla="*/ 153992 w 209991"/>
                    <a:gd name="connsiteY1" fmla="*/ 199533 h 294435"/>
                    <a:gd name="connsiteX2" fmla="*/ 104980 w 209991"/>
                    <a:gd name="connsiteY2" fmla="*/ 174717 h 294435"/>
                    <a:gd name="connsiteX3" fmla="*/ 55969 w 209991"/>
                    <a:gd name="connsiteY3" fmla="*/ 199556 h 294435"/>
                    <a:gd name="connsiteX4" fmla="*/ 36037 w 209991"/>
                    <a:gd name="connsiteY4" fmla="*/ 193034 h 294435"/>
                    <a:gd name="connsiteX5" fmla="*/ 34615 w 209991"/>
                    <a:gd name="connsiteY5" fmla="*/ 184025 h 294435"/>
                    <a:gd name="connsiteX6" fmla="*/ 43045 w 209991"/>
                    <a:gd name="connsiteY6" fmla="*/ 130411 h 294435"/>
                    <a:gd name="connsiteX7" fmla="*/ 4232 w 209991"/>
                    <a:gd name="connsiteY7" fmla="*/ 90703 h 294435"/>
                    <a:gd name="connsiteX8" fmla="*/ 4456 w 209991"/>
                    <a:gd name="connsiteY8" fmla="*/ 69732 h 294435"/>
                    <a:gd name="connsiteX9" fmla="*/ 12416 w 209991"/>
                    <a:gd name="connsiteY9" fmla="*/ 65698 h 294435"/>
                    <a:gd name="connsiteX10" fmla="*/ 66350 w 209991"/>
                    <a:gd name="connsiteY10" fmla="*/ 56794 h 294435"/>
                    <a:gd name="connsiteX11" fmla="*/ 91862 w 209991"/>
                    <a:gd name="connsiteY11" fmla="*/ 7971 h 294435"/>
                    <a:gd name="connsiteX12" fmla="*/ 111870 w 209991"/>
                    <a:gd name="connsiteY12" fmla="*/ 1685 h 294435"/>
                    <a:gd name="connsiteX13" fmla="*/ 118156 w 209991"/>
                    <a:gd name="connsiteY13" fmla="*/ 7971 h 294435"/>
                    <a:gd name="connsiteX14" fmla="*/ 143640 w 209991"/>
                    <a:gd name="connsiteY14" fmla="*/ 56794 h 294435"/>
                    <a:gd name="connsiteX15" fmla="*/ 197573 w 209991"/>
                    <a:gd name="connsiteY15" fmla="*/ 65698 h 294435"/>
                    <a:gd name="connsiteX16" fmla="*/ 209792 w 209991"/>
                    <a:gd name="connsiteY16" fmla="*/ 82743 h 294435"/>
                    <a:gd name="connsiteX17" fmla="*/ 205758 w 209991"/>
                    <a:gd name="connsiteY17" fmla="*/ 90703 h 294435"/>
                    <a:gd name="connsiteX18" fmla="*/ 166973 w 209991"/>
                    <a:gd name="connsiteY18" fmla="*/ 130371 h 294435"/>
                    <a:gd name="connsiteX19" fmla="*/ 175403 w 209991"/>
                    <a:gd name="connsiteY19" fmla="*/ 183985 h 294435"/>
                    <a:gd name="connsiteX20" fmla="*/ 163031 w 209991"/>
                    <a:gd name="connsiteY20" fmla="*/ 200919 h 294435"/>
                    <a:gd name="connsiteX21" fmla="*/ 160751 w 209991"/>
                    <a:gd name="connsiteY21" fmla="*/ 201096 h 294435"/>
                    <a:gd name="connsiteX22" fmla="*/ 45355 w 209991"/>
                    <a:gd name="connsiteY22" fmla="*/ 90303 h 294435"/>
                    <a:gd name="connsiteX23" fmla="*/ 69453 w 209991"/>
                    <a:gd name="connsiteY23" fmla="*/ 114931 h 294435"/>
                    <a:gd name="connsiteX24" fmla="*/ 73502 w 209991"/>
                    <a:gd name="connsiteY24" fmla="*/ 127605 h 294435"/>
                    <a:gd name="connsiteX25" fmla="*/ 68415 w 209991"/>
                    <a:gd name="connsiteY25" fmla="*/ 159962 h 294435"/>
                    <a:gd name="connsiteX26" fmla="*/ 98279 w 209991"/>
                    <a:gd name="connsiteY26" fmla="*/ 144824 h 294435"/>
                    <a:gd name="connsiteX27" fmla="*/ 111682 w 209991"/>
                    <a:gd name="connsiteY27" fmla="*/ 144824 h 294435"/>
                    <a:gd name="connsiteX28" fmla="*/ 141546 w 209991"/>
                    <a:gd name="connsiteY28" fmla="*/ 159962 h 294435"/>
                    <a:gd name="connsiteX29" fmla="*/ 136459 w 209991"/>
                    <a:gd name="connsiteY29" fmla="*/ 127605 h 294435"/>
                    <a:gd name="connsiteX30" fmla="*/ 140508 w 209991"/>
                    <a:gd name="connsiteY30" fmla="*/ 114931 h 294435"/>
                    <a:gd name="connsiteX31" fmla="*/ 164606 w 209991"/>
                    <a:gd name="connsiteY31" fmla="*/ 90303 h 294435"/>
                    <a:gd name="connsiteX32" fmla="*/ 131480 w 209991"/>
                    <a:gd name="connsiteY32" fmla="*/ 84839 h 294435"/>
                    <a:gd name="connsiteX33" fmla="*/ 120745 w 209991"/>
                    <a:gd name="connsiteY33" fmla="*/ 77071 h 294435"/>
                    <a:gd name="connsiteX34" fmla="*/ 104980 w 209991"/>
                    <a:gd name="connsiteY34" fmla="*/ 46842 h 294435"/>
                    <a:gd name="connsiteX35" fmla="*/ 89216 w 209991"/>
                    <a:gd name="connsiteY35" fmla="*/ 77071 h 294435"/>
                    <a:gd name="connsiteX36" fmla="*/ 78481 w 209991"/>
                    <a:gd name="connsiteY36" fmla="*/ 84839 h 294435"/>
                    <a:gd name="connsiteX37" fmla="*/ 177987 w 209991"/>
                    <a:gd name="connsiteY37" fmla="*/ 294436 h 294435"/>
                    <a:gd name="connsiteX38" fmla="*/ 31974 w 209991"/>
                    <a:gd name="connsiteY38" fmla="*/ 294436 h 294435"/>
                    <a:gd name="connsiteX39" fmla="*/ 13722 w 209991"/>
                    <a:gd name="connsiteY39" fmla="*/ 276184 h 294435"/>
                    <a:gd name="connsiteX40" fmla="*/ 31974 w 209991"/>
                    <a:gd name="connsiteY40" fmla="*/ 257933 h 294435"/>
                    <a:gd name="connsiteX41" fmla="*/ 177987 w 209991"/>
                    <a:gd name="connsiteY41" fmla="*/ 257933 h 294435"/>
                    <a:gd name="connsiteX42" fmla="*/ 196238 w 209991"/>
                    <a:gd name="connsiteY42" fmla="*/ 276184 h 294435"/>
                    <a:gd name="connsiteX43" fmla="*/ 177987 w 209991"/>
                    <a:gd name="connsiteY43" fmla="*/ 294436 h 294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209991" h="294435">
                      <a:moveTo>
                        <a:pt x="160693" y="201136"/>
                      </a:moveTo>
                      <a:cubicBezTo>
                        <a:pt x="158365" y="201135"/>
                        <a:pt x="156069" y="200586"/>
                        <a:pt x="153992" y="199533"/>
                      </a:cubicBezTo>
                      <a:lnTo>
                        <a:pt x="104980" y="174717"/>
                      </a:lnTo>
                      <a:lnTo>
                        <a:pt x="55969" y="199556"/>
                      </a:lnTo>
                      <a:cubicBezTo>
                        <a:pt x="48664" y="203259"/>
                        <a:pt x="39740" y="200339"/>
                        <a:pt x="36037" y="193034"/>
                      </a:cubicBezTo>
                      <a:cubicBezTo>
                        <a:pt x="34629" y="190255"/>
                        <a:pt x="34131" y="187103"/>
                        <a:pt x="34615" y="184025"/>
                      </a:cubicBezTo>
                      <a:lnTo>
                        <a:pt x="43045" y="130411"/>
                      </a:lnTo>
                      <a:lnTo>
                        <a:pt x="4232" y="90703"/>
                      </a:lnTo>
                      <a:cubicBezTo>
                        <a:pt x="-1497" y="84849"/>
                        <a:pt x="-1397" y="75461"/>
                        <a:pt x="4456" y="69732"/>
                      </a:cubicBezTo>
                      <a:cubicBezTo>
                        <a:pt x="6633" y="67602"/>
                        <a:pt x="9412" y="66193"/>
                        <a:pt x="12416" y="65698"/>
                      </a:cubicBezTo>
                      <a:lnTo>
                        <a:pt x="66350" y="56794"/>
                      </a:lnTo>
                      <a:lnTo>
                        <a:pt x="91862" y="7971"/>
                      </a:lnTo>
                      <a:cubicBezTo>
                        <a:pt x="95651" y="711"/>
                        <a:pt x="104609" y="-2103"/>
                        <a:pt x="111870" y="1685"/>
                      </a:cubicBezTo>
                      <a:cubicBezTo>
                        <a:pt x="114559" y="3089"/>
                        <a:pt x="116753" y="5283"/>
                        <a:pt x="118156" y="7971"/>
                      </a:cubicBezTo>
                      <a:lnTo>
                        <a:pt x="143640" y="56794"/>
                      </a:lnTo>
                      <a:lnTo>
                        <a:pt x="197573" y="65698"/>
                      </a:lnTo>
                      <a:cubicBezTo>
                        <a:pt x="205654" y="67031"/>
                        <a:pt x="211124" y="74662"/>
                        <a:pt x="209792" y="82743"/>
                      </a:cubicBezTo>
                      <a:cubicBezTo>
                        <a:pt x="209296" y="85747"/>
                        <a:pt x="207888" y="88527"/>
                        <a:pt x="205758" y="90703"/>
                      </a:cubicBezTo>
                      <a:lnTo>
                        <a:pt x="166973" y="130371"/>
                      </a:lnTo>
                      <a:lnTo>
                        <a:pt x="175403" y="183985"/>
                      </a:lnTo>
                      <a:cubicBezTo>
                        <a:pt x="176663" y="192078"/>
                        <a:pt x="171124" y="199659"/>
                        <a:pt x="163031" y="200919"/>
                      </a:cubicBezTo>
                      <a:cubicBezTo>
                        <a:pt x="162277" y="201037"/>
                        <a:pt x="161514" y="201096"/>
                        <a:pt x="160751" y="201096"/>
                      </a:cubicBezTo>
                      <a:close/>
                      <a:moveTo>
                        <a:pt x="45355" y="90303"/>
                      </a:moveTo>
                      <a:lnTo>
                        <a:pt x="69453" y="114931"/>
                      </a:lnTo>
                      <a:cubicBezTo>
                        <a:pt x="72728" y="118280"/>
                        <a:pt x="74229" y="122978"/>
                        <a:pt x="73502" y="127605"/>
                      </a:cubicBezTo>
                      <a:lnTo>
                        <a:pt x="68415" y="159962"/>
                      </a:lnTo>
                      <a:lnTo>
                        <a:pt x="98279" y="144824"/>
                      </a:lnTo>
                      <a:cubicBezTo>
                        <a:pt x="102491" y="142690"/>
                        <a:pt x="107470" y="142690"/>
                        <a:pt x="111682" y="144824"/>
                      </a:cubicBezTo>
                      <a:lnTo>
                        <a:pt x="141546" y="159962"/>
                      </a:lnTo>
                      <a:lnTo>
                        <a:pt x="136459" y="127605"/>
                      </a:lnTo>
                      <a:cubicBezTo>
                        <a:pt x="135732" y="122978"/>
                        <a:pt x="137233" y="118280"/>
                        <a:pt x="140508" y="114931"/>
                      </a:cubicBezTo>
                      <a:lnTo>
                        <a:pt x="164606" y="90303"/>
                      </a:lnTo>
                      <a:lnTo>
                        <a:pt x="131480" y="84839"/>
                      </a:lnTo>
                      <a:cubicBezTo>
                        <a:pt x="126879" y="84081"/>
                        <a:pt x="122904" y="81204"/>
                        <a:pt x="120745" y="77071"/>
                      </a:cubicBezTo>
                      <a:lnTo>
                        <a:pt x="104980" y="46842"/>
                      </a:lnTo>
                      <a:lnTo>
                        <a:pt x="89216" y="77071"/>
                      </a:lnTo>
                      <a:cubicBezTo>
                        <a:pt x="87058" y="81204"/>
                        <a:pt x="83082" y="84081"/>
                        <a:pt x="78481" y="84839"/>
                      </a:cubicBezTo>
                      <a:close/>
                      <a:moveTo>
                        <a:pt x="177987" y="294436"/>
                      </a:moveTo>
                      <a:lnTo>
                        <a:pt x="31974" y="294436"/>
                      </a:lnTo>
                      <a:cubicBezTo>
                        <a:pt x="21894" y="294436"/>
                        <a:pt x="13722" y="286264"/>
                        <a:pt x="13722" y="276184"/>
                      </a:cubicBezTo>
                      <a:cubicBezTo>
                        <a:pt x="13722" y="266104"/>
                        <a:pt x="21894" y="257933"/>
                        <a:pt x="31974" y="257933"/>
                      </a:cubicBezTo>
                      <a:lnTo>
                        <a:pt x="177987" y="257933"/>
                      </a:lnTo>
                      <a:cubicBezTo>
                        <a:pt x="188067" y="257933"/>
                        <a:pt x="196238" y="266104"/>
                        <a:pt x="196238" y="276184"/>
                      </a:cubicBezTo>
                      <a:cubicBezTo>
                        <a:pt x="196238" y="286264"/>
                        <a:pt x="188067" y="294436"/>
                        <a:pt x="177987" y="29443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xmlns="" id="{4E0DA3D3-50A5-4663-B50E-FF87BC41140C}"/>
                </a:ext>
              </a:extLst>
            </p:cNvPr>
            <p:cNvSpPr txBox="1"/>
            <p:nvPr/>
          </p:nvSpPr>
          <p:spPr>
            <a:xfrm>
              <a:off x="6596906" y="2098620"/>
              <a:ext cx="12972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2022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xmlns="" id="{00A8B0D0-B3F7-4D98-B866-41667FB7FBFE}"/>
                </a:ext>
              </a:extLst>
            </p:cNvPr>
            <p:cNvSpPr txBox="1"/>
            <p:nvPr/>
          </p:nvSpPr>
          <p:spPr>
            <a:xfrm>
              <a:off x="6576013" y="4630941"/>
              <a:ext cx="12972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标题</a:t>
              </a: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xmlns="" id="{DA4CDCC6-E20E-484E-B0DB-B074B493FC77}"/>
              </a:ext>
            </a:extLst>
          </p:cNvPr>
          <p:cNvGrpSpPr/>
          <p:nvPr/>
        </p:nvGrpSpPr>
        <p:grpSpPr>
          <a:xfrm>
            <a:off x="5049485" y="1900107"/>
            <a:ext cx="1630253" cy="3672591"/>
            <a:chOff x="5151085" y="1588957"/>
            <a:chExt cx="1630253" cy="3672591"/>
          </a:xfrm>
        </p:grpSpPr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xmlns="" id="{7AE43CCA-FAAF-4A26-8B37-EEC6E0C72EE5}"/>
                </a:ext>
              </a:extLst>
            </p:cNvPr>
            <p:cNvSpPr/>
            <p:nvPr/>
          </p:nvSpPr>
          <p:spPr>
            <a:xfrm>
              <a:off x="5166756" y="1588957"/>
              <a:ext cx="1614582" cy="3672591"/>
            </a:xfrm>
            <a:custGeom>
              <a:avLst/>
              <a:gdLst>
                <a:gd name="connsiteX0" fmla="*/ 216216 w 1614582"/>
                <a:gd name="connsiteY0" fmla="*/ 0 h 3672591"/>
                <a:gd name="connsiteX1" fmla="*/ 1081057 w 1614582"/>
                <a:gd name="connsiteY1" fmla="*/ 0 h 3672591"/>
                <a:gd name="connsiteX2" fmla="*/ 1297273 w 1614582"/>
                <a:gd name="connsiteY2" fmla="*/ 216216 h 3672591"/>
                <a:gd name="connsiteX3" fmla="*/ 1297273 w 1614582"/>
                <a:gd name="connsiteY3" fmla="*/ 746060 h 3672591"/>
                <a:gd name="connsiteX4" fmla="*/ 1297973 w 1614582"/>
                <a:gd name="connsiteY4" fmla="*/ 746059 h 3672591"/>
                <a:gd name="connsiteX5" fmla="*/ 1595017 w 1614582"/>
                <a:gd name="connsiteY5" fmla="*/ 917557 h 3672591"/>
                <a:gd name="connsiteX6" fmla="*/ 1595017 w 1614582"/>
                <a:gd name="connsiteY6" fmla="*/ 985402 h 3672591"/>
                <a:gd name="connsiteX7" fmla="*/ 1297973 w 1614582"/>
                <a:gd name="connsiteY7" fmla="*/ 1156900 h 3672591"/>
                <a:gd name="connsiteX8" fmla="*/ 1297273 w 1614582"/>
                <a:gd name="connsiteY8" fmla="*/ 1156900 h 3672591"/>
                <a:gd name="connsiteX9" fmla="*/ 1297273 w 1614582"/>
                <a:gd name="connsiteY9" fmla="*/ 3456375 h 3672591"/>
                <a:gd name="connsiteX10" fmla="*/ 1081057 w 1614582"/>
                <a:gd name="connsiteY10" fmla="*/ 3672591 h 3672591"/>
                <a:gd name="connsiteX11" fmla="*/ 216216 w 1614582"/>
                <a:gd name="connsiteY11" fmla="*/ 3672591 h 3672591"/>
                <a:gd name="connsiteX12" fmla="*/ 0 w 1614582"/>
                <a:gd name="connsiteY12" fmla="*/ 3456375 h 3672591"/>
                <a:gd name="connsiteX13" fmla="*/ 0 w 1614582"/>
                <a:gd name="connsiteY13" fmla="*/ 216216 h 3672591"/>
                <a:gd name="connsiteX14" fmla="*/ 216216 w 1614582"/>
                <a:gd name="connsiteY14" fmla="*/ 0 h 3672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4582" h="3672591">
                  <a:moveTo>
                    <a:pt x="216216" y="0"/>
                  </a:moveTo>
                  <a:lnTo>
                    <a:pt x="1081057" y="0"/>
                  </a:lnTo>
                  <a:cubicBezTo>
                    <a:pt x="1200470" y="0"/>
                    <a:pt x="1297273" y="96803"/>
                    <a:pt x="1297273" y="216216"/>
                  </a:cubicBezTo>
                  <a:lnTo>
                    <a:pt x="1297273" y="746060"/>
                  </a:lnTo>
                  <a:lnTo>
                    <a:pt x="1297973" y="746059"/>
                  </a:lnTo>
                  <a:lnTo>
                    <a:pt x="1595017" y="917557"/>
                  </a:lnTo>
                  <a:cubicBezTo>
                    <a:pt x="1621104" y="932619"/>
                    <a:pt x="1621104" y="970341"/>
                    <a:pt x="1595017" y="985402"/>
                  </a:cubicBezTo>
                  <a:lnTo>
                    <a:pt x="1297973" y="1156900"/>
                  </a:lnTo>
                  <a:lnTo>
                    <a:pt x="1297273" y="1156900"/>
                  </a:lnTo>
                  <a:lnTo>
                    <a:pt x="1297273" y="3456375"/>
                  </a:lnTo>
                  <a:cubicBezTo>
                    <a:pt x="1297273" y="3575788"/>
                    <a:pt x="1200470" y="3672591"/>
                    <a:pt x="1081057" y="3672591"/>
                  </a:cubicBezTo>
                  <a:lnTo>
                    <a:pt x="216216" y="3672591"/>
                  </a:lnTo>
                  <a:cubicBezTo>
                    <a:pt x="96803" y="3672591"/>
                    <a:pt x="0" y="3575788"/>
                    <a:pt x="0" y="3456375"/>
                  </a:cubicBezTo>
                  <a:lnTo>
                    <a:pt x="0" y="216216"/>
                  </a:lnTo>
                  <a:cubicBezTo>
                    <a:pt x="0" y="96803"/>
                    <a:pt x="96803" y="0"/>
                    <a:pt x="216216" y="0"/>
                  </a:cubicBezTo>
                  <a:close/>
                </a:path>
              </a:pathLst>
            </a:cu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xmlns="" id="{1F799F66-2139-4D16-9858-6BA6EEB0FE0A}"/>
                </a:ext>
              </a:extLst>
            </p:cNvPr>
            <p:cNvGrpSpPr/>
            <p:nvPr/>
          </p:nvGrpSpPr>
          <p:grpSpPr>
            <a:xfrm>
              <a:off x="5429331" y="3039190"/>
              <a:ext cx="772125" cy="772125"/>
              <a:chOff x="10691582" y="8444774"/>
              <a:chExt cx="1111215" cy="1111215"/>
            </a:xfrm>
          </p:grpSpPr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xmlns="" id="{28E0E050-38D2-4F05-8F39-9B7D2B946D6C}"/>
                  </a:ext>
                </a:extLst>
              </p:cNvPr>
              <p:cNvSpPr/>
              <p:nvPr/>
            </p:nvSpPr>
            <p:spPr>
              <a:xfrm flipH="1">
                <a:off x="10691582" y="8444774"/>
                <a:ext cx="1111215" cy="1111215"/>
              </a:xfrm>
              <a:prstGeom prst="ellipse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1600" kern="0">
                  <a:solidFill>
                    <a:srgbClr val="FFFFFF"/>
                  </a:solidFill>
                  <a:cs typeface="+mn-ea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xmlns="" id="{BB6BBB97-6A71-49F0-99A3-C9BCB5ACFBE4}"/>
                  </a:ext>
                </a:extLst>
              </p:cNvPr>
              <p:cNvSpPr/>
              <p:nvPr/>
            </p:nvSpPr>
            <p:spPr>
              <a:xfrm>
                <a:off x="11037913" y="8849441"/>
                <a:ext cx="418553" cy="301880"/>
              </a:xfrm>
              <a:custGeom>
                <a:avLst/>
                <a:gdLst>
                  <a:gd name="connsiteX0" fmla="*/ 368960 w 431145"/>
                  <a:gd name="connsiteY0" fmla="*/ 310962 h 310962"/>
                  <a:gd name="connsiteX1" fmla="*/ 62186 w 431145"/>
                  <a:gd name="connsiteY1" fmla="*/ 310962 h 310962"/>
                  <a:gd name="connsiteX2" fmla="*/ 0 w 431145"/>
                  <a:gd name="connsiteY2" fmla="*/ 246175 h 310962"/>
                  <a:gd name="connsiteX3" fmla="*/ 0 w 431145"/>
                  <a:gd name="connsiteY3" fmla="*/ 64781 h 310962"/>
                  <a:gd name="connsiteX4" fmla="*/ 62186 w 431145"/>
                  <a:gd name="connsiteY4" fmla="*/ 0 h 310962"/>
                  <a:gd name="connsiteX5" fmla="*/ 368960 w 431145"/>
                  <a:gd name="connsiteY5" fmla="*/ 0 h 310962"/>
                  <a:gd name="connsiteX6" fmla="*/ 431145 w 431145"/>
                  <a:gd name="connsiteY6" fmla="*/ 64781 h 310962"/>
                  <a:gd name="connsiteX7" fmla="*/ 431145 w 431145"/>
                  <a:gd name="connsiteY7" fmla="*/ 246175 h 310962"/>
                  <a:gd name="connsiteX8" fmla="*/ 368960 w 431145"/>
                  <a:gd name="connsiteY8" fmla="*/ 310962 h 310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1145" h="310962">
                    <a:moveTo>
                      <a:pt x="368960" y="310962"/>
                    </a:moveTo>
                    <a:lnTo>
                      <a:pt x="62186" y="310962"/>
                    </a:lnTo>
                    <a:cubicBezTo>
                      <a:pt x="27859" y="310962"/>
                      <a:pt x="0" y="281956"/>
                      <a:pt x="0" y="246175"/>
                    </a:cubicBezTo>
                    <a:lnTo>
                      <a:pt x="0" y="64781"/>
                    </a:lnTo>
                    <a:cubicBezTo>
                      <a:pt x="0" y="28999"/>
                      <a:pt x="27839" y="0"/>
                      <a:pt x="62186" y="0"/>
                    </a:cubicBezTo>
                    <a:lnTo>
                      <a:pt x="368960" y="0"/>
                    </a:lnTo>
                    <a:cubicBezTo>
                      <a:pt x="403286" y="0"/>
                      <a:pt x="431145" y="28999"/>
                      <a:pt x="431145" y="64781"/>
                    </a:cubicBezTo>
                    <a:lnTo>
                      <a:pt x="431145" y="246175"/>
                    </a:lnTo>
                    <a:cubicBezTo>
                      <a:pt x="431145" y="281956"/>
                      <a:pt x="403307" y="310962"/>
                      <a:pt x="368960" y="310962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xmlns="" id="{19491CFF-2C9B-404C-845C-0E97ADC946C9}"/>
                  </a:ext>
                </a:extLst>
              </p:cNvPr>
              <p:cNvSpPr/>
              <p:nvPr/>
            </p:nvSpPr>
            <p:spPr>
              <a:xfrm>
                <a:off x="10961938" y="8747121"/>
                <a:ext cx="570502" cy="506521"/>
              </a:xfrm>
              <a:custGeom>
                <a:avLst/>
                <a:gdLst>
                  <a:gd name="connsiteX0" fmla="*/ 483315 w 587666"/>
                  <a:gd name="connsiteY0" fmla="*/ 444869 h 521760"/>
                  <a:gd name="connsiteX1" fmla="*/ 104352 w 587666"/>
                  <a:gd name="connsiteY1" fmla="*/ 444869 h 521760"/>
                  <a:gd name="connsiteX2" fmla="*/ 0 w 587666"/>
                  <a:gd name="connsiteY2" fmla="*/ 345096 h 521760"/>
                  <a:gd name="connsiteX3" fmla="*/ 0 w 587666"/>
                  <a:gd name="connsiteY3" fmla="*/ 99773 h 521760"/>
                  <a:gd name="connsiteX4" fmla="*/ 104352 w 587666"/>
                  <a:gd name="connsiteY4" fmla="*/ 0 h 521760"/>
                  <a:gd name="connsiteX5" fmla="*/ 483315 w 587666"/>
                  <a:gd name="connsiteY5" fmla="*/ 0 h 521760"/>
                  <a:gd name="connsiteX6" fmla="*/ 587667 w 587666"/>
                  <a:gd name="connsiteY6" fmla="*/ 99773 h 521760"/>
                  <a:gd name="connsiteX7" fmla="*/ 587667 w 587666"/>
                  <a:gd name="connsiteY7" fmla="*/ 345096 h 521760"/>
                  <a:gd name="connsiteX8" fmla="*/ 483315 w 587666"/>
                  <a:gd name="connsiteY8" fmla="*/ 444869 h 521760"/>
                  <a:gd name="connsiteX9" fmla="*/ 104352 w 587666"/>
                  <a:gd name="connsiteY9" fmla="*/ 43938 h 521760"/>
                  <a:gd name="connsiteX10" fmla="*/ 43938 w 587666"/>
                  <a:gd name="connsiteY10" fmla="*/ 99773 h 521760"/>
                  <a:gd name="connsiteX11" fmla="*/ 43938 w 587666"/>
                  <a:gd name="connsiteY11" fmla="*/ 345096 h 521760"/>
                  <a:gd name="connsiteX12" fmla="*/ 104352 w 587666"/>
                  <a:gd name="connsiteY12" fmla="*/ 400931 h 521760"/>
                  <a:gd name="connsiteX13" fmla="*/ 483315 w 587666"/>
                  <a:gd name="connsiteY13" fmla="*/ 400931 h 521760"/>
                  <a:gd name="connsiteX14" fmla="*/ 543729 w 587666"/>
                  <a:gd name="connsiteY14" fmla="*/ 345096 h 521760"/>
                  <a:gd name="connsiteX15" fmla="*/ 543729 w 587666"/>
                  <a:gd name="connsiteY15" fmla="*/ 99773 h 521760"/>
                  <a:gd name="connsiteX16" fmla="*/ 483315 w 587666"/>
                  <a:gd name="connsiteY16" fmla="*/ 43938 h 521760"/>
                  <a:gd name="connsiteX17" fmla="*/ 514298 w 587666"/>
                  <a:gd name="connsiteY17" fmla="*/ 521760 h 521760"/>
                  <a:gd name="connsiteX18" fmla="*/ 73458 w 587666"/>
                  <a:gd name="connsiteY18" fmla="*/ 521760 h 521760"/>
                  <a:gd name="connsiteX19" fmla="*/ 51489 w 587666"/>
                  <a:gd name="connsiteY19" fmla="*/ 499791 h 521760"/>
                  <a:gd name="connsiteX20" fmla="*/ 73458 w 587666"/>
                  <a:gd name="connsiteY20" fmla="*/ 477822 h 521760"/>
                  <a:gd name="connsiteX21" fmla="*/ 514298 w 587666"/>
                  <a:gd name="connsiteY21" fmla="*/ 477822 h 521760"/>
                  <a:gd name="connsiteX22" fmla="*/ 536266 w 587666"/>
                  <a:gd name="connsiteY22" fmla="*/ 499791 h 521760"/>
                  <a:gd name="connsiteX23" fmla="*/ 514298 w 587666"/>
                  <a:gd name="connsiteY23" fmla="*/ 521760 h 521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87666" h="521760">
                    <a:moveTo>
                      <a:pt x="483315" y="444869"/>
                    </a:moveTo>
                    <a:lnTo>
                      <a:pt x="104352" y="444869"/>
                    </a:lnTo>
                    <a:cubicBezTo>
                      <a:pt x="46814" y="444869"/>
                      <a:pt x="0" y="400108"/>
                      <a:pt x="0" y="345096"/>
                    </a:cubicBezTo>
                    <a:lnTo>
                      <a:pt x="0" y="99773"/>
                    </a:lnTo>
                    <a:cubicBezTo>
                      <a:pt x="0" y="44762"/>
                      <a:pt x="46814" y="0"/>
                      <a:pt x="104352" y="0"/>
                    </a:cubicBezTo>
                    <a:lnTo>
                      <a:pt x="483315" y="0"/>
                    </a:lnTo>
                    <a:cubicBezTo>
                      <a:pt x="540852" y="0"/>
                      <a:pt x="587667" y="44762"/>
                      <a:pt x="587667" y="99773"/>
                    </a:cubicBezTo>
                    <a:lnTo>
                      <a:pt x="587667" y="345096"/>
                    </a:lnTo>
                    <a:cubicBezTo>
                      <a:pt x="587667" y="400108"/>
                      <a:pt x="540852" y="444869"/>
                      <a:pt x="483315" y="444869"/>
                    </a:cubicBezTo>
                    <a:close/>
                    <a:moveTo>
                      <a:pt x="104352" y="43938"/>
                    </a:moveTo>
                    <a:cubicBezTo>
                      <a:pt x="71042" y="43938"/>
                      <a:pt x="43938" y="68989"/>
                      <a:pt x="43938" y="99773"/>
                    </a:cubicBezTo>
                    <a:lnTo>
                      <a:pt x="43938" y="345096"/>
                    </a:lnTo>
                    <a:cubicBezTo>
                      <a:pt x="43938" y="375880"/>
                      <a:pt x="71042" y="400931"/>
                      <a:pt x="104352" y="400931"/>
                    </a:cubicBezTo>
                    <a:lnTo>
                      <a:pt x="483315" y="400931"/>
                    </a:lnTo>
                    <a:cubicBezTo>
                      <a:pt x="516625" y="400931"/>
                      <a:pt x="543729" y="375880"/>
                      <a:pt x="543729" y="345096"/>
                    </a:cubicBezTo>
                    <a:lnTo>
                      <a:pt x="543729" y="99773"/>
                    </a:lnTo>
                    <a:cubicBezTo>
                      <a:pt x="543729" y="68989"/>
                      <a:pt x="516625" y="43938"/>
                      <a:pt x="483315" y="43938"/>
                    </a:cubicBezTo>
                    <a:close/>
                    <a:moveTo>
                      <a:pt x="514298" y="521760"/>
                    </a:moveTo>
                    <a:lnTo>
                      <a:pt x="73458" y="521760"/>
                    </a:lnTo>
                    <a:cubicBezTo>
                      <a:pt x="61325" y="521760"/>
                      <a:pt x="51489" y="511924"/>
                      <a:pt x="51489" y="499791"/>
                    </a:cubicBezTo>
                    <a:cubicBezTo>
                      <a:pt x="51489" y="487658"/>
                      <a:pt x="61325" y="477822"/>
                      <a:pt x="73458" y="477822"/>
                    </a:cubicBezTo>
                    <a:lnTo>
                      <a:pt x="514298" y="477822"/>
                    </a:lnTo>
                    <a:cubicBezTo>
                      <a:pt x="526430" y="477822"/>
                      <a:pt x="536266" y="487658"/>
                      <a:pt x="536266" y="499791"/>
                    </a:cubicBezTo>
                    <a:cubicBezTo>
                      <a:pt x="536266" y="511924"/>
                      <a:pt x="526430" y="521760"/>
                      <a:pt x="514298" y="52176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xmlns="" id="{68C37DE5-631C-494D-8C2E-4A57DCE30FB9}"/>
                  </a:ext>
                </a:extLst>
              </p:cNvPr>
              <p:cNvSpPr/>
              <p:nvPr/>
            </p:nvSpPr>
            <p:spPr>
              <a:xfrm>
                <a:off x="11136642" y="8881709"/>
                <a:ext cx="221095" cy="237345"/>
              </a:xfrm>
              <a:custGeom>
                <a:avLst/>
                <a:gdLst>
                  <a:gd name="connsiteX0" fmla="*/ 60023 w 227747"/>
                  <a:gd name="connsiteY0" fmla="*/ 244486 h 244486"/>
                  <a:gd name="connsiteX1" fmla="*/ 0 w 227747"/>
                  <a:gd name="connsiteY1" fmla="*/ 184367 h 244486"/>
                  <a:gd name="connsiteX2" fmla="*/ 0 w 227747"/>
                  <a:gd name="connsiteY2" fmla="*/ 60024 h 244486"/>
                  <a:gd name="connsiteX3" fmla="*/ 60022 w 227747"/>
                  <a:gd name="connsiteY3" fmla="*/ 0 h 244486"/>
                  <a:gd name="connsiteX4" fmla="*/ 90031 w 227747"/>
                  <a:gd name="connsiteY4" fmla="*/ 8040 h 244486"/>
                  <a:gd name="connsiteX5" fmla="*/ 197720 w 227747"/>
                  <a:gd name="connsiteY5" fmla="*/ 70219 h 244486"/>
                  <a:gd name="connsiteX6" fmla="*/ 219705 w 227747"/>
                  <a:gd name="connsiteY6" fmla="*/ 152187 h 244486"/>
                  <a:gd name="connsiteX7" fmla="*/ 197720 w 227747"/>
                  <a:gd name="connsiteY7" fmla="*/ 174172 h 244486"/>
                  <a:gd name="connsiteX8" fmla="*/ 90031 w 227747"/>
                  <a:gd name="connsiteY8" fmla="*/ 236351 h 244486"/>
                  <a:gd name="connsiteX9" fmla="*/ 60023 w 227747"/>
                  <a:gd name="connsiteY9" fmla="*/ 244486 h 244486"/>
                  <a:gd name="connsiteX10" fmla="*/ 60119 w 227747"/>
                  <a:gd name="connsiteY10" fmla="*/ 41124 h 244486"/>
                  <a:gd name="connsiteX11" fmla="*/ 50611 w 227747"/>
                  <a:gd name="connsiteY11" fmla="*/ 43719 h 244486"/>
                  <a:gd name="connsiteX12" fmla="*/ 41192 w 227747"/>
                  <a:gd name="connsiteY12" fmla="*/ 60024 h 244486"/>
                  <a:gd name="connsiteX13" fmla="*/ 41192 w 227747"/>
                  <a:gd name="connsiteY13" fmla="*/ 184367 h 244486"/>
                  <a:gd name="connsiteX14" fmla="*/ 60028 w 227747"/>
                  <a:gd name="connsiteY14" fmla="*/ 203193 h 244486"/>
                  <a:gd name="connsiteX15" fmla="*/ 69435 w 227747"/>
                  <a:gd name="connsiteY15" fmla="*/ 200672 h 244486"/>
                  <a:gd name="connsiteX16" fmla="*/ 177124 w 227747"/>
                  <a:gd name="connsiteY16" fmla="*/ 138501 h 244486"/>
                  <a:gd name="connsiteX17" fmla="*/ 184021 w 227747"/>
                  <a:gd name="connsiteY17" fmla="*/ 112787 h 244486"/>
                  <a:gd name="connsiteX18" fmla="*/ 177124 w 227747"/>
                  <a:gd name="connsiteY18" fmla="*/ 105891 h 244486"/>
                  <a:gd name="connsiteX19" fmla="*/ 69435 w 227747"/>
                  <a:gd name="connsiteY19" fmla="*/ 43719 h 244486"/>
                  <a:gd name="connsiteX20" fmla="*/ 60119 w 227747"/>
                  <a:gd name="connsiteY20" fmla="*/ 41124 h 244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7747" h="244486">
                    <a:moveTo>
                      <a:pt x="60023" y="244486"/>
                    </a:moveTo>
                    <a:cubicBezTo>
                      <a:pt x="26887" y="244362"/>
                      <a:pt x="71" y="217503"/>
                      <a:pt x="0" y="184367"/>
                    </a:cubicBezTo>
                    <a:lnTo>
                      <a:pt x="0" y="60024"/>
                    </a:lnTo>
                    <a:cubicBezTo>
                      <a:pt x="0" y="26874"/>
                      <a:pt x="26873" y="1"/>
                      <a:pt x="60022" y="0"/>
                    </a:cubicBezTo>
                    <a:cubicBezTo>
                      <a:pt x="70558" y="0"/>
                      <a:pt x="80907" y="2773"/>
                      <a:pt x="90031" y="8040"/>
                    </a:cubicBezTo>
                    <a:lnTo>
                      <a:pt x="197720" y="70219"/>
                    </a:lnTo>
                    <a:cubicBezTo>
                      <a:pt x="226425" y="86782"/>
                      <a:pt x="236269" y="123481"/>
                      <a:pt x="219705" y="152187"/>
                    </a:cubicBezTo>
                    <a:cubicBezTo>
                      <a:pt x="214435" y="161320"/>
                      <a:pt x="206852" y="168903"/>
                      <a:pt x="197720" y="174172"/>
                    </a:cubicBezTo>
                    <a:lnTo>
                      <a:pt x="90031" y="236351"/>
                    </a:lnTo>
                    <a:cubicBezTo>
                      <a:pt x="80919" y="241657"/>
                      <a:pt x="70567" y="244464"/>
                      <a:pt x="60023" y="244486"/>
                    </a:cubicBezTo>
                    <a:close/>
                    <a:moveTo>
                      <a:pt x="60119" y="41124"/>
                    </a:moveTo>
                    <a:cubicBezTo>
                      <a:pt x="56778" y="41152"/>
                      <a:pt x="53503" y="42047"/>
                      <a:pt x="50611" y="43719"/>
                    </a:cubicBezTo>
                    <a:cubicBezTo>
                      <a:pt x="44731" y="47028"/>
                      <a:pt x="41121" y="53277"/>
                      <a:pt x="41192" y="60024"/>
                    </a:cubicBezTo>
                    <a:lnTo>
                      <a:pt x="41192" y="184367"/>
                    </a:lnTo>
                    <a:cubicBezTo>
                      <a:pt x="41194" y="194768"/>
                      <a:pt x="49628" y="203196"/>
                      <a:pt x="60028" y="203193"/>
                    </a:cubicBezTo>
                    <a:cubicBezTo>
                      <a:pt x="63331" y="203193"/>
                      <a:pt x="66575" y="202323"/>
                      <a:pt x="69435" y="200672"/>
                    </a:cubicBezTo>
                    <a:lnTo>
                      <a:pt x="177124" y="138501"/>
                    </a:lnTo>
                    <a:cubicBezTo>
                      <a:pt x="186129" y="133305"/>
                      <a:pt x="189217" y="121793"/>
                      <a:pt x="184021" y="112787"/>
                    </a:cubicBezTo>
                    <a:cubicBezTo>
                      <a:pt x="182367" y="109922"/>
                      <a:pt x="179989" y="107544"/>
                      <a:pt x="177124" y="105891"/>
                    </a:cubicBezTo>
                    <a:lnTo>
                      <a:pt x="69435" y="43719"/>
                    </a:lnTo>
                    <a:cubicBezTo>
                      <a:pt x="66617" y="42037"/>
                      <a:pt x="63401" y="41141"/>
                      <a:pt x="60119" y="4112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xmlns="" id="{9810B127-3939-4AFD-AF0B-EDE630C48E4D}"/>
                </a:ext>
              </a:extLst>
            </p:cNvPr>
            <p:cNvSpPr txBox="1"/>
            <p:nvPr/>
          </p:nvSpPr>
          <p:spPr>
            <a:xfrm>
              <a:off x="5166756" y="1843787"/>
              <a:ext cx="12972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accent2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2021</a:t>
              </a:r>
              <a:endParaRPr lang="zh-CN" altLang="en-US" sz="2400" dirty="0">
                <a:solidFill>
                  <a:schemeClr val="accent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xmlns="" id="{8275AA1C-3F8B-406E-B2ED-3A84D6942DBC}"/>
                </a:ext>
              </a:extLst>
            </p:cNvPr>
            <p:cNvSpPr txBox="1"/>
            <p:nvPr/>
          </p:nvSpPr>
          <p:spPr>
            <a:xfrm>
              <a:off x="5151085" y="4630941"/>
              <a:ext cx="12972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标题</a:t>
              </a: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F05CE5EE-8DAE-48F2-ABCD-5241D04DC353}"/>
              </a:ext>
            </a:extLst>
          </p:cNvPr>
          <p:cNvGrpSpPr/>
          <p:nvPr/>
        </p:nvGrpSpPr>
        <p:grpSpPr>
          <a:xfrm>
            <a:off x="3624557" y="2799517"/>
            <a:ext cx="1625029" cy="2773181"/>
            <a:chOff x="3726157" y="2488367"/>
            <a:chExt cx="1625029" cy="2773181"/>
          </a:xfrm>
        </p:grpSpPr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7008378A-51DA-464D-B5E6-B3DE8ADA2C1E}"/>
                </a:ext>
              </a:extLst>
            </p:cNvPr>
            <p:cNvSpPr/>
            <p:nvPr/>
          </p:nvSpPr>
          <p:spPr>
            <a:xfrm>
              <a:off x="3736604" y="2488367"/>
              <a:ext cx="1614582" cy="2773181"/>
            </a:xfrm>
            <a:custGeom>
              <a:avLst/>
              <a:gdLst>
                <a:gd name="connsiteX0" fmla="*/ 216216 w 1614582"/>
                <a:gd name="connsiteY0" fmla="*/ 0 h 2773181"/>
                <a:gd name="connsiteX1" fmla="*/ 1081057 w 1614582"/>
                <a:gd name="connsiteY1" fmla="*/ 0 h 2773181"/>
                <a:gd name="connsiteX2" fmla="*/ 1297273 w 1614582"/>
                <a:gd name="connsiteY2" fmla="*/ 216216 h 2773181"/>
                <a:gd name="connsiteX3" fmla="*/ 1297273 w 1614582"/>
                <a:gd name="connsiteY3" fmla="*/ 641130 h 2773181"/>
                <a:gd name="connsiteX4" fmla="*/ 1297973 w 1614582"/>
                <a:gd name="connsiteY4" fmla="*/ 641130 h 2773181"/>
                <a:gd name="connsiteX5" fmla="*/ 1595017 w 1614582"/>
                <a:gd name="connsiteY5" fmla="*/ 812628 h 2773181"/>
                <a:gd name="connsiteX6" fmla="*/ 1595017 w 1614582"/>
                <a:gd name="connsiteY6" fmla="*/ 880473 h 2773181"/>
                <a:gd name="connsiteX7" fmla="*/ 1297973 w 1614582"/>
                <a:gd name="connsiteY7" fmla="*/ 1051971 h 2773181"/>
                <a:gd name="connsiteX8" fmla="*/ 1297273 w 1614582"/>
                <a:gd name="connsiteY8" fmla="*/ 1051971 h 2773181"/>
                <a:gd name="connsiteX9" fmla="*/ 1297273 w 1614582"/>
                <a:gd name="connsiteY9" fmla="*/ 2556965 h 2773181"/>
                <a:gd name="connsiteX10" fmla="*/ 1081057 w 1614582"/>
                <a:gd name="connsiteY10" fmla="*/ 2773181 h 2773181"/>
                <a:gd name="connsiteX11" fmla="*/ 216216 w 1614582"/>
                <a:gd name="connsiteY11" fmla="*/ 2773181 h 2773181"/>
                <a:gd name="connsiteX12" fmla="*/ 0 w 1614582"/>
                <a:gd name="connsiteY12" fmla="*/ 2556965 h 2773181"/>
                <a:gd name="connsiteX13" fmla="*/ 0 w 1614582"/>
                <a:gd name="connsiteY13" fmla="*/ 216216 h 2773181"/>
                <a:gd name="connsiteX14" fmla="*/ 216216 w 1614582"/>
                <a:gd name="connsiteY14" fmla="*/ 0 h 2773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4582" h="2773181">
                  <a:moveTo>
                    <a:pt x="216216" y="0"/>
                  </a:moveTo>
                  <a:lnTo>
                    <a:pt x="1081057" y="0"/>
                  </a:lnTo>
                  <a:cubicBezTo>
                    <a:pt x="1200470" y="0"/>
                    <a:pt x="1297273" y="96803"/>
                    <a:pt x="1297273" y="216216"/>
                  </a:cubicBezTo>
                  <a:lnTo>
                    <a:pt x="1297273" y="641130"/>
                  </a:lnTo>
                  <a:lnTo>
                    <a:pt x="1297973" y="641130"/>
                  </a:lnTo>
                  <a:lnTo>
                    <a:pt x="1595017" y="812628"/>
                  </a:lnTo>
                  <a:cubicBezTo>
                    <a:pt x="1621104" y="827690"/>
                    <a:pt x="1621104" y="865412"/>
                    <a:pt x="1595017" y="880473"/>
                  </a:cubicBezTo>
                  <a:lnTo>
                    <a:pt x="1297973" y="1051971"/>
                  </a:lnTo>
                  <a:lnTo>
                    <a:pt x="1297273" y="1051971"/>
                  </a:lnTo>
                  <a:lnTo>
                    <a:pt x="1297273" y="2556965"/>
                  </a:lnTo>
                  <a:cubicBezTo>
                    <a:pt x="1297273" y="2676378"/>
                    <a:pt x="1200470" y="2773181"/>
                    <a:pt x="1081057" y="2773181"/>
                  </a:cubicBezTo>
                  <a:lnTo>
                    <a:pt x="216216" y="2773181"/>
                  </a:lnTo>
                  <a:cubicBezTo>
                    <a:pt x="96803" y="2773181"/>
                    <a:pt x="0" y="2676378"/>
                    <a:pt x="0" y="2556965"/>
                  </a:cubicBezTo>
                  <a:lnTo>
                    <a:pt x="0" y="216216"/>
                  </a:lnTo>
                  <a:cubicBezTo>
                    <a:pt x="0" y="96803"/>
                    <a:pt x="96803" y="0"/>
                    <a:pt x="216216" y="0"/>
                  </a:cubicBezTo>
                  <a:close/>
                </a:path>
              </a:pathLst>
            </a:cu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B704F7E6-C8EE-4A96-B9A8-C04C48BF587C}"/>
                </a:ext>
              </a:extLst>
            </p:cNvPr>
            <p:cNvGrpSpPr/>
            <p:nvPr/>
          </p:nvGrpSpPr>
          <p:grpSpPr>
            <a:xfrm>
              <a:off x="3999179" y="3488895"/>
              <a:ext cx="772125" cy="772125"/>
              <a:chOff x="8519530" y="8444774"/>
              <a:chExt cx="1111215" cy="1111215"/>
            </a:xfrm>
          </p:grpSpPr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xmlns="" id="{A6B7042B-3CA5-4AB7-BF29-5FAB9287B6A0}"/>
                  </a:ext>
                </a:extLst>
              </p:cNvPr>
              <p:cNvSpPr/>
              <p:nvPr/>
            </p:nvSpPr>
            <p:spPr>
              <a:xfrm flipH="1">
                <a:off x="8519530" y="8444774"/>
                <a:ext cx="1111215" cy="1111215"/>
              </a:xfrm>
              <a:prstGeom prst="ellipse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1600" kern="0">
                  <a:solidFill>
                    <a:srgbClr val="FFFFFF"/>
                  </a:solidFill>
                  <a:cs typeface="+mn-ea"/>
                </a:endParaRPr>
              </a:p>
            </p:txBody>
          </p:sp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xmlns="" id="{41939794-5F75-4FAB-966F-9EB00BE6A9FF}"/>
                  </a:ext>
                </a:extLst>
              </p:cNvPr>
              <p:cNvGrpSpPr>
                <a:grpSpLocks/>
              </p:cNvGrpSpPr>
              <p:nvPr/>
            </p:nvGrpSpPr>
            <p:grpSpPr>
              <a:xfrm flipH="1">
                <a:off x="8822941" y="8767615"/>
                <a:ext cx="504393" cy="465532"/>
                <a:chOff x="4512858" y="7956632"/>
                <a:chExt cx="504393" cy="465532"/>
              </a:xfrm>
            </p:grpSpPr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xmlns="" id="{0624B8A5-403B-44EA-91E9-4E6028D9F1DB}"/>
                    </a:ext>
                  </a:extLst>
                </p:cNvPr>
                <p:cNvSpPr/>
                <p:nvPr/>
              </p:nvSpPr>
              <p:spPr>
                <a:xfrm>
                  <a:off x="4918745" y="8144818"/>
                  <a:ext cx="79103" cy="257888"/>
                </a:xfrm>
                <a:custGeom>
                  <a:avLst/>
                  <a:gdLst>
                    <a:gd name="connsiteX0" fmla="*/ 74432 w 74432"/>
                    <a:gd name="connsiteY0" fmla="*/ 28552 h 242660"/>
                    <a:gd name="connsiteX1" fmla="*/ 74432 w 74432"/>
                    <a:gd name="connsiteY1" fmla="*/ 214108 h 242660"/>
                    <a:gd name="connsiteX2" fmla="*/ 45880 w 74432"/>
                    <a:gd name="connsiteY2" fmla="*/ 242661 h 242660"/>
                    <a:gd name="connsiteX3" fmla="*/ 28552 w 74432"/>
                    <a:gd name="connsiteY3" fmla="*/ 242661 h 242660"/>
                    <a:gd name="connsiteX4" fmla="*/ 0 w 74432"/>
                    <a:gd name="connsiteY4" fmla="*/ 214108 h 242660"/>
                    <a:gd name="connsiteX5" fmla="*/ 0 w 74432"/>
                    <a:gd name="connsiteY5" fmla="*/ 28552 h 242660"/>
                    <a:gd name="connsiteX6" fmla="*/ 28552 w 74432"/>
                    <a:gd name="connsiteY6" fmla="*/ 0 h 242660"/>
                    <a:gd name="connsiteX7" fmla="*/ 45880 w 74432"/>
                    <a:gd name="connsiteY7" fmla="*/ 0 h 242660"/>
                    <a:gd name="connsiteX8" fmla="*/ 74432 w 74432"/>
                    <a:gd name="connsiteY8" fmla="*/ 28552 h 242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4432" h="242660">
                      <a:moveTo>
                        <a:pt x="74432" y="28552"/>
                      </a:moveTo>
                      <a:lnTo>
                        <a:pt x="74432" y="214108"/>
                      </a:lnTo>
                      <a:cubicBezTo>
                        <a:pt x="74432" y="233143"/>
                        <a:pt x="64915" y="242661"/>
                        <a:pt x="45880" y="242661"/>
                      </a:cubicBezTo>
                      <a:lnTo>
                        <a:pt x="28552" y="242661"/>
                      </a:lnTo>
                      <a:cubicBezTo>
                        <a:pt x="9518" y="242661"/>
                        <a:pt x="0" y="233143"/>
                        <a:pt x="0" y="214108"/>
                      </a:cubicBezTo>
                      <a:lnTo>
                        <a:pt x="0" y="28552"/>
                      </a:lnTo>
                      <a:cubicBezTo>
                        <a:pt x="0" y="9518"/>
                        <a:pt x="9518" y="0"/>
                        <a:pt x="28552" y="0"/>
                      </a:cubicBezTo>
                      <a:lnTo>
                        <a:pt x="45880" y="0"/>
                      </a:lnTo>
                      <a:cubicBezTo>
                        <a:pt x="64915" y="0"/>
                        <a:pt x="74432" y="9518"/>
                        <a:pt x="74432" y="28552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xmlns="" id="{446061F4-36F1-4C1C-B3DB-22AF89132BB0}"/>
                    </a:ext>
                  </a:extLst>
                </p:cNvPr>
                <p:cNvSpPr/>
                <p:nvPr/>
              </p:nvSpPr>
              <p:spPr>
                <a:xfrm>
                  <a:off x="4744676" y="8144813"/>
                  <a:ext cx="79103" cy="257888"/>
                </a:xfrm>
                <a:custGeom>
                  <a:avLst/>
                  <a:gdLst>
                    <a:gd name="connsiteX0" fmla="*/ 74432 w 74432"/>
                    <a:gd name="connsiteY0" fmla="*/ 28552 h 242660"/>
                    <a:gd name="connsiteX1" fmla="*/ 74432 w 74432"/>
                    <a:gd name="connsiteY1" fmla="*/ 214108 h 242660"/>
                    <a:gd name="connsiteX2" fmla="*/ 45880 w 74432"/>
                    <a:gd name="connsiteY2" fmla="*/ 242661 h 242660"/>
                    <a:gd name="connsiteX3" fmla="*/ 28552 w 74432"/>
                    <a:gd name="connsiteY3" fmla="*/ 242661 h 242660"/>
                    <a:gd name="connsiteX4" fmla="*/ 0 w 74432"/>
                    <a:gd name="connsiteY4" fmla="*/ 214108 h 242660"/>
                    <a:gd name="connsiteX5" fmla="*/ 0 w 74432"/>
                    <a:gd name="connsiteY5" fmla="*/ 28552 h 242660"/>
                    <a:gd name="connsiteX6" fmla="*/ 28552 w 74432"/>
                    <a:gd name="connsiteY6" fmla="*/ 0 h 242660"/>
                    <a:gd name="connsiteX7" fmla="*/ 45880 w 74432"/>
                    <a:gd name="connsiteY7" fmla="*/ 0 h 242660"/>
                    <a:gd name="connsiteX8" fmla="*/ 74432 w 74432"/>
                    <a:gd name="connsiteY8" fmla="*/ 28552 h 242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4432" h="242660">
                      <a:moveTo>
                        <a:pt x="74432" y="28552"/>
                      </a:moveTo>
                      <a:lnTo>
                        <a:pt x="74432" y="214108"/>
                      </a:lnTo>
                      <a:cubicBezTo>
                        <a:pt x="74432" y="233143"/>
                        <a:pt x="64915" y="242661"/>
                        <a:pt x="45880" y="242661"/>
                      </a:cubicBezTo>
                      <a:lnTo>
                        <a:pt x="28552" y="242661"/>
                      </a:lnTo>
                      <a:cubicBezTo>
                        <a:pt x="9518" y="242661"/>
                        <a:pt x="0" y="233143"/>
                        <a:pt x="0" y="214108"/>
                      </a:cubicBezTo>
                      <a:lnTo>
                        <a:pt x="0" y="28552"/>
                      </a:lnTo>
                      <a:cubicBezTo>
                        <a:pt x="0" y="9518"/>
                        <a:pt x="9518" y="0"/>
                        <a:pt x="28552" y="0"/>
                      </a:cubicBezTo>
                      <a:lnTo>
                        <a:pt x="45880" y="0"/>
                      </a:lnTo>
                      <a:cubicBezTo>
                        <a:pt x="64915" y="0"/>
                        <a:pt x="74432" y="9518"/>
                        <a:pt x="74432" y="28552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xmlns="" id="{62F7A826-46AE-46F9-8BFE-74CB7269AB87}"/>
                    </a:ext>
                  </a:extLst>
                </p:cNvPr>
                <p:cNvSpPr/>
                <p:nvPr/>
              </p:nvSpPr>
              <p:spPr>
                <a:xfrm>
                  <a:off x="4569533" y="8144813"/>
                  <a:ext cx="79103" cy="257888"/>
                </a:xfrm>
                <a:custGeom>
                  <a:avLst/>
                  <a:gdLst>
                    <a:gd name="connsiteX0" fmla="*/ 74432 w 74432"/>
                    <a:gd name="connsiteY0" fmla="*/ 28552 h 242660"/>
                    <a:gd name="connsiteX1" fmla="*/ 74432 w 74432"/>
                    <a:gd name="connsiteY1" fmla="*/ 214108 h 242660"/>
                    <a:gd name="connsiteX2" fmla="*/ 45880 w 74432"/>
                    <a:gd name="connsiteY2" fmla="*/ 242661 h 242660"/>
                    <a:gd name="connsiteX3" fmla="*/ 28552 w 74432"/>
                    <a:gd name="connsiteY3" fmla="*/ 242661 h 242660"/>
                    <a:gd name="connsiteX4" fmla="*/ 0 w 74432"/>
                    <a:gd name="connsiteY4" fmla="*/ 214108 h 242660"/>
                    <a:gd name="connsiteX5" fmla="*/ 0 w 74432"/>
                    <a:gd name="connsiteY5" fmla="*/ 28552 h 242660"/>
                    <a:gd name="connsiteX6" fmla="*/ 28552 w 74432"/>
                    <a:gd name="connsiteY6" fmla="*/ 0 h 242660"/>
                    <a:gd name="connsiteX7" fmla="*/ 45880 w 74432"/>
                    <a:gd name="connsiteY7" fmla="*/ 0 h 242660"/>
                    <a:gd name="connsiteX8" fmla="*/ 74432 w 74432"/>
                    <a:gd name="connsiteY8" fmla="*/ 28552 h 242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4432" h="242660">
                      <a:moveTo>
                        <a:pt x="74432" y="28552"/>
                      </a:moveTo>
                      <a:lnTo>
                        <a:pt x="74432" y="214108"/>
                      </a:lnTo>
                      <a:cubicBezTo>
                        <a:pt x="74432" y="233143"/>
                        <a:pt x="64915" y="242661"/>
                        <a:pt x="45880" y="242661"/>
                      </a:cubicBezTo>
                      <a:lnTo>
                        <a:pt x="28552" y="242661"/>
                      </a:lnTo>
                      <a:cubicBezTo>
                        <a:pt x="9518" y="242661"/>
                        <a:pt x="0" y="233143"/>
                        <a:pt x="0" y="214108"/>
                      </a:cubicBezTo>
                      <a:lnTo>
                        <a:pt x="0" y="28552"/>
                      </a:lnTo>
                      <a:cubicBezTo>
                        <a:pt x="0" y="9518"/>
                        <a:pt x="9518" y="0"/>
                        <a:pt x="28552" y="0"/>
                      </a:cubicBezTo>
                      <a:lnTo>
                        <a:pt x="45880" y="0"/>
                      </a:lnTo>
                      <a:cubicBezTo>
                        <a:pt x="64915" y="0"/>
                        <a:pt x="74432" y="9518"/>
                        <a:pt x="74432" y="28552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xmlns="" id="{7BA8F5BA-08EA-4AFC-B11C-FCB72DFEAC6A}"/>
                    </a:ext>
                  </a:extLst>
                </p:cNvPr>
                <p:cNvSpPr/>
                <p:nvPr/>
              </p:nvSpPr>
              <p:spPr>
                <a:xfrm>
                  <a:off x="4512858" y="8073038"/>
                  <a:ext cx="504393" cy="349126"/>
                </a:xfrm>
                <a:custGeom>
                  <a:avLst/>
                  <a:gdLst>
                    <a:gd name="connsiteX0" fmla="*/ 99209 w 474609"/>
                    <a:gd name="connsiteY0" fmla="*/ 328512 h 328511"/>
                    <a:gd name="connsiteX1" fmla="*/ 46804 w 474609"/>
                    <a:gd name="connsiteY1" fmla="*/ 328512 h 328511"/>
                    <a:gd name="connsiteX2" fmla="*/ 0 w 474609"/>
                    <a:gd name="connsiteY2" fmla="*/ 281708 h 328511"/>
                    <a:gd name="connsiteX3" fmla="*/ 0 w 474609"/>
                    <a:gd name="connsiteY3" fmla="*/ 46798 h 328511"/>
                    <a:gd name="connsiteX4" fmla="*/ 46804 w 474609"/>
                    <a:gd name="connsiteY4" fmla="*/ 0 h 328511"/>
                    <a:gd name="connsiteX5" fmla="*/ 99209 w 474609"/>
                    <a:gd name="connsiteY5" fmla="*/ 0 h 328511"/>
                    <a:gd name="connsiteX6" fmla="*/ 146013 w 474609"/>
                    <a:gd name="connsiteY6" fmla="*/ 46798 h 328511"/>
                    <a:gd name="connsiteX7" fmla="*/ 146013 w 474609"/>
                    <a:gd name="connsiteY7" fmla="*/ 281708 h 328511"/>
                    <a:gd name="connsiteX8" fmla="*/ 99209 w 474609"/>
                    <a:gd name="connsiteY8" fmla="*/ 328512 h 328511"/>
                    <a:gd name="connsiteX9" fmla="*/ 46798 w 474609"/>
                    <a:gd name="connsiteY9" fmla="*/ 36486 h 328511"/>
                    <a:gd name="connsiteX10" fmla="*/ 36503 w 474609"/>
                    <a:gd name="connsiteY10" fmla="*/ 46798 h 328511"/>
                    <a:gd name="connsiteX11" fmla="*/ 36503 w 474609"/>
                    <a:gd name="connsiteY11" fmla="*/ 281708 h 328511"/>
                    <a:gd name="connsiteX12" fmla="*/ 46804 w 474609"/>
                    <a:gd name="connsiteY12" fmla="*/ 292008 h 328511"/>
                    <a:gd name="connsiteX13" fmla="*/ 99209 w 474609"/>
                    <a:gd name="connsiteY13" fmla="*/ 292008 h 328511"/>
                    <a:gd name="connsiteX14" fmla="*/ 109504 w 474609"/>
                    <a:gd name="connsiteY14" fmla="*/ 281708 h 328511"/>
                    <a:gd name="connsiteX15" fmla="*/ 109504 w 474609"/>
                    <a:gd name="connsiteY15" fmla="*/ 46798 h 328511"/>
                    <a:gd name="connsiteX16" fmla="*/ 99209 w 474609"/>
                    <a:gd name="connsiteY16" fmla="*/ 36486 h 328511"/>
                    <a:gd name="connsiteX17" fmla="*/ 264009 w 474609"/>
                    <a:gd name="connsiteY17" fmla="*/ 328512 h 328511"/>
                    <a:gd name="connsiteX18" fmla="*/ 211599 w 474609"/>
                    <a:gd name="connsiteY18" fmla="*/ 328512 h 328511"/>
                    <a:gd name="connsiteX19" fmla="*/ 164800 w 474609"/>
                    <a:gd name="connsiteY19" fmla="*/ 281708 h 328511"/>
                    <a:gd name="connsiteX20" fmla="*/ 164800 w 474609"/>
                    <a:gd name="connsiteY20" fmla="*/ 46798 h 328511"/>
                    <a:gd name="connsiteX21" fmla="*/ 211599 w 474609"/>
                    <a:gd name="connsiteY21" fmla="*/ 0 h 328511"/>
                    <a:gd name="connsiteX22" fmla="*/ 264009 w 474609"/>
                    <a:gd name="connsiteY22" fmla="*/ 0 h 328511"/>
                    <a:gd name="connsiteX23" fmla="*/ 310813 w 474609"/>
                    <a:gd name="connsiteY23" fmla="*/ 46798 h 328511"/>
                    <a:gd name="connsiteX24" fmla="*/ 310813 w 474609"/>
                    <a:gd name="connsiteY24" fmla="*/ 281708 h 328511"/>
                    <a:gd name="connsiteX25" fmla="*/ 264009 w 474609"/>
                    <a:gd name="connsiteY25" fmla="*/ 328512 h 328511"/>
                    <a:gd name="connsiteX26" fmla="*/ 211599 w 474609"/>
                    <a:gd name="connsiteY26" fmla="*/ 36486 h 328511"/>
                    <a:gd name="connsiteX27" fmla="*/ 201304 w 474609"/>
                    <a:gd name="connsiteY27" fmla="*/ 46798 h 328511"/>
                    <a:gd name="connsiteX28" fmla="*/ 201304 w 474609"/>
                    <a:gd name="connsiteY28" fmla="*/ 281708 h 328511"/>
                    <a:gd name="connsiteX29" fmla="*/ 211599 w 474609"/>
                    <a:gd name="connsiteY29" fmla="*/ 292008 h 328511"/>
                    <a:gd name="connsiteX30" fmla="*/ 264009 w 474609"/>
                    <a:gd name="connsiteY30" fmla="*/ 292008 h 328511"/>
                    <a:gd name="connsiteX31" fmla="*/ 274310 w 474609"/>
                    <a:gd name="connsiteY31" fmla="*/ 281708 h 328511"/>
                    <a:gd name="connsiteX32" fmla="*/ 274310 w 474609"/>
                    <a:gd name="connsiteY32" fmla="*/ 46798 h 328511"/>
                    <a:gd name="connsiteX33" fmla="*/ 264009 w 474609"/>
                    <a:gd name="connsiteY33" fmla="*/ 36503 h 328511"/>
                    <a:gd name="connsiteX34" fmla="*/ 427806 w 474609"/>
                    <a:gd name="connsiteY34" fmla="*/ 328512 h 328511"/>
                    <a:gd name="connsiteX35" fmla="*/ 375395 w 474609"/>
                    <a:gd name="connsiteY35" fmla="*/ 328512 h 328511"/>
                    <a:gd name="connsiteX36" fmla="*/ 328597 w 474609"/>
                    <a:gd name="connsiteY36" fmla="*/ 281708 h 328511"/>
                    <a:gd name="connsiteX37" fmla="*/ 328597 w 474609"/>
                    <a:gd name="connsiteY37" fmla="*/ 46798 h 328511"/>
                    <a:gd name="connsiteX38" fmla="*/ 375395 w 474609"/>
                    <a:gd name="connsiteY38" fmla="*/ 0 h 328511"/>
                    <a:gd name="connsiteX39" fmla="*/ 427806 w 474609"/>
                    <a:gd name="connsiteY39" fmla="*/ 0 h 328511"/>
                    <a:gd name="connsiteX40" fmla="*/ 474610 w 474609"/>
                    <a:gd name="connsiteY40" fmla="*/ 46798 h 328511"/>
                    <a:gd name="connsiteX41" fmla="*/ 474610 w 474609"/>
                    <a:gd name="connsiteY41" fmla="*/ 281708 h 328511"/>
                    <a:gd name="connsiteX42" fmla="*/ 427806 w 474609"/>
                    <a:gd name="connsiteY42" fmla="*/ 328512 h 328511"/>
                    <a:gd name="connsiteX43" fmla="*/ 375395 w 474609"/>
                    <a:gd name="connsiteY43" fmla="*/ 36486 h 328511"/>
                    <a:gd name="connsiteX44" fmla="*/ 365100 w 474609"/>
                    <a:gd name="connsiteY44" fmla="*/ 46798 h 328511"/>
                    <a:gd name="connsiteX45" fmla="*/ 365100 w 474609"/>
                    <a:gd name="connsiteY45" fmla="*/ 281708 h 328511"/>
                    <a:gd name="connsiteX46" fmla="*/ 375395 w 474609"/>
                    <a:gd name="connsiteY46" fmla="*/ 292008 h 328511"/>
                    <a:gd name="connsiteX47" fmla="*/ 427806 w 474609"/>
                    <a:gd name="connsiteY47" fmla="*/ 292008 h 328511"/>
                    <a:gd name="connsiteX48" fmla="*/ 438107 w 474609"/>
                    <a:gd name="connsiteY48" fmla="*/ 281708 h 328511"/>
                    <a:gd name="connsiteX49" fmla="*/ 438107 w 474609"/>
                    <a:gd name="connsiteY49" fmla="*/ 46798 h 328511"/>
                    <a:gd name="connsiteX50" fmla="*/ 427806 w 474609"/>
                    <a:gd name="connsiteY50" fmla="*/ 36503 h 3285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474609" h="328511">
                      <a:moveTo>
                        <a:pt x="99209" y="328512"/>
                      </a:moveTo>
                      <a:lnTo>
                        <a:pt x="46804" y="328512"/>
                      </a:lnTo>
                      <a:cubicBezTo>
                        <a:pt x="20967" y="328483"/>
                        <a:pt x="28" y="307545"/>
                        <a:pt x="0" y="281708"/>
                      </a:cubicBezTo>
                      <a:lnTo>
                        <a:pt x="0" y="46798"/>
                      </a:lnTo>
                      <a:cubicBezTo>
                        <a:pt x="28" y="20962"/>
                        <a:pt x="20968" y="25"/>
                        <a:pt x="46804" y="0"/>
                      </a:cubicBezTo>
                      <a:lnTo>
                        <a:pt x="99209" y="0"/>
                      </a:lnTo>
                      <a:cubicBezTo>
                        <a:pt x="125045" y="25"/>
                        <a:pt x="145984" y="20962"/>
                        <a:pt x="146013" y="46798"/>
                      </a:cubicBezTo>
                      <a:lnTo>
                        <a:pt x="146013" y="281708"/>
                      </a:lnTo>
                      <a:cubicBezTo>
                        <a:pt x="145984" y="307545"/>
                        <a:pt x="125046" y="328483"/>
                        <a:pt x="99209" y="328512"/>
                      </a:cubicBezTo>
                      <a:close/>
                      <a:moveTo>
                        <a:pt x="46798" y="36486"/>
                      </a:moveTo>
                      <a:cubicBezTo>
                        <a:pt x="41108" y="36492"/>
                        <a:pt x="36500" y="41108"/>
                        <a:pt x="36503" y="46798"/>
                      </a:cubicBezTo>
                      <a:lnTo>
                        <a:pt x="36503" y="281708"/>
                      </a:lnTo>
                      <a:cubicBezTo>
                        <a:pt x="36509" y="287394"/>
                        <a:pt x="41117" y="292002"/>
                        <a:pt x="46804" y="292008"/>
                      </a:cubicBezTo>
                      <a:lnTo>
                        <a:pt x="99209" y="292008"/>
                      </a:lnTo>
                      <a:cubicBezTo>
                        <a:pt x="104893" y="291999"/>
                        <a:pt x="109498" y="287392"/>
                        <a:pt x="109504" y="281708"/>
                      </a:cubicBezTo>
                      <a:lnTo>
                        <a:pt x="109504" y="46798"/>
                      </a:lnTo>
                      <a:cubicBezTo>
                        <a:pt x="109507" y="41108"/>
                        <a:pt x="104899" y="36492"/>
                        <a:pt x="99209" y="36486"/>
                      </a:cubicBezTo>
                      <a:close/>
                      <a:moveTo>
                        <a:pt x="264009" y="328512"/>
                      </a:moveTo>
                      <a:lnTo>
                        <a:pt x="211599" y="328512"/>
                      </a:lnTo>
                      <a:cubicBezTo>
                        <a:pt x="185764" y="328480"/>
                        <a:pt x="164829" y="307543"/>
                        <a:pt x="164800" y="281708"/>
                      </a:cubicBezTo>
                      <a:lnTo>
                        <a:pt x="164800" y="46798"/>
                      </a:lnTo>
                      <a:cubicBezTo>
                        <a:pt x="164829" y="20964"/>
                        <a:pt x="185765" y="29"/>
                        <a:pt x="211599" y="0"/>
                      </a:cubicBezTo>
                      <a:lnTo>
                        <a:pt x="264009" y="0"/>
                      </a:lnTo>
                      <a:cubicBezTo>
                        <a:pt x="289846" y="25"/>
                        <a:pt x="310785" y="20962"/>
                        <a:pt x="310813" y="46798"/>
                      </a:cubicBezTo>
                      <a:lnTo>
                        <a:pt x="310813" y="281708"/>
                      </a:lnTo>
                      <a:cubicBezTo>
                        <a:pt x="310785" y="307545"/>
                        <a:pt x="289847" y="328483"/>
                        <a:pt x="264009" y="328512"/>
                      </a:cubicBezTo>
                      <a:close/>
                      <a:moveTo>
                        <a:pt x="211599" y="36486"/>
                      </a:moveTo>
                      <a:cubicBezTo>
                        <a:pt x="205909" y="36492"/>
                        <a:pt x="201300" y="41108"/>
                        <a:pt x="201304" y="46798"/>
                      </a:cubicBezTo>
                      <a:lnTo>
                        <a:pt x="201304" y="281708"/>
                      </a:lnTo>
                      <a:cubicBezTo>
                        <a:pt x="201310" y="287392"/>
                        <a:pt x="205914" y="291999"/>
                        <a:pt x="211599" y="292008"/>
                      </a:cubicBezTo>
                      <a:lnTo>
                        <a:pt x="264009" y="292008"/>
                      </a:lnTo>
                      <a:cubicBezTo>
                        <a:pt x="269696" y="292002"/>
                        <a:pt x="274304" y="287394"/>
                        <a:pt x="274310" y="281708"/>
                      </a:cubicBezTo>
                      <a:lnTo>
                        <a:pt x="274310" y="46798"/>
                      </a:lnTo>
                      <a:cubicBezTo>
                        <a:pt x="274304" y="41113"/>
                        <a:pt x="269695" y="36507"/>
                        <a:pt x="264009" y="36503"/>
                      </a:cubicBezTo>
                      <a:close/>
                      <a:moveTo>
                        <a:pt x="427806" y="328512"/>
                      </a:moveTo>
                      <a:lnTo>
                        <a:pt x="375395" y="328512"/>
                      </a:lnTo>
                      <a:cubicBezTo>
                        <a:pt x="349559" y="328483"/>
                        <a:pt x="328622" y="307544"/>
                        <a:pt x="328597" y="281708"/>
                      </a:cubicBezTo>
                      <a:lnTo>
                        <a:pt x="328597" y="46798"/>
                      </a:lnTo>
                      <a:cubicBezTo>
                        <a:pt x="328622" y="20963"/>
                        <a:pt x="349560" y="25"/>
                        <a:pt x="375395" y="0"/>
                      </a:cubicBezTo>
                      <a:lnTo>
                        <a:pt x="427806" y="0"/>
                      </a:lnTo>
                      <a:cubicBezTo>
                        <a:pt x="453642" y="25"/>
                        <a:pt x="474581" y="20962"/>
                        <a:pt x="474610" y="46798"/>
                      </a:cubicBezTo>
                      <a:lnTo>
                        <a:pt x="474610" y="281708"/>
                      </a:lnTo>
                      <a:cubicBezTo>
                        <a:pt x="474581" y="307545"/>
                        <a:pt x="453643" y="328483"/>
                        <a:pt x="427806" y="328512"/>
                      </a:cubicBezTo>
                      <a:close/>
                      <a:moveTo>
                        <a:pt x="375395" y="36486"/>
                      </a:moveTo>
                      <a:cubicBezTo>
                        <a:pt x="369705" y="36492"/>
                        <a:pt x="365097" y="41108"/>
                        <a:pt x="365100" y="46798"/>
                      </a:cubicBezTo>
                      <a:lnTo>
                        <a:pt x="365100" y="281708"/>
                      </a:lnTo>
                      <a:cubicBezTo>
                        <a:pt x="365107" y="287392"/>
                        <a:pt x="369711" y="291999"/>
                        <a:pt x="375395" y="292008"/>
                      </a:cubicBezTo>
                      <a:lnTo>
                        <a:pt x="427806" y="292008"/>
                      </a:lnTo>
                      <a:cubicBezTo>
                        <a:pt x="433492" y="292002"/>
                        <a:pt x="438100" y="287394"/>
                        <a:pt x="438107" y="281708"/>
                      </a:cubicBezTo>
                      <a:lnTo>
                        <a:pt x="438107" y="46798"/>
                      </a:lnTo>
                      <a:cubicBezTo>
                        <a:pt x="438100" y="41113"/>
                        <a:pt x="433491" y="36507"/>
                        <a:pt x="427806" y="3650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xmlns="" id="{970C9D91-2D90-40D4-B206-662D5C9B6918}"/>
                    </a:ext>
                  </a:extLst>
                </p:cNvPr>
                <p:cNvSpPr/>
                <p:nvPr/>
              </p:nvSpPr>
              <p:spPr>
                <a:xfrm>
                  <a:off x="4571043" y="7956650"/>
                  <a:ext cx="212929" cy="140882"/>
                </a:xfrm>
                <a:custGeom>
                  <a:avLst/>
                  <a:gdLst>
                    <a:gd name="connsiteX0" fmla="*/ 182105 w 200356"/>
                    <a:gd name="connsiteY0" fmla="*/ 132564 h 132563"/>
                    <a:gd name="connsiteX1" fmla="*/ 163854 w 200356"/>
                    <a:gd name="connsiteY1" fmla="*/ 114312 h 132563"/>
                    <a:gd name="connsiteX2" fmla="*/ 163854 w 200356"/>
                    <a:gd name="connsiteY2" fmla="*/ 36475 h 132563"/>
                    <a:gd name="connsiteX3" fmla="*/ 46804 w 200356"/>
                    <a:gd name="connsiteY3" fmla="*/ 36475 h 132563"/>
                    <a:gd name="connsiteX4" fmla="*/ 36503 w 200356"/>
                    <a:gd name="connsiteY4" fmla="*/ 46770 h 132563"/>
                    <a:gd name="connsiteX5" fmla="*/ 36503 w 200356"/>
                    <a:gd name="connsiteY5" fmla="*/ 114312 h 132563"/>
                    <a:gd name="connsiteX6" fmla="*/ 18252 w 200356"/>
                    <a:gd name="connsiteY6" fmla="*/ 132564 h 132563"/>
                    <a:gd name="connsiteX7" fmla="*/ 0 w 200356"/>
                    <a:gd name="connsiteY7" fmla="*/ 114312 h 132563"/>
                    <a:gd name="connsiteX8" fmla="*/ 0 w 200356"/>
                    <a:gd name="connsiteY8" fmla="*/ 46770 h 132563"/>
                    <a:gd name="connsiteX9" fmla="*/ 46804 w 200356"/>
                    <a:gd name="connsiteY9" fmla="*/ 0 h 132563"/>
                    <a:gd name="connsiteX10" fmla="*/ 182105 w 200356"/>
                    <a:gd name="connsiteY10" fmla="*/ 0 h 132563"/>
                    <a:gd name="connsiteX11" fmla="*/ 200357 w 200356"/>
                    <a:gd name="connsiteY11" fmla="*/ 18252 h 132563"/>
                    <a:gd name="connsiteX12" fmla="*/ 200357 w 200356"/>
                    <a:gd name="connsiteY12" fmla="*/ 114312 h 132563"/>
                    <a:gd name="connsiteX13" fmla="*/ 182105 w 200356"/>
                    <a:gd name="connsiteY13" fmla="*/ 132564 h 132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00356" h="132563">
                      <a:moveTo>
                        <a:pt x="182105" y="132564"/>
                      </a:moveTo>
                      <a:cubicBezTo>
                        <a:pt x="172025" y="132564"/>
                        <a:pt x="163854" y="124392"/>
                        <a:pt x="163854" y="114312"/>
                      </a:cubicBezTo>
                      <a:lnTo>
                        <a:pt x="163854" y="36475"/>
                      </a:lnTo>
                      <a:lnTo>
                        <a:pt x="46804" y="36475"/>
                      </a:lnTo>
                      <a:cubicBezTo>
                        <a:pt x="41120" y="36481"/>
                        <a:pt x="36513" y="41085"/>
                        <a:pt x="36503" y="46770"/>
                      </a:cubicBezTo>
                      <a:lnTo>
                        <a:pt x="36503" y="114312"/>
                      </a:lnTo>
                      <a:cubicBezTo>
                        <a:pt x="36503" y="124392"/>
                        <a:pt x="28332" y="132564"/>
                        <a:pt x="18252" y="132564"/>
                      </a:cubicBezTo>
                      <a:cubicBezTo>
                        <a:pt x="8172" y="132564"/>
                        <a:pt x="0" y="124392"/>
                        <a:pt x="0" y="114312"/>
                      </a:cubicBezTo>
                      <a:lnTo>
                        <a:pt x="0" y="46770"/>
                      </a:lnTo>
                      <a:cubicBezTo>
                        <a:pt x="47" y="20946"/>
                        <a:pt x="20980" y="29"/>
                        <a:pt x="46804" y="0"/>
                      </a:cubicBezTo>
                      <a:lnTo>
                        <a:pt x="182105" y="0"/>
                      </a:lnTo>
                      <a:cubicBezTo>
                        <a:pt x="192185" y="0"/>
                        <a:pt x="200357" y="8172"/>
                        <a:pt x="200357" y="18252"/>
                      </a:cubicBezTo>
                      <a:lnTo>
                        <a:pt x="200357" y="114312"/>
                      </a:lnTo>
                      <a:cubicBezTo>
                        <a:pt x="200357" y="124392"/>
                        <a:pt x="192185" y="132564"/>
                        <a:pt x="182105" y="13256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xmlns="" id="{74A86B76-1D96-45C1-876E-A8EFBE4400B3}"/>
                    </a:ext>
                  </a:extLst>
                </p:cNvPr>
                <p:cNvSpPr/>
                <p:nvPr/>
              </p:nvSpPr>
              <p:spPr>
                <a:xfrm>
                  <a:off x="4744075" y="7956632"/>
                  <a:ext cx="214991" cy="140906"/>
                </a:xfrm>
                <a:custGeom>
                  <a:avLst/>
                  <a:gdLst>
                    <a:gd name="connsiteX0" fmla="*/ 184022 w 202296"/>
                    <a:gd name="connsiteY0" fmla="*/ 132586 h 132586"/>
                    <a:gd name="connsiteX1" fmla="*/ 165770 w 202296"/>
                    <a:gd name="connsiteY1" fmla="*/ 114335 h 132586"/>
                    <a:gd name="connsiteX2" fmla="*/ 165770 w 202296"/>
                    <a:gd name="connsiteY2" fmla="*/ 46804 h 132586"/>
                    <a:gd name="connsiteX3" fmla="*/ 155538 w 202296"/>
                    <a:gd name="connsiteY3" fmla="*/ 36503 h 132586"/>
                    <a:gd name="connsiteX4" fmla="*/ 155475 w 202296"/>
                    <a:gd name="connsiteY4" fmla="*/ 36503 h 132586"/>
                    <a:gd name="connsiteX5" fmla="*/ 18252 w 202296"/>
                    <a:gd name="connsiteY5" fmla="*/ 36503 h 132586"/>
                    <a:gd name="connsiteX6" fmla="*/ 0 w 202296"/>
                    <a:gd name="connsiteY6" fmla="*/ 18252 h 132586"/>
                    <a:gd name="connsiteX7" fmla="*/ 18252 w 202296"/>
                    <a:gd name="connsiteY7" fmla="*/ 0 h 132586"/>
                    <a:gd name="connsiteX8" fmla="*/ 155498 w 202296"/>
                    <a:gd name="connsiteY8" fmla="*/ 0 h 132586"/>
                    <a:gd name="connsiteX9" fmla="*/ 202296 w 202296"/>
                    <a:gd name="connsiteY9" fmla="*/ 46741 h 132586"/>
                    <a:gd name="connsiteX10" fmla="*/ 202296 w 202296"/>
                    <a:gd name="connsiteY10" fmla="*/ 46821 h 132586"/>
                    <a:gd name="connsiteX11" fmla="*/ 202296 w 202296"/>
                    <a:gd name="connsiteY11" fmla="*/ 114352 h 132586"/>
                    <a:gd name="connsiteX12" fmla="*/ 184027 w 202296"/>
                    <a:gd name="connsiteY12" fmla="*/ 132586 h 132586"/>
                    <a:gd name="connsiteX13" fmla="*/ 184022 w 202296"/>
                    <a:gd name="connsiteY13" fmla="*/ 132586 h 132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02296" h="132586">
                      <a:moveTo>
                        <a:pt x="184022" y="132586"/>
                      </a:moveTo>
                      <a:cubicBezTo>
                        <a:pt x="173942" y="132586"/>
                        <a:pt x="165770" y="124415"/>
                        <a:pt x="165770" y="114335"/>
                      </a:cubicBezTo>
                      <a:lnTo>
                        <a:pt x="165770" y="46804"/>
                      </a:lnTo>
                      <a:cubicBezTo>
                        <a:pt x="165789" y="41134"/>
                        <a:pt x="161208" y="36522"/>
                        <a:pt x="155538" y="36503"/>
                      </a:cubicBezTo>
                      <a:cubicBezTo>
                        <a:pt x="155517" y="36503"/>
                        <a:pt x="155496" y="36503"/>
                        <a:pt x="155475" y="36503"/>
                      </a:cubicBezTo>
                      <a:lnTo>
                        <a:pt x="18252" y="36503"/>
                      </a:lnTo>
                      <a:cubicBezTo>
                        <a:pt x="8172" y="36503"/>
                        <a:pt x="0" y="28332"/>
                        <a:pt x="0" y="18252"/>
                      </a:cubicBezTo>
                      <a:cubicBezTo>
                        <a:pt x="0" y="8172"/>
                        <a:pt x="8172" y="0"/>
                        <a:pt x="18252" y="0"/>
                      </a:cubicBezTo>
                      <a:lnTo>
                        <a:pt x="155498" y="0"/>
                      </a:lnTo>
                      <a:cubicBezTo>
                        <a:pt x="181328" y="-16"/>
                        <a:pt x="202280" y="20911"/>
                        <a:pt x="202296" y="46741"/>
                      </a:cubicBezTo>
                      <a:cubicBezTo>
                        <a:pt x="202296" y="46768"/>
                        <a:pt x="202296" y="46794"/>
                        <a:pt x="202296" y="46821"/>
                      </a:cubicBezTo>
                      <a:lnTo>
                        <a:pt x="202296" y="114352"/>
                      </a:lnTo>
                      <a:cubicBezTo>
                        <a:pt x="202286" y="124432"/>
                        <a:pt x="194107" y="132596"/>
                        <a:pt x="184027" y="132586"/>
                      </a:cubicBezTo>
                      <a:cubicBezTo>
                        <a:pt x="184026" y="132586"/>
                        <a:pt x="184023" y="132586"/>
                        <a:pt x="184022" y="13258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xmlns="" id="{DD17F5AD-A90C-41A5-A517-A641E903FB43}"/>
                </a:ext>
              </a:extLst>
            </p:cNvPr>
            <p:cNvSpPr txBox="1"/>
            <p:nvPr/>
          </p:nvSpPr>
          <p:spPr>
            <a:xfrm>
              <a:off x="3736604" y="2743197"/>
              <a:ext cx="12972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2020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xmlns="" id="{F9E0650F-9C2D-4DFC-A3C9-FF99303640E1}"/>
                </a:ext>
              </a:extLst>
            </p:cNvPr>
            <p:cNvSpPr txBox="1"/>
            <p:nvPr/>
          </p:nvSpPr>
          <p:spPr>
            <a:xfrm>
              <a:off x="3726157" y="4630941"/>
              <a:ext cx="12972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标题</a:t>
              </a: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xmlns="" id="{00D5CA17-293F-40A7-AE25-E0B4C0AD492F}"/>
              </a:ext>
            </a:extLst>
          </p:cNvPr>
          <p:cNvGrpSpPr/>
          <p:nvPr/>
        </p:nvGrpSpPr>
        <p:grpSpPr>
          <a:xfrm>
            <a:off x="2199629" y="2439753"/>
            <a:ext cx="1619805" cy="3132945"/>
            <a:chOff x="2301229" y="2128603"/>
            <a:chExt cx="1619805" cy="3132945"/>
          </a:xfrm>
        </p:grpSpPr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766FF8F5-F1A0-4552-B016-22B3EFF69F0D}"/>
                </a:ext>
              </a:extLst>
            </p:cNvPr>
            <p:cNvSpPr/>
            <p:nvPr/>
          </p:nvSpPr>
          <p:spPr>
            <a:xfrm>
              <a:off x="2306452" y="2128603"/>
              <a:ext cx="1614582" cy="3132945"/>
            </a:xfrm>
            <a:custGeom>
              <a:avLst/>
              <a:gdLst>
                <a:gd name="connsiteX0" fmla="*/ 216216 w 1614582"/>
                <a:gd name="connsiteY0" fmla="*/ 0 h 3132945"/>
                <a:gd name="connsiteX1" fmla="*/ 1081057 w 1614582"/>
                <a:gd name="connsiteY1" fmla="*/ 0 h 3132945"/>
                <a:gd name="connsiteX2" fmla="*/ 1297273 w 1614582"/>
                <a:gd name="connsiteY2" fmla="*/ 216216 h 3132945"/>
                <a:gd name="connsiteX3" fmla="*/ 1297273 w 1614582"/>
                <a:gd name="connsiteY3" fmla="*/ 801501 h 3132945"/>
                <a:gd name="connsiteX4" fmla="*/ 1297973 w 1614582"/>
                <a:gd name="connsiteY4" fmla="*/ 801501 h 3132945"/>
                <a:gd name="connsiteX5" fmla="*/ 1595016 w 1614582"/>
                <a:gd name="connsiteY5" fmla="*/ 972999 h 3132945"/>
                <a:gd name="connsiteX6" fmla="*/ 1595016 w 1614582"/>
                <a:gd name="connsiteY6" fmla="*/ 1040844 h 3132945"/>
                <a:gd name="connsiteX7" fmla="*/ 1297973 w 1614582"/>
                <a:gd name="connsiteY7" fmla="*/ 1212342 h 3132945"/>
                <a:gd name="connsiteX8" fmla="*/ 1297273 w 1614582"/>
                <a:gd name="connsiteY8" fmla="*/ 1212342 h 3132945"/>
                <a:gd name="connsiteX9" fmla="*/ 1297273 w 1614582"/>
                <a:gd name="connsiteY9" fmla="*/ 2916729 h 3132945"/>
                <a:gd name="connsiteX10" fmla="*/ 1081057 w 1614582"/>
                <a:gd name="connsiteY10" fmla="*/ 3132945 h 3132945"/>
                <a:gd name="connsiteX11" fmla="*/ 216216 w 1614582"/>
                <a:gd name="connsiteY11" fmla="*/ 3132945 h 3132945"/>
                <a:gd name="connsiteX12" fmla="*/ 0 w 1614582"/>
                <a:gd name="connsiteY12" fmla="*/ 2916729 h 3132945"/>
                <a:gd name="connsiteX13" fmla="*/ 0 w 1614582"/>
                <a:gd name="connsiteY13" fmla="*/ 216216 h 3132945"/>
                <a:gd name="connsiteX14" fmla="*/ 216216 w 1614582"/>
                <a:gd name="connsiteY14" fmla="*/ 0 h 3132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4582" h="3132945">
                  <a:moveTo>
                    <a:pt x="216216" y="0"/>
                  </a:moveTo>
                  <a:lnTo>
                    <a:pt x="1081057" y="0"/>
                  </a:lnTo>
                  <a:cubicBezTo>
                    <a:pt x="1200470" y="0"/>
                    <a:pt x="1297273" y="96803"/>
                    <a:pt x="1297273" y="216216"/>
                  </a:cubicBezTo>
                  <a:lnTo>
                    <a:pt x="1297273" y="801501"/>
                  </a:lnTo>
                  <a:lnTo>
                    <a:pt x="1297973" y="801501"/>
                  </a:lnTo>
                  <a:lnTo>
                    <a:pt x="1595016" y="972999"/>
                  </a:lnTo>
                  <a:cubicBezTo>
                    <a:pt x="1621104" y="988061"/>
                    <a:pt x="1621104" y="1025783"/>
                    <a:pt x="1595016" y="1040844"/>
                  </a:cubicBezTo>
                  <a:lnTo>
                    <a:pt x="1297973" y="1212342"/>
                  </a:lnTo>
                  <a:lnTo>
                    <a:pt x="1297273" y="1212342"/>
                  </a:lnTo>
                  <a:lnTo>
                    <a:pt x="1297273" y="2916729"/>
                  </a:lnTo>
                  <a:cubicBezTo>
                    <a:pt x="1297273" y="3036142"/>
                    <a:pt x="1200470" y="3132945"/>
                    <a:pt x="1081057" y="3132945"/>
                  </a:cubicBezTo>
                  <a:lnTo>
                    <a:pt x="216216" y="3132945"/>
                  </a:lnTo>
                  <a:cubicBezTo>
                    <a:pt x="96803" y="3132945"/>
                    <a:pt x="0" y="3036142"/>
                    <a:pt x="0" y="2916729"/>
                  </a:cubicBezTo>
                  <a:lnTo>
                    <a:pt x="0" y="216216"/>
                  </a:lnTo>
                  <a:cubicBezTo>
                    <a:pt x="0" y="96803"/>
                    <a:pt x="96803" y="0"/>
                    <a:pt x="216216" y="0"/>
                  </a:cubicBezTo>
                  <a:close/>
                </a:path>
              </a:pathLst>
            </a:cu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2CF2E714-BE7F-47A2-B890-319451C87B92}"/>
                </a:ext>
              </a:extLst>
            </p:cNvPr>
            <p:cNvGrpSpPr/>
            <p:nvPr/>
          </p:nvGrpSpPr>
          <p:grpSpPr>
            <a:xfrm>
              <a:off x="2569027" y="3506758"/>
              <a:ext cx="772125" cy="772125"/>
              <a:chOff x="6347478" y="8444774"/>
              <a:chExt cx="1111215" cy="1111215"/>
            </a:xfrm>
          </p:grpSpPr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xmlns="" id="{B4BDA38D-4CFA-40F8-894E-69F492D0C2A0}"/>
                  </a:ext>
                </a:extLst>
              </p:cNvPr>
              <p:cNvSpPr/>
              <p:nvPr/>
            </p:nvSpPr>
            <p:spPr>
              <a:xfrm flipH="1">
                <a:off x="6347478" y="8444774"/>
                <a:ext cx="1111215" cy="1111215"/>
              </a:xfrm>
              <a:prstGeom prst="ellipse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1600" kern="0">
                  <a:solidFill>
                    <a:srgbClr val="FFFFFF"/>
                  </a:solidFill>
                  <a:cs typeface="+mn-ea"/>
                </a:endParaRPr>
              </a:p>
            </p:txBody>
          </p:sp>
          <p:grpSp>
            <p:nvGrpSpPr>
              <p:cNvPr id="72" name="组合 71">
                <a:extLst>
                  <a:ext uri="{FF2B5EF4-FFF2-40B4-BE49-F238E27FC236}">
                    <a16:creationId xmlns:a16="http://schemas.microsoft.com/office/drawing/2014/main" xmlns="" id="{E6156FDD-D5BA-45EB-A3B7-1FAEB0D09EF2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6604505" y="8765782"/>
                <a:ext cx="597161" cy="469198"/>
                <a:chOff x="2132124" y="8021048"/>
                <a:chExt cx="615127" cy="483314"/>
              </a:xfrm>
            </p:grpSpPr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xmlns="" id="{D10F006B-ED07-46E4-925A-7111162E2C87}"/>
                    </a:ext>
                  </a:extLst>
                </p:cNvPr>
                <p:cNvSpPr/>
                <p:nvPr/>
              </p:nvSpPr>
              <p:spPr>
                <a:xfrm>
                  <a:off x="2299108" y="8220648"/>
                  <a:ext cx="406279" cy="265314"/>
                </a:xfrm>
                <a:custGeom>
                  <a:avLst/>
                  <a:gdLst>
                    <a:gd name="connsiteX0" fmla="*/ 82383 w 406279"/>
                    <a:gd name="connsiteY0" fmla="*/ 0 h 265314"/>
                    <a:gd name="connsiteX1" fmla="*/ 323896 w 406279"/>
                    <a:gd name="connsiteY1" fmla="*/ 0 h 265314"/>
                    <a:gd name="connsiteX2" fmla="*/ 406279 w 406279"/>
                    <a:gd name="connsiteY2" fmla="*/ 82383 h 265314"/>
                    <a:gd name="connsiteX3" fmla="*/ 406279 w 406279"/>
                    <a:gd name="connsiteY3" fmla="*/ 182932 h 265314"/>
                    <a:gd name="connsiteX4" fmla="*/ 323896 w 406279"/>
                    <a:gd name="connsiteY4" fmla="*/ 265315 h 265314"/>
                    <a:gd name="connsiteX5" fmla="*/ 82383 w 406279"/>
                    <a:gd name="connsiteY5" fmla="*/ 265315 h 265314"/>
                    <a:gd name="connsiteX6" fmla="*/ 0 w 406279"/>
                    <a:gd name="connsiteY6" fmla="*/ 182932 h 265314"/>
                    <a:gd name="connsiteX7" fmla="*/ 0 w 406279"/>
                    <a:gd name="connsiteY7" fmla="*/ 82383 h 265314"/>
                    <a:gd name="connsiteX8" fmla="*/ 82383 w 406279"/>
                    <a:gd name="connsiteY8" fmla="*/ 0 h 265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06279" h="265314">
                      <a:moveTo>
                        <a:pt x="82383" y="0"/>
                      </a:moveTo>
                      <a:lnTo>
                        <a:pt x="323896" y="0"/>
                      </a:lnTo>
                      <a:cubicBezTo>
                        <a:pt x="378818" y="0"/>
                        <a:pt x="406279" y="27461"/>
                        <a:pt x="406279" y="82383"/>
                      </a:cubicBezTo>
                      <a:lnTo>
                        <a:pt x="406279" y="182932"/>
                      </a:lnTo>
                      <a:cubicBezTo>
                        <a:pt x="406279" y="237854"/>
                        <a:pt x="378818" y="265315"/>
                        <a:pt x="323896" y="265315"/>
                      </a:cubicBezTo>
                      <a:lnTo>
                        <a:pt x="82383" y="265315"/>
                      </a:lnTo>
                      <a:cubicBezTo>
                        <a:pt x="27461" y="265315"/>
                        <a:pt x="0" y="237854"/>
                        <a:pt x="0" y="182932"/>
                      </a:cubicBezTo>
                      <a:lnTo>
                        <a:pt x="0" y="82383"/>
                      </a:lnTo>
                      <a:cubicBezTo>
                        <a:pt x="0" y="27461"/>
                        <a:pt x="27461" y="0"/>
                        <a:pt x="82383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6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xmlns="" id="{1CD12D77-296E-498B-9DA1-394DFDB5BCD7}"/>
                    </a:ext>
                  </a:extLst>
                </p:cNvPr>
                <p:cNvSpPr/>
                <p:nvPr/>
              </p:nvSpPr>
              <p:spPr>
                <a:xfrm>
                  <a:off x="2132124" y="8021048"/>
                  <a:ext cx="615127" cy="483314"/>
                </a:xfrm>
                <a:custGeom>
                  <a:avLst/>
                  <a:gdLst>
                    <a:gd name="connsiteX0" fmla="*/ 510776 w 615127"/>
                    <a:gd name="connsiteY0" fmla="*/ 483315 h 483314"/>
                    <a:gd name="connsiteX1" fmla="*/ 104352 w 615127"/>
                    <a:gd name="connsiteY1" fmla="*/ 483315 h 483314"/>
                    <a:gd name="connsiteX2" fmla="*/ 0 w 615127"/>
                    <a:gd name="connsiteY2" fmla="*/ 378963 h 483314"/>
                    <a:gd name="connsiteX3" fmla="*/ 0 w 615127"/>
                    <a:gd name="connsiteY3" fmla="*/ 104352 h 483314"/>
                    <a:gd name="connsiteX4" fmla="*/ 104352 w 615127"/>
                    <a:gd name="connsiteY4" fmla="*/ 0 h 483314"/>
                    <a:gd name="connsiteX5" fmla="*/ 510776 w 615127"/>
                    <a:gd name="connsiteY5" fmla="*/ 0 h 483314"/>
                    <a:gd name="connsiteX6" fmla="*/ 615128 w 615127"/>
                    <a:gd name="connsiteY6" fmla="*/ 104352 h 483314"/>
                    <a:gd name="connsiteX7" fmla="*/ 615128 w 615127"/>
                    <a:gd name="connsiteY7" fmla="*/ 378963 h 483314"/>
                    <a:gd name="connsiteX8" fmla="*/ 510776 w 615127"/>
                    <a:gd name="connsiteY8" fmla="*/ 483315 h 483314"/>
                    <a:gd name="connsiteX9" fmla="*/ 104352 w 615127"/>
                    <a:gd name="connsiteY9" fmla="*/ 43938 h 483314"/>
                    <a:gd name="connsiteX10" fmla="*/ 43938 w 615127"/>
                    <a:gd name="connsiteY10" fmla="*/ 104352 h 483314"/>
                    <a:gd name="connsiteX11" fmla="*/ 43938 w 615127"/>
                    <a:gd name="connsiteY11" fmla="*/ 378963 h 483314"/>
                    <a:gd name="connsiteX12" fmla="*/ 104352 w 615127"/>
                    <a:gd name="connsiteY12" fmla="*/ 439377 h 483314"/>
                    <a:gd name="connsiteX13" fmla="*/ 510776 w 615127"/>
                    <a:gd name="connsiteY13" fmla="*/ 439377 h 483314"/>
                    <a:gd name="connsiteX14" fmla="*/ 571190 w 615127"/>
                    <a:gd name="connsiteY14" fmla="*/ 378963 h 483314"/>
                    <a:gd name="connsiteX15" fmla="*/ 571190 w 615127"/>
                    <a:gd name="connsiteY15" fmla="*/ 104352 h 483314"/>
                    <a:gd name="connsiteX16" fmla="*/ 510776 w 615127"/>
                    <a:gd name="connsiteY16" fmla="*/ 43938 h 483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15127" h="483314">
                      <a:moveTo>
                        <a:pt x="510776" y="483315"/>
                      </a:moveTo>
                      <a:lnTo>
                        <a:pt x="104352" y="483315"/>
                      </a:lnTo>
                      <a:cubicBezTo>
                        <a:pt x="46814" y="483315"/>
                        <a:pt x="0" y="436500"/>
                        <a:pt x="0" y="378963"/>
                      </a:cubicBezTo>
                      <a:lnTo>
                        <a:pt x="0" y="104352"/>
                      </a:lnTo>
                      <a:cubicBezTo>
                        <a:pt x="0" y="46814"/>
                        <a:pt x="46814" y="0"/>
                        <a:pt x="104352" y="0"/>
                      </a:cubicBezTo>
                      <a:lnTo>
                        <a:pt x="510776" y="0"/>
                      </a:lnTo>
                      <a:cubicBezTo>
                        <a:pt x="568313" y="0"/>
                        <a:pt x="615128" y="46814"/>
                        <a:pt x="615128" y="104352"/>
                      </a:cubicBezTo>
                      <a:lnTo>
                        <a:pt x="615128" y="378963"/>
                      </a:lnTo>
                      <a:cubicBezTo>
                        <a:pt x="615128" y="436500"/>
                        <a:pt x="568313" y="483315"/>
                        <a:pt x="510776" y="483315"/>
                      </a:cubicBezTo>
                      <a:close/>
                      <a:moveTo>
                        <a:pt x="104352" y="43938"/>
                      </a:moveTo>
                      <a:cubicBezTo>
                        <a:pt x="71002" y="43975"/>
                        <a:pt x="43975" y="71002"/>
                        <a:pt x="43938" y="104352"/>
                      </a:cubicBezTo>
                      <a:lnTo>
                        <a:pt x="43938" y="378963"/>
                      </a:lnTo>
                      <a:cubicBezTo>
                        <a:pt x="43975" y="412313"/>
                        <a:pt x="71002" y="439339"/>
                        <a:pt x="104352" y="439377"/>
                      </a:cubicBezTo>
                      <a:lnTo>
                        <a:pt x="510776" y="439377"/>
                      </a:lnTo>
                      <a:cubicBezTo>
                        <a:pt x="544126" y="439339"/>
                        <a:pt x="571152" y="412313"/>
                        <a:pt x="571190" y="378963"/>
                      </a:cubicBezTo>
                      <a:lnTo>
                        <a:pt x="571190" y="104352"/>
                      </a:lnTo>
                      <a:cubicBezTo>
                        <a:pt x="571152" y="71002"/>
                        <a:pt x="544126" y="43975"/>
                        <a:pt x="510776" y="4393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6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xmlns="" id="{1BC443AC-50F5-41FC-98C6-3498D920E4F4}"/>
                    </a:ext>
                  </a:extLst>
                </p:cNvPr>
                <p:cNvSpPr/>
                <p:nvPr/>
              </p:nvSpPr>
              <p:spPr>
                <a:xfrm>
                  <a:off x="2220494" y="8119908"/>
                  <a:ext cx="438690" cy="296497"/>
                </a:xfrm>
                <a:custGeom>
                  <a:avLst/>
                  <a:gdLst>
                    <a:gd name="connsiteX0" fmla="*/ 200493 w 438690"/>
                    <a:gd name="connsiteY0" fmla="*/ 197720 h 296497"/>
                    <a:gd name="connsiteX1" fmla="*/ 63188 w 438690"/>
                    <a:gd name="connsiteY1" fmla="*/ 197720 h 296497"/>
                    <a:gd name="connsiteX2" fmla="*/ 27 w 438690"/>
                    <a:gd name="connsiteY2" fmla="*/ 134559 h 296497"/>
                    <a:gd name="connsiteX3" fmla="*/ 27 w 438690"/>
                    <a:gd name="connsiteY3" fmla="*/ 63160 h 296497"/>
                    <a:gd name="connsiteX4" fmla="*/ 63188 w 438690"/>
                    <a:gd name="connsiteY4" fmla="*/ 0 h 296497"/>
                    <a:gd name="connsiteX5" fmla="*/ 200493 w 438690"/>
                    <a:gd name="connsiteY5" fmla="*/ 0 h 296497"/>
                    <a:gd name="connsiteX6" fmla="*/ 263654 w 438690"/>
                    <a:gd name="connsiteY6" fmla="*/ 63160 h 296497"/>
                    <a:gd name="connsiteX7" fmla="*/ 263654 w 438690"/>
                    <a:gd name="connsiteY7" fmla="*/ 134559 h 296497"/>
                    <a:gd name="connsiteX8" fmla="*/ 200493 w 438690"/>
                    <a:gd name="connsiteY8" fmla="*/ 197720 h 296497"/>
                    <a:gd name="connsiteX9" fmla="*/ 63188 w 438690"/>
                    <a:gd name="connsiteY9" fmla="*/ 43938 h 296497"/>
                    <a:gd name="connsiteX10" fmla="*/ 43965 w 438690"/>
                    <a:gd name="connsiteY10" fmla="*/ 63160 h 296497"/>
                    <a:gd name="connsiteX11" fmla="*/ 43965 w 438690"/>
                    <a:gd name="connsiteY11" fmla="*/ 134559 h 296497"/>
                    <a:gd name="connsiteX12" fmla="*/ 63188 w 438690"/>
                    <a:gd name="connsiteY12" fmla="*/ 153782 h 296497"/>
                    <a:gd name="connsiteX13" fmla="*/ 200493 w 438690"/>
                    <a:gd name="connsiteY13" fmla="*/ 153782 h 296497"/>
                    <a:gd name="connsiteX14" fmla="*/ 219716 w 438690"/>
                    <a:gd name="connsiteY14" fmla="*/ 134559 h 296497"/>
                    <a:gd name="connsiteX15" fmla="*/ 219716 w 438690"/>
                    <a:gd name="connsiteY15" fmla="*/ 63160 h 296497"/>
                    <a:gd name="connsiteX16" fmla="*/ 200493 w 438690"/>
                    <a:gd name="connsiteY16" fmla="*/ 43938 h 296497"/>
                    <a:gd name="connsiteX17" fmla="*/ 416488 w 438690"/>
                    <a:gd name="connsiteY17" fmla="*/ 54922 h 296497"/>
                    <a:gd name="connsiteX18" fmla="*/ 328613 w 438690"/>
                    <a:gd name="connsiteY18" fmla="*/ 54922 h 296497"/>
                    <a:gd name="connsiteX19" fmla="*/ 306644 w 438690"/>
                    <a:gd name="connsiteY19" fmla="*/ 32953 h 296497"/>
                    <a:gd name="connsiteX20" fmla="*/ 328613 w 438690"/>
                    <a:gd name="connsiteY20" fmla="*/ 10984 h 296497"/>
                    <a:gd name="connsiteX21" fmla="*/ 416488 w 438690"/>
                    <a:gd name="connsiteY21" fmla="*/ 10984 h 296497"/>
                    <a:gd name="connsiteX22" fmla="*/ 438457 w 438690"/>
                    <a:gd name="connsiteY22" fmla="*/ 32953 h 296497"/>
                    <a:gd name="connsiteX23" fmla="*/ 416488 w 438690"/>
                    <a:gd name="connsiteY23" fmla="*/ 54922 h 296497"/>
                    <a:gd name="connsiteX24" fmla="*/ 416488 w 438690"/>
                    <a:gd name="connsiteY24" fmla="*/ 165329 h 296497"/>
                    <a:gd name="connsiteX25" fmla="*/ 416316 w 438690"/>
                    <a:gd name="connsiteY25" fmla="*/ 165329 h 296497"/>
                    <a:gd name="connsiteX26" fmla="*/ 328441 w 438690"/>
                    <a:gd name="connsiteY26" fmla="*/ 164643 h 296497"/>
                    <a:gd name="connsiteX27" fmla="*/ 306555 w 438690"/>
                    <a:gd name="connsiteY27" fmla="*/ 142592 h 296497"/>
                    <a:gd name="connsiteX28" fmla="*/ 328606 w 438690"/>
                    <a:gd name="connsiteY28" fmla="*/ 120705 h 296497"/>
                    <a:gd name="connsiteX29" fmla="*/ 328784 w 438690"/>
                    <a:gd name="connsiteY29" fmla="*/ 120705 h 296497"/>
                    <a:gd name="connsiteX30" fmla="*/ 416660 w 438690"/>
                    <a:gd name="connsiteY30" fmla="*/ 121392 h 296497"/>
                    <a:gd name="connsiteX31" fmla="*/ 438543 w 438690"/>
                    <a:gd name="connsiteY31" fmla="*/ 143446 h 296497"/>
                    <a:gd name="connsiteX32" fmla="*/ 416488 w 438690"/>
                    <a:gd name="connsiteY32" fmla="*/ 165329 h 296497"/>
                    <a:gd name="connsiteX33" fmla="*/ 416721 w 438690"/>
                    <a:gd name="connsiteY33" fmla="*/ 296497 h 296497"/>
                    <a:gd name="connsiteX34" fmla="*/ 21969 w 438690"/>
                    <a:gd name="connsiteY34" fmla="*/ 296497 h 296497"/>
                    <a:gd name="connsiteX35" fmla="*/ 0 w 438690"/>
                    <a:gd name="connsiteY35" fmla="*/ 274528 h 296497"/>
                    <a:gd name="connsiteX36" fmla="*/ 21969 w 438690"/>
                    <a:gd name="connsiteY36" fmla="*/ 252559 h 296497"/>
                    <a:gd name="connsiteX37" fmla="*/ 416721 w 438690"/>
                    <a:gd name="connsiteY37" fmla="*/ 252559 h 296497"/>
                    <a:gd name="connsiteX38" fmla="*/ 438690 w 438690"/>
                    <a:gd name="connsiteY38" fmla="*/ 274528 h 296497"/>
                    <a:gd name="connsiteX39" fmla="*/ 416721 w 438690"/>
                    <a:gd name="connsiteY39" fmla="*/ 296497 h 296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438690" h="296497">
                      <a:moveTo>
                        <a:pt x="200493" y="197720"/>
                      </a:moveTo>
                      <a:lnTo>
                        <a:pt x="63188" y="197720"/>
                      </a:lnTo>
                      <a:cubicBezTo>
                        <a:pt x="28321" y="197682"/>
                        <a:pt x="65" y="169426"/>
                        <a:pt x="27" y="134559"/>
                      </a:cubicBezTo>
                      <a:lnTo>
                        <a:pt x="27" y="63160"/>
                      </a:lnTo>
                      <a:cubicBezTo>
                        <a:pt x="65" y="28294"/>
                        <a:pt x="28321" y="38"/>
                        <a:pt x="63188" y="0"/>
                      </a:cubicBezTo>
                      <a:lnTo>
                        <a:pt x="200493" y="0"/>
                      </a:lnTo>
                      <a:cubicBezTo>
                        <a:pt x="235360" y="38"/>
                        <a:pt x="263616" y="28294"/>
                        <a:pt x="263654" y="63160"/>
                      </a:cubicBezTo>
                      <a:lnTo>
                        <a:pt x="263654" y="134559"/>
                      </a:lnTo>
                      <a:cubicBezTo>
                        <a:pt x="263616" y="169426"/>
                        <a:pt x="235360" y="197682"/>
                        <a:pt x="200493" y="197720"/>
                      </a:cubicBezTo>
                      <a:close/>
                      <a:moveTo>
                        <a:pt x="63188" y="43938"/>
                      </a:moveTo>
                      <a:cubicBezTo>
                        <a:pt x="52571" y="43938"/>
                        <a:pt x="43965" y="52544"/>
                        <a:pt x="43965" y="63160"/>
                      </a:cubicBezTo>
                      <a:lnTo>
                        <a:pt x="43965" y="134559"/>
                      </a:lnTo>
                      <a:cubicBezTo>
                        <a:pt x="43965" y="145176"/>
                        <a:pt x="52571" y="153782"/>
                        <a:pt x="63188" y="153782"/>
                      </a:cubicBezTo>
                      <a:lnTo>
                        <a:pt x="200493" y="153782"/>
                      </a:lnTo>
                      <a:cubicBezTo>
                        <a:pt x="211110" y="153782"/>
                        <a:pt x="219716" y="145176"/>
                        <a:pt x="219716" y="134559"/>
                      </a:cubicBezTo>
                      <a:lnTo>
                        <a:pt x="219716" y="63160"/>
                      </a:lnTo>
                      <a:cubicBezTo>
                        <a:pt x="219716" y="52544"/>
                        <a:pt x="211110" y="43938"/>
                        <a:pt x="200493" y="43938"/>
                      </a:cubicBezTo>
                      <a:close/>
                      <a:moveTo>
                        <a:pt x="416488" y="54922"/>
                      </a:moveTo>
                      <a:lnTo>
                        <a:pt x="328613" y="54922"/>
                      </a:lnTo>
                      <a:cubicBezTo>
                        <a:pt x="316480" y="54922"/>
                        <a:pt x="306644" y="45086"/>
                        <a:pt x="306644" y="32953"/>
                      </a:cubicBezTo>
                      <a:cubicBezTo>
                        <a:pt x="306644" y="20820"/>
                        <a:pt x="316480" y="10984"/>
                        <a:pt x="328613" y="10984"/>
                      </a:cubicBezTo>
                      <a:lnTo>
                        <a:pt x="416488" y="10984"/>
                      </a:lnTo>
                      <a:cubicBezTo>
                        <a:pt x="428621" y="10984"/>
                        <a:pt x="438457" y="20820"/>
                        <a:pt x="438457" y="32953"/>
                      </a:cubicBezTo>
                      <a:cubicBezTo>
                        <a:pt x="438457" y="45086"/>
                        <a:pt x="428621" y="54922"/>
                        <a:pt x="416488" y="54922"/>
                      </a:cubicBezTo>
                      <a:close/>
                      <a:moveTo>
                        <a:pt x="416488" y="165329"/>
                      </a:moveTo>
                      <a:lnTo>
                        <a:pt x="416316" y="165329"/>
                      </a:lnTo>
                      <a:lnTo>
                        <a:pt x="328441" y="164643"/>
                      </a:lnTo>
                      <a:cubicBezTo>
                        <a:pt x="316308" y="164597"/>
                        <a:pt x="306509" y="154725"/>
                        <a:pt x="306555" y="142592"/>
                      </a:cubicBezTo>
                      <a:cubicBezTo>
                        <a:pt x="306600" y="130459"/>
                        <a:pt x="316473" y="120660"/>
                        <a:pt x="328606" y="120705"/>
                      </a:cubicBezTo>
                      <a:lnTo>
                        <a:pt x="328784" y="120705"/>
                      </a:lnTo>
                      <a:lnTo>
                        <a:pt x="416660" y="121392"/>
                      </a:lnTo>
                      <a:cubicBezTo>
                        <a:pt x="428793" y="121439"/>
                        <a:pt x="438590" y="131313"/>
                        <a:pt x="438543" y="143446"/>
                      </a:cubicBezTo>
                      <a:cubicBezTo>
                        <a:pt x="438495" y="155579"/>
                        <a:pt x="428621" y="165377"/>
                        <a:pt x="416488" y="165329"/>
                      </a:cubicBezTo>
                      <a:close/>
                      <a:moveTo>
                        <a:pt x="416721" y="296497"/>
                      </a:moveTo>
                      <a:lnTo>
                        <a:pt x="21969" y="296497"/>
                      </a:lnTo>
                      <a:cubicBezTo>
                        <a:pt x="9836" y="296497"/>
                        <a:pt x="0" y="286661"/>
                        <a:pt x="0" y="274528"/>
                      </a:cubicBezTo>
                      <a:cubicBezTo>
                        <a:pt x="0" y="262395"/>
                        <a:pt x="9836" y="252559"/>
                        <a:pt x="21969" y="252559"/>
                      </a:cubicBezTo>
                      <a:lnTo>
                        <a:pt x="416721" y="252559"/>
                      </a:lnTo>
                      <a:cubicBezTo>
                        <a:pt x="428855" y="252559"/>
                        <a:pt x="438690" y="262395"/>
                        <a:pt x="438690" y="274528"/>
                      </a:cubicBezTo>
                      <a:cubicBezTo>
                        <a:pt x="438690" y="286661"/>
                        <a:pt x="428855" y="296497"/>
                        <a:pt x="416721" y="29649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6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xmlns="" id="{193882D9-174A-4F74-9C60-5C246A2EE6DC}"/>
                </a:ext>
              </a:extLst>
            </p:cNvPr>
            <p:cNvSpPr txBox="1"/>
            <p:nvPr/>
          </p:nvSpPr>
          <p:spPr>
            <a:xfrm>
              <a:off x="2306452" y="2383433"/>
              <a:ext cx="12972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2019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xmlns="" id="{C536C61B-2295-4645-A9E9-EA6AAE53942F}"/>
                </a:ext>
              </a:extLst>
            </p:cNvPr>
            <p:cNvSpPr txBox="1"/>
            <p:nvPr/>
          </p:nvSpPr>
          <p:spPr>
            <a:xfrm>
              <a:off x="2301229" y="4630941"/>
              <a:ext cx="12972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标题</a:t>
              </a: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xmlns="" id="{73A453BF-C3E2-44EC-A499-9A7209359B12}"/>
              </a:ext>
            </a:extLst>
          </p:cNvPr>
          <p:cNvGrpSpPr/>
          <p:nvPr/>
        </p:nvGrpSpPr>
        <p:grpSpPr>
          <a:xfrm>
            <a:off x="774700" y="3111499"/>
            <a:ext cx="1614582" cy="2461198"/>
            <a:chOff x="876300" y="2800349"/>
            <a:chExt cx="1614582" cy="2461198"/>
          </a:xfrm>
        </p:grpSpPr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94C7441A-ADFA-4D26-A55C-F28E8B0839B5}"/>
                </a:ext>
              </a:extLst>
            </p:cNvPr>
            <p:cNvSpPr/>
            <p:nvPr/>
          </p:nvSpPr>
          <p:spPr>
            <a:xfrm>
              <a:off x="876300" y="2800349"/>
              <a:ext cx="1614582" cy="2461198"/>
            </a:xfrm>
            <a:custGeom>
              <a:avLst/>
              <a:gdLst>
                <a:gd name="connsiteX0" fmla="*/ 216216 w 1614582"/>
                <a:gd name="connsiteY0" fmla="*/ 0 h 2461198"/>
                <a:gd name="connsiteX1" fmla="*/ 1081057 w 1614582"/>
                <a:gd name="connsiteY1" fmla="*/ 0 h 2461198"/>
                <a:gd name="connsiteX2" fmla="*/ 1297273 w 1614582"/>
                <a:gd name="connsiteY2" fmla="*/ 216216 h 2461198"/>
                <a:gd name="connsiteX3" fmla="*/ 1297273 w 1614582"/>
                <a:gd name="connsiteY3" fmla="*/ 619249 h 2461198"/>
                <a:gd name="connsiteX4" fmla="*/ 1297973 w 1614582"/>
                <a:gd name="connsiteY4" fmla="*/ 619432 h 2461198"/>
                <a:gd name="connsiteX5" fmla="*/ 1595016 w 1614582"/>
                <a:gd name="connsiteY5" fmla="*/ 790930 h 2461198"/>
                <a:gd name="connsiteX6" fmla="*/ 1595016 w 1614582"/>
                <a:gd name="connsiteY6" fmla="*/ 858775 h 2461198"/>
                <a:gd name="connsiteX7" fmla="*/ 1297973 w 1614582"/>
                <a:gd name="connsiteY7" fmla="*/ 1030273 h 2461198"/>
                <a:gd name="connsiteX8" fmla="*/ 1297273 w 1614582"/>
                <a:gd name="connsiteY8" fmla="*/ 1030457 h 2461198"/>
                <a:gd name="connsiteX9" fmla="*/ 1297273 w 1614582"/>
                <a:gd name="connsiteY9" fmla="*/ 2244982 h 2461198"/>
                <a:gd name="connsiteX10" fmla="*/ 1081057 w 1614582"/>
                <a:gd name="connsiteY10" fmla="*/ 2461198 h 2461198"/>
                <a:gd name="connsiteX11" fmla="*/ 216216 w 1614582"/>
                <a:gd name="connsiteY11" fmla="*/ 2461198 h 2461198"/>
                <a:gd name="connsiteX12" fmla="*/ 0 w 1614582"/>
                <a:gd name="connsiteY12" fmla="*/ 2244982 h 2461198"/>
                <a:gd name="connsiteX13" fmla="*/ 0 w 1614582"/>
                <a:gd name="connsiteY13" fmla="*/ 216216 h 2461198"/>
                <a:gd name="connsiteX14" fmla="*/ 216216 w 1614582"/>
                <a:gd name="connsiteY14" fmla="*/ 0 h 246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4582" h="2461198">
                  <a:moveTo>
                    <a:pt x="216216" y="0"/>
                  </a:moveTo>
                  <a:lnTo>
                    <a:pt x="1081057" y="0"/>
                  </a:lnTo>
                  <a:cubicBezTo>
                    <a:pt x="1200470" y="0"/>
                    <a:pt x="1297273" y="96803"/>
                    <a:pt x="1297273" y="216216"/>
                  </a:cubicBezTo>
                  <a:lnTo>
                    <a:pt x="1297273" y="619249"/>
                  </a:lnTo>
                  <a:lnTo>
                    <a:pt x="1297973" y="619432"/>
                  </a:lnTo>
                  <a:lnTo>
                    <a:pt x="1595016" y="790930"/>
                  </a:lnTo>
                  <a:cubicBezTo>
                    <a:pt x="1621104" y="805992"/>
                    <a:pt x="1621104" y="843714"/>
                    <a:pt x="1595016" y="858775"/>
                  </a:cubicBezTo>
                  <a:lnTo>
                    <a:pt x="1297973" y="1030273"/>
                  </a:lnTo>
                  <a:lnTo>
                    <a:pt x="1297273" y="1030457"/>
                  </a:lnTo>
                  <a:lnTo>
                    <a:pt x="1297273" y="2244982"/>
                  </a:lnTo>
                  <a:cubicBezTo>
                    <a:pt x="1297273" y="2364395"/>
                    <a:pt x="1200470" y="2461198"/>
                    <a:pt x="1081057" y="2461198"/>
                  </a:cubicBezTo>
                  <a:lnTo>
                    <a:pt x="216216" y="2461198"/>
                  </a:lnTo>
                  <a:cubicBezTo>
                    <a:pt x="96803" y="2461198"/>
                    <a:pt x="0" y="2364395"/>
                    <a:pt x="0" y="2244982"/>
                  </a:cubicBezTo>
                  <a:lnTo>
                    <a:pt x="0" y="216216"/>
                  </a:lnTo>
                  <a:cubicBezTo>
                    <a:pt x="0" y="96803"/>
                    <a:pt x="96803" y="0"/>
                    <a:pt x="216216" y="0"/>
                  </a:cubicBezTo>
                  <a:close/>
                </a:path>
              </a:pathLst>
            </a:custGeom>
            <a:solidFill>
              <a:schemeClr val="bg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kern="0">
                <a:solidFill>
                  <a:srgbClr val="FFFFFF"/>
                </a:solidFill>
                <a:cs typeface="+mn-ea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FAB38450-3F9D-4618-8B4D-9CBAB7C06D5A}"/>
                </a:ext>
              </a:extLst>
            </p:cNvPr>
            <p:cNvGrpSpPr/>
            <p:nvPr/>
          </p:nvGrpSpPr>
          <p:grpSpPr>
            <a:xfrm>
              <a:off x="1138876" y="3587791"/>
              <a:ext cx="772125" cy="772125"/>
              <a:chOff x="4175426" y="8444774"/>
              <a:chExt cx="1111215" cy="1111215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xmlns="" id="{D229ADAF-E494-45E2-8C64-1A0272362B78}"/>
                  </a:ext>
                </a:extLst>
              </p:cNvPr>
              <p:cNvSpPr/>
              <p:nvPr/>
            </p:nvSpPr>
            <p:spPr>
              <a:xfrm flipH="1">
                <a:off x="4175426" y="8444774"/>
                <a:ext cx="1111215" cy="1111215"/>
              </a:xfrm>
              <a:prstGeom prst="ellipse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sz="1600" kern="0">
                  <a:solidFill>
                    <a:srgbClr val="FFFFFF"/>
                  </a:solidFill>
                  <a:cs typeface="+mn-ea"/>
                </a:endParaRPr>
              </a:p>
            </p:txBody>
          </p:sp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xmlns="" id="{6C713E26-43AC-4223-8FD2-617E1F1348C6}"/>
                  </a:ext>
                </a:extLst>
              </p:cNvPr>
              <p:cNvGrpSpPr>
                <a:grpSpLocks/>
              </p:cNvGrpSpPr>
              <p:nvPr/>
            </p:nvGrpSpPr>
            <p:grpSpPr>
              <a:xfrm flipH="1">
                <a:off x="4500244" y="8751357"/>
                <a:ext cx="461579" cy="498048"/>
                <a:chOff x="2483865" y="-637801"/>
                <a:chExt cx="413410" cy="446074"/>
              </a:xfrm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xmlns="" id="{7604E58B-27B9-4713-AEC3-FF8B4C996AC1}"/>
                    </a:ext>
                  </a:extLst>
                </p:cNvPr>
                <p:cNvSpPr/>
                <p:nvPr/>
              </p:nvSpPr>
              <p:spPr>
                <a:xfrm>
                  <a:off x="2593677" y="-527190"/>
                  <a:ext cx="263033" cy="294928"/>
                </a:xfrm>
                <a:custGeom>
                  <a:avLst/>
                  <a:gdLst>
                    <a:gd name="connsiteX0" fmla="*/ 263034 w 263033"/>
                    <a:gd name="connsiteY0" fmla="*/ 68443 h 294928"/>
                    <a:gd name="connsiteX1" fmla="*/ 263034 w 263033"/>
                    <a:gd name="connsiteY1" fmla="*/ 226485 h 294928"/>
                    <a:gd name="connsiteX2" fmla="*/ 194591 w 263033"/>
                    <a:gd name="connsiteY2" fmla="*/ 294929 h 294928"/>
                    <a:gd name="connsiteX3" fmla="*/ 68443 w 263033"/>
                    <a:gd name="connsiteY3" fmla="*/ 294929 h 294928"/>
                    <a:gd name="connsiteX4" fmla="*/ 0 w 263033"/>
                    <a:gd name="connsiteY4" fmla="*/ 226485 h 294928"/>
                    <a:gd name="connsiteX5" fmla="*/ 0 w 263033"/>
                    <a:gd name="connsiteY5" fmla="*/ 68443 h 294928"/>
                    <a:gd name="connsiteX6" fmla="*/ 68443 w 263033"/>
                    <a:gd name="connsiteY6" fmla="*/ 0 h 294928"/>
                    <a:gd name="connsiteX7" fmla="*/ 194591 w 263033"/>
                    <a:gd name="connsiteY7" fmla="*/ 0 h 294928"/>
                    <a:gd name="connsiteX8" fmla="*/ 263034 w 263033"/>
                    <a:gd name="connsiteY8" fmla="*/ 68443 h 294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3033" h="294928">
                      <a:moveTo>
                        <a:pt x="263034" y="68443"/>
                      </a:moveTo>
                      <a:lnTo>
                        <a:pt x="263034" y="226485"/>
                      </a:lnTo>
                      <a:cubicBezTo>
                        <a:pt x="263034" y="272114"/>
                        <a:pt x="240220" y="294929"/>
                        <a:pt x="194591" y="294929"/>
                      </a:cubicBezTo>
                      <a:lnTo>
                        <a:pt x="68443" y="294929"/>
                      </a:lnTo>
                      <a:cubicBezTo>
                        <a:pt x="22814" y="294929"/>
                        <a:pt x="0" y="272114"/>
                        <a:pt x="0" y="226485"/>
                      </a:cubicBezTo>
                      <a:lnTo>
                        <a:pt x="0" y="68443"/>
                      </a:lnTo>
                      <a:cubicBezTo>
                        <a:pt x="0" y="22814"/>
                        <a:pt x="22814" y="0"/>
                        <a:pt x="68443" y="0"/>
                      </a:cubicBezTo>
                      <a:lnTo>
                        <a:pt x="194591" y="0"/>
                      </a:lnTo>
                      <a:cubicBezTo>
                        <a:pt x="240220" y="0"/>
                        <a:pt x="263034" y="22814"/>
                        <a:pt x="263034" y="6844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xmlns="" id="{AFCBD9B5-86D9-4EE5-93F6-A44F50427523}"/>
                    </a:ext>
                  </a:extLst>
                </p:cNvPr>
                <p:cNvSpPr/>
                <p:nvPr/>
              </p:nvSpPr>
              <p:spPr>
                <a:xfrm>
                  <a:off x="2483865" y="-633991"/>
                  <a:ext cx="401535" cy="401535"/>
                </a:xfrm>
                <a:custGeom>
                  <a:avLst/>
                  <a:gdLst>
                    <a:gd name="connsiteX0" fmla="*/ 314783 w 401535"/>
                    <a:gd name="connsiteY0" fmla="*/ 401535 h 401535"/>
                    <a:gd name="connsiteX1" fmla="*/ 86752 w 401535"/>
                    <a:gd name="connsiteY1" fmla="*/ 401535 h 401535"/>
                    <a:gd name="connsiteX2" fmla="*/ 0 w 401535"/>
                    <a:gd name="connsiteY2" fmla="*/ 321011 h 401535"/>
                    <a:gd name="connsiteX3" fmla="*/ 0 w 401535"/>
                    <a:gd name="connsiteY3" fmla="*/ 80524 h 401535"/>
                    <a:gd name="connsiteX4" fmla="*/ 86752 w 401535"/>
                    <a:gd name="connsiteY4" fmla="*/ 0 h 401535"/>
                    <a:gd name="connsiteX5" fmla="*/ 197146 w 401535"/>
                    <a:gd name="connsiteY5" fmla="*/ 0 h 401535"/>
                    <a:gd name="connsiteX6" fmla="*/ 215397 w 401535"/>
                    <a:gd name="connsiteY6" fmla="*/ 18252 h 401535"/>
                    <a:gd name="connsiteX7" fmla="*/ 197146 w 401535"/>
                    <a:gd name="connsiteY7" fmla="*/ 36503 h 401535"/>
                    <a:gd name="connsiteX8" fmla="*/ 86752 w 401535"/>
                    <a:gd name="connsiteY8" fmla="*/ 36503 h 401535"/>
                    <a:gd name="connsiteX9" fmla="*/ 50648 w 401535"/>
                    <a:gd name="connsiteY9" fmla="*/ 50049 h 401535"/>
                    <a:gd name="connsiteX10" fmla="*/ 36503 w 401535"/>
                    <a:gd name="connsiteY10" fmla="*/ 80524 h 401535"/>
                    <a:gd name="connsiteX11" fmla="*/ 36503 w 401535"/>
                    <a:gd name="connsiteY11" fmla="*/ 321011 h 401535"/>
                    <a:gd name="connsiteX12" fmla="*/ 50648 w 401535"/>
                    <a:gd name="connsiteY12" fmla="*/ 351486 h 401535"/>
                    <a:gd name="connsiteX13" fmla="*/ 86752 w 401535"/>
                    <a:gd name="connsiteY13" fmla="*/ 365032 h 401535"/>
                    <a:gd name="connsiteX14" fmla="*/ 314783 w 401535"/>
                    <a:gd name="connsiteY14" fmla="*/ 365032 h 401535"/>
                    <a:gd name="connsiteX15" fmla="*/ 350881 w 401535"/>
                    <a:gd name="connsiteY15" fmla="*/ 351486 h 401535"/>
                    <a:gd name="connsiteX16" fmla="*/ 365032 w 401535"/>
                    <a:gd name="connsiteY16" fmla="*/ 321011 h 401535"/>
                    <a:gd name="connsiteX17" fmla="*/ 365032 w 401535"/>
                    <a:gd name="connsiteY17" fmla="*/ 203579 h 401535"/>
                    <a:gd name="connsiteX18" fmla="*/ 383283 w 401535"/>
                    <a:gd name="connsiteY18" fmla="*/ 185328 h 401535"/>
                    <a:gd name="connsiteX19" fmla="*/ 401535 w 401535"/>
                    <a:gd name="connsiteY19" fmla="*/ 203579 h 401535"/>
                    <a:gd name="connsiteX20" fmla="*/ 401535 w 401535"/>
                    <a:gd name="connsiteY20" fmla="*/ 321011 h 401535"/>
                    <a:gd name="connsiteX21" fmla="*/ 314783 w 401535"/>
                    <a:gd name="connsiteY21" fmla="*/ 401535 h 401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01535" h="401535">
                      <a:moveTo>
                        <a:pt x="314783" y="401535"/>
                      </a:moveTo>
                      <a:lnTo>
                        <a:pt x="86752" y="401535"/>
                      </a:lnTo>
                      <a:cubicBezTo>
                        <a:pt x="38916" y="401535"/>
                        <a:pt x="0" y="365414"/>
                        <a:pt x="0" y="321011"/>
                      </a:cubicBezTo>
                      <a:lnTo>
                        <a:pt x="0" y="80524"/>
                      </a:lnTo>
                      <a:cubicBezTo>
                        <a:pt x="0" y="36121"/>
                        <a:pt x="38916" y="0"/>
                        <a:pt x="86752" y="0"/>
                      </a:cubicBezTo>
                      <a:lnTo>
                        <a:pt x="197146" y="0"/>
                      </a:lnTo>
                      <a:cubicBezTo>
                        <a:pt x="207226" y="0"/>
                        <a:pt x="215397" y="8172"/>
                        <a:pt x="215397" y="18252"/>
                      </a:cubicBezTo>
                      <a:cubicBezTo>
                        <a:pt x="215397" y="28332"/>
                        <a:pt x="207226" y="36503"/>
                        <a:pt x="197146" y="36503"/>
                      </a:cubicBezTo>
                      <a:lnTo>
                        <a:pt x="86752" y="36503"/>
                      </a:lnTo>
                      <a:cubicBezTo>
                        <a:pt x="73063" y="36503"/>
                        <a:pt x="60259" y="41311"/>
                        <a:pt x="50648" y="50049"/>
                      </a:cubicBezTo>
                      <a:cubicBezTo>
                        <a:pt x="41522" y="58342"/>
                        <a:pt x="36503" y="69168"/>
                        <a:pt x="36503" y="80524"/>
                      </a:cubicBezTo>
                      <a:lnTo>
                        <a:pt x="36503" y="321011"/>
                      </a:lnTo>
                      <a:cubicBezTo>
                        <a:pt x="36503" y="332367"/>
                        <a:pt x="41528" y="343193"/>
                        <a:pt x="50648" y="351486"/>
                      </a:cubicBezTo>
                      <a:cubicBezTo>
                        <a:pt x="60259" y="360224"/>
                        <a:pt x="73081" y="365032"/>
                        <a:pt x="86752" y="365032"/>
                      </a:cubicBezTo>
                      <a:lnTo>
                        <a:pt x="314783" y="365032"/>
                      </a:lnTo>
                      <a:cubicBezTo>
                        <a:pt x="328472" y="365032"/>
                        <a:pt x="341276" y="360224"/>
                        <a:pt x="350881" y="351486"/>
                      </a:cubicBezTo>
                      <a:cubicBezTo>
                        <a:pt x="360007" y="343193"/>
                        <a:pt x="365032" y="332367"/>
                        <a:pt x="365032" y="321011"/>
                      </a:cubicBezTo>
                      <a:lnTo>
                        <a:pt x="365032" y="203579"/>
                      </a:lnTo>
                      <a:cubicBezTo>
                        <a:pt x="365032" y="193499"/>
                        <a:pt x="373203" y="185328"/>
                        <a:pt x="383283" y="185328"/>
                      </a:cubicBezTo>
                      <a:cubicBezTo>
                        <a:pt x="393363" y="185328"/>
                        <a:pt x="401535" y="193499"/>
                        <a:pt x="401535" y="203579"/>
                      </a:cubicBezTo>
                      <a:lnTo>
                        <a:pt x="401535" y="321011"/>
                      </a:lnTo>
                      <a:cubicBezTo>
                        <a:pt x="401535" y="365414"/>
                        <a:pt x="362619" y="401535"/>
                        <a:pt x="314783" y="40153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xmlns="" id="{DCFCCB6D-8E2C-4498-8A51-BD3A968CD3A0}"/>
                    </a:ext>
                  </a:extLst>
                </p:cNvPr>
                <p:cNvSpPr/>
                <p:nvPr/>
              </p:nvSpPr>
              <p:spPr>
                <a:xfrm>
                  <a:off x="2491953" y="-401283"/>
                  <a:ext cx="391462" cy="36503"/>
                </a:xfrm>
                <a:custGeom>
                  <a:avLst/>
                  <a:gdLst>
                    <a:gd name="connsiteX0" fmla="*/ 373211 w 391462"/>
                    <a:gd name="connsiteY0" fmla="*/ 36503 h 36503"/>
                    <a:gd name="connsiteX1" fmla="*/ 18252 w 391462"/>
                    <a:gd name="connsiteY1" fmla="*/ 36503 h 36503"/>
                    <a:gd name="connsiteX2" fmla="*/ 0 w 391462"/>
                    <a:gd name="connsiteY2" fmla="*/ 18252 h 36503"/>
                    <a:gd name="connsiteX3" fmla="*/ 18252 w 391462"/>
                    <a:gd name="connsiteY3" fmla="*/ 0 h 36503"/>
                    <a:gd name="connsiteX4" fmla="*/ 373211 w 391462"/>
                    <a:gd name="connsiteY4" fmla="*/ 0 h 36503"/>
                    <a:gd name="connsiteX5" fmla="*/ 391462 w 391462"/>
                    <a:gd name="connsiteY5" fmla="*/ 18252 h 36503"/>
                    <a:gd name="connsiteX6" fmla="*/ 373211 w 391462"/>
                    <a:gd name="connsiteY6" fmla="*/ 36503 h 36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1462" h="36503">
                      <a:moveTo>
                        <a:pt x="373211" y="36503"/>
                      </a:moveTo>
                      <a:lnTo>
                        <a:pt x="18252" y="36503"/>
                      </a:lnTo>
                      <a:cubicBezTo>
                        <a:pt x="8172" y="36503"/>
                        <a:pt x="0" y="28332"/>
                        <a:pt x="0" y="18252"/>
                      </a:cubicBezTo>
                      <a:cubicBezTo>
                        <a:pt x="0" y="8172"/>
                        <a:pt x="8172" y="0"/>
                        <a:pt x="18252" y="0"/>
                      </a:cubicBezTo>
                      <a:lnTo>
                        <a:pt x="373211" y="0"/>
                      </a:lnTo>
                      <a:cubicBezTo>
                        <a:pt x="383291" y="0"/>
                        <a:pt x="391462" y="8172"/>
                        <a:pt x="391462" y="18252"/>
                      </a:cubicBezTo>
                      <a:cubicBezTo>
                        <a:pt x="391462" y="28332"/>
                        <a:pt x="383291" y="36503"/>
                        <a:pt x="373211" y="3650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xmlns="" id="{AB4811D3-A5B4-4FFB-AC1F-84D5A1A5138D}"/>
                    </a:ext>
                  </a:extLst>
                </p:cNvPr>
                <p:cNvSpPr/>
                <p:nvPr/>
              </p:nvSpPr>
              <p:spPr>
                <a:xfrm>
                  <a:off x="2567327" y="-339039"/>
                  <a:ext cx="45628" cy="45628"/>
                </a:xfrm>
                <a:custGeom>
                  <a:avLst/>
                  <a:gdLst>
                    <a:gd name="connsiteX0" fmla="*/ 0 w 45628"/>
                    <a:gd name="connsiteY0" fmla="*/ 22814 h 45628"/>
                    <a:gd name="connsiteX1" fmla="*/ 22814 w 45628"/>
                    <a:gd name="connsiteY1" fmla="*/ 45629 h 45628"/>
                    <a:gd name="connsiteX2" fmla="*/ 45629 w 45628"/>
                    <a:gd name="connsiteY2" fmla="*/ 22814 h 45628"/>
                    <a:gd name="connsiteX3" fmla="*/ 22814 w 45628"/>
                    <a:gd name="connsiteY3" fmla="*/ 0 h 45628"/>
                    <a:gd name="connsiteX4" fmla="*/ 0 w 45628"/>
                    <a:gd name="connsiteY4" fmla="*/ 22814 h 4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28" h="45628">
                      <a:moveTo>
                        <a:pt x="0" y="22814"/>
                      </a:moveTo>
                      <a:cubicBezTo>
                        <a:pt x="0" y="35414"/>
                        <a:pt x="10215" y="45629"/>
                        <a:pt x="22814" y="45629"/>
                      </a:cubicBezTo>
                      <a:cubicBezTo>
                        <a:pt x="35414" y="45629"/>
                        <a:pt x="45629" y="35414"/>
                        <a:pt x="45629" y="22814"/>
                      </a:cubicBezTo>
                      <a:cubicBezTo>
                        <a:pt x="45629" y="10215"/>
                        <a:pt x="35414" y="0"/>
                        <a:pt x="22814" y="0"/>
                      </a:cubicBezTo>
                      <a:cubicBezTo>
                        <a:pt x="10215" y="0"/>
                        <a:pt x="0" y="10215"/>
                        <a:pt x="0" y="2281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xmlns="" id="{41E16387-6E06-43D0-97E2-5FB403F3C021}"/>
                    </a:ext>
                  </a:extLst>
                </p:cNvPr>
                <p:cNvSpPr/>
                <p:nvPr/>
              </p:nvSpPr>
              <p:spPr>
                <a:xfrm>
                  <a:off x="2756310" y="-339039"/>
                  <a:ext cx="45628" cy="45628"/>
                </a:xfrm>
                <a:custGeom>
                  <a:avLst/>
                  <a:gdLst>
                    <a:gd name="connsiteX0" fmla="*/ 0 w 45628"/>
                    <a:gd name="connsiteY0" fmla="*/ 22814 h 45628"/>
                    <a:gd name="connsiteX1" fmla="*/ 22814 w 45628"/>
                    <a:gd name="connsiteY1" fmla="*/ 45629 h 45628"/>
                    <a:gd name="connsiteX2" fmla="*/ 45629 w 45628"/>
                    <a:gd name="connsiteY2" fmla="*/ 22814 h 45628"/>
                    <a:gd name="connsiteX3" fmla="*/ 22814 w 45628"/>
                    <a:gd name="connsiteY3" fmla="*/ 0 h 45628"/>
                    <a:gd name="connsiteX4" fmla="*/ 0 w 45628"/>
                    <a:gd name="connsiteY4" fmla="*/ 22814 h 4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28" h="45628">
                      <a:moveTo>
                        <a:pt x="0" y="22814"/>
                      </a:moveTo>
                      <a:cubicBezTo>
                        <a:pt x="0" y="35414"/>
                        <a:pt x="10215" y="45629"/>
                        <a:pt x="22814" y="45629"/>
                      </a:cubicBezTo>
                      <a:cubicBezTo>
                        <a:pt x="35414" y="45629"/>
                        <a:pt x="45629" y="35414"/>
                        <a:pt x="45629" y="22814"/>
                      </a:cubicBezTo>
                      <a:cubicBezTo>
                        <a:pt x="45629" y="10215"/>
                        <a:pt x="35414" y="0"/>
                        <a:pt x="22814" y="0"/>
                      </a:cubicBezTo>
                      <a:cubicBezTo>
                        <a:pt x="10215" y="0"/>
                        <a:pt x="0" y="10215"/>
                        <a:pt x="0" y="2281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xmlns="" id="{F01550CE-93B0-4421-B144-8A8D5ECDE2AB}"/>
                    </a:ext>
                  </a:extLst>
                </p:cNvPr>
                <p:cNvSpPr/>
                <p:nvPr/>
              </p:nvSpPr>
              <p:spPr>
                <a:xfrm>
                  <a:off x="2573110" y="-637801"/>
                  <a:ext cx="324165" cy="446074"/>
                </a:xfrm>
                <a:custGeom>
                  <a:avLst/>
                  <a:gdLst>
                    <a:gd name="connsiteX0" fmla="*/ 18252 w 324165"/>
                    <a:gd name="connsiteY0" fmla="*/ 446075 h 446074"/>
                    <a:gd name="connsiteX1" fmla="*/ 0 w 324165"/>
                    <a:gd name="connsiteY1" fmla="*/ 427823 h 446074"/>
                    <a:gd name="connsiteX2" fmla="*/ 0 w 324165"/>
                    <a:gd name="connsiteY2" fmla="*/ 399641 h 446074"/>
                    <a:gd name="connsiteX3" fmla="*/ 18252 w 324165"/>
                    <a:gd name="connsiteY3" fmla="*/ 381390 h 446074"/>
                    <a:gd name="connsiteX4" fmla="*/ 36503 w 324165"/>
                    <a:gd name="connsiteY4" fmla="*/ 399641 h 446074"/>
                    <a:gd name="connsiteX5" fmla="*/ 36503 w 324165"/>
                    <a:gd name="connsiteY5" fmla="*/ 427823 h 446074"/>
                    <a:gd name="connsiteX6" fmla="*/ 18252 w 324165"/>
                    <a:gd name="connsiteY6" fmla="*/ 446075 h 446074"/>
                    <a:gd name="connsiteX7" fmla="*/ 204794 w 324165"/>
                    <a:gd name="connsiteY7" fmla="*/ 446075 h 446074"/>
                    <a:gd name="connsiteX8" fmla="*/ 186543 w 324165"/>
                    <a:gd name="connsiteY8" fmla="*/ 427823 h 446074"/>
                    <a:gd name="connsiteX9" fmla="*/ 186543 w 324165"/>
                    <a:gd name="connsiteY9" fmla="*/ 399641 h 446074"/>
                    <a:gd name="connsiteX10" fmla="*/ 204794 w 324165"/>
                    <a:gd name="connsiteY10" fmla="*/ 381390 h 446074"/>
                    <a:gd name="connsiteX11" fmla="*/ 223046 w 324165"/>
                    <a:gd name="connsiteY11" fmla="*/ 399641 h 446074"/>
                    <a:gd name="connsiteX12" fmla="*/ 223046 w 324165"/>
                    <a:gd name="connsiteY12" fmla="*/ 427823 h 446074"/>
                    <a:gd name="connsiteX13" fmla="*/ 204794 w 324165"/>
                    <a:gd name="connsiteY13" fmla="*/ 446075 h 446074"/>
                    <a:gd name="connsiteX14" fmla="*/ 234048 w 324165"/>
                    <a:gd name="connsiteY14" fmla="*/ 180234 h 446074"/>
                    <a:gd name="connsiteX15" fmla="*/ 143931 w 324165"/>
                    <a:gd name="connsiteY15" fmla="*/ 90117 h 446074"/>
                    <a:gd name="connsiteX16" fmla="*/ 234048 w 324165"/>
                    <a:gd name="connsiteY16" fmla="*/ 0 h 446074"/>
                    <a:gd name="connsiteX17" fmla="*/ 324165 w 324165"/>
                    <a:gd name="connsiteY17" fmla="*/ 90117 h 446074"/>
                    <a:gd name="connsiteX18" fmla="*/ 234048 w 324165"/>
                    <a:gd name="connsiteY18" fmla="*/ 180234 h 446074"/>
                    <a:gd name="connsiteX19" fmla="*/ 234048 w 324165"/>
                    <a:gd name="connsiteY19" fmla="*/ 34222 h 446074"/>
                    <a:gd name="connsiteX20" fmla="*/ 178153 w 324165"/>
                    <a:gd name="connsiteY20" fmla="*/ 90117 h 446074"/>
                    <a:gd name="connsiteX21" fmla="*/ 234048 w 324165"/>
                    <a:gd name="connsiteY21" fmla="*/ 146013 h 446074"/>
                    <a:gd name="connsiteX22" fmla="*/ 289944 w 324165"/>
                    <a:gd name="connsiteY22" fmla="*/ 90117 h 446074"/>
                    <a:gd name="connsiteX23" fmla="*/ 234048 w 324165"/>
                    <a:gd name="connsiteY23" fmla="*/ 34222 h 446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324165" h="446074">
                      <a:moveTo>
                        <a:pt x="18252" y="446075"/>
                      </a:moveTo>
                      <a:cubicBezTo>
                        <a:pt x="8172" y="446075"/>
                        <a:pt x="0" y="437903"/>
                        <a:pt x="0" y="427823"/>
                      </a:cubicBezTo>
                      <a:lnTo>
                        <a:pt x="0" y="399641"/>
                      </a:lnTo>
                      <a:cubicBezTo>
                        <a:pt x="0" y="389561"/>
                        <a:pt x="8172" y="381390"/>
                        <a:pt x="18252" y="381390"/>
                      </a:cubicBezTo>
                      <a:cubicBezTo>
                        <a:pt x="28332" y="381390"/>
                        <a:pt x="36503" y="389561"/>
                        <a:pt x="36503" y="399641"/>
                      </a:cubicBezTo>
                      <a:lnTo>
                        <a:pt x="36503" y="427823"/>
                      </a:lnTo>
                      <a:cubicBezTo>
                        <a:pt x="36503" y="437903"/>
                        <a:pt x="28332" y="446075"/>
                        <a:pt x="18252" y="446075"/>
                      </a:cubicBezTo>
                      <a:close/>
                      <a:moveTo>
                        <a:pt x="204794" y="446075"/>
                      </a:moveTo>
                      <a:cubicBezTo>
                        <a:pt x="194714" y="446075"/>
                        <a:pt x="186543" y="437903"/>
                        <a:pt x="186543" y="427823"/>
                      </a:cubicBezTo>
                      <a:lnTo>
                        <a:pt x="186543" y="399641"/>
                      </a:lnTo>
                      <a:cubicBezTo>
                        <a:pt x="186543" y="389561"/>
                        <a:pt x="194714" y="381390"/>
                        <a:pt x="204794" y="381390"/>
                      </a:cubicBezTo>
                      <a:cubicBezTo>
                        <a:pt x="214874" y="381390"/>
                        <a:pt x="223046" y="389561"/>
                        <a:pt x="223046" y="399641"/>
                      </a:cubicBezTo>
                      <a:lnTo>
                        <a:pt x="223046" y="427823"/>
                      </a:lnTo>
                      <a:cubicBezTo>
                        <a:pt x="223046" y="437903"/>
                        <a:pt x="214874" y="446075"/>
                        <a:pt x="204794" y="446075"/>
                      </a:cubicBezTo>
                      <a:close/>
                      <a:moveTo>
                        <a:pt x="234048" y="180234"/>
                      </a:moveTo>
                      <a:cubicBezTo>
                        <a:pt x="184358" y="180234"/>
                        <a:pt x="143931" y="139807"/>
                        <a:pt x="143931" y="90117"/>
                      </a:cubicBezTo>
                      <a:cubicBezTo>
                        <a:pt x="143931" y="40427"/>
                        <a:pt x="184358" y="0"/>
                        <a:pt x="234048" y="0"/>
                      </a:cubicBezTo>
                      <a:cubicBezTo>
                        <a:pt x="283738" y="0"/>
                        <a:pt x="324165" y="40427"/>
                        <a:pt x="324165" y="90117"/>
                      </a:cubicBezTo>
                      <a:cubicBezTo>
                        <a:pt x="324165" y="139807"/>
                        <a:pt x="283738" y="180234"/>
                        <a:pt x="234048" y="180234"/>
                      </a:cubicBezTo>
                      <a:close/>
                      <a:moveTo>
                        <a:pt x="234048" y="34222"/>
                      </a:moveTo>
                      <a:cubicBezTo>
                        <a:pt x="203178" y="34222"/>
                        <a:pt x="178153" y="59247"/>
                        <a:pt x="178153" y="90117"/>
                      </a:cubicBezTo>
                      <a:cubicBezTo>
                        <a:pt x="178153" y="120988"/>
                        <a:pt x="203178" y="146013"/>
                        <a:pt x="234048" y="146013"/>
                      </a:cubicBezTo>
                      <a:cubicBezTo>
                        <a:pt x="264918" y="146013"/>
                        <a:pt x="289944" y="120988"/>
                        <a:pt x="289944" y="90117"/>
                      </a:cubicBezTo>
                      <a:cubicBezTo>
                        <a:pt x="289909" y="59261"/>
                        <a:pt x="264904" y="34257"/>
                        <a:pt x="234048" y="3422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xmlns="" id="{4CE0BEA0-21F1-4551-901C-403B841374DF}"/>
                    </a:ext>
                  </a:extLst>
                </p:cNvPr>
                <p:cNvSpPr/>
                <p:nvPr/>
              </p:nvSpPr>
              <p:spPr>
                <a:xfrm>
                  <a:off x="2792728" y="-591339"/>
                  <a:ext cx="57036" cy="59625"/>
                </a:xfrm>
                <a:custGeom>
                  <a:avLst/>
                  <a:gdLst>
                    <a:gd name="connsiteX0" fmla="*/ 42777 w 57036"/>
                    <a:gd name="connsiteY0" fmla="*/ 59626 h 59625"/>
                    <a:gd name="connsiteX1" fmla="*/ 14259 w 57036"/>
                    <a:gd name="connsiteY1" fmla="*/ 59626 h 59625"/>
                    <a:gd name="connsiteX2" fmla="*/ 0 w 57036"/>
                    <a:gd name="connsiteY2" fmla="*/ 45367 h 59625"/>
                    <a:gd name="connsiteX3" fmla="*/ 0 w 57036"/>
                    <a:gd name="connsiteY3" fmla="*/ 14259 h 59625"/>
                    <a:gd name="connsiteX4" fmla="*/ 14259 w 57036"/>
                    <a:gd name="connsiteY4" fmla="*/ 0 h 59625"/>
                    <a:gd name="connsiteX5" fmla="*/ 28518 w 57036"/>
                    <a:gd name="connsiteY5" fmla="*/ 14259 h 59625"/>
                    <a:gd name="connsiteX6" fmla="*/ 28518 w 57036"/>
                    <a:gd name="connsiteY6" fmla="*/ 31108 h 59625"/>
                    <a:gd name="connsiteX7" fmla="*/ 42777 w 57036"/>
                    <a:gd name="connsiteY7" fmla="*/ 31108 h 59625"/>
                    <a:gd name="connsiteX8" fmla="*/ 57036 w 57036"/>
                    <a:gd name="connsiteY8" fmla="*/ 45367 h 59625"/>
                    <a:gd name="connsiteX9" fmla="*/ 42777 w 57036"/>
                    <a:gd name="connsiteY9" fmla="*/ 59626 h 59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7036" h="59625">
                      <a:moveTo>
                        <a:pt x="42777" y="59626"/>
                      </a:moveTo>
                      <a:lnTo>
                        <a:pt x="14259" y="59626"/>
                      </a:lnTo>
                      <a:cubicBezTo>
                        <a:pt x="6384" y="59626"/>
                        <a:pt x="0" y="53242"/>
                        <a:pt x="0" y="45367"/>
                      </a:cubicBezTo>
                      <a:lnTo>
                        <a:pt x="0" y="14259"/>
                      </a:lnTo>
                      <a:cubicBezTo>
                        <a:pt x="0" y="6384"/>
                        <a:pt x="6384" y="0"/>
                        <a:pt x="14259" y="0"/>
                      </a:cubicBezTo>
                      <a:cubicBezTo>
                        <a:pt x="22134" y="0"/>
                        <a:pt x="28518" y="6384"/>
                        <a:pt x="28518" y="14259"/>
                      </a:cubicBezTo>
                      <a:lnTo>
                        <a:pt x="28518" y="31108"/>
                      </a:lnTo>
                      <a:lnTo>
                        <a:pt x="42777" y="31108"/>
                      </a:lnTo>
                      <a:cubicBezTo>
                        <a:pt x="50652" y="31108"/>
                        <a:pt x="57036" y="37492"/>
                        <a:pt x="57036" y="45367"/>
                      </a:cubicBezTo>
                      <a:cubicBezTo>
                        <a:pt x="57036" y="53242"/>
                        <a:pt x="50652" y="59626"/>
                        <a:pt x="42777" y="5962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6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xmlns="" id="{0F425B3E-C112-4F1E-89A1-9DFCC769000E}"/>
                </a:ext>
              </a:extLst>
            </p:cNvPr>
            <p:cNvSpPr txBox="1"/>
            <p:nvPr/>
          </p:nvSpPr>
          <p:spPr>
            <a:xfrm>
              <a:off x="876301" y="3055180"/>
              <a:ext cx="12972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2018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xmlns="" id="{A5BA7D27-8317-4374-BB03-803DCD681703}"/>
                </a:ext>
              </a:extLst>
            </p:cNvPr>
            <p:cNvSpPr txBox="1"/>
            <p:nvPr/>
          </p:nvSpPr>
          <p:spPr>
            <a:xfrm>
              <a:off x="876301" y="4630941"/>
              <a:ext cx="129727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标题</a:t>
              </a: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xmlns="" id="{EF6E84EF-ACBE-4C6E-8731-D137FD3A8AFF}"/>
              </a:ext>
            </a:extLst>
          </p:cNvPr>
          <p:cNvSpPr/>
          <p:nvPr/>
        </p:nvSpPr>
        <p:spPr>
          <a:xfrm>
            <a:off x="8208800" y="2854855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xmlns="" id="{12BD8AFF-0342-49D7-BBCA-534B03E8E4BD}"/>
              </a:ext>
            </a:extLst>
          </p:cNvPr>
          <p:cNvSpPr txBox="1"/>
          <p:nvPr/>
        </p:nvSpPr>
        <p:spPr>
          <a:xfrm>
            <a:off x="8068125" y="2660189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xmlns="" id="{0E8CA931-3704-4858-82F9-7DE5884C889A}"/>
              </a:ext>
            </a:extLst>
          </p:cNvPr>
          <p:cNvSpPr txBox="1"/>
          <p:nvPr/>
        </p:nvSpPr>
        <p:spPr>
          <a:xfrm>
            <a:off x="8204769" y="3127994"/>
            <a:ext cx="3212532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xmlns="" id="{BFA143C5-61B7-42FE-8C4C-FDEB892344A0}"/>
              </a:ext>
            </a:extLst>
          </p:cNvPr>
          <p:cNvSpPr txBox="1"/>
          <p:nvPr/>
        </p:nvSpPr>
        <p:spPr>
          <a:xfrm>
            <a:off x="8204769" y="3775235"/>
            <a:ext cx="3212532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xmlns="" id="{6644FE79-DBE8-490F-BEEF-7FF75D25523F}"/>
              </a:ext>
            </a:extLst>
          </p:cNvPr>
          <p:cNvSpPr/>
          <p:nvPr/>
        </p:nvSpPr>
        <p:spPr>
          <a:xfrm rot="21066571">
            <a:off x="10291757" y="2494435"/>
            <a:ext cx="252485" cy="252485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2"/>
          </a:solidFill>
          <a:ln w="25400" cap="rnd">
            <a:noFill/>
            <a:prstDash val="solid"/>
            <a:round/>
          </a:ln>
        </p:spPr>
        <p:txBody>
          <a:bodyPr rtlCol="0" anchor="ctr"/>
          <a:lstStyle/>
          <a:p>
            <a:endParaRPr lang="en-GB" sz="1600" dirty="0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xmlns="" id="{50B951DC-B0A4-4919-BAFF-98C1BBFA629A}"/>
              </a:ext>
            </a:extLst>
          </p:cNvPr>
          <p:cNvSpPr/>
          <p:nvPr/>
        </p:nvSpPr>
        <p:spPr>
          <a:xfrm>
            <a:off x="2085457" y="3821220"/>
            <a:ext cx="227625" cy="255561"/>
          </a:xfrm>
          <a:custGeom>
            <a:avLst/>
            <a:gdLst>
              <a:gd name="connsiteX0" fmla="*/ 1635000 w 1724910"/>
              <a:gd name="connsiteY0" fmla="*/ 1124189 h 1936608"/>
              <a:gd name="connsiteX1" fmla="*/ 270000 w 1724910"/>
              <a:gd name="connsiteY1" fmla="*/ 1912272 h 1936608"/>
              <a:gd name="connsiteX2" fmla="*/ 0 w 1724910"/>
              <a:gd name="connsiteY2" fmla="*/ 1756387 h 1936608"/>
              <a:gd name="connsiteX3" fmla="*/ 0 w 1724910"/>
              <a:gd name="connsiteY3" fmla="*/ 180221 h 1936608"/>
              <a:gd name="connsiteX4" fmla="*/ 270000 w 1724910"/>
              <a:gd name="connsiteY4" fmla="*/ 24337 h 1936608"/>
              <a:gd name="connsiteX5" fmla="*/ 1635000 w 1724910"/>
              <a:gd name="connsiteY5" fmla="*/ 812419 h 1936608"/>
              <a:gd name="connsiteX6" fmla="*/ 1635000 w 1724910"/>
              <a:gd name="connsiteY6" fmla="*/ 1124189 h 1936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4910" h="1936608">
                <a:moveTo>
                  <a:pt x="1635000" y="1124189"/>
                </a:moveTo>
                <a:lnTo>
                  <a:pt x="270000" y="1912272"/>
                </a:lnTo>
                <a:cubicBezTo>
                  <a:pt x="150120" y="1981484"/>
                  <a:pt x="0" y="1894812"/>
                  <a:pt x="0" y="1756387"/>
                </a:cubicBezTo>
                <a:lnTo>
                  <a:pt x="0" y="180221"/>
                </a:lnTo>
                <a:cubicBezTo>
                  <a:pt x="0" y="41796"/>
                  <a:pt x="150120" y="-44876"/>
                  <a:pt x="270000" y="24337"/>
                </a:cubicBezTo>
                <a:lnTo>
                  <a:pt x="1635000" y="812419"/>
                </a:lnTo>
                <a:cubicBezTo>
                  <a:pt x="1754880" y="881632"/>
                  <a:pt x="1754880" y="1054976"/>
                  <a:pt x="1635000" y="112418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08" name="Freeform 7">
            <a:extLst>
              <a:ext uri="{FF2B5EF4-FFF2-40B4-BE49-F238E27FC236}">
                <a16:creationId xmlns:a16="http://schemas.microsoft.com/office/drawing/2014/main" xmlns="" id="{A2FCF347-A039-4D7E-A254-4BFA5F4F8B78}"/>
              </a:ext>
            </a:extLst>
          </p:cNvPr>
          <p:cNvSpPr/>
          <p:nvPr/>
        </p:nvSpPr>
        <p:spPr>
          <a:xfrm>
            <a:off x="3515609" y="3316395"/>
            <a:ext cx="227625" cy="255561"/>
          </a:xfrm>
          <a:custGeom>
            <a:avLst/>
            <a:gdLst>
              <a:gd name="connsiteX0" fmla="*/ 1635000 w 1724910"/>
              <a:gd name="connsiteY0" fmla="*/ 1124189 h 1936608"/>
              <a:gd name="connsiteX1" fmla="*/ 270000 w 1724910"/>
              <a:gd name="connsiteY1" fmla="*/ 1912272 h 1936608"/>
              <a:gd name="connsiteX2" fmla="*/ 0 w 1724910"/>
              <a:gd name="connsiteY2" fmla="*/ 1756387 h 1936608"/>
              <a:gd name="connsiteX3" fmla="*/ 0 w 1724910"/>
              <a:gd name="connsiteY3" fmla="*/ 180221 h 1936608"/>
              <a:gd name="connsiteX4" fmla="*/ 270000 w 1724910"/>
              <a:gd name="connsiteY4" fmla="*/ 24337 h 1936608"/>
              <a:gd name="connsiteX5" fmla="*/ 1635000 w 1724910"/>
              <a:gd name="connsiteY5" fmla="*/ 812419 h 1936608"/>
              <a:gd name="connsiteX6" fmla="*/ 1635000 w 1724910"/>
              <a:gd name="connsiteY6" fmla="*/ 1124189 h 1936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4910" h="1936608">
                <a:moveTo>
                  <a:pt x="1635000" y="1124189"/>
                </a:moveTo>
                <a:lnTo>
                  <a:pt x="270000" y="1912272"/>
                </a:lnTo>
                <a:cubicBezTo>
                  <a:pt x="150120" y="1981484"/>
                  <a:pt x="0" y="1894812"/>
                  <a:pt x="0" y="1756387"/>
                </a:cubicBezTo>
                <a:lnTo>
                  <a:pt x="0" y="180221"/>
                </a:lnTo>
                <a:cubicBezTo>
                  <a:pt x="0" y="41796"/>
                  <a:pt x="150120" y="-44876"/>
                  <a:pt x="270000" y="24337"/>
                </a:cubicBezTo>
                <a:lnTo>
                  <a:pt x="1635000" y="812419"/>
                </a:lnTo>
                <a:cubicBezTo>
                  <a:pt x="1754880" y="881632"/>
                  <a:pt x="1754880" y="1054976"/>
                  <a:pt x="1635000" y="112418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11" name="Freeform 7">
            <a:extLst>
              <a:ext uri="{FF2B5EF4-FFF2-40B4-BE49-F238E27FC236}">
                <a16:creationId xmlns:a16="http://schemas.microsoft.com/office/drawing/2014/main" xmlns="" id="{483C5800-D76B-430E-BFA0-210C4796F7F5}"/>
              </a:ext>
            </a:extLst>
          </p:cNvPr>
          <p:cNvSpPr/>
          <p:nvPr/>
        </p:nvSpPr>
        <p:spPr>
          <a:xfrm>
            <a:off x="4945761" y="3525945"/>
            <a:ext cx="227625" cy="255561"/>
          </a:xfrm>
          <a:custGeom>
            <a:avLst/>
            <a:gdLst>
              <a:gd name="connsiteX0" fmla="*/ 1635000 w 1724910"/>
              <a:gd name="connsiteY0" fmla="*/ 1124189 h 1936608"/>
              <a:gd name="connsiteX1" fmla="*/ 270000 w 1724910"/>
              <a:gd name="connsiteY1" fmla="*/ 1912272 h 1936608"/>
              <a:gd name="connsiteX2" fmla="*/ 0 w 1724910"/>
              <a:gd name="connsiteY2" fmla="*/ 1756387 h 1936608"/>
              <a:gd name="connsiteX3" fmla="*/ 0 w 1724910"/>
              <a:gd name="connsiteY3" fmla="*/ 180221 h 1936608"/>
              <a:gd name="connsiteX4" fmla="*/ 270000 w 1724910"/>
              <a:gd name="connsiteY4" fmla="*/ 24337 h 1936608"/>
              <a:gd name="connsiteX5" fmla="*/ 1635000 w 1724910"/>
              <a:gd name="connsiteY5" fmla="*/ 812419 h 1936608"/>
              <a:gd name="connsiteX6" fmla="*/ 1635000 w 1724910"/>
              <a:gd name="connsiteY6" fmla="*/ 1124189 h 1936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4910" h="1936608">
                <a:moveTo>
                  <a:pt x="1635000" y="1124189"/>
                </a:moveTo>
                <a:lnTo>
                  <a:pt x="270000" y="1912272"/>
                </a:lnTo>
                <a:cubicBezTo>
                  <a:pt x="150120" y="1981484"/>
                  <a:pt x="0" y="1894812"/>
                  <a:pt x="0" y="1756387"/>
                </a:cubicBezTo>
                <a:lnTo>
                  <a:pt x="0" y="180221"/>
                </a:lnTo>
                <a:cubicBezTo>
                  <a:pt x="0" y="41796"/>
                  <a:pt x="150120" y="-44876"/>
                  <a:pt x="270000" y="24337"/>
                </a:cubicBezTo>
                <a:lnTo>
                  <a:pt x="1635000" y="812419"/>
                </a:lnTo>
                <a:cubicBezTo>
                  <a:pt x="1754880" y="881632"/>
                  <a:pt x="1754880" y="1054976"/>
                  <a:pt x="1635000" y="112418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27" name="Freeform 7">
            <a:extLst>
              <a:ext uri="{FF2B5EF4-FFF2-40B4-BE49-F238E27FC236}">
                <a16:creationId xmlns:a16="http://schemas.microsoft.com/office/drawing/2014/main" xmlns="" id="{266C6E95-4C88-486E-BF4D-F657B5123F24}"/>
              </a:ext>
            </a:extLst>
          </p:cNvPr>
          <p:cNvSpPr/>
          <p:nvPr/>
        </p:nvSpPr>
        <p:spPr>
          <a:xfrm>
            <a:off x="6375913" y="2725845"/>
            <a:ext cx="227625" cy="255561"/>
          </a:xfrm>
          <a:custGeom>
            <a:avLst/>
            <a:gdLst>
              <a:gd name="connsiteX0" fmla="*/ 1635000 w 1724910"/>
              <a:gd name="connsiteY0" fmla="*/ 1124189 h 1936608"/>
              <a:gd name="connsiteX1" fmla="*/ 270000 w 1724910"/>
              <a:gd name="connsiteY1" fmla="*/ 1912272 h 1936608"/>
              <a:gd name="connsiteX2" fmla="*/ 0 w 1724910"/>
              <a:gd name="connsiteY2" fmla="*/ 1756387 h 1936608"/>
              <a:gd name="connsiteX3" fmla="*/ 0 w 1724910"/>
              <a:gd name="connsiteY3" fmla="*/ 180221 h 1936608"/>
              <a:gd name="connsiteX4" fmla="*/ 270000 w 1724910"/>
              <a:gd name="connsiteY4" fmla="*/ 24337 h 1936608"/>
              <a:gd name="connsiteX5" fmla="*/ 1635000 w 1724910"/>
              <a:gd name="connsiteY5" fmla="*/ 812419 h 1936608"/>
              <a:gd name="connsiteX6" fmla="*/ 1635000 w 1724910"/>
              <a:gd name="connsiteY6" fmla="*/ 1124189 h 1936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4910" h="1936608">
                <a:moveTo>
                  <a:pt x="1635000" y="1124189"/>
                </a:moveTo>
                <a:lnTo>
                  <a:pt x="270000" y="1912272"/>
                </a:lnTo>
                <a:cubicBezTo>
                  <a:pt x="150120" y="1981484"/>
                  <a:pt x="0" y="1894812"/>
                  <a:pt x="0" y="1756387"/>
                </a:cubicBezTo>
                <a:lnTo>
                  <a:pt x="0" y="180221"/>
                </a:lnTo>
                <a:cubicBezTo>
                  <a:pt x="0" y="41796"/>
                  <a:pt x="150120" y="-44876"/>
                  <a:pt x="270000" y="24337"/>
                </a:cubicBezTo>
                <a:lnTo>
                  <a:pt x="1635000" y="812419"/>
                </a:lnTo>
                <a:cubicBezTo>
                  <a:pt x="1754880" y="881632"/>
                  <a:pt x="1754880" y="1054976"/>
                  <a:pt x="1635000" y="112418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28" name="Freeform 7">
            <a:extLst>
              <a:ext uri="{FF2B5EF4-FFF2-40B4-BE49-F238E27FC236}">
                <a16:creationId xmlns:a16="http://schemas.microsoft.com/office/drawing/2014/main" xmlns="" id="{52F65344-2EF4-42BF-AE06-6C768298C3F0}"/>
              </a:ext>
            </a:extLst>
          </p:cNvPr>
          <p:cNvSpPr/>
          <p:nvPr/>
        </p:nvSpPr>
        <p:spPr>
          <a:xfrm>
            <a:off x="7806063" y="2868720"/>
            <a:ext cx="227625" cy="255561"/>
          </a:xfrm>
          <a:custGeom>
            <a:avLst/>
            <a:gdLst>
              <a:gd name="connsiteX0" fmla="*/ 1635000 w 1724910"/>
              <a:gd name="connsiteY0" fmla="*/ 1124189 h 1936608"/>
              <a:gd name="connsiteX1" fmla="*/ 270000 w 1724910"/>
              <a:gd name="connsiteY1" fmla="*/ 1912272 h 1936608"/>
              <a:gd name="connsiteX2" fmla="*/ 0 w 1724910"/>
              <a:gd name="connsiteY2" fmla="*/ 1756387 h 1936608"/>
              <a:gd name="connsiteX3" fmla="*/ 0 w 1724910"/>
              <a:gd name="connsiteY3" fmla="*/ 180221 h 1936608"/>
              <a:gd name="connsiteX4" fmla="*/ 270000 w 1724910"/>
              <a:gd name="connsiteY4" fmla="*/ 24337 h 1936608"/>
              <a:gd name="connsiteX5" fmla="*/ 1635000 w 1724910"/>
              <a:gd name="connsiteY5" fmla="*/ 812419 h 1936608"/>
              <a:gd name="connsiteX6" fmla="*/ 1635000 w 1724910"/>
              <a:gd name="connsiteY6" fmla="*/ 1124189 h 1936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4910" h="1936608">
                <a:moveTo>
                  <a:pt x="1635000" y="1124189"/>
                </a:moveTo>
                <a:lnTo>
                  <a:pt x="270000" y="1912272"/>
                </a:lnTo>
                <a:cubicBezTo>
                  <a:pt x="150120" y="1981484"/>
                  <a:pt x="0" y="1894812"/>
                  <a:pt x="0" y="1756387"/>
                </a:cubicBezTo>
                <a:lnTo>
                  <a:pt x="0" y="180221"/>
                </a:lnTo>
                <a:cubicBezTo>
                  <a:pt x="0" y="41796"/>
                  <a:pt x="150120" y="-44876"/>
                  <a:pt x="270000" y="24337"/>
                </a:cubicBezTo>
                <a:lnTo>
                  <a:pt x="1635000" y="812419"/>
                </a:lnTo>
                <a:cubicBezTo>
                  <a:pt x="1754880" y="881632"/>
                  <a:pt x="1754880" y="1054976"/>
                  <a:pt x="1635000" y="112418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xmlns="" id="{CF357835-2CB4-4F8A-8CEE-CFA346A9F8F7}"/>
              </a:ext>
            </a:extLst>
          </p:cNvPr>
          <p:cNvSpPr txBox="1"/>
          <p:nvPr/>
        </p:nvSpPr>
        <p:spPr>
          <a:xfrm>
            <a:off x="8204769" y="4422476"/>
            <a:ext cx="3212532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</a:p>
        </p:txBody>
      </p:sp>
    </p:spTree>
    <p:extLst>
      <p:ext uri="{BB962C8B-B14F-4D97-AF65-F5344CB8AC3E}">
        <p14:creationId xmlns:p14="http://schemas.microsoft.com/office/powerpoint/2010/main" val="1309996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: 圆角 72">
            <a:extLst>
              <a:ext uri="{FF2B5EF4-FFF2-40B4-BE49-F238E27FC236}">
                <a16:creationId xmlns:a16="http://schemas.microsoft.com/office/drawing/2014/main" xmlns="" id="{6672F471-52CA-420D-9B6A-26759FFAE72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129" name="组合 4128">
            <a:extLst>
              <a:ext uri="{FF2B5EF4-FFF2-40B4-BE49-F238E27FC236}">
                <a16:creationId xmlns:a16="http://schemas.microsoft.com/office/drawing/2014/main" xmlns="" id="{B91B2E07-A04C-404F-A5EA-638A886C5938}"/>
              </a:ext>
            </a:extLst>
          </p:cNvPr>
          <p:cNvGrpSpPr/>
          <p:nvPr/>
        </p:nvGrpSpPr>
        <p:grpSpPr>
          <a:xfrm>
            <a:off x="304688" y="278025"/>
            <a:ext cx="11575810" cy="6302721"/>
            <a:chOff x="304688" y="278025"/>
            <a:chExt cx="11575810" cy="6302721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xmlns="" id="{E4F6149B-72F6-4844-989E-FEBCBFDB5F0D}"/>
                </a:ext>
              </a:extLst>
            </p:cNvPr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117" name="图片 4116">
              <a:extLst>
                <a:ext uri="{FF2B5EF4-FFF2-40B4-BE49-F238E27FC236}">
                  <a16:creationId xmlns:a16="http://schemas.microsoft.com/office/drawing/2014/main" xmlns="" id="{519C7CA4-EE57-4F3E-BCD0-E22DF8551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4114" name="图形 4113">
            <a:extLst>
              <a:ext uri="{FF2B5EF4-FFF2-40B4-BE49-F238E27FC236}">
                <a16:creationId xmlns:a16="http://schemas.microsoft.com/office/drawing/2014/main" xmlns="" id="{619F235F-33A3-49C2-8D1D-A6A8440183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056436" y="1773665"/>
            <a:ext cx="4859168" cy="4859168"/>
          </a:xfrm>
          <a:prstGeom prst="rect">
            <a:avLst/>
          </a:prstGeom>
        </p:spPr>
      </p:pic>
      <p:pic>
        <p:nvPicPr>
          <p:cNvPr id="4110" name="图形 4109">
            <a:extLst>
              <a:ext uri="{FF2B5EF4-FFF2-40B4-BE49-F238E27FC236}">
                <a16:creationId xmlns:a16="http://schemas.microsoft.com/office/drawing/2014/main" xmlns="" id="{8C82A6AE-9301-4228-A620-B580EBBADE4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8280311" y="937245"/>
            <a:ext cx="3263399" cy="3263399"/>
          </a:xfrm>
          <a:prstGeom prst="rect">
            <a:avLst/>
          </a:prstGeom>
        </p:spPr>
      </p:pic>
      <p:sp>
        <p:nvSpPr>
          <p:cNvPr id="54" name="椭圆 3_1">
            <a:extLst>
              <a:ext uri="{FF2B5EF4-FFF2-40B4-BE49-F238E27FC236}">
                <a16:creationId xmlns:a16="http://schemas.microsoft.com/office/drawing/2014/main" xmlns="" id="{B381C95B-41D4-4FE9-A955-87760CE24B76}"/>
              </a:ext>
            </a:extLst>
          </p:cNvPr>
          <p:cNvSpPr/>
          <p:nvPr/>
        </p:nvSpPr>
        <p:spPr>
          <a:xfrm>
            <a:off x="6512950" y="1196837"/>
            <a:ext cx="4991517" cy="49915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文本框 11">
            <a:extLst>
              <a:ext uri="{FF2B5EF4-FFF2-40B4-BE49-F238E27FC236}">
                <a16:creationId xmlns:a16="http://schemas.microsoft.com/office/drawing/2014/main" xmlns="" id="{9B5E5E69-D483-4D9C-A2E8-507EFEEF7400}"/>
              </a:ext>
            </a:extLst>
          </p:cNvPr>
          <p:cNvSpPr txBox="1">
            <a:spLocks/>
          </p:cNvSpPr>
          <p:nvPr/>
        </p:nvSpPr>
        <p:spPr>
          <a:xfrm>
            <a:off x="5521639" y="984507"/>
            <a:ext cx="2658114" cy="61330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alpha val="30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2021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alpha val="30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5" name="椭圆l 3">
            <a:extLst>
              <a:ext uri="{FF2B5EF4-FFF2-40B4-BE49-F238E27FC236}">
                <a16:creationId xmlns:a16="http://schemas.microsoft.com/office/drawing/2014/main" xmlns="" id="{16E92A4C-27D9-4094-A16C-A58D714CCE54}"/>
              </a:ext>
            </a:extLst>
          </p:cNvPr>
          <p:cNvSpPr/>
          <p:nvPr/>
        </p:nvSpPr>
        <p:spPr>
          <a:xfrm>
            <a:off x="6425112" y="1147528"/>
            <a:ext cx="4991517" cy="499151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6" name="图片 55">
            <a:extLst>
              <a:ext uri="{FF2B5EF4-FFF2-40B4-BE49-F238E27FC236}">
                <a16:creationId xmlns:a16="http://schemas.microsoft.com/office/drawing/2014/main" xmlns="" id="{28FEBCD9-F2AF-4999-B4CF-22DE09D7333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25112" y="1159677"/>
            <a:ext cx="4991517" cy="4991517"/>
          </a:xfrm>
          <a:custGeom>
            <a:avLst/>
            <a:gdLst>
              <a:gd name="connsiteX0" fmla="*/ 2377802 w 4755604"/>
              <a:gd name="connsiteY0" fmla="*/ 0 h 4755604"/>
              <a:gd name="connsiteX1" fmla="*/ 4755604 w 4755604"/>
              <a:gd name="connsiteY1" fmla="*/ 2377802 h 4755604"/>
              <a:gd name="connsiteX2" fmla="*/ 2377802 w 4755604"/>
              <a:gd name="connsiteY2" fmla="*/ 4755604 h 4755604"/>
              <a:gd name="connsiteX3" fmla="*/ 0 w 4755604"/>
              <a:gd name="connsiteY3" fmla="*/ 2377802 h 4755604"/>
              <a:gd name="connsiteX4" fmla="*/ 2377802 w 4755604"/>
              <a:gd name="connsiteY4" fmla="*/ 0 h 4755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5604" h="4755604">
                <a:moveTo>
                  <a:pt x="2377802" y="0"/>
                </a:moveTo>
                <a:cubicBezTo>
                  <a:pt x="3691026" y="0"/>
                  <a:pt x="4755604" y="1064578"/>
                  <a:pt x="4755604" y="2377802"/>
                </a:cubicBezTo>
                <a:cubicBezTo>
                  <a:pt x="4755604" y="3691026"/>
                  <a:pt x="3691026" y="4755604"/>
                  <a:pt x="2377802" y="4755604"/>
                </a:cubicBezTo>
                <a:cubicBezTo>
                  <a:pt x="1064578" y="4755604"/>
                  <a:pt x="0" y="3691026"/>
                  <a:pt x="0" y="2377802"/>
                </a:cubicBezTo>
                <a:cubicBezTo>
                  <a:pt x="0" y="1064578"/>
                  <a:pt x="1064578" y="0"/>
                  <a:pt x="2377802" y="0"/>
                </a:cubicBezTo>
                <a:close/>
              </a:path>
            </a:pathLst>
          </a:custGeom>
          <a:ln>
            <a:noFill/>
          </a:ln>
          <a:effectLst/>
        </p:spPr>
      </p:pic>
      <p:sp>
        <p:nvSpPr>
          <p:cNvPr id="57" name="矩形 46">
            <a:extLst>
              <a:ext uri="{FF2B5EF4-FFF2-40B4-BE49-F238E27FC236}">
                <a16:creationId xmlns:a16="http://schemas.microsoft.com/office/drawing/2014/main" xmlns="" id="{70FC9147-52B7-4BEC-83A0-9F50B45FA693}"/>
              </a:ext>
            </a:extLst>
          </p:cNvPr>
          <p:cNvSpPr/>
          <p:nvPr/>
        </p:nvSpPr>
        <p:spPr>
          <a:xfrm rot="19500000">
            <a:off x="7173946" y="1947012"/>
            <a:ext cx="3488997" cy="3456614"/>
          </a:xfrm>
          <a:prstGeom prst="rect">
            <a:avLst/>
          </a:prstGeom>
        </p:spPr>
        <p:txBody>
          <a:bodyPr wrap="square">
            <a:prstTxWarp prst="textCircle">
              <a:avLst>
                <a:gd name="adj" fmla="val 10960694"/>
              </a:avLst>
            </a:prstTxWarp>
            <a:spAutoFit/>
          </a:bodyPr>
          <a:lstStyle/>
          <a:p>
            <a:pPr algn="dist"/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2021 ANNUAL SUMMARY TEMPLATE 2021 ANNUAL SUMMARY TEMPLATE</a:t>
            </a:r>
          </a:p>
          <a:p>
            <a:pPr algn="dist"/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文本框 15">
            <a:extLst>
              <a:ext uri="{FF2B5EF4-FFF2-40B4-BE49-F238E27FC236}">
                <a16:creationId xmlns:a16="http://schemas.microsoft.com/office/drawing/2014/main" xmlns="" id="{A4C73BF6-B5E6-4775-BB99-99B05199E595}"/>
              </a:ext>
            </a:extLst>
          </p:cNvPr>
          <p:cNvSpPr txBox="1">
            <a:spLocks/>
          </p:cNvSpPr>
          <p:nvPr/>
        </p:nvSpPr>
        <p:spPr>
          <a:xfrm>
            <a:off x="856367" y="2485760"/>
            <a:ext cx="5632324" cy="9199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年度总结模板</a:t>
            </a:r>
          </a:p>
        </p:txBody>
      </p:sp>
      <p:sp>
        <p:nvSpPr>
          <p:cNvPr id="65" name="文本框 13">
            <a:extLst>
              <a:ext uri="{FF2B5EF4-FFF2-40B4-BE49-F238E27FC236}">
                <a16:creationId xmlns:a16="http://schemas.microsoft.com/office/drawing/2014/main" xmlns="" id="{1FAAA981-35AA-4A2A-B612-5BA2FCA9A3BA}"/>
              </a:ext>
            </a:extLst>
          </p:cNvPr>
          <p:cNvSpPr txBox="1"/>
          <p:nvPr/>
        </p:nvSpPr>
        <p:spPr>
          <a:xfrm>
            <a:off x="886824" y="3825931"/>
            <a:ext cx="3353301" cy="3970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Lorem ipsum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dolor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sit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do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eiusmod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tempor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incididunt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ut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labore et dolore magna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aliqua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</a:p>
        </p:txBody>
      </p:sp>
      <p:sp>
        <p:nvSpPr>
          <p:cNvPr id="74" name="文本框 11">
            <a:extLst>
              <a:ext uri="{FF2B5EF4-FFF2-40B4-BE49-F238E27FC236}">
                <a16:creationId xmlns:a16="http://schemas.microsoft.com/office/drawing/2014/main" xmlns="" id="{C252A7B7-98AA-4D43-B7FD-6EA9DB81A788}"/>
              </a:ext>
            </a:extLst>
          </p:cNvPr>
          <p:cNvSpPr txBox="1">
            <a:spLocks/>
          </p:cNvSpPr>
          <p:nvPr/>
        </p:nvSpPr>
        <p:spPr>
          <a:xfrm>
            <a:off x="856367" y="1673727"/>
            <a:ext cx="5632324" cy="9199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20</a:t>
            </a: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21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637DD44A-860F-4C0B-A2A6-519BDC98CB90}"/>
              </a:ext>
            </a:extLst>
          </p:cNvPr>
          <p:cNvGrpSpPr/>
          <p:nvPr/>
        </p:nvGrpSpPr>
        <p:grpSpPr>
          <a:xfrm>
            <a:off x="281996" y="6644030"/>
            <a:ext cx="11598502" cy="148182"/>
            <a:chOff x="281996" y="6644030"/>
            <a:chExt cx="11598502" cy="148182"/>
          </a:xfrm>
        </p:grpSpPr>
        <p:sp>
          <p:nvSpPr>
            <p:cNvPr id="72" name="文本框 10">
              <a:extLst>
                <a:ext uri="{FF2B5EF4-FFF2-40B4-BE49-F238E27FC236}">
                  <a16:creationId xmlns:a16="http://schemas.microsoft.com/office/drawing/2014/main" xmlns="" id="{8F31F347-9C1F-4B2B-9FEB-C43AC7CC17DA}"/>
                </a:ext>
              </a:extLst>
            </p:cNvPr>
            <p:cNvSpPr txBox="1">
              <a:spLocks/>
            </p:cNvSpPr>
            <p:nvPr/>
          </p:nvSpPr>
          <p:spPr>
            <a:xfrm>
              <a:off x="281996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79" name="文本框 9">
              <a:extLst>
                <a:ext uri="{FF2B5EF4-FFF2-40B4-BE49-F238E27FC236}">
                  <a16:creationId xmlns:a16="http://schemas.microsoft.com/office/drawing/2014/main" xmlns="" id="{1A5E75DC-9A3C-4384-BF1C-6C9D138A999A}"/>
                </a:ext>
              </a:extLst>
            </p:cNvPr>
            <p:cNvSpPr txBox="1">
              <a:spLocks/>
            </p:cNvSpPr>
            <p:nvPr/>
          </p:nvSpPr>
          <p:spPr>
            <a:xfrm>
              <a:off x="4248074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80" name="文本框 8">
              <a:extLst>
                <a:ext uri="{FF2B5EF4-FFF2-40B4-BE49-F238E27FC236}">
                  <a16:creationId xmlns:a16="http://schemas.microsoft.com/office/drawing/2014/main" xmlns="" id="{F3752C16-195B-41DE-8C93-DFD6F8E60711}"/>
                </a:ext>
              </a:extLst>
            </p:cNvPr>
            <p:cNvSpPr txBox="1">
              <a:spLocks/>
            </p:cNvSpPr>
            <p:nvPr/>
          </p:nvSpPr>
          <p:spPr>
            <a:xfrm>
              <a:off x="8214152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961A301E-9EB7-4905-AEE8-5A3298ECC301}"/>
              </a:ext>
            </a:extLst>
          </p:cNvPr>
          <p:cNvGrpSpPr/>
          <p:nvPr/>
        </p:nvGrpSpPr>
        <p:grpSpPr>
          <a:xfrm>
            <a:off x="281996" y="79271"/>
            <a:ext cx="11598502" cy="148182"/>
            <a:chOff x="281996" y="79271"/>
            <a:chExt cx="11598502" cy="148182"/>
          </a:xfrm>
        </p:grpSpPr>
        <p:sp>
          <p:nvSpPr>
            <p:cNvPr id="81" name="文本框 7">
              <a:extLst>
                <a:ext uri="{FF2B5EF4-FFF2-40B4-BE49-F238E27FC236}">
                  <a16:creationId xmlns:a16="http://schemas.microsoft.com/office/drawing/2014/main" xmlns="" id="{3344D9DC-8577-4879-A62D-2F10C3FAFB68}"/>
                </a:ext>
              </a:extLst>
            </p:cNvPr>
            <p:cNvSpPr txBox="1">
              <a:spLocks/>
            </p:cNvSpPr>
            <p:nvPr/>
          </p:nvSpPr>
          <p:spPr>
            <a:xfrm>
              <a:off x="281996" y="792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82" name="文本框 6">
              <a:extLst>
                <a:ext uri="{FF2B5EF4-FFF2-40B4-BE49-F238E27FC236}">
                  <a16:creationId xmlns:a16="http://schemas.microsoft.com/office/drawing/2014/main" xmlns="" id="{B3A81EE1-BF8B-4CE9-9CAE-81ABE058D383}"/>
                </a:ext>
              </a:extLst>
            </p:cNvPr>
            <p:cNvSpPr txBox="1">
              <a:spLocks/>
            </p:cNvSpPr>
            <p:nvPr/>
          </p:nvSpPr>
          <p:spPr>
            <a:xfrm>
              <a:off x="4248074" y="792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83" name="文本框 5">
              <a:extLst>
                <a:ext uri="{FF2B5EF4-FFF2-40B4-BE49-F238E27FC236}">
                  <a16:creationId xmlns:a16="http://schemas.microsoft.com/office/drawing/2014/main" xmlns="" id="{49BB08A7-3BA5-4B2B-8618-31A7B3F476FC}"/>
                </a:ext>
              </a:extLst>
            </p:cNvPr>
            <p:cNvSpPr txBox="1">
              <a:spLocks/>
            </p:cNvSpPr>
            <p:nvPr/>
          </p:nvSpPr>
          <p:spPr>
            <a:xfrm>
              <a:off x="8214152" y="792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883FA9C4-2365-448B-9213-4F3AFEA49630}"/>
              </a:ext>
            </a:extLst>
          </p:cNvPr>
          <p:cNvGrpSpPr/>
          <p:nvPr/>
        </p:nvGrpSpPr>
        <p:grpSpPr>
          <a:xfrm rot="5400000">
            <a:off x="-3236524" y="3316926"/>
            <a:ext cx="6684810" cy="237632"/>
            <a:chOff x="297229" y="4868470"/>
            <a:chExt cx="7239657" cy="148185"/>
          </a:xfrm>
        </p:grpSpPr>
        <p:sp>
          <p:nvSpPr>
            <p:cNvPr id="85" name="文本框 4">
              <a:extLst>
                <a:ext uri="{FF2B5EF4-FFF2-40B4-BE49-F238E27FC236}">
                  <a16:creationId xmlns:a16="http://schemas.microsoft.com/office/drawing/2014/main" xmlns="" id="{178975B6-86A6-4711-83C9-E0D374BE346E}"/>
                </a:ext>
              </a:extLst>
            </p:cNvPr>
            <p:cNvSpPr txBox="1">
              <a:spLocks/>
            </p:cNvSpPr>
            <p:nvPr/>
          </p:nvSpPr>
          <p:spPr>
            <a:xfrm>
              <a:off x="297229" y="4868473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86" name="文本框 3">
              <a:extLst>
                <a:ext uri="{FF2B5EF4-FFF2-40B4-BE49-F238E27FC236}">
                  <a16:creationId xmlns:a16="http://schemas.microsoft.com/office/drawing/2014/main" xmlns="" id="{EDA3CFFE-5CC7-42D0-B76C-B987617FB445}"/>
                </a:ext>
              </a:extLst>
            </p:cNvPr>
            <p:cNvSpPr txBox="1">
              <a:spLocks/>
            </p:cNvSpPr>
            <p:nvPr/>
          </p:nvSpPr>
          <p:spPr>
            <a:xfrm>
              <a:off x="4232838" y="4868470"/>
              <a:ext cx="3304048" cy="92405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5676F2FC-40E6-4BAC-A9F8-C64A5D0694C7}"/>
              </a:ext>
            </a:extLst>
          </p:cNvPr>
          <p:cNvGrpSpPr/>
          <p:nvPr/>
        </p:nvGrpSpPr>
        <p:grpSpPr>
          <a:xfrm rot="5400000">
            <a:off x="8707623" y="3335647"/>
            <a:ext cx="6650908" cy="148183"/>
            <a:chOff x="281997" y="4871471"/>
            <a:chExt cx="6650908" cy="148183"/>
          </a:xfrm>
        </p:grpSpPr>
        <p:sp>
          <p:nvSpPr>
            <p:cNvPr id="89" name="文本框 2">
              <a:extLst>
                <a:ext uri="{FF2B5EF4-FFF2-40B4-BE49-F238E27FC236}">
                  <a16:creationId xmlns:a16="http://schemas.microsoft.com/office/drawing/2014/main" xmlns="" id="{B8D51ACA-F1F8-4E65-B886-9CCC9E54ADE7}"/>
                </a:ext>
              </a:extLst>
            </p:cNvPr>
            <p:cNvSpPr txBox="1">
              <a:spLocks/>
            </p:cNvSpPr>
            <p:nvPr/>
          </p:nvSpPr>
          <p:spPr>
            <a:xfrm>
              <a:off x="281997" y="48714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90" name="文本框 1">
              <a:extLst>
                <a:ext uri="{FF2B5EF4-FFF2-40B4-BE49-F238E27FC236}">
                  <a16:creationId xmlns:a16="http://schemas.microsoft.com/office/drawing/2014/main" xmlns="" id="{3D8F10DB-3C53-4473-9DE7-4EA4AE8DF52A}"/>
                </a:ext>
              </a:extLst>
            </p:cNvPr>
            <p:cNvSpPr txBox="1">
              <a:spLocks/>
            </p:cNvSpPr>
            <p:nvPr/>
          </p:nvSpPr>
          <p:spPr>
            <a:xfrm>
              <a:off x="4233562" y="4871472"/>
              <a:ext cx="2699343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pic>
        <p:nvPicPr>
          <p:cNvPr id="58" name="图片 11_1">
            <a:extLst>
              <a:ext uri="{FF2B5EF4-FFF2-40B4-BE49-F238E27FC236}">
                <a16:creationId xmlns:a16="http://schemas.microsoft.com/office/drawing/2014/main" xmlns="" id="{150EE131-AA8A-4488-9C69-39A5E124B27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4902254" y="360716"/>
            <a:ext cx="5199689" cy="8277077"/>
          </a:xfrm>
          <a:prstGeom prst="rect">
            <a:avLst/>
          </a:prstGeom>
        </p:spPr>
      </p:pic>
      <p:sp>
        <p:nvSpPr>
          <p:cNvPr id="94" name="文本框 121">
            <a:extLst>
              <a:ext uri="{FF2B5EF4-FFF2-40B4-BE49-F238E27FC236}">
                <a16:creationId xmlns:a16="http://schemas.microsoft.com/office/drawing/2014/main" xmlns="" id="{C8282CD7-50E3-43DF-B8C7-FE639297672D}"/>
              </a:ext>
            </a:extLst>
          </p:cNvPr>
          <p:cNvSpPr txBox="1"/>
          <p:nvPr/>
        </p:nvSpPr>
        <p:spPr>
          <a:xfrm>
            <a:off x="746145" y="600473"/>
            <a:ext cx="1426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 H</a:t>
            </a:r>
            <a:r>
              <a:rPr lang="en-US" altLang="zh-CN" sz="135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18" name="任意多边形: 形状 4117">
            <a:extLst>
              <a:ext uri="{FF2B5EF4-FFF2-40B4-BE49-F238E27FC236}">
                <a16:creationId xmlns:a16="http://schemas.microsoft.com/office/drawing/2014/main" xmlns="" id="{80622BD7-4BF3-4DF7-A69E-577361EDF7A2}"/>
              </a:ext>
            </a:extLst>
          </p:cNvPr>
          <p:cNvSpPr/>
          <p:nvPr/>
        </p:nvSpPr>
        <p:spPr>
          <a:xfrm rot="642229">
            <a:off x="9993025" y="890675"/>
            <a:ext cx="279021" cy="279021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1"/>
          </a:solidFill>
          <a:ln w="2540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119" name="任意多边形: 形状 4118">
            <a:extLst>
              <a:ext uri="{FF2B5EF4-FFF2-40B4-BE49-F238E27FC236}">
                <a16:creationId xmlns:a16="http://schemas.microsoft.com/office/drawing/2014/main" xmlns="" id="{B5E63459-EE5C-4FBF-A082-9383A6379732}"/>
              </a:ext>
            </a:extLst>
          </p:cNvPr>
          <p:cNvSpPr/>
          <p:nvPr/>
        </p:nvSpPr>
        <p:spPr>
          <a:xfrm rot="642229">
            <a:off x="4720305" y="1437941"/>
            <a:ext cx="416829" cy="416829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120" name="任意多边形: 形状 4119">
            <a:extLst>
              <a:ext uri="{FF2B5EF4-FFF2-40B4-BE49-F238E27FC236}">
                <a16:creationId xmlns:a16="http://schemas.microsoft.com/office/drawing/2014/main" xmlns="" id="{095A18CB-C415-401E-8F90-7F6F02B80BFC}"/>
              </a:ext>
            </a:extLst>
          </p:cNvPr>
          <p:cNvSpPr/>
          <p:nvPr/>
        </p:nvSpPr>
        <p:spPr>
          <a:xfrm rot="21066571">
            <a:off x="701893" y="3189727"/>
            <a:ext cx="259545" cy="259545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2"/>
          </a:solidFill>
          <a:ln w="25400" cap="rnd">
            <a:noFill/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4125" name="图形 4124">
            <a:extLst>
              <a:ext uri="{FF2B5EF4-FFF2-40B4-BE49-F238E27FC236}">
                <a16:creationId xmlns:a16="http://schemas.microsoft.com/office/drawing/2014/main" xmlns="" id="{DA1C9E9D-A470-4527-B6D4-292538E85A1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378879" y="5526197"/>
            <a:ext cx="3263399" cy="105204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7F496EE-C653-464C-9FE2-A9AC49C3D54C}"/>
              </a:ext>
            </a:extLst>
          </p:cNvPr>
          <p:cNvGrpSpPr/>
          <p:nvPr/>
        </p:nvGrpSpPr>
        <p:grpSpPr>
          <a:xfrm>
            <a:off x="886824" y="4581190"/>
            <a:ext cx="3401572" cy="429788"/>
            <a:chOff x="886824" y="4581190"/>
            <a:chExt cx="3401572" cy="429788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xmlns="" id="{AC75608C-AD72-4F97-B881-6779360AF1B2}"/>
                </a:ext>
              </a:extLst>
            </p:cNvPr>
            <p:cNvSpPr/>
            <p:nvPr/>
          </p:nvSpPr>
          <p:spPr>
            <a:xfrm>
              <a:off x="886824" y="4581190"/>
              <a:ext cx="3401572" cy="42978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0B3618C0-E055-4CCA-B044-4A39253BAB68}"/>
                </a:ext>
              </a:extLst>
            </p:cNvPr>
            <p:cNvGrpSpPr/>
            <p:nvPr/>
          </p:nvGrpSpPr>
          <p:grpSpPr>
            <a:xfrm>
              <a:off x="1011933" y="4641646"/>
              <a:ext cx="3151354" cy="338554"/>
              <a:chOff x="1015570" y="4670674"/>
              <a:chExt cx="3151354" cy="338554"/>
            </a:xfrm>
          </p:grpSpPr>
          <p:sp>
            <p:nvSpPr>
              <p:cNvPr id="4126" name="文本框 4125">
                <a:extLst>
                  <a:ext uri="{FF2B5EF4-FFF2-40B4-BE49-F238E27FC236}">
                    <a16:creationId xmlns:a16="http://schemas.microsoft.com/office/drawing/2014/main" xmlns="" id="{7BD9D524-0899-43B2-9666-9858B682B3B8}"/>
                  </a:ext>
                </a:extLst>
              </p:cNvPr>
              <p:cNvSpPr txBox="1"/>
              <p:nvPr/>
            </p:nvSpPr>
            <p:spPr>
              <a:xfrm>
                <a:off x="1015570" y="4670674"/>
                <a:ext cx="17390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汇报人：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XXXX</a:t>
                </a:r>
                <a:endParaRPr lang="zh-CN" altLang="en-US" sz="16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4127" name="文本框 4126">
                <a:extLst>
                  <a:ext uri="{FF2B5EF4-FFF2-40B4-BE49-F238E27FC236}">
                    <a16:creationId xmlns:a16="http://schemas.microsoft.com/office/drawing/2014/main" xmlns="" id="{5ABEC1A4-A1F8-4564-BC49-684870B3966F}"/>
                  </a:ext>
                </a:extLst>
              </p:cNvPr>
              <p:cNvSpPr txBox="1"/>
              <p:nvPr/>
            </p:nvSpPr>
            <p:spPr>
              <a:xfrm>
                <a:off x="2427881" y="4670674"/>
                <a:ext cx="17390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时间：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XXXX</a:t>
                </a:r>
                <a:endParaRPr lang="zh-CN" altLang="en-US" sz="16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</p:grpSp>
      <p:sp>
        <p:nvSpPr>
          <p:cNvPr id="4130" name="文本框 11">
            <a:extLst>
              <a:ext uri="{FF2B5EF4-FFF2-40B4-BE49-F238E27FC236}">
                <a16:creationId xmlns:a16="http://schemas.microsoft.com/office/drawing/2014/main" xmlns="" id="{47DBC542-DCBD-4FDB-BB2C-30FB3C73CE07}"/>
              </a:ext>
            </a:extLst>
          </p:cNvPr>
          <p:cNvSpPr txBox="1">
            <a:spLocks/>
          </p:cNvSpPr>
          <p:nvPr/>
        </p:nvSpPr>
        <p:spPr>
          <a:xfrm>
            <a:off x="9146413" y="5980437"/>
            <a:ext cx="2658114" cy="75270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alpha val="30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2022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alpha val="30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B2A35AC-EE8E-417D-B6DC-547CE9235A73}"/>
              </a:ext>
            </a:extLst>
          </p:cNvPr>
          <p:cNvSpPr/>
          <p:nvPr/>
        </p:nvSpPr>
        <p:spPr>
          <a:xfrm>
            <a:off x="856366" y="3609722"/>
            <a:ext cx="3401572" cy="10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文本框 14">
            <a:extLst>
              <a:ext uri="{FF2B5EF4-FFF2-40B4-BE49-F238E27FC236}">
                <a16:creationId xmlns:a16="http://schemas.microsoft.com/office/drawing/2014/main" xmlns="" id="{A8987AC6-D168-4FE5-A374-A1C70A89F90D}"/>
              </a:ext>
            </a:extLst>
          </p:cNvPr>
          <p:cNvSpPr txBox="1"/>
          <p:nvPr/>
        </p:nvSpPr>
        <p:spPr>
          <a:xfrm>
            <a:off x="856367" y="3456775"/>
            <a:ext cx="3401572" cy="334515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From 2021 to 2022</a:t>
            </a:r>
          </a:p>
        </p:txBody>
      </p:sp>
    </p:spTree>
    <p:extLst>
      <p:ext uri="{BB962C8B-B14F-4D97-AF65-F5344CB8AC3E}">
        <p14:creationId xmlns:p14="http://schemas.microsoft.com/office/powerpoint/2010/main" val="22956230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42C43A0-33B5-4CFF-9175-2241D3109E52}"/>
              </a:ext>
            </a:extLst>
          </p:cNvPr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4341476A-2754-4A18-BBE4-A78A7024FE2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8DB03289-8B7A-42AA-99D9-8CA2625CEB48}"/>
                </a:ext>
              </a:extLst>
            </p:cNvPr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>
                <a:extLst>
                  <a:ext uri="{FF2B5EF4-FFF2-40B4-BE49-F238E27FC236}">
                    <a16:creationId xmlns:a16="http://schemas.microsoft.com/office/drawing/2014/main" xmlns="" id="{AD707E5F-917C-4A31-9FBF-4F97E857F5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>
                <a:extLst>
                  <a:ext uri="{FF2B5EF4-FFF2-40B4-BE49-F238E27FC236}">
                    <a16:creationId xmlns:a16="http://schemas.microsoft.com/office/drawing/2014/main" xmlns="" id="{36A80273-E825-4077-B09A-4F8B066E70E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>
                <a:extLst>
                  <a:ext uri="{FF2B5EF4-FFF2-40B4-BE49-F238E27FC236}">
                    <a16:creationId xmlns:a16="http://schemas.microsoft.com/office/drawing/2014/main" xmlns="" id="{7A50CF2F-5F99-480B-B410-6BF24ED255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5C313CE5-3D15-4694-8560-2DE931240563}"/>
                </a:ext>
              </a:extLst>
            </p:cNvPr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>
                <a:extLst>
                  <a:ext uri="{FF2B5EF4-FFF2-40B4-BE49-F238E27FC236}">
                    <a16:creationId xmlns:a16="http://schemas.microsoft.com/office/drawing/2014/main" xmlns="" id="{8D72AA82-0850-4DDD-BC03-D143733F97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>
                <a:extLst>
                  <a:ext uri="{FF2B5EF4-FFF2-40B4-BE49-F238E27FC236}">
                    <a16:creationId xmlns:a16="http://schemas.microsoft.com/office/drawing/2014/main" xmlns="" id="{730C6756-8AFD-4530-A22B-CE71C5306E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>
                <a:extLst>
                  <a:ext uri="{FF2B5EF4-FFF2-40B4-BE49-F238E27FC236}">
                    <a16:creationId xmlns:a16="http://schemas.microsoft.com/office/drawing/2014/main" xmlns="" id="{73B9FFF6-8377-4C96-B3E3-475CE6C39B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2B708AA-1D9B-41DB-96F1-21136A57189D}"/>
                </a:ext>
              </a:extLst>
            </p:cNvPr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>
                <a:extLst>
                  <a:ext uri="{FF2B5EF4-FFF2-40B4-BE49-F238E27FC236}">
                    <a16:creationId xmlns:a16="http://schemas.microsoft.com/office/drawing/2014/main" xmlns="" id="{18049E3A-32EB-4BB3-A889-521AF4C234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>
                <a:extLst>
                  <a:ext uri="{FF2B5EF4-FFF2-40B4-BE49-F238E27FC236}">
                    <a16:creationId xmlns:a16="http://schemas.microsoft.com/office/drawing/2014/main" xmlns="" id="{061C668B-C383-4101-8958-6409DEBB5CF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04D274E5-CE78-4FD6-8515-A745ABBCFBE1}"/>
                </a:ext>
              </a:extLst>
            </p:cNvPr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>
                <a:extLst>
                  <a:ext uri="{FF2B5EF4-FFF2-40B4-BE49-F238E27FC236}">
                    <a16:creationId xmlns:a16="http://schemas.microsoft.com/office/drawing/2014/main" xmlns="" id="{96235C7B-8F3E-474D-9BE8-B45A25AB98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>
                <a:extLst>
                  <a:ext uri="{FF2B5EF4-FFF2-40B4-BE49-F238E27FC236}">
                    <a16:creationId xmlns:a16="http://schemas.microsoft.com/office/drawing/2014/main" xmlns="" id="{B6207383-9B1F-418D-B6C8-30191313A61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1723055-5ACA-4FCD-91B4-520FDA74EBED}"/>
              </a:ext>
            </a:extLst>
          </p:cNvPr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E98D4216-69B2-4910-8619-0FC9F5A227FB}"/>
                </a:ext>
              </a:extLst>
            </p:cNvPr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9AA9CEF2-3B55-4B37-BA0F-2B1E05182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93" name="图形 92">
            <a:extLst>
              <a:ext uri="{FF2B5EF4-FFF2-40B4-BE49-F238E27FC236}">
                <a16:creationId xmlns:a16="http://schemas.microsoft.com/office/drawing/2014/main" xmlns="" id="{E656906A-71AB-4DF1-AE1C-79E1B0077C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pic>
        <p:nvPicPr>
          <p:cNvPr id="94" name="图形 93">
            <a:extLst>
              <a:ext uri="{FF2B5EF4-FFF2-40B4-BE49-F238E27FC236}">
                <a16:creationId xmlns:a16="http://schemas.microsoft.com/office/drawing/2014/main" xmlns="" id="{5FF59B11-7409-43AD-844F-EAA5FF24767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30" name="文本框 11">
            <a:extLst>
              <a:ext uri="{FF2B5EF4-FFF2-40B4-BE49-F238E27FC236}">
                <a16:creationId xmlns:a16="http://schemas.microsoft.com/office/drawing/2014/main" xmlns="" id="{F16C40FC-5716-45C6-84E8-F72C1810463F}"/>
              </a:ext>
            </a:extLst>
          </p:cNvPr>
          <p:cNvSpPr txBox="1">
            <a:spLocks/>
          </p:cNvSpPr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六项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并列关系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A60DF335-85BB-40FA-BEF7-73DC13C00254}"/>
              </a:ext>
            </a:extLst>
          </p:cNvPr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32" name="íŝlîďè">
              <a:extLst>
                <a:ext uri="{FF2B5EF4-FFF2-40B4-BE49-F238E27FC236}">
                  <a16:creationId xmlns:a16="http://schemas.microsoft.com/office/drawing/2014/main" xmlns="" id="{605ACC5E-91AE-402C-B58E-3C0D425ED5EB}"/>
                </a:ext>
              </a:extLst>
            </p:cNvPr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33" name="ïśļîḓê">
              <a:extLst>
                <a:ext uri="{FF2B5EF4-FFF2-40B4-BE49-F238E27FC236}">
                  <a16:creationId xmlns:a16="http://schemas.microsoft.com/office/drawing/2014/main" xmlns="" id="{7146940D-9CA1-4570-8A94-9FF379630D7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34" name="ïśļîḓê">
              <a:extLst>
                <a:ext uri="{FF2B5EF4-FFF2-40B4-BE49-F238E27FC236}">
                  <a16:creationId xmlns:a16="http://schemas.microsoft.com/office/drawing/2014/main" xmlns="" id="{90F027F6-0E3C-4418-B524-431801B47CB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sp>
        <p:nvSpPr>
          <p:cNvPr id="28" name="任意多边形 21">
            <a:extLst>
              <a:ext uri="{FF2B5EF4-FFF2-40B4-BE49-F238E27FC236}">
                <a16:creationId xmlns:a16="http://schemas.microsoft.com/office/drawing/2014/main" xmlns="" id="{034EBFB8-B785-4D17-B614-C57BC243A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332163"/>
            <a:ext cx="5083175" cy="1012825"/>
          </a:xfrm>
          <a:custGeom>
            <a:avLst/>
            <a:gdLst>
              <a:gd name="T0" fmla="*/ 5295902 w 5388429"/>
              <a:gd name="T1" fmla="*/ 0 h 1012510"/>
              <a:gd name="T2" fmla="*/ 5388429 w 5388429"/>
              <a:gd name="T3" fmla="*/ 0 h 1012510"/>
              <a:gd name="T4" fmla="*/ 5388429 w 5388429"/>
              <a:gd name="T5" fmla="*/ 663958 h 1012510"/>
              <a:gd name="T6" fmla="*/ 5039877 w 5388429"/>
              <a:gd name="T7" fmla="*/ 1012510 h 1012510"/>
              <a:gd name="T8" fmla="*/ 0 w 5388429"/>
              <a:gd name="T9" fmla="*/ 1012510 h 1012510"/>
              <a:gd name="T10" fmla="*/ 0 w 5388429"/>
              <a:gd name="T11" fmla="*/ 908130 h 1012510"/>
              <a:gd name="T12" fmla="*/ 4947350 w 5388429"/>
              <a:gd name="T13" fmla="*/ 908130 h 1012510"/>
              <a:gd name="T14" fmla="*/ 5295902 w 5388429"/>
              <a:gd name="T15" fmla="*/ 559578 h 101251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388429"/>
              <a:gd name="T25" fmla="*/ 0 h 1012510"/>
              <a:gd name="T26" fmla="*/ 5388429 w 5388429"/>
              <a:gd name="T27" fmla="*/ 1012510 h 101251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388429" h="1012510">
                <a:moveTo>
                  <a:pt x="5295902" y="0"/>
                </a:moveTo>
                <a:lnTo>
                  <a:pt x="5388429" y="0"/>
                </a:lnTo>
                <a:lnTo>
                  <a:pt x="5388429" y="663958"/>
                </a:lnTo>
                <a:cubicBezTo>
                  <a:pt x="5388429" y="856458"/>
                  <a:pt x="5232377" y="1012510"/>
                  <a:pt x="5039877" y="1012510"/>
                </a:cubicBezTo>
                <a:lnTo>
                  <a:pt x="0" y="1012510"/>
                </a:lnTo>
                <a:lnTo>
                  <a:pt x="0" y="908130"/>
                </a:lnTo>
                <a:lnTo>
                  <a:pt x="4947350" y="908130"/>
                </a:lnTo>
                <a:cubicBezTo>
                  <a:pt x="5139850" y="908130"/>
                  <a:pt x="5295902" y="752078"/>
                  <a:pt x="5295902" y="5595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charset="0"/>
            </a:endParaRPr>
          </a:p>
        </p:txBody>
      </p:sp>
      <p:sp>
        <p:nvSpPr>
          <p:cNvPr id="39" name="任意多边形 35">
            <a:extLst>
              <a:ext uri="{FF2B5EF4-FFF2-40B4-BE49-F238E27FC236}">
                <a16:creationId xmlns:a16="http://schemas.microsoft.com/office/drawing/2014/main" xmlns="" id="{7B407C22-0EC3-4026-930A-A0B714B87BD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819898" y="3316288"/>
            <a:ext cx="5067413" cy="1012825"/>
          </a:xfrm>
          <a:custGeom>
            <a:avLst/>
            <a:gdLst>
              <a:gd name="T0" fmla="*/ 5295902 w 5388429"/>
              <a:gd name="T1" fmla="*/ 0 h 1012510"/>
              <a:gd name="T2" fmla="*/ 5388429 w 5388429"/>
              <a:gd name="T3" fmla="*/ 0 h 1012510"/>
              <a:gd name="T4" fmla="*/ 5388429 w 5388429"/>
              <a:gd name="T5" fmla="*/ 663958 h 1012510"/>
              <a:gd name="T6" fmla="*/ 5039877 w 5388429"/>
              <a:gd name="T7" fmla="*/ 1012510 h 1012510"/>
              <a:gd name="T8" fmla="*/ 0 w 5388429"/>
              <a:gd name="T9" fmla="*/ 1012510 h 1012510"/>
              <a:gd name="T10" fmla="*/ 0 w 5388429"/>
              <a:gd name="T11" fmla="*/ 908130 h 1012510"/>
              <a:gd name="T12" fmla="*/ 4947350 w 5388429"/>
              <a:gd name="T13" fmla="*/ 908130 h 1012510"/>
              <a:gd name="T14" fmla="*/ 5295902 w 5388429"/>
              <a:gd name="T15" fmla="*/ 559578 h 101251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388429"/>
              <a:gd name="T25" fmla="*/ 0 h 1012510"/>
              <a:gd name="T26" fmla="*/ 5388429 w 5388429"/>
              <a:gd name="T27" fmla="*/ 1012510 h 101251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388429" h="1012510">
                <a:moveTo>
                  <a:pt x="5295902" y="0"/>
                </a:moveTo>
                <a:lnTo>
                  <a:pt x="5388429" y="0"/>
                </a:lnTo>
                <a:lnTo>
                  <a:pt x="5388429" y="663958"/>
                </a:lnTo>
                <a:cubicBezTo>
                  <a:pt x="5388429" y="856458"/>
                  <a:pt x="5232377" y="1012510"/>
                  <a:pt x="5039877" y="1012510"/>
                </a:cubicBezTo>
                <a:lnTo>
                  <a:pt x="0" y="1012510"/>
                </a:lnTo>
                <a:lnTo>
                  <a:pt x="0" y="908130"/>
                </a:lnTo>
                <a:lnTo>
                  <a:pt x="4947350" y="908130"/>
                </a:lnTo>
                <a:cubicBezTo>
                  <a:pt x="5139850" y="908130"/>
                  <a:pt x="5295902" y="752078"/>
                  <a:pt x="5295902" y="5595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charset="0"/>
            </a:endParaRPr>
          </a:p>
        </p:txBody>
      </p:sp>
      <p:sp>
        <p:nvSpPr>
          <p:cNvPr id="29" name="椭圆 25">
            <a:extLst>
              <a:ext uri="{FF2B5EF4-FFF2-40B4-BE49-F238E27FC236}">
                <a16:creationId xmlns:a16="http://schemas.microsoft.com/office/drawing/2014/main" xmlns="" id="{CC958262-53AA-48F5-ABD2-7D638A99CFC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62500" y="2179638"/>
            <a:ext cx="1152525" cy="1152525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charset="0"/>
            </a:endParaRPr>
          </a:p>
        </p:txBody>
      </p:sp>
      <p:sp>
        <p:nvSpPr>
          <p:cNvPr id="35" name="椭圆 27">
            <a:extLst>
              <a:ext uri="{FF2B5EF4-FFF2-40B4-BE49-F238E27FC236}">
                <a16:creationId xmlns:a16="http://schemas.microsoft.com/office/drawing/2014/main" xmlns="" id="{DFC2F7D7-12A9-4FDA-A17E-A0D526E6C30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752850" y="2908300"/>
            <a:ext cx="1150938" cy="1152525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charset="0"/>
            </a:endParaRPr>
          </a:p>
        </p:txBody>
      </p:sp>
      <p:sp>
        <p:nvSpPr>
          <p:cNvPr id="38" name="任意多边形 33">
            <a:extLst>
              <a:ext uri="{FF2B5EF4-FFF2-40B4-BE49-F238E27FC236}">
                <a16:creationId xmlns:a16="http://schemas.microsoft.com/office/drawing/2014/main" xmlns="" id="{731BAFD1-89DD-43A4-BCB5-934A790E62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688" y="4060825"/>
            <a:ext cx="4108562" cy="1012825"/>
          </a:xfrm>
          <a:custGeom>
            <a:avLst/>
            <a:gdLst>
              <a:gd name="T0" fmla="*/ 4321630 w 4414157"/>
              <a:gd name="T1" fmla="*/ 0 h 1012510"/>
              <a:gd name="T2" fmla="*/ 4414157 w 4414157"/>
              <a:gd name="T3" fmla="*/ 0 h 1012510"/>
              <a:gd name="T4" fmla="*/ 4414157 w 4414157"/>
              <a:gd name="T5" fmla="*/ 663958 h 1012510"/>
              <a:gd name="T6" fmla="*/ 4065605 w 4414157"/>
              <a:gd name="T7" fmla="*/ 1012510 h 1012510"/>
              <a:gd name="T8" fmla="*/ 0 w 4414157"/>
              <a:gd name="T9" fmla="*/ 1012510 h 1012510"/>
              <a:gd name="T10" fmla="*/ 0 w 4414157"/>
              <a:gd name="T11" fmla="*/ 908130 h 1012510"/>
              <a:gd name="T12" fmla="*/ 3973078 w 4414157"/>
              <a:gd name="T13" fmla="*/ 908130 h 1012510"/>
              <a:gd name="T14" fmla="*/ 4321630 w 4414157"/>
              <a:gd name="T15" fmla="*/ 559578 h 101251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414157"/>
              <a:gd name="T25" fmla="*/ 0 h 1012510"/>
              <a:gd name="T26" fmla="*/ 4414157 w 4414157"/>
              <a:gd name="T27" fmla="*/ 1012510 h 101251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414157" h="1012510">
                <a:moveTo>
                  <a:pt x="4321630" y="0"/>
                </a:moveTo>
                <a:lnTo>
                  <a:pt x="4414157" y="0"/>
                </a:lnTo>
                <a:lnTo>
                  <a:pt x="4414157" y="663958"/>
                </a:lnTo>
                <a:cubicBezTo>
                  <a:pt x="4414157" y="856458"/>
                  <a:pt x="4258105" y="1012510"/>
                  <a:pt x="4065605" y="1012510"/>
                </a:cubicBezTo>
                <a:lnTo>
                  <a:pt x="0" y="1012510"/>
                </a:lnTo>
                <a:lnTo>
                  <a:pt x="0" y="908130"/>
                </a:lnTo>
                <a:lnTo>
                  <a:pt x="3973078" y="908130"/>
                </a:lnTo>
                <a:cubicBezTo>
                  <a:pt x="4165578" y="908130"/>
                  <a:pt x="4321630" y="752078"/>
                  <a:pt x="4321630" y="559578"/>
                </a:cubicBezTo>
                <a:close/>
              </a:path>
            </a:pathLst>
          </a:cu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charset="0"/>
            </a:endParaRPr>
          </a:p>
        </p:txBody>
      </p:sp>
      <p:sp>
        <p:nvSpPr>
          <p:cNvPr id="40" name="任意多边形 36">
            <a:extLst>
              <a:ext uri="{FF2B5EF4-FFF2-40B4-BE49-F238E27FC236}">
                <a16:creationId xmlns:a16="http://schemas.microsoft.com/office/drawing/2014/main" xmlns="" id="{BCF02E10-1279-4EA0-9044-753A900D581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794625" y="4044950"/>
            <a:ext cx="4076480" cy="1012825"/>
          </a:xfrm>
          <a:custGeom>
            <a:avLst/>
            <a:gdLst>
              <a:gd name="T0" fmla="*/ 4415098 w 4415098"/>
              <a:gd name="T1" fmla="*/ 0 h 1012510"/>
              <a:gd name="T2" fmla="*/ 4322571 w 4415098"/>
              <a:gd name="T3" fmla="*/ 0 h 1012510"/>
              <a:gd name="T4" fmla="*/ 4322571 w 4415098"/>
              <a:gd name="T5" fmla="*/ 559578 h 1012510"/>
              <a:gd name="T6" fmla="*/ 3974019 w 4415098"/>
              <a:gd name="T7" fmla="*/ 908130 h 1012510"/>
              <a:gd name="T8" fmla="*/ 0 w 4415098"/>
              <a:gd name="T9" fmla="*/ 908130 h 1012510"/>
              <a:gd name="T10" fmla="*/ 0 w 4415098"/>
              <a:gd name="T11" fmla="*/ 1012510 h 1012510"/>
              <a:gd name="T12" fmla="*/ 4066546 w 4415098"/>
              <a:gd name="T13" fmla="*/ 1012510 h 1012510"/>
              <a:gd name="T14" fmla="*/ 4415098 w 4415098"/>
              <a:gd name="T15" fmla="*/ 663958 h 101251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415098"/>
              <a:gd name="T25" fmla="*/ 0 h 1012510"/>
              <a:gd name="T26" fmla="*/ 4415098 w 4415098"/>
              <a:gd name="T27" fmla="*/ 1012510 h 101251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415098" h="1012510">
                <a:moveTo>
                  <a:pt x="4415098" y="0"/>
                </a:moveTo>
                <a:lnTo>
                  <a:pt x="4322571" y="0"/>
                </a:lnTo>
                <a:lnTo>
                  <a:pt x="4322571" y="559578"/>
                </a:lnTo>
                <a:cubicBezTo>
                  <a:pt x="4322571" y="752078"/>
                  <a:pt x="4166519" y="908130"/>
                  <a:pt x="3974019" y="908130"/>
                </a:cubicBezTo>
                <a:lnTo>
                  <a:pt x="0" y="908130"/>
                </a:lnTo>
                <a:lnTo>
                  <a:pt x="0" y="1012510"/>
                </a:lnTo>
                <a:lnTo>
                  <a:pt x="4066546" y="1012510"/>
                </a:lnTo>
                <a:cubicBezTo>
                  <a:pt x="4259046" y="1012510"/>
                  <a:pt x="4415098" y="856458"/>
                  <a:pt x="4415098" y="663958"/>
                </a:cubicBezTo>
                <a:close/>
              </a:path>
            </a:pathLst>
          </a:cu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charset="0"/>
            </a:endParaRPr>
          </a:p>
        </p:txBody>
      </p:sp>
      <p:sp>
        <p:nvSpPr>
          <p:cNvPr id="65" name="任意多边形 34">
            <a:extLst>
              <a:ext uri="{FF2B5EF4-FFF2-40B4-BE49-F238E27FC236}">
                <a16:creationId xmlns:a16="http://schemas.microsoft.com/office/drawing/2014/main" xmlns="" id="{C44A3E9A-6289-47A9-9AFE-3CE0C458B8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688" y="4791075"/>
            <a:ext cx="2936987" cy="1012825"/>
          </a:xfrm>
          <a:custGeom>
            <a:avLst/>
            <a:gdLst>
              <a:gd name="T0" fmla="*/ 3149235 w 3241762"/>
              <a:gd name="T1" fmla="*/ 0 h 1012510"/>
              <a:gd name="T2" fmla="*/ 3241762 w 3241762"/>
              <a:gd name="T3" fmla="*/ 0 h 1012510"/>
              <a:gd name="T4" fmla="*/ 3241762 w 3241762"/>
              <a:gd name="T5" fmla="*/ 663958 h 1012510"/>
              <a:gd name="T6" fmla="*/ 2893210 w 3241762"/>
              <a:gd name="T7" fmla="*/ 1012510 h 1012510"/>
              <a:gd name="T8" fmla="*/ 0 w 3241762"/>
              <a:gd name="T9" fmla="*/ 1012510 h 1012510"/>
              <a:gd name="T10" fmla="*/ 0 w 3241762"/>
              <a:gd name="T11" fmla="*/ 908130 h 1012510"/>
              <a:gd name="T12" fmla="*/ 2800683 w 3241762"/>
              <a:gd name="T13" fmla="*/ 908130 h 1012510"/>
              <a:gd name="T14" fmla="*/ 3149235 w 3241762"/>
              <a:gd name="T15" fmla="*/ 559578 h 101251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41762"/>
              <a:gd name="T25" fmla="*/ 0 h 1012510"/>
              <a:gd name="T26" fmla="*/ 3241762 w 3241762"/>
              <a:gd name="T27" fmla="*/ 1012510 h 101251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41762" h="1012510">
                <a:moveTo>
                  <a:pt x="3149235" y="0"/>
                </a:moveTo>
                <a:lnTo>
                  <a:pt x="3241762" y="0"/>
                </a:lnTo>
                <a:lnTo>
                  <a:pt x="3241762" y="663958"/>
                </a:lnTo>
                <a:cubicBezTo>
                  <a:pt x="3241762" y="856458"/>
                  <a:pt x="3085710" y="1012510"/>
                  <a:pt x="2893210" y="1012510"/>
                </a:cubicBezTo>
                <a:lnTo>
                  <a:pt x="0" y="1012510"/>
                </a:lnTo>
                <a:lnTo>
                  <a:pt x="0" y="908130"/>
                </a:lnTo>
                <a:lnTo>
                  <a:pt x="2800683" y="908130"/>
                </a:lnTo>
                <a:cubicBezTo>
                  <a:pt x="2993183" y="908130"/>
                  <a:pt x="3149235" y="752078"/>
                  <a:pt x="3149235" y="5595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charset="0"/>
            </a:endParaRPr>
          </a:p>
        </p:txBody>
      </p:sp>
      <p:sp>
        <p:nvSpPr>
          <p:cNvPr id="66" name="任意多边形 37">
            <a:extLst>
              <a:ext uri="{FF2B5EF4-FFF2-40B4-BE49-F238E27FC236}">
                <a16:creationId xmlns:a16="http://schemas.microsoft.com/office/drawing/2014/main" xmlns="" id="{7118F308-858D-456E-B7DC-A2090416B351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966199" y="4791075"/>
            <a:ext cx="2921111" cy="1012825"/>
          </a:xfrm>
          <a:custGeom>
            <a:avLst/>
            <a:gdLst>
              <a:gd name="T0" fmla="*/ 3242703 w 3242703"/>
              <a:gd name="T1" fmla="*/ 0 h 1012510"/>
              <a:gd name="T2" fmla="*/ 3150176 w 3242703"/>
              <a:gd name="T3" fmla="*/ 0 h 1012510"/>
              <a:gd name="T4" fmla="*/ 3150176 w 3242703"/>
              <a:gd name="T5" fmla="*/ 559578 h 1012510"/>
              <a:gd name="T6" fmla="*/ 2801624 w 3242703"/>
              <a:gd name="T7" fmla="*/ 908130 h 1012510"/>
              <a:gd name="T8" fmla="*/ 0 w 3242703"/>
              <a:gd name="T9" fmla="*/ 908130 h 1012510"/>
              <a:gd name="T10" fmla="*/ 0 w 3242703"/>
              <a:gd name="T11" fmla="*/ 1012510 h 1012510"/>
              <a:gd name="T12" fmla="*/ 2894151 w 3242703"/>
              <a:gd name="T13" fmla="*/ 1012510 h 1012510"/>
              <a:gd name="T14" fmla="*/ 3242703 w 3242703"/>
              <a:gd name="T15" fmla="*/ 663958 h 101251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42703"/>
              <a:gd name="T25" fmla="*/ 0 h 1012510"/>
              <a:gd name="T26" fmla="*/ 3242703 w 3242703"/>
              <a:gd name="T27" fmla="*/ 1012510 h 101251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42703" h="1012510">
                <a:moveTo>
                  <a:pt x="3242703" y="0"/>
                </a:moveTo>
                <a:lnTo>
                  <a:pt x="3150176" y="0"/>
                </a:lnTo>
                <a:lnTo>
                  <a:pt x="3150176" y="559578"/>
                </a:lnTo>
                <a:cubicBezTo>
                  <a:pt x="3150176" y="752078"/>
                  <a:pt x="2994124" y="908130"/>
                  <a:pt x="2801624" y="908130"/>
                </a:cubicBezTo>
                <a:lnTo>
                  <a:pt x="0" y="908130"/>
                </a:lnTo>
                <a:lnTo>
                  <a:pt x="0" y="1012510"/>
                </a:lnTo>
                <a:lnTo>
                  <a:pt x="2894151" y="1012510"/>
                </a:lnTo>
                <a:cubicBezTo>
                  <a:pt x="3086651" y="1012510"/>
                  <a:pt x="3242703" y="856458"/>
                  <a:pt x="3242703" y="66395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charset="0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xmlns="" id="{BDE01AAF-3643-476C-9FEB-13044EC6BC03}"/>
              </a:ext>
            </a:extLst>
          </p:cNvPr>
          <p:cNvSpPr/>
          <p:nvPr/>
        </p:nvSpPr>
        <p:spPr>
          <a:xfrm>
            <a:off x="6676014" y="1277765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713E8665-7FF5-496D-A350-DCAA37ED60C6}"/>
              </a:ext>
            </a:extLst>
          </p:cNvPr>
          <p:cNvSpPr txBox="1"/>
          <p:nvPr/>
        </p:nvSpPr>
        <p:spPr>
          <a:xfrm>
            <a:off x="6535339" y="1083099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4D8BFADE-4DCB-4434-BAB9-60926E00E9A7}"/>
              </a:ext>
            </a:extLst>
          </p:cNvPr>
          <p:cNvSpPr txBox="1"/>
          <p:nvPr/>
        </p:nvSpPr>
        <p:spPr>
          <a:xfrm>
            <a:off x="6676014" y="1447379"/>
            <a:ext cx="2514613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此处添加正文，文字是您思想的提炼，请言简意赅地阐述。</a:t>
            </a: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xmlns="" id="{8672319B-5891-45C4-81FF-5DF544747B3E}"/>
              </a:ext>
            </a:extLst>
          </p:cNvPr>
          <p:cNvSpPr/>
          <p:nvPr/>
        </p:nvSpPr>
        <p:spPr>
          <a:xfrm flipH="1">
            <a:off x="3427987" y="1277765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xmlns="" id="{623C6528-76B6-45AE-8D92-59C57822EAEB}"/>
              </a:ext>
            </a:extLst>
          </p:cNvPr>
          <p:cNvSpPr txBox="1"/>
          <p:nvPr/>
        </p:nvSpPr>
        <p:spPr>
          <a:xfrm flipH="1">
            <a:off x="3287311" y="1083099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59551855-A465-4575-828D-E876ABBAF79E}"/>
              </a:ext>
            </a:extLst>
          </p:cNvPr>
          <p:cNvSpPr txBox="1"/>
          <p:nvPr/>
        </p:nvSpPr>
        <p:spPr>
          <a:xfrm flipH="1">
            <a:off x="3001374" y="1447379"/>
            <a:ext cx="2514613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/>
              <a:t>此处添加正文，文字是您思想的提炼，请言简意赅地阐述。</a:t>
            </a: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xmlns="" id="{3343F29F-B510-407A-9574-5D7875B9AF15}"/>
              </a:ext>
            </a:extLst>
          </p:cNvPr>
          <p:cNvSpPr/>
          <p:nvPr/>
        </p:nvSpPr>
        <p:spPr>
          <a:xfrm>
            <a:off x="6451484" y="5414972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1015C0AC-CA48-457A-BA19-923ACAE6B61A}"/>
              </a:ext>
            </a:extLst>
          </p:cNvPr>
          <p:cNvSpPr txBox="1"/>
          <p:nvPr/>
        </p:nvSpPr>
        <p:spPr>
          <a:xfrm>
            <a:off x="6310809" y="5220306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8BD6E107-F987-44C9-8EA2-F284C0A35B9E}"/>
              </a:ext>
            </a:extLst>
          </p:cNvPr>
          <p:cNvSpPr txBox="1"/>
          <p:nvPr/>
        </p:nvSpPr>
        <p:spPr>
          <a:xfrm>
            <a:off x="6451484" y="5584586"/>
            <a:ext cx="2514613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此处添加正文，文字是您思想的提炼，请言简意赅地阐述。</a:t>
            </a: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xmlns="" id="{213D7176-8A9C-4E71-B1D2-9A7C5DE93F98}"/>
              </a:ext>
            </a:extLst>
          </p:cNvPr>
          <p:cNvSpPr/>
          <p:nvPr/>
        </p:nvSpPr>
        <p:spPr>
          <a:xfrm flipH="1">
            <a:off x="3617176" y="5414972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xmlns="" id="{6DC3221D-8D63-4003-AEC1-0D51A81A63B7}"/>
              </a:ext>
            </a:extLst>
          </p:cNvPr>
          <p:cNvSpPr txBox="1"/>
          <p:nvPr/>
        </p:nvSpPr>
        <p:spPr>
          <a:xfrm flipH="1">
            <a:off x="3476500" y="5220306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xmlns="" id="{D2E21577-DCFA-477A-B9DA-7FC1B74E8662}"/>
              </a:ext>
            </a:extLst>
          </p:cNvPr>
          <p:cNvSpPr txBox="1"/>
          <p:nvPr/>
        </p:nvSpPr>
        <p:spPr>
          <a:xfrm flipH="1">
            <a:off x="3190563" y="5584586"/>
            <a:ext cx="2514613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/>
              <a:t>此处添加正文，文字是您思想的提炼，请言简意赅地阐述。</a:t>
            </a: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xmlns="" id="{E28DA02E-068A-4E06-961D-3C40B2392D1A}"/>
              </a:ext>
            </a:extLst>
          </p:cNvPr>
          <p:cNvGrpSpPr>
            <a:grpSpLocks/>
          </p:cNvGrpSpPr>
          <p:nvPr/>
        </p:nvGrpSpPr>
        <p:grpSpPr>
          <a:xfrm flipH="1">
            <a:off x="4076123" y="3251796"/>
            <a:ext cx="504393" cy="465532"/>
            <a:chOff x="4512858" y="7956632"/>
            <a:chExt cx="504393" cy="465532"/>
          </a:xfrm>
        </p:grpSpPr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F2368639-AB75-4E95-BD60-E46B6D09B0EC}"/>
                </a:ext>
              </a:extLst>
            </p:cNvPr>
            <p:cNvSpPr/>
            <p:nvPr/>
          </p:nvSpPr>
          <p:spPr>
            <a:xfrm>
              <a:off x="4918745" y="8144818"/>
              <a:ext cx="79103" cy="257888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xmlns="" id="{A7060192-1DEF-4FE0-BCDF-5FEF7ED5EB7D}"/>
                </a:ext>
              </a:extLst>
            </p:cNvPr>
            <p:cNvSpPr/>
            <p:nvPr/>
          </p:nvSpPr>
          <p:spPr>
            <a:xfrm>
              <a:off x="4744676" y="8144813"/>
              <a:ext cx="79103" cy="257888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xmlns="" id="{936B25D3-FDF0-49EE-B19A-7F803191075B}"/>
                </a:ext>
              </a:extLst>
            </p:cNvPr>
            <p:cNvSpPr/>
            <p:nvPr/>
          </p:nvSpPr>
          <p:spPr>
            <a:xfrm>
              <a:off x="4569533" y="8144813"/>
              <a:ext cx="79103" cy="257888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xmlns="" id="{647E3CBB-89EC-49F5-9F28-E4F63AA2BF09}"/>
                </a:ext>
              </a:extLst>
            </p:cNvPr>
            <p:cNvSpPr/>
            <p:nvPr/>
          </p:nvSpPr>
          <p:spPr>
            <a:xfrm>
              <a:off x="4512858" y="8073038"/>
              <a:ext cx="504393" cy="349126"/>
            </a:xfrm>
            <a:custGeom>
              <a:avLst/>
              <a:gdLst>
                <a:gd name="connsiteX0" fmla="*/ 99209 w 474609"/>
                <a:gd name="connsiteY0" fmla="*/ 328512 h 328511"/>
                <a:gd name="connsiteX1" fmla="*/ 46804 w 474609"/>
                <a:gd name="connsiteY1" fmla="*/ 328512 h 328511"/>
                <a:gd name="connsiteX2" fmla="*/ 0 w 474609"/>
                <a:gd name="connsiteY2" fmla="*/ 281708 h 328511"/>
                <a:gd name="connsiteX3" fmla="*/ 0 w 474609"/>
                <a:gd name="connsiteY3" fmla="*/ 46798 h 328511"/>
                <a:gd name="connsiteX4" fmla="*/ 46804 w 474609"/>
                <a:gd name="connsiteY4" fmla="*/ 0 h 328511"/>
                <a:gd name="connsiteX5" fmla="*/ 99209 w 474609"/>
                <a:gd name="connsiteY5" fmla="*/ 0 h 328511"/>
                <a:gd name="connsiteX6" fmla="*/ 146013 w 474609"/>
                <a:gd name="connsiteY6" fmla="*/ 46798 h 328511"/>
                <a:gd name="connsiteX7" fmla="*/ 146013 w 474609"/>
                <a:gd name="connsiteY7" fmla="*/ 281708 h 328511"/>
                <a:gd name="connsiteX8" fmla="*/ 99209 w 474609"/>
                <a:gd name="connsiteY8" fmla="*/ 328512 h 328511"/>
                <a:gd name="connsiteX9" fmla="*/ 46798 w 474609"/>
                <a:gd name="connsiteY9" fmla="*/ 36486 h 328511"/>
                <a:gd name="connsiteX10" fmla="*/ 36503 w 474609"/>
                <a:gd name="connsiteY10" fmla="*/ 46798 h 328511"/>
                <a:gd name="connsiteX11" fmla="*/ 36503 w 474609"/>
                <a:gd name="connsiteY11" fmla="*/ 281708 h 328511"/>
                <a:gd name="connsiteX12" fmla="*/ 46804 w 474609"/>
                <a:gd name="connsiteY12" fmla="*/ 292008 h 328511"/>
                <a:gd name="connsiteX13" fmla="*/ 99209 w 474609"/>
                <a:gd name="connsiteY13" fmla="*/ 292008 h 328511"/>
                <a:gd name="connsiteX14" fmla="*/ 109504 w 474609"/>
                <a:gd name="connsiteY14" fmla="*/ 281708 h 328511"/>
                <a:gd name="connsiteX15" fmla="*/ 109504 w 474609"/>
                <a:gd name="connsiteY15" fmla="*/ 46798 h 328511"/>
                <a:gd name="connsiteX16" fmla="*/ 99209 w 474609"/>
                <a:gd name="connsiteY16" fmla="*/ 36486 h 328511"/>
                <a:gd name="connsiteX17" fmla="*/ 264009 w 474609"/>
                <a:gd name="connsiteY17" fmla="*/ 328512 h 328511"/>
                <a:gd name="connsiteX18" fmla="*/ 211599 w 474609"/>
                <a:gd name="connsiteY18" fmla="*/ 328512 h 328511"/>
                <a:gd name="connsiteX19" fmla="*/ 164800 w 474609"/>
                <a:gd name="connsiteY19" fmla="*/ 281708 h 328511"/>
                <a:gd name="connsiteX20" fmla="*/ 164800 w 474609"/>
                <a:gd name="connsiteY20" fmla="*/ 46798 h 328511"/>
                <a:gd name="connsiteX21" fmla="*/ 211599 w 474609"/>
                <a:gd name="connsiteY21" fmla="*/ 0 h 328511"/>
                <a:gd name="connsiteX22" fmla="*/ 264009 w 474609"/>
                <a:gd name="connsiteY22" fmla="*/ 0 h 328511"/>
                <a:gd name="connsiteX23" fmla="*/ 310813 w 474609"/>
                <a:gd name="connsiteY23" fmla="*/ 46798 h 328511"/>
                <a:gd name="connsiteX24" fmla="*/ 310813 w 474609"/>
                <a:gd name="connsiteY24" fmla="*/ 281708 h 328511"/>
                <a:gd name="connsiteX25" fmla="*/ 264009 w 474609"/>
                <a:gd name="connsiteY25" fmla="*/ 328512 h 328511"/>
                <a:gd name="connsiteX26" fmla="*/ 211599 w 474609"/>
                <a:gd name="connsiteY26" fmla="*/ 36486 h 328511"/>
                <a:gd name="connsiteX27" fmla="*/ 201304 w 474609"/>
                <a:gd name="connsiteY27" fmla="*/ 46798 h 328511"/>
                <a:gd name="connsiteX28" fmla="*/ 201304 w 474609"/>
                <a:gd name="connsiteY28" fmla="*/ 281708 h 328511"/>
                <a:gd name="connsiteX29" fmla="*/ 211599 w 474609"/>
                <a:gd name="connsiteY29" fmla="*/ 292008 h 328511"/>
                <a:gd name="connsiteX30" fmla="*/ 264009 w 474609"/>
                <a:gd name="connsiteY30" fmla="*/ 292008 h 328511"/>
                <a:gd name="connsiteX31" fmla="*/ 274310 w 474609"/>
                <a:gd name="connsiteY31" fmla="*/ 281708 h 328511"/>
                <a:gd name="connsiteX32" fmla="*/ 274310 w 474609"/>
                <a:gd name="connsiteY32" fmla="*/ 46798 h 328511"/>
                <a:gd name="connsiteX33" fmla="*/ 264009 w 474609"/>
                <a:gd name="connsiteY33" fmla="*/ 36503 h 328511"/>
                <a:gd name="connsiteX34" fmla="*/ 427806 w 474609"/>
                <a:gd name="connsiteY34" fmla="*/ 328512 h 328511"/>
                <a:gd name="connsiteX35" fmla="*/ 375395 w 474609"/>
                <a:gd name="connsiteY35" fmla="*/ 328512 h 328511"/>
                <a:gd name="connsiteX36" fmla="*/ 328597 w 474609"/>
                <a:gd name="connsiteY36" fmla="*/ 281708 h 328511"/>
                <a:gd name="connsiteX37" fmla="*/ 328597 w 474609"/>
                <a:gd name="connsiteY37" fmla="*/ 46798 h 328511"/>
                <a:gd name="connsiteX38" fmla="*/ 375395 w 474609"/>
                <a:gd name="connsiteY38" fmla="*/ 0 h 328511"/>
                <a:gd name="connsiteX39" fmla="*/ 427806 w 474609"/>
                <a:gd name="connsiteY39" fmla="*/ 0 h 328511"/>
                <a:gd name="connsiteX40" fmla="*/ 474610 w 474609"/>
                <a:gd name="connsiteY40" fmla="*/ 46798 h 328511"/>
                <a:gd name="connsiteX41" fmla="*/ 474610 w 474609"/>
                <a:gd name="connsiteY41" fmla="*/ 281708 h 328511"/>
                <a:gd name="connsiteX42" fmla="*/ 427806 w 474609"/>
                <a:gd name="connsiteY42" fmla="*/ 328512 h 328511"/>
                <a:gd name="connsiteX43" fmla="*/ 375395 w 474609"/>
                <a:gd name="connsiteY43" fmla="*/ 36486 h 328511"/>
                <a:gd name="connsiteX44" fmla="*/ 365100 w 474609"/>
                <a:gd name="connsiteY44" fmla="*/ 46798 h 328511"/>
                <a:gd name="connsiteX45" fmla="*/ 365100 w 474609"/>
                <a:gd name="connsiteY45" fmla="*/ 281708 h 328511"/>
                <a:gd name="connsiteX46" fmla="*/ 375395 w 474609"/>
                <a:gd name="connsiteY46" fmla="*/ 292008 h 328511"/>
                <a:gd name="connsiteX47" fmla="*/ 427806 w 474609"/>
                <a:gd name="connsiteY47" fmla="*/ 292008 h 328511"/>
                <a:gd name="connsiteX48" fmla="*/ 438107 w 474609"/>
                <a:gd name="connsiteY48" fmla="*/ 281708 h 328511"/>
                <a:gd name="connsiteX49" fmla="*/ 438107 w 474609"/>
                <a:gd name="connsiteY49" fmla="*/ 46798 h 328511"/>
                <a:gd name="connsiteX50" fmla="*/ 427806 w 474609"/>
                <a:gd name="connsiteY50" fmla="*/ 36503 h 328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74609" h="328511">
                  <a:moveTo>
                    <a:pt x="99209" y="328512"/>
                  </a:moveTo>
                  <a:lnTo>
                    <a:pt x="46804" y="328512"/>
                  </a:lnTo>
                  <a:cubicBezTo>
                    <a:pt x="20967" y="328483"/>
                    <a:pt x="28" y="307545"/>
                    <a:pt x="0" y="281708"/>
                  </a:cubicBezTo>
                  <a:lnTo>
                    <a:pt x="0" y="46798"/>
                  </a:lnTo>
                  <a:cubicBezTo>
                    <a:pt x="28" y="20962"/>
                    <a:pt x="20968" y="25"/>
                    <a:pt x="46804" y="0"/>
                  </a:cubicBezTo>
                  <a:lnTo>
                    <a:pt x="99209" y="0"/>
                  </a:lnTo>
                  <a:cubicBezTo>
                    <a:pt x="125045" y="25"/>
                    <a:pt x="145984" y="20962"/>
                    <a:pt x="146013" y="46798"/>
                  </a:cubicBezTo>
                  <a:lnTo>
                    <a:pt x="146013" y="281708"/>
                  </a:lnTo>
                  <a:cubicBezTo>
                    <a:pt x="145984" y="307545"/>
                    <a:pt x="125046" y="328483"/>
                    <a:pt x="99209" y="328512"/>
                  </a:cubicBezTo>
                  <a:close/>
                  <a:moveTo>
                    <a:pt x="46798" y="36486"/>
                  </a:moveTo>
                  <a:cubicBezTo>
                    <a:pt x="41108" y="36492"/>
                    <a:pt x="36500" y="41108"/>
                    <a:pt x="36503" y="46798"/>
                  </a:cubicBezTo>
                  <a:lnTo>
                    <a:pt x="36503" y="281708"/>
                  </a:lnTo>
                  <a:cubicBezTo>
                    <a:pt x="36509" y="287394"/>
                    <a:pt x="41117" y="292002"/>
                    <a:pt x="46804" y="292008"/>
                  </a:cubicBezTo>
                  <a:lnTo>
                    <a:pt x="99209" y="292008"/>
                  </a:lnTo>
                  <a:cubicBezTo>
                    <a:pt x="104893" y="291999"/>
                    <a:pt x="109498" y="287392"/>
                    <a:pt x="109504" y="281708"/>
                  </a:cubicBezTo>
                  <a:lnTo>
                    <a:pt x="109504" y="46798"/>
                  </a:lnTo>
                  <a:cubicBezTo>
                    <a:pt x="109507" y="41108"/>
                    <a:pt x="104899" y="36492"/>
                    <a:pt x="99209" y="36486"/>
                  </a:cubicBezTo>
                  <a:close/>
                  <a:moveTo>
                    <a:pt x="264009" y="328512"/>
                  </a:moveTo>
                  <a:lnTo>
                    <a:pt x="211599" y="328512"/>
                  </a:lnTo>
                  <a:cubicBezTo>
                    <a:pt x="185764" y="328480"/>
                    <a:pt x="164829" y="307543"/>
                    <a:pt x="164800" y="281708"/>
                  </a:cubicBezTo>
                  <a:lnTo>
                    <a:pt x="164800" y="46798"/>
                  </a:lnTo>
                  <a:cubicBezTo>
                    <a:pt x="164829" y="20964"/>
                    <a:pt x="185765" y="29"/>
                    <a:pt x="211599" y="0"/>
                  </a:cubicBezTo>
                  <a:lnTo>
                    <a:pt x="264009" y="0"/>
                  </a:lnTo>
                  <a:cubicBezTo>
                    <a:pt x="289846" y="25"/>
                    <a:pt x="310785" y="20962"/>
                    <a:pt x="310813" y="46798"/>
                  </a:cubicBezTo>
                  <a:lnTo>
                    <a:pt x="310813" y="281708"/>
                  </a:lnTo>
                  <a:cubicBezTo>
                    <a:pt x="310785" y="307545"/>
                    <a:pt x="289847" y="328483"/>
                    <a:pt x="264009" y="328512"/>
                  </a:cubicBezTo>
                  <a:close/>
                  <a:moveTo>
                    <a:pt x="211599" y="36486"/>
                  </a:moveTo>
                  <a:cubicBezTo>
                    <a:pt x="205909" y="36492"/>
                    <a:pt x="201300" y="41108"/>
                    <a:pt x="201304" y="46798"/>
                  </a:cubicBezTo>
                  <a:lnTo>
                    <a:pt x="201304" y="281708"/>
                  </a:lnTo>
                  <a:cubicBezTo>
                    <a:pt x="201310" y="287392"/>
                    <a:pt x="205914" y="291999"/>
                    <a:pt x="211599" y="292008"/>
                  </a:cubicBezTo>
                  <a:lnTo>
                    <a:pt x="264009" y="292008"/>
                  </a:lnTo>
                  <a:cubicBezTo>
                    <a:pt x="269696" y="292002"/>
                    <a:pt x="274304" y="287394"/>
                    <a:pt x="274310" y="281708"/>
                  </a:cubicBezTo>
                  <a:lnTo>
                    <a:pt x="274310" y="46798"/>
                  </a:lnTo>
                  <a:cubicBezTo>
                    <a:pt x="274304" y="41113"/>
                    <a:pt x="269695" y="36507"/>
                    <a:pt x="264009" y="36503"/>
                  </a:cubicBezTo>
                  <a:close/>
                  <a:moveTo>
                    <a:pt x="427806" y="328512"/>
                  </a:moveTo>
                  <a:lnTo>
                    <a:pt x="375395" y="328512"/>
                  </a:lnTo>
                  <a:cubicBezTo>
                    <a:pt x="349559" y="328483"/>
                    <a:pt x="328622" y="307544"/>
                    <a:pt x="328597" y="281708"/>
                  </a:cubicBezTo>
                  <a:lnTo>
                    <a:pt x="328597" y="46798"/>
                  </a:lnTo>
                  <a:cubicBezTo>
                    <a:pt x="328622" y="20963"/>
                    <a:pt x="349560" y="25"/>
                    <a:pt x="375395" y="0"/>
                  </a:cubicBezTo>
                  <a:lnTo>
                    <a:pt x="427806" y="0"/>
                  </a:lnTo>
                  <a:cubicBezTo>
                    <a:pt x="453642" y="25"/>
                    <a:pt x="474581" y="20962"/>
                    <a:pt x="474610" y="46798"/>
                  </a:cubicBezTo>
                  <a:lnTo>
                    <a:pt x="474610" y="281708"/>
                  </a:lnTo>
                  <a:cubicBezTo>
                    <a:pt x="474581" y="307545"/>
                    <a:pt x="453643" y="328483"/>
                    <a:pt x="427806" y="328512"/>
                  </a:cubicBezTo>
                  <a:close/>
                  <a:moveTo>
                    <a:pt x="375395" y="36486"/>
                  </a:moveTo>
                  <a:cubicBezTo>
                    <a:pt x="369705" y="36492"/>
                    <a:pt x="365097" y="41108"/>
                    <a:pt x="365100" y="46798"/>
                  </a:cubicBezTo>
                  <a:lnTo>
                    <a:pt x="365100" y="281708"/>
                  </a:lnTo>
                  <a:cubicBezTo>
                    <a:pt x="365107" y="287392"/>
                    <a:pt x="369711" y="291999"/>
                    <a:pt x="375395" y="292008"/>
                  </a:cubicBezTo>
                  <a:lnTo>
                    <a:pt x="427806" y="292008"/>
                  </a:lnTo>
                  <a:cubicBezTo>
                    <a:pt x="433492" y="292002"/>
                    <a:pt x="438100" y="287394"/>
                    <a:pt x="438107" y="281708"/>
                  </a:cubicBezTo>
                  <a:lnTo>
                    <a:pt x="438107" y="46798"/>
                  </a:lnTo>
                  <a:cubicBezTo>
                    <a:pt x="438100" y="41113"/>
                    <a:pt x="433491" y="36507"/>
                    <a:pt x="427806" y="36503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xmlns="" id="{F140126F-1A89-44CB-BB3B-B176AD82D023}"/>
                </a:ext>
              </a:extLst>
            </p:cNvPr>
            <p:cNvSpPr/>
            <p:nvPr/>
          </p:nvSpPr>
          <p:spPr>
            <a:xfrm>
              <a:off x="4571043" y="7956650"/>
              <a:ext cx="212929" cy="140882"/>
            </a:xfrm>
            <a:custGeom>
              <a:avLst/>
              <a:gdLst>
                <a:gd name="connsiteX0" fmla="*/ 182105 w 200356"/>
                <a:gd name="connsiteY0" fmla="*/ 132564 h 132563"/>
                <a:gd name="connsiteX1" fmla="*/ 163854 w 200356"/>
                <a:gd name="connsiteY1" fmla="*/ 114312 h 132563"/>
                <a:gd name="connsiteX2" fmla="*/ 163854 w 200356"/>
                <a:gd name="connsiteY2" fmla="*/ 36475 h 132563"/>
                <a:gd name="connsiteX3" fmla="*/ 46804 w 200356"/>
                <a:gd name="connsiteY3" fmla="*/ 36475 h 132563"/>
                <a:gd name="connsiteX4" fmla="*/ 36503 w 200356"/>
                <a:gd name="connsiteY4" fmla="*/ 46770 h 132563"/>
                <a:gd name="connsiteX5" fmla="*/ 36503 w 200356"/>
                <a:gd name="connsiteY5" fmla="*/ 114312 h 132563"/>
                <a:gd name="connsiteX6" fmla="*/ 18252 w 200356"/>
                <a:gd name="connsiteY6" fmla="*/ 132564 h 132563"/>
                <a:gd name="connsiteX7" fmla="*/ 0 w 200356"/>
                <a:gd name="connsiteY7" fmla="*/ 114312 h 132563"/>
                <a:gd name="connsiteX8" fmla="*/ 0 w 200356"/>
                <a:gd name="connsiteY8" fmla="*/ 46770 h 132563"/>
                <a:gd name="connsiteX9" fmla="*/ 46804 w 200356"/>
                <a:gd name="connsiteY9" fmla="*/ 0 h 132563"/>
                <a:gd name="connsiteX10" fmla="*/ 182105 w 200356"/>
                <a:gd name="connsiteY10" fmla="*/ 0 h 132563"/>
                <a:gd name="connsiteX11" fmla="*/ 200357 w 200356"/>
                <a:gd name="connsiteY11" fmla="*/ 18252 h 132563"/>
                <a:gd name="connsiteX12" fmla="*/ 200357 w 200356"/>
                <a:gd name="connsiteY12" fmla="*/ 114312 h 132563"/>
                <a:gd name="connsiteX13" fmla="*/ 182105 w 200356"/>
                <a:gd name="connsiteY13" fmla="*/ 132564 h 13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0356" h="132563">
                  <a:moveTo>
                    <a:pt x="182105" y="132564"/>
                  </a:moveTo>
                  <a:cubicBezTo>
                    <a:pt x="172025" y="132564"/>
                    <a:pt x="163854" y="124392"/>
                    <a:pt x="163854" y="114312"/>
                  </a:cubicBezTo>
                  <a:lnTo>
                    <a:pt x="163854" y="36475"/>
                  </a:lnTo>
                  <a:lnTo>
                    <a:pt x="46804" y="36475"/>
                  </a:lnTo>
                  <a:cubicBezTo>
                    <a:pt x="41120" y="36481"/>
                    <a:pt x="36513" y="41085"/>
                    <a:pt x="36503" y="46770"/>
                  </a:cubicBezTo>
                  <a:lnTo>
                    <a:pt x="36503" y="114312"/>
                  </a:lnTo>
                  <a:cubicBezTo>
                    <a:pt x="36503" y="124392"/>
                    <a:pt x="28332" y="132564"/>
                    <a:pt x="18252" y="132564"/>
                  </a:cubicBezTo>
                  <a:cubicBezTo>
                    <a:pt x="8172" y="132564"/>
                    <a:pt x="0" y="124392"/>
                    <a:pt x="0" y="114312"/>
                  </a:cubicBezTo>
                  <a:lnTo>
                    <a:pt x="0" y="46770"/>
                  </a:lnTo>
                  <a:cubicBezTo>
                    <a:pt x="47" y="20946"/>
                    <a:pt x="20980" y="29"/>
                    <a:pt x="46804" y="0"/>
                  </a:cubicBezTo>
                  <a:lnTo>
                    <a:pt x="182105" y="0"/>
                  </a:lnTo>
                  <a:cubicBezTo>
                    <a:pt x="192185" y="0"/>
                    <a:pt x="200357" y="8172"/>
                    <a:pt x="200357" y="18252"/>
                  </a:cubicBezTo>
                  <a:lnTo>
                    <a:pt x="200357" y="114312"/>
                  </a:lnTo>
                  <a:cubicBezTo>
                    <a:pt x="200357" y="124392"/>
                    <a:pt x="192185" y="132564"/>
                    <a:pt x="182105" y="13256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xmlns="" id="{3442FFD5-BCD4-481E-8426-2FA33B1F9A82}"/>
                </a:ext>
              </a:extLst>
            </p:cNvPr>
            <p:cNvSpPr/>
            <p:nvPr/>
          </p:nvSpPr>
          <p:spPr>
            <a:xfrm>
              <a:off x="4744075" y="7956632"/>
              <a:ext cx="214991" cy="140906"/>
            </a:xfrm>
            <a:custGeom>
              <a:avLst/>
              <a:gdLst>
                <a:gd name="connsiteX0" fmla="*/ 184022 w 202296"/>
                <a:gd name="connsiteY0" fmla="*/ 132586 h 132586"/>
                <a:gd name="connsiteX1" fmla="*/ 165770 w 202296"/>
                <a:gd name="connsiteY1" fmla="*/ 114335 h 132586"/>
                <a:gd name="connsiteX2" fmla="*/ 165770 w 202296"/>
                <a:gd name="connsiteY2" fmla="*/ 46804 h 132586"/>
                <a:gd name="connsiteX3" fmla="*/ 155538 w 202296"/>
                <a:gd name="connsiteY3" fmla="*/ 36503 h 132586"/>
                <a:gd name="connsiteX4" fmla="*/ 155475 w 202296"/>
                <a:gd name="connsiteY4" fmla="*/ 36503 h 132586"/>
                <a:gd name="connsiteX5" fmla="*/ 18252 w 202296"/>
                <a:gd name="connsiteY5" fmla="*/ 36503 h 132586"/>
                <a:gd name="connsiteX6" fmla="*/ 0 w 202296"/>
                <a:gd name="connsiteY6" fmla="*/ 18252 h 132586"/>
                <a:gd name="connsiteX7" fmla="*/ 18252 w 202296"/>
                <a:gd name="connsiteY7" fmla="*/ 0 h 132586"/>
                <a:gd name="connsiteX8" fmla="*/ 155498 w 202296"/>
                <a:gd name="connsiteY8" fmla="*/ 0 h 132586"/>
                <a:gd name="connsiteX9" fmla="*/ 202296 w 202296"/>
                <a:gd name="connsiteY9" fmla="*/ 46741 h 132586"/>
                <a:gd name="connsiteX10" fmla="*/ 202296 w 202296"/>
                <a:gd name="connsiteY10" fmla="*/ 46821 h 132586"/>
                <a:gd name="connsiteX11" fmla="*/ 202296 w 202296"/>
                <a:gd name="connsiteY11" fmla="*/ 114352 h 132586"/>
                <a:gd name="connsiteX12" fmla="*/ 184027 w 202296"/>
                <a:gd name="connsiteY12" fmla="*/ 132586 h 132586"/>
                <a:gd name="connsiteX13" fmla="*/ 184022 w 202296"/>
                <a:gd name="connsiteY13" fmla="*/ 132586 h 132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2296" h="132586">
                  <a:moveTo>
                    <a:pt x="184022" y="132586"/>
                  </a:moveTo>
                  <a:cubicBezTo>
                    <a:pt x="173942" y="132586"/>
                    <a:pt x="165770" y="124415"/>
                    <a:pt x="165770" y="114335"/>
                  </a:cubicBezTo>
                  <a:lnTo>
                    <a:pt x="165770" y="46804"/>
                  </a:lnTo>
                  <a:cubicBezTo>
                    <a:pt x="165789" y="41134"/>
                    <a:pt x="161208" y="36522"/>
                    <a:pt x="155538" y="36503"/>
                  </a:cubicBezTo>
                  <a:cubicBezTo>
                    <a:pt x="155517" y="36503"/>
                    <a:pt x="155496" y="36503"/>
                    <a:pt x="155475" y="36503"/>
                  </a:cubicBezTo>
                  <a:lnTo>
                    <a:pt x="18252" y="36503"/>
                  </a:lnTo>
                  <a:cubicBezTo>
                    <a:pt x="8172" y="36503"/>
                    <a:pt x="0" y="28332"/>
                    <a:pt x="0" y="18252"/>
                  </a:cubicBezTo>
                  <a:cubicBezTo>
                    <a:pt x="0" y="8172"/>
                    <a:pt x="8172" y="0"/>
                    <a:pt x="18252" y="0"/>
                  </a:cubicBezTo>
                  <a:lnTo>
                    <a:pt x="155498" y="0"/>
                  </a:lnTo>
                  <a:cubicBezTo>
                    <a:pt x="181328" y="-16"/>
                    <a:pt x="202280" y="20911"/>
                    <a:pt x="202296" y="46741"/>
                  </a:cubicBezTo>
                  <a:cubicBezTo>
                    <a:pt x="202296" y="46768"/>
                    <a:pt x="202296" y="46794"/>
                    <a:pt x="202296" y="46821"/>
                  </a:cubicBezTo>
                  <a:lnTo>
                    <a:pt x="202296" y="114352"/>
                  </a:lnTo>
                  <a:cubicBezTo>
                    <a:pt x="202286" y="124432"/>
                    <a:pt x="194107" y="132596"/>
                    <a:pt x="184027" y="132586"/>
                  </a:cubicBezTo>
                  <a:cubicBezTo>
                    <a:pt x="184026" y="132586"/>
                    <a:pt x="184023" y="132586"/>
                    <a:pt x="184022" y="132586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xmlns="" id="{F7B256A7-FE1D-48E5-AC71-56C76684B7D6}"/>
              </a:ext>
            </a:extLst>
          </p:cNvPr>
          <p:cNvGrpSpPr>
            <a:grpSpLocks/>
          </p:cNvGrpSpPr>
          <p:nvPr/>
        </p:nvGrpSpPr>
        <p:grpSpPr>
          <a:xfrm>
            <a:off x="5040182" y="2521301"/>
            <a:ext cx="597161" cy="469198"/>
            <a:chOff x="2132124" y="8021048"/>
            <a:chExt cx="615127" cy="483314"/>
          </a:xfrm>
        </p:grpSpPr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xmlns="" id="{5374A1AB-3348-4DA0-A703-C2D9435EADEE}"/>
                </a:ext>
              </a:extLst>
            </p:cNvPr>
            <p:cNvSpPr/>
            <p:nvPr/>
          </p:nvSpPr>
          <p:spPr>
            <a:xfrm>
              <a:off x="2299108" y="8220648"/>
              <a:ext cx="406279" cy="265314"/>
            </a:xfrm>
            <a:custGeom>
              <a:avLst/>
              <a:gdLst>
                <a:gd name="connsiteX0" fmla="*/ 82383 w 406279"/>
                <a:gd name="connsiteY0" fmla="*/ 0 h 265314"/>
                <a:gd name="connsiteX1" fmla="*/ 323896 w 406279"/>
                <a:gd name="connsiteY1" fmla="*/ 0 h 265314"/>
                <a:gd name="connsiteX2" fmla="*/ 406279 w 406279"/>
                <a:gd name="connsiteY2" fmla="*/ 82383 h 265314"/>
                <a:gd name="connsiteX3" fmla="*/ 406279 w 406279"/>
                <a:gd name="connsiteY3" fmla="*/ 182932 h 265314"/>
                <a:gd name="connsiteX4" fmla="*/ 323896 w 406279"/>
                <a:gd name="connsiteY4" fmla="*/ 265315 h 265314"/>
                <a:gd name="connsiteX5" fmla="*/ 82383 w 406279"/>
                <a:gd name="connsiteY5" fmla="*/ 265315 h 265314"/>
                <a:gd name="connsiteX6" fmla="*/ 0 w 406279"/>
                <a:gd name="connsiteY6" fmla="*/ 182932 h 265314"/>
                <a:gd name="connsiteX7" fmla="*/ 0 w 406279"/>
                <a:gd name="connsiteY7" fmla="*/ 82383 h 265314"/>
                <a:gd name="connsiteX8" fmla="*/ 82383 w 406279"/>
                <a:gd name="connsiteY8" fmla="*/ 0 h 265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6279" h="265314">
                  <a:moveTo>
                    <a:pt x="82383" y="0"/>
                  </a:moveTo>
                  <a:lnTo>
                    <a:pt x="323896" y="0"/>
                  </a:lnTo>
                  <a:cubicBezTo>
                    <a:pt x="378818" y="0"/>
                    <a:pt x="406279" y="27461"/>
                    <a:pt x="406279" y="82383"/>
                  </a:cubicBezTo>
                  <a:lnTo>
                    <a:pt x="406279" y="182932"/>
                  </a:lnTo>
                  <a:cubicBezTo>
                    <a:pt x="406279" y="237854"/>
                    <a:pt x="378818" y="265315"/>
                    <a:pt x="323896" y="265315"/>
                  </a:cubicBezTo>
                  <a:lnTo>
                    <a:pt x="82383" y="265315"/>
                  </a:lnTo>
                  <a:cubicBezTo>
                    <a:pt x="27461" y="265315"/>
                    <a:pt x="0" y="237854"/>
                    <a:pt x="0" y="182932"/>
                  </a:cubicBezTo>
                  <a:lnTo>
                    <a:pt x="0" y="82383"/>
                  </a:lnTo>
                  <a:cubicBezTo>
                    <a:pt x="0" y="27461"/>
                    <a:pt x="27461" y="0"/>
                    <a:pt x="82383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xmlns="" id="{725A0443-AEF5-41CC-887D-BDB3ADFB351D}"/>
                </a:ext>
              </a:extLst>
            </p:cNvPr>
            <p:cNvSpPr/>
            <p:nvPr/>
          </p:nvSpPr>
          <p:spPr>
            <a:xfrm>
              <a:off x="2132124" y="8021048"/>
              <a:ext cx="615127" cy="483314"/>
            </a:xfrm>
            <a:custGeom>
              <a:avLst/>
              <a:gdLst>
                <a:gd name="connsiteX0" fmla="*/ 510776 w 615127"/>
                <a:gd name="connsiteY0" fmla="*/ 483315 h 483314"/>
                <a:gd name="connsiteX1" fmla="*/ 104352 w 615127"/>
                <a:gd name="connsiteY1" fmla="*/ 483315 h 483314"/>
                <a:gd name="connsiteX2" fmla="*/ 0 w 615127"/>
                <a:gd name="connsiteY2" fmla="*/ 378963 h 483314"/>
                <a:gd name="connsiteX3" fmla="*/ 0 w 615127"/>
                <a:gd name="connsiteY3" fmla="*/ 104352 h 483314"/>
                <a:gd name="connsiteX4" fmla="*/ 104352 w 615127"/>
                <a:gd name="connsiteY4" fmla="*/ 0 h 483314"/>
                <a:gd name="connsiteX5" fmla="*/ 510776 w 615127"/>
                <a:gd name="connsiteY5" fmla="*/ 0 h 483314"/>
                <a:gd name="connsiteX6" fmla="*/ 615128 w 615127"/>
                <a:gd name="connsiteY6" fmla="*/ 104352 h 483314"/>
                <a:gd name="connsiteX7" fmla="*/ 615128 w 615127"/>
                <a:gd name="connsiteY7" fmla="*/ 378963 h 483314"/>
                <a:gd name="connsiteX8" fmla="*/ 510776 w 615127"/>
                <a:gd name="connsiteY8" fmla="*/ 483315 h 483314"/>
                <a:gd name="connsiteX9" fmla="*/ 104352 w 615127"/>
                <a:gd name="connsiteY9" fmla="*/ 43938 h 483314"/>
                <a:gd name="connsiteX10" fmla="*/ 43938 w 615127"/>
                <a:gd name="connsiteY10" fmla="*/ 104352 h 483314"/>
                <a:gd name="connsiteX11" fmla="*/ 43938 w 615127"/>
                <a:gd name="connsiteY11" fmla="*/ 378963 h 483314"/>
                <a:gd name="connsiteX12" fmla="*/ 104352 w 615127"/>
                <a:gd name="connsiteY12" fmla="*/ 439377 h 483314"/>
                <a:gd name="connsiteX13" fmla="*/ 510776 w 615127"/>
                <a:gd name="connsiteY13" fmla="*/ 439377 h 483314"/>
                <a:gd name="connsiteX14" fmla="*/ 571190 w 615127"/>
                <a:gd name="connsiteY14" fmla="*/ 378963 h 483314"/>
                <a:gd name="connsiteX15" fmla="*/ 571190 w 615127"/>
                <a:gd name="connsiteY15" fmla="*/ 104352 h 483314"/>
                <a:gd name="connsiteX16" fmla="*/ 510776 w 615127"/>
                <a:gd name="connsiteY16" fmla="*/ 43938 h 483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15127" h="483314">
                  <a:moveTo>
                    <a:pt x="510776" y="483315"/>
                  </a:moveTo>
                  <a:lnTo>
                    <a:pt x="104352" y="483315"/>
                  </a:lnTo>
                  <a:cubicBezTo>
                    <a:pt x="46814" y="483315"/>
                    <a:pt x="0" y="436500"/>
                    <a:pt x="0" y="378963"/>
                  </a:cubicBezTo>
                  <a:lnTo>
                    <a:pt x="0" y="104352"/>
                  </a:lnTo>
                  <a:cubicBezTo>
                    <a:pt x="0" y="46814"/>
                    <a:pt x="46814" y="0"/>
                    <a:pt x="104352" y="0"/>
                  </a:cubicBezTo>
                  <a:lnTo>
                    <a:pt x="510776" y="0"/>
                  </a:lnTo>
                  <a:cubicBezTo>
                    <a:pt x="568313" y="0"/>
                    <a:pt x="615128" y="46814"/>
                    <a:pt x="615128" y="104352"/>
                  </a:cubicBezTo>
                  <a:lnTo>
                    <a:pt x="615128" y="378963"/>
                  </a:lnTo>
                  <a:cubicBezTo>
                    <a:pt x="615128" y="436500"/>
                    <a:pt x="568313" y="483315"/>
                    <a:pt x="510776" y="483315"/>
                  </a:cubicBezTo>
                  <a:close/>
                  <a:moveTo>
                    <a:pt x="104352" y="43938"/>
                  </a:moveTo>
                  <a:cubicBezTo>
                    <a:pt x="71002" y="43975"/>
                    <a:pt x="43975" y="71002"/>
                    <a:pt x="43938" y="104352"/>
                  </a:cubicBezTo>
                  <a:lnTo>
                    <a:pt x="43938" y="378963"/>
                  </a:lnTo>
                  <a:cubicBezTo>
                    <a:pt x="43975" y="412313"/>
                    <a:pt x="71002" y="439339"/>
                    <a:pt x="104352" y="439377"/>
                  </a:cubicBezTo>
                  <a:lnTo>
                    <a:pt x="510776" y="439377"/>
                  </a:lnTo>
                  <a:cubicBezTo>
                    <a:pt x="544126" y="439339"/>
                    <a:pt x="571152" y="412313"/>
                    <a:pt x="571190" y="378963"/>
                  </a:cubicBezTo>
                  <a:lnTo>
                    <a:pt x="571190" y="104352"/>
                  </a:lnTo>
                  <a:cubicBezTo>
                    <a:pt x="571152" y="71002"/>
                    <a:pt x="544126" y="43975"/>
                    <a:pt x="510776" y="4393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xmlns="" id="{459BABD2-9F44-4A68-BC56-C2961CE06011}"/>
                </a:ext>
              </a:extLst>
            </p:cNvPr>
            <p:cNvSpPr/>
            <p:nvPr/>
          </p:nvSpPr>
          <p:spPr>
            <a:xfrm>
              <a:off x="2220494" y="8119908"/>
              <a:ext cx="438690" cy="296497"/>
            </a:xfrm>
            <a:custGeom>
              <a:avLst/>
              <a:gdLst>
                <a:gd name="connsiteX0" fmla="*/ 200493 w 438690"/>
                <a:gd name="connsiteY0" fmla="*/ 197720 h 296497"/>
                <a:gd name="connsiteX1" fmla="*/ 63188 w 438690"/>
                <a:gd name="connsiteY1" fmla="*/ 197720 h 296497"/>
                <a:gd name="connsiteX2" fmla="*/ 27 w 438690"/>
                <a:gd name="connsiteY2" fmla="*/ 134559 h 296497"/>
                <a:gd name="connsiteX3" fmla="*/ 27 w 438690"/>
                <a:gd name="connsiteY3" fmla="*/ 63160 h 296497"/>
                <a:gd name="connsiteX4" fmla="*/ 63188 w 438690"/>
                <a:gd name="connsiteY4" fmla="*/ 0 h 296497"/>
                <a:gd name="connsiteX5" fmla="*/ 200493 w 438690"/>
                <a:gd name="connsiteY5" fmla="*/ 0 h 296497"/>
                <a:gd name="connsiteX6" fmla="*/ 263654 w 438690"/>
                <a:gd name="connsiteY6" fmla="*/ 63160 h 296497"/>
                <a:gd name="connsiteX7" fmla="*/ 263654 w 438690"/>
                <a:gd name="connsiteY7" fmla="*/ 134559 h 296497"/>
                <a:gd name="connsiteX8" fmla="*/ 200493 w 438690"/>
                <a:gd name="connsiteY8" fmla="*/ 197720 h 296497"/>
                <a:gd name="connsiteX9" fmla="*/ 63188 w 438690"/>
                <a:gd name="connsiteY9" fmla="*/ 43938 h 296497"/>
                <a:gd name="connsiteX10" fmla="*/ 43965 w 438690"/>
                <a:gd name="connsiteY10" fmla="*/ 63160 h 296497"/>
                <a:gd name="connsiteX11" fmla="*/ 43965 w 438690"/>
                <a:gd name="connsiteY11" fmla="*/ 134559 h 296497"/>
                <a:gd name="connsiteX12" fmla="*/ 63188 w 438690"/>
                <a:gd name="connsiteY12" fmla="*/ 153782 h 296497"/>
                <a:gd name="connsiteX13" fmla="*/ 200493 w 438690"/>
                <a:gd name="connsiteY13" fmla="*/ 153782 h 296497"/>
                <a:gd name="connsiteX14" fmla="*/ 219716 w 438690"/>
                <a:gd name="connsiteY14" fmla="*/ 134559 h 296497"/>
                <a:gd name="connsiteX15" fmla="*/ 219716 w 438690"/>
                <a:gd name="connsiteY15" fmla="*/ 63160 h 296497"/>
                <a:gd name="connsiteX16" fmla="*/ 200493 w 438690"/>
                <a:gd name="connsiteY16" fmla="*/ 43938 h 296497"/>
                <a:gd name="connsiteX17" fmla="*/ 416488 w 438690"/>
                <a:gd name="connsiteY17" fmla="*/ 54922 h 296497"/>
                <a:gd name="connsiteX18" fmla="*/ 328613 w 438690"/>
                <a:gd name="connsiteY18" fmla="*/ 54922 h 296497"/>
                <a:gd name="connsiteX19" fmla="*/ 306644 w 438690"/>
                <a:gd name="connsiteY19" fmla="*/ 32953 h 296497"/>
                <a:gd name="connsiteX20" fmla="*/ 328613 w 438690"/>
                <a:gd name="connsiteY20" fmla="*/ 10984 h 296497"/>
                <a:gd name="connsiteX21" fmla="*/ 416488 w 438690"/>
                <a:gd name="connsiteY21" fmla="*/ 10984 h 296497"/>
                <a:gd name="connsiteX22" fmla="*/ 438457 w 438690"/>
                <a:gd name="connsiteY22" fmla="*/ 32953 h 296497"/>
                <a:gd name="connsiteX23" fmla="*/ 416488 w 438690"/>
                <a:gd name="connsiteY23" fmla="*/ 54922 h 296497"/>
                <a:gd name="connsiteX24" fmla="*/ 416488 w 438690"/>
                <a:gd name="connsiteY24" fmla="*/ 165329 h 296497"/>
                <a:gd name="connsiteX25" fmla="*/ 416316 w 438690"/>
                <a:gd name="connsiteY25" fmla="*/ 165329 h 296497"/>
                <a:gd name="connsiteX26" fmla="*/ 328441 w 438690"/>
                <a:gd name="connsiteY26" fmla="*/ 164643 h 296497"/>
                <a:gd name="connsiteX27" fmla="*/ 306555 w 438690"/>
                <a:gd name="connsiteY27" fmla="*/ 142592 h 296497"/>
                <a:gd name="connsiteX28" fmla="*/ 328606 w 438690"/>
                <a:gd name="connsiteY28" fmla="*/ 120705 h 296497"/>
                <a:gd name="connsiteX29" fmla="*/ 328784 w 438690"/>
                <a:gd name="connsiteY29" fmla="*/ 120705 h 296497"/>
                <a:gd name="connsiteX30" fmla="*/ 416660 w 438690"/>
                <a:gd name="connsiteY30" fmla="*/ 121392 h 296497"/>
                <a:gd name="connsiteX31" fmla="*/ 438543 w 438690"/>
                <a:gd name="connsiteY31" fmla="*/ 143446 h 296497"/>
                <a:gd name="connsiteX32" fmla="*/ 416488 w 438690"/>
                <a:gd name="connsiteY32" fmla="*/ 165329 h 296497"/>
                <a:gd name="connsiteX33" fmla="*/ 416721 w 438690"/>
                <a:gd name="connsiteY33" fmla="*/ 296497 h 296497"/>
                <a:gd name="connsiteX34" fmla="*/ 21969 w 438690"/>
                <a:gd name="connsiteY34" fmla="*/ 296497 h 296497"/>
                <a:gd name="connsiteX35" fmla="*/ 0 w 438690"/>
                <a:gd name="connsiteY35" fmla="*/ 274528 h 296497"/>
                <a:gd name="connsiteX36" fmla="*/ 21969 w 438690"/>
                <a:gd name="connsiteY36" fmla="*/ 252559 h 296497"/>
                <a:gd name="connsiteX37" fmla="*/ 416721 w 438690"/>
                <a:gd name="connsiteY37" fmla="*/ 252559 h 296497"/>
                <a:gd name="connsiteX38" fmla="*/ 438690 w 438690"/>
                <a:gd name="connsiteY38" fmla="*/ 274528 h 296497"/>
                <a:gd name="connsiteX39" fmla="*/ 416721 w 438690"/>
                <a:gd name="connsiteY39" fmla="*/ 296497 h 296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38690" h="296497">
                  <a:moveTo>
                    <a:pt x="200493" y="197720"/>
                  </a:moveTo>
                  <a:lnTo>
                    <a:pt x="63188" y="197720"/>
                  </a:lnTo>
                  <a:cubicBezTo>
                    <a:pt x="28321" y="197682"/>
                    <a:pt x="65" y="169426"/>
                    <a:pt x="27" y="134559"/>
                  </a:cubicBezTo>
                  <a:lnTo>
                    <a:pt x="27" y="63160"/>
                  </a:lnTo>
                  <a:cubicBezTo>
                    <a:pt x="65" y="28294"/>
                    <a:pt x="28321" y="38"/>
                    <a:pt x="63188" y="0"/>
                  </a:cubicBezTo>
                  <a:lnTo>
                    <a:pt x="200493" y="0"/>
                  </a:lnTo>
                  <a:cubicBezTo>
                    <a:pt x="235360" y="38"/>
                    <a:pt x="263616" y="28294"/>
                    <a:pt x="263654" y="63160"/>
                  </a:cubicBezTo>
                  <a:lnTo>
                    <a:pt x="263654" y="134559"/>
                  </a:lnTo>
                  <a:cubicBezTo>
                    <a:pt x="263616" y="169426"/>
                    <a:pt x="235360" y="197682"/>
                    <a:pt x="200493" y="197720"/>
                  </a:cubicBezTo>
                  <a:close/>
                  <a:moveTo>
                    <a:pt x="63188" y="43938"/>
                  </a:moveTo>
                  <a:cubicBezTo>
                    <a:pt x="52571" y="43938"/>
                    <a:pt x="43965" y="52544"/>
                    <a:pt x="43965" y="63160"/>
                  </a:cubicBezTo>
                  <a:lnTo>
                    <a:pt x="43965" y="134559"/>
                  </a:lnTo>
                  <a:cubicBezTo>
                    <a:pt x="43965" y="145176"/>
                    <a:pt x="52571" y="153782"/>
                    <a:pt x="63188" y="153782"/>
                  </a:cubicBezTo>
                  <a:lnTo>
                    <a:pt x="200493" y="153782"/>
                  </a:lnTo>
                  <a:cubicBezTo>
                    <a:pt x="211110" y="153782"/>
                    <a:pt x="219716" y="145176"/>
                    <a:pt x="219716" y="134559"/>
                  </a:cubicBezTo>
                  <a:lnTo>
                    <a:pt x="219716" y="63160"/>
                  </a:lnTo>
                  <a:cubicBezTo>
                    <a:pt x="219716" y="52544"/>
                    <a:pt x="211110" y="43938"/>
                    <a:pt x="200493" y="43938"/>
                  </a:cubicBezTo>
                  <a:close/>
                  <a:moveTo>
                    <a:pt x="416488" y="54922"/>
                  </a:moveTo>
                  <a:lnTo>
                    <a:pt x="328613" y="54922"/>
                  </a:lnTo>
                  <a:cubicBezTo>
                    <a:pt x="316480" y="54922"/>
                    <a:pt x="306644" y="45086"/>
                    <a:pt x="306644" y="32953"/>
                  </a:cubicBezTo>
                  <a:cubicBezTo>
                    <a:pt x="306644" y="20820"/>
                    <a:pt x="316480" y="10984"/>
                    <a:pt x="328613" y="10984"/>
                  </a:cubicBezTo>
                  <a:lnTo>
                    <a:pt x="416488" y="10984"/>
                  </a:lnTo>
                  <a:cubicBezTo>
                    <a:pt x="428621" y="10984"/>
                    <a:pt x="438457" y="20820"/>
                    <a:pt x="438457" y="32953"/>
                  </a:cubicBezTo>
                  <a:cubicBezTo>
                    <a:pt x="438457" y="45086"/>
                    <a:pt x="428621" y="54922"/>
                    <a:pt x="416488" y="54922"/>
                  </a:cubicBezTo>
                  <a:close/>
                  <a:moveTo>
                    <a:pt x="416488" y="165329"/>
                  </a:moveTo>
                  <a:lnTo>
                    <a:pt x="416316" y="165329"/>
                  </a:lnTo>
                  <a:lnTo>
                    <a:pt x="328441" y="164643"/>
                  </a:lnTo>
                  <a:cubicBezTo>
                    <a:pt x="316308" y="164597"/>
                    <a:pt x="306509" y="154725"/>
                    <a:pt x="306555" y="142592"/>
                  </a:cubicBezTo>
                  <a:cubicBezTo>
                    <a:pt x="306600" y="130459"/>
                    <a:pt x="316473" y="120660"/>
                    <a:pt x="328606" y="120705"/>
                  </a:cubicBezTo>
                  <a:lnTo>
                    <a:pt x="328784" y="120705"/>
                  </a:lnTo>
                  <a:lnTo>
                    <a:pt x="416660" y="121392"/>
                  </a:lnTo>
                  <a:cubicBezTo>
                    <a:pt x="428793" y="121439"/>
                    <a:pt x="438590" y="131313"/>
                    <a:pt x="438543" y="143446"/>
                  </a:cubicBezTo>
                  <a:cubicBezTo>
                    <a:pt x="438495" y="155579"/>
                    <a:pt x="428621" y="165377"/>
                    <a:pt x="416488" y="165329"/>
                  </a:cubicBezTo>
                  <a:close/>
                  <a:moveTo>
                    <a:pt x="416721" y="296497"/>
                  </a:moveTo>
                  <a:lnTo>
                    <a:pt x="21969" y="296497"/>
                  </a:lnTo>
                  <a:cubicBezTo>
                    <a:pt x="9836" y="296497"/>
                    <a:pt x="0" y="286661"/>
                    <a:pt x="0" y="274528"/>
                  </a:cubicBezTo>
                  <a:cubicBezTo>
                    <a:pt x="0" y="262395"/>
                    <a:pt x="9836" y="252559"/>
                    <a:pt x="21969" y="252559"/>
                  </a:cubicBezTo>
                  <a:lnTo>
                    <a:pt x="416721" y="252559"/>
                  </a:lnTo>
                  <a:cubicBezTo>
                    <a:pt x="428855" y="252559"/>
                    <a:pt x="438690" y="262395"/>
                    <a:pt x="438690" y="274528"/>
                  </a:cubicBezTo>
                  <a:cubicBezTo>
                    <a:pt x="438690" y="286661"/>
                    <a:pt x="428855" y="296497"/>
                    <a:pt x="416721" y="296497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</p:grpSp>
      <p:sp>
        <p:nvSpPr>
          <p:cNvPr id="36" name="椭圆 30">
            <a:extLst>
              <a:ext uri="{FF2B5EF4-FFF2-40B4-BE49-F238E27FC236}">
                <a16:creationId xmlns:a16="http://schemas.microsoft.com/office/drawing/2014/main" xmlns="" id="{360FEF48-2853-4A97-8828-7B8BB7B2BC9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304088" y="2908300"/>
            <a:ext cx="1150937" cy="1152525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charset="0"/>
            </a:endParaRPr>
          </a:p>
        </p:txBody>
      </p:sp>
      <p:sp>
        <p:nvSpPr>
          <p:cNvPr id="37" name="椭圆 31">
            <a:extLst>
              <a:ext uri="{FF2B5EF4-FFF2-40B4-BE49-F238E27FC236}">
                <a16:creationId xmlns:a16="http://schemas.microsoft.com/office/drawing/2014/main" xmlns="" id="{C4FFFBD2-AA27-45D7-A106-03FA0D97BB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92850" y="2179638"/>
            <a:ext cx="1152525" cy="1152525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charset="0"/>
            </a:endParaRPr>
          </a:p>
        </p:txBody>
      </p:sp>
      <p:sp>
        <p:nvSpPr>
          <p:cNvPr id="64" name="椭圆 29">
            <a:extLst>
              <a:ext uri="{FF2B5EF4-FFF2-40B4-BE49-F238E27FC236}">
                <a16:creationId xmlns:a16="http://schemas.microsoft.com/office/drawing/2014/main" xmlns="" id="{D4DC0452-15BF-4A08-B8AC-89C5C921135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455025" y="3665538"/>
            <a:ext cx="1152525" cy="1150937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charset="0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xmlns="" id="{1D82D85D-3796-4A1C-AE1B-0939B8A0DE84}"/>
              </a:ext>
            </a:extLst>
          </p:cNvPr>
          <p:cNvSpPr/>
          <p:nvPr/>
        </p:nvSpPr>
        <p:spPr>
          <a:xfrm flipH="1">
            <a:off x="1517287" y="2708172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xmlns="" id="{11B6F428-42EE-4CBF-A3D3-602B6C0A13B2}"/>
              </a:ext>
            </a:extLst>
          </p:cNvPr>
          <p:cNvSpPr txBox="1"/>
          <p:nvPr/>
        </p:nvSpPr>
        <p:spPr>
          <a:xfrm flipH="1">
            <a:off x="1376611" y="2513506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xmlns="" id="{722DF8A0-6973-4259-A521-34785A41B56B}"/>
              </a:ext>
            </a:extLst>
          </p:cNvPr>
          <p:cNvSpPr txBox="1"/>
          <p:nvPr/>
        </p:nvSpPr>
        <p:spPr>
          <a:xfrm flipH="1">
            <a:off x="1090674" y="2877786"/>
            <a:ext cx="2514613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/>
              <a:t>此处添加正文，文字是您思想的提炼，请言简意赅地阐述。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E16135F0-F23E-4035-81AE-E68D6F363F35}"/>
              </a:ext>
            </a:extLst>
          </p:cNvPr>
          <p:cNvSpPr/>
          <p:nvPr/>
        </p:nvSpPr>
        <p:spPr>
          <a:xfrm>
            <a:off x="8586714" y="2708172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C8CB6D7C-8730-4DBC-95B8-6C51A7810785}"/>
              </a:ext>
            </a:extLst>
          </p:cNvPr>
          <p:cNvSpPr txBox="1"/>
          <p:nvPr/>
        </p:nvSpPr>
        <p:spPr>
          <a:xfrm>
            <a:off x="8446039" y="2513506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F969D485-7F01-403C-8C58-E0B362CF251B}"/>
              </a:ext>
            </a:extLst>
          </p:cNvPr>
          <p:cNvSpPr txBox="1"/>
          <p:nvPr/>
        </p:nvSpPr>
        <p:spPr>
          <a:xfrm>
            <a:off x="8586714" y="2877786"/>
            <a:ext cx="2514613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此处添加正文，文字是您思想的提炼，请言简意赅地阐述。</a:t>
            </a:r>
          </a:p>
        </p:txBody>
      </p:sp>
      <p:grpSp>
        <p:nvGrpSpPr>
          <p:cNvPr id="140" name="组合 139">
            <a:extLst>
              <a:ext uri="{FF2B5EF4-FFF2-40B4-BE49-F238E27FC236}">
                <a16:creationId xmlns:a16="http://schemas.microsoft.com/office/drawing/2014/main" xmlns="" id="{951CE9C5-82A7-4B7E-9CA5-2DDBE332ECB9}"/>
              </a:ext>
            </a:extLst>
          </p:cNvPr>
          <p:cNvGrpSpPr>
            <a:grpSpLocks/>
          </p:cNvGrpSpPr>
          <p:nvPr/>
        </p:nvGrpSpPr>
        <p:grpSpPr>
          <a:xfrm flipH="1">
            <a:off x="6655746" y="2503740"/>
            <a:ext cx="426733" cy="504321"/>
            <a:chOff x="6293865" y="-657946"/>
            <a:chExt cx="401535" cy="474541"/>
          </a:xfrm>
        </p:grpSpPr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xmlns="" id="{CDEF9784-905E-474C-9BC7-51F43669005F}"/>
                </a:ext>
              </a:extLst>
            </p:cNvPr>
            <p:cNvSpPr/>
            <p:nvPr/>
          </p:nvSpPr>
          <p:spPr>
            <a:xfrm>
              <a:off x="6412980" y="-540634"/>
              <a:ext cx="264169" cy="338977"/>
            </a:xfrm>
            <a:custGeom>
              <a:avLst/>
              <a:gdLst>
                <a:gd name="connsiteX0" fmla="*/ 68443 w 264169"/>
                <a:gd name="connsiteY0" fmla="*/ 0 h 338977"/>
                <a:gd name="connsiteX1" fmla="*/ 195726 w 264169"/>
                <a:gd name="connsiteY1" fmla="*/ 0 h 338977"/>
                <a:gd name="connsiteX2" fmla="*/ 264169 w 264169"/>
                <a:gd name="connsiteY2" fmla="*/ 68443 h 338977"/>
                <a:gd name="connsiteX3" fmla="*/ 264169 w 264169"/>
                <a:gd name="connsiteY3" fmla="*/ 270534 h 338977"/>
                <a:gd name="connsiteX4" fmla="*/ 195726 w 264169"/>
                <a:gd name="connsiteY4" fmla="*/ 338978 h 338977"/>
                <a:gd name="connsiteX5" fmla="*/ 68443 w 264169"/>
                <a:gd name="connsiteY5" fmla="*/ 338978 h 338977"/>
                <a:gd name="connsiteX6" fmla="*/ 0 w 264169"/>
                <a:gd name="connsiteY6" fmla="*/ 270534 h 338977"/>
                <a:gd name="connsiteX7" fmla="*/ 0 w 264169"/>
                <a:gd name="connsiteY7" fmla="*/ 68443 h 338977"/>
                <a:gd name="connsiteX8" fmla="*/ 68443 w 264169"/>
                <a:gd name="connsiteY8" fmla="*/ 0 h 33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169" h="338977">
                  <a:moveTo>
                    <a:pt x="68443" y="0"/>
                  </a:moveTo>
                  <a:lnTo>
                    <a:pt x="195726" y="0"/>
                  </a:lnTo>
                  <a:cubicBezTo>
                    <a:pt x="241355" y="0"/>
                    <a:pt x="264169" y="22814"/>
                    <a:pt x="264169" y="68443"/>
                  </a:cubicBezTo>
                  <a:lnTo>
                    <a:pt x="264169" y="270534"/>
                  </a:lnTo>
                  <a:cubicBezTo>
                    <a:pt x="264169" y="316163"/>
                    <a:pt x="241355" y="338978"/>
                    <a:pt x="195726" y="338978"/>
                  </a:cubicBezTo>
                  <a:lnTo>
                    <a:pt x="68443" y="338978"/>
                  </a:lnTo>
                  <a:cubicBezTo>
                    <a:pt x="22814" y="338978"/>
                    <a:pt x="0" y="316163"/>
                    <a:pt x="0" y="270534"/>
                  </a:cubicBezTo>
                  <a:lnTo>
                    <a:pt x="0" y="68443"/>
                  </a:lnTo>
                  <a:cubicBezTo>
                    <a:pt x="0" y="22814"/>
                    <a:pt x="22814" y="0"/>
                    <a:pt x="68443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 dirty="0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xmlns="" id="{617EE976-0E8B-49CB-BBDB-C6F3709BE946}"/>
                </a:ext>
              </a:extLst>
            </p:cNvPr>
            <p:cNvSpPr/>
            <p:nvPr/>
          </p:nvSpPr>
          <p:spPr>
            <a:xfrm>
              <a:off x="6293865" y="-657946"/>
              <a:ext cx="401535" cy="474541"/>
            </a:xfrm>
            <a:custGeom>
              <a:avLst/>
              <a:gdLst>
                <a:gd name="connsiteX0" fmla="*/ 314840 w 401535"/>
                <a:gd name="connsiteY0" fmla="*/ 474541 h 474541"/>
                <a:gd name="connsiteX1" fmla="*/ 86695 w 401535"/>
                <a:gd name="connsiteY1" fmla="*/ 474541 h 474541"/>
                <a:gd name="connsiteX2" fmla="*/ 0 w 401535"/>
                <a:gd name="connsiteY2" fmla="*/ 387846 h 474541"/>
                <a:gd name="connsiteX3" fmla="*/ 0 w 401535"/>
                <a:gd name="connsiteY3" fmla="*/ 86695 h 474541"/>
                <a:gd name="connsiteX4" fmla="*/ 86695 w 401535"/>
                <a:gd name="connsiteY4" fmla="*/ 0 h 474541"/>
                <a:gd name="connsiteX5" fmla="*/ 314840 w 401535"/>
                <a:gd name="connsiteY5" fmla="*/ 0 h 474541"/>
                <a:gd name="connsiteX6" fmla="*/ 401535 w 401535"/>
                <a:gd name="connsiteY6" fmla="*/ 86695 h 474541"/>
                <a:gd name="connsiteX7" fmla="*/ 401535 w 401535"/>
                <a:gd name="connsiteY7" fmla="*/ 387846 h 474541"/>
                <a:gd name="connsiteX8" fmla="*/ 314840 w 401535"/>
                <a:gd name="connsiteY8" fmla="*/ 474541 h 474541"/>
                <a:gd name="connsiteX9" fmla="*/ 86695 w 401535"/>
                <a:gd name="connsiteY9" fmla="*/ 36503 h 474541"/>
                <a:gd name="connsiteX10" fmla="*/ 36503 w 401535"/>
                <a:gd name="connsiteY10" fmla="*/ 86695 h 474541"/>
                <a:gd name="connsiteX11" fmla="*/ 36503 w 401535"/>
                <a:gd name="connsiteY11" fmla="*/ 387846 h 474541"/>
                <a:gd name="connsiteX12" fmla="*/ 86695 w 401535"/>
                <a:gd name="connsiteY12" fmla="*/ 438038 h 474541"/>
                <a:gd name="connsiteX13" fmla="*/ 314840 w 401535"/>
                <a:gd name="connsiteY13" fmla="*/ 438038 h 474541"/>
                <a:gd name="connsiteX14" fmla="*/ 365032 w 401535"/>
                <a:gd name="connsiteY14" fmla="*/ 387846 h 474541"/>
                <a:gd name="connsiteX15" fmla="*/ 365032 w 401535"/>
                <a:gd name="connsiteY15" fmla="*/ 86695 h 474541"/>
                <a:gd name="connsiteX16" fmla="*/ 314840 w 401535"/>
                <a:gd name="connsiteY16" fmla="*/ 36503 h 47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1535" h="474541">
                  <a:moveTo>
                    <a:pt x="314840" y="474541"/>
                  </a:moveTo>
                  <a:lnTo>
                    <a:pt x="86695" y="474541"/>
                  </a:lnTo>
                  <a:cubicBezTo>
                    <a:pt x="38893" y="474541"/>
                    <a:pt x="0" y="435648"/>
                    <a:pt x="0" y="387846"/>
                  </a:cubicBezTo>
                  <a:lnTo>
                    <a:pt x="0" y="86695"/>
                  </a:lnTo>
                  <a:cubicBezTo>
                    <a:pt x="0" y="38893"/>
                    <a:pt x="38893" y="0"/>
                    <a:pt x="86695" y="0"/>
                  </a:cubicBezTo>
                  <a:lnTo>
                    <a:pt x="314840" y="0"/>
                  </a:lnTo>
                  <a:cubicBezTo>
                    <a:pt x="362642" y="0"/>
                    <a:pt x="401535" y="38893"/>
                    <a:pt x="401535" y="86695"/>
                  </a:cubicBezTo>
                  <a:lnTo>
                    <a:pt x="401535" y="387846"/>
                  </a:lnTo>
                  <a:cubicBezTo>
                    <a:pt x="401535" y="435648"/>
                    <a:pt x="362642" y="474541"/>
                    <a:pt x="314840" y="474541"/>
                  </a:cubicBezTo>
                  <a:close/>
                  <a:moveTo>
                    <a:pt x="86695" y="36503"/>
                  </a:moveTo>
                  <a:cubicBezTo>
                    <a:pt x="58988" y="36535"/>
                    <a:pt x="36535" y="58988"/>
                    <a:pt x="36503" y="86695"/>
                  </a:cubicBezTo>
                  <a:lnTo>
                    <a:pt x="36503" y="387846"/>
                  </a:lnTo>
                  <a:cubicBezTo>
                    <a:pt x="36535" y="415553"/>
                    <a:pt x="58988" y="438007"/>
                    <a:pt x="86695" y="438038"/>
                  </a:cubicBezTo>
                  <a:lnTo>
                    <a:pt x="314840" y="438038"/>
                  </a:lnTo>
                  <a:cubicBezTo>
                    <a:pt x="342547" y="438007"/>
                    <a:pt x="365001" y="415553"/>
                    <a:pt x="365032" y="387846"/>
                  </a:cubicBezTo>
                  <a:lnTo>
                    <a:pt x="365032" y="86695"/>
                  </a:lnTo>
                  <a:cubicBezTo>
                    <a:pt x="365001" y="58988"/>
                    <a:pt x="342547" y="36535"/>
                    <a:pt x="314840" y="36503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xmlns="" id="{025450EE-EC31-4A25-B45A-00C4A9F51943}"/>
                </a:ext>
              </a:extLst>
            </p:cNvPr>
            <p:cNvSpPr/>
            <p:nvPr/>
          </p:nvSpPr>
          <p:spPr>
            <a:xfrm>
              <a:off x="6389653" y="-555466"/>
              <a:ext cx="209991" cy="294435"/>
            </a:xfrm>
            <a:custGeom>
              <a:avLst/>
              <a:gdLst>
                <a:gd name="connsiteX0" fmla="*/ 160693 w 209991"/>
                <a:gd name="connsiteY0" fmla="*/ 201136 h 294435"/>
                <a:gd name="connsiteX1" fmla="*/ 153992 w 209991"/>
                <a:gd name="connsiteY1" fmla="*/ 199533 h 294435"/>
                <a:gd name="connsiteX2" fmla="*/ 104980 w 209991"/>
                <a:gd name="connsiteY2" fmla="*/ 174717 h 294435"/>
                <a:gd name="connsiteX3" fmla="*/ 55969 w 209991"/>
                <a:gd name="connsiteY3" fmla="*/ 199556 h 294435"/>
                <a:gd name="connsiteX4" fmla="*/ 36037 w 209991"/>
                <a:gd name="connsiteY4" fmla="*/ 193034 h 294435"/>
                <a:gd name="connsiteX5" fmla="*/ 34615 w 209991"/>
                <a:gd name="connsiteY5" fmla="*/ 184025 h 294435"/>
                <a:gd name="connsiteX6" fmla="*/ 43045 w 209991"/>
                <a:gd name="connsiteY6" fmla="*/ 130411 h 294435"/>
                <a:gd name="connsiteX7" fmla="*/ 4232 w 209991"/>
                <a:gd name="connsiteY7" fmla="*/ 90703 h 294435"/>
                <a:gd name="connsiteX8" fmla="*/ 4456 w 209991"/>
                <a:gd name="connsiteY8" fmla="*/ 69732 h 294435"/>
                <a:gd name="connsiteX9" fmla="*/ 12416 w 209991"/>
                <a:gd name="connsiteY9" fmla="*/ 65698 h 294435"/>
                <a:gd name="connsiteX10" fmla="*/ 66350 w 209991"/>
                <a:gd name="connsiteY10" fmla="*/ 56794 h 294435"/>
                <a:gd name="connsiteX11" fmla="*/ 91862 w 209991"/>
                <a:gd name="connsiteY11" fmla="*/ 7971 h 294435"/>
                <a:gd name="connsiteX12" fmla="*/ 111870 w 209991"/>
                <a:gd name="connsiteY12" fmla="*/ 1685 h 294435"/>
                <a:gd name="connsiteX13" fmla="*/ 118156 w 209991"/>
                <a:gd name="connsiteY13" fmla="*/ 7971 h 294435"/>
                <a:gd name="connsiteX14" fmla="*/ 143640 w 209991"/>
                <a:gd name="connsiteY14" fmla="*/ 56794 h 294435"/>
                <a:gd name="connsiteX15" fmla="*/ 197573 w 209991"/>
                <a:gd name="connsiteY15" fmla="*/ 65698 h 294435"/>
                <a:gd name="connsiteX16" fmla="*/ 209792 w 209991"/>
                <a:gd name="connsiteY16" fmla="*/ 82743 h 294435"/>
                <a:gd name="connsiteX17" fmla="*/ 205758 w 209991"/>
                <a:gd name="connsiteY17" fmla="*/ 90703 h 294435"/>
                <a:gd name="connsiteX18" fmla="*/ 166973 w 209991"/>
                <a:gd name="connsiteY18" fmla="*/ 130371 h 294435"/>
                <a:gd name="connsiteX19" fmla="*/ 175403 w 209991"/>
                <a:gd name="connsiteY19" fmla="*/ 183985 h 294435"/>
                <a:gd name="connsiteX20" fmla="*/ 163031 w 209991"/>
                <a:gd name="connsiteY20" fmla="*/ 200919 h 294435"/>
                <a:gd name="connsiteX21" fmla="*/ 160751 w 209991"/>
                <a:gd name="connsiteY21" fmla="*/ 201096 h 294435"/>
                <a:gd name="connsiteX22" fmla="*/ 45355 w 209991"/>
                <a:gd name="connsiteY22" fmla="*/ 90303 h 294435"/>
                <a:gd name="connsiteX23" fmla="*/ 69453 w 209991"/>
                <a:gd name="connsiteY23" fmla="*/ 114931 h 294435"/>
                <a:gd name="connsiteX24" fmla="*/ 73502 w 209991"/>
                <a:gd name="connsiteY24" fmla="*/ 127605 h 294435"/>
                <a:gd name="connsiteX25" fmla="*/ 68415 w 209991"/>
                <a:gd name="connsiteY25" fmla="*/ 159962 h 294435"/>
                <a:gd name="connsiteX26" fmla="*/ 98279 w 209991"/>
                <a:gd name="connsiteY26" fmla="*/ 144824 h 294435"/>
                <a:gd name="connsiteX27" fmla="*/ 111682 w 209991"/>
                <a:gd name="connsiteY27" fmla="*/ 144824 h 294435"/>
                <a:gd name="connsiteX28" fmla="*/ 141546 w 209991"/>
                <a:gd name="connsiteY28" fmla="*/ 159962 h 294435"/>
                <a:gd name="connsiteX29" fmla="*/ 136459 w 209991"/>
                <a:gd name="connsiteY29" fmla="*/ 127605 h 294435"/>
                <a:gd name="connsiteX30" fmla="*/ 140508 w 209991"/>
                <a:gd name="connsiteY30" fmla="*/ 114931 h 294435"/>
                <a:gd name="connsiteX31" fmla="*/ 164606 w 209991"/>
                <a:gd name="connsiteY31" fmla="*/ 90303 h 294435"/>
                <a:gd name="connsiteX32" fmla="*/ 131480 w 209991"/>
                <a:gd name="connsiteY32" fmla="*/ 84839 h 294435"/>
                <a:gd name="connsiteX33" fmla="*/ 120745 w 209991"/>
                <a:gd name="connsiteY33" fmla="*/ 77071 h 294435"/>
                <a:gd name="connsiteX34" fmla="*/ 104980 w 209991"/>
                <a:gd name="connsiteY34" fmla="*/ 46842 h 294435"/>
                <a:gd name="connsiteX35" fmla="*/ 89216 w 209991"/>
                <a:gd name="connsiteY35" fmla="*/ 77071 h 294435"/>
                <a:gd name="connsiteX36" fmla="*/ 78481 w 209991"/>
                <a:gd name="connsiteY36" fmla="*/ 84839 h 294435"/>
                <a:gd name="connsiteX37" fmla="*/ 177987 w 209991"/>
                <a:gd name="connsiteY37" fmla="*/ 294436 h 294435"/>
                <a:gd name="connsiteX38" fmla="*/ 31974 w 209991"/>
                <a:gd name="connsiteY38" fmla="*/ 294436 h 294435"/>
                <a:gd name="connsiteX39" fmla="*/ 13722 w 209991"/>
                <a:gd name="connsiteY39" fmla="*/ 276184 h 294435"/>
                <a:gd name="connsiteX40" fmla="*/ 31974 w 209991"/>
                <a:gd name="connsiteY40" fmla="*/ 257933 h 294435"/>
                <a:gd name="connsiteX41" fmla="*/ 177987 w 209991"/>
                <a:gd name="connsiteY41" fmla="*/ 257933 h 294435"/>
                <a:gd name="connsiteX42" fmla="*/ 196238 w 209991"/>
                <a:gd name="connsiteY42" fmla="*/ 276184 h 294435"/>
                <a:gd name="connsiteX43" fmla="*/ 177987 w 209991"/>
                <a:gd name="connsiteY43" fmla="*/ 294436 h 29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09991" h="294435">
                  <a:moveTo>
                    <a:pt x="160693" y="201136"/>
                  </a:moveTo>
                  <a:cubicBezTo>
                    <a:pt x="158365" y="201135"/>
                    <a:pt x="156069" y="200586"/>
                    <a:pt x="153992" y="199533"/>
                  </a:cubicBezTo>
                  <a:lnTo>
                    <a:pt x="104980" y="174717"/>
                  </a:lnTo>
                  <a:lnTo>
                    <a:pt x="55969" y="199556"/>
                  </a:lnTo>
                  <a:cubicBezTo>
                    <a:pt x="48664" y="203259"/>
                    <a:pt x="39740" y="200339"/>
                    <a:pt x="36037" y="193034"/>
                  </a:cubicBezTo>
                  <a:cubicBezTo>
                    <a:pt x="34629" y="190255"/>
                    <a:pt x="34131" y="187103"/>
                    <a:pt x="34615" y="184025"/>
                  </a:cubicBezTo>
                  <a:lnTo>
                    <a:pt x="43045" y="130411"/>
                  </a:lnTo>
                  <a:lnTo>
                    <a:pt x="4232" y="90703"/>
                  </a:lnTo>
                  <a:cubicBezTo>
                    <a:pt x="-1497" y="84849"/>
                    <a:pt x="-1397" y="75461"/>
                    <a:pt x="4456" y="69732"/>
                  </a:cubicBezTo>
                  <a:cubicBezTo>
                    <a:pt x="6633" y="67602"/>
                    <a:pt x="9412" y="66193"/>
                    <a:pt x="12416" y="65698"/>
                  </a:cubicBezTo>
                  <a:lnTo>
                    <a:pt x="66350" y="56794"/>
                  </a:lnTo>
                  <a:lnTo>
                    <a:pt x="91862" y="7971"/>
                  </a:lnTo>
                  <a:cubicBezTo>
                    <a:pt x="95651" y="711"/>
                    <a:pt x="104609" y="-2103"/>
                    <a:pt x="111870" y="1685"/>
                  </a:cubicBezTo>
                  <a:cubicBezTo>
                    <a:pt x="114559" y="3089"/>
                    <a:pt x="116753" y="5283"/>
                    <a:pt x="118156" y="7971"/>
                  </a:cubicBezTo>
                  <a:lnTo>
                    <a:pt x="143640" y="56794"/>
                  </a:lnTo>
                  <a:lnTo>
                    <a:pt x="197573" y="65698"/>
                  </a:lnTo>
                  <a:cubicBezTo>
                    <a:pt x="205654" y="67031"/>
                    <a:pt x="211124" y="74662"/>
                    <a:pt x="209792" y="82743"/>
                  </a:cubicBezTo>
                  <a:cubicBezTo>
                    <a:pt x="209296" y="85747"/>
                    <a:pt x="207888" y="88527"/>
                    <a:pt x="205758" y="90703"/>
                  </a:cubicBezTo>
                  <a:lnTo>
                    <a:pt x="166973" y="130371"/>
                  </a:lnTo>
                  <a:lnTo>
                    <a:pt x="175403" y="183985"/>
                  </a:lnTo>
                  <a:cubicBezTo>
                    <a:pt x="176663" y="192078"/>
                    <a:pt x="171124" y="199659"/>
                    <a:pt x="163031" y="200919"/>
                  </a:cubicBezTo>
                  <a:cubicBezTo>
                    <a:pt x="162277" y="201037"/>
                    <a:pt x="161514" y="201096"/>
                    <a:pt x="160751" y="201096"/>
                  </a:cubicBezTo>
                  <a:close/>
                  <a:moveTo>
                    <a:pt x="45355" y="90303"/>
                  </a:moveTo>
                  <a:lnTo>
                    <a:pt x="69453" y="114931"/>
                  </a:lnTo>
                  <a:cubicBezTo>
                    <a:pt x="72728" y="118280"/>
                    <a:pt x="74229" y="122978"/>
                    <a:pt x="73502" y="127605"/>
                  </a:cubicBezTo>
                  <a:lnTo>
                    <a:pt x="68415" y="159962"/>
                  </a:lnTo>
                  <a:lnTo>
                    <a:pt x="98279" y="144824"/>
                  </a:lnTo>
                  <a:cubicBezTo>
                    <a:pt x="102491" y="142690"/>
                    <a:pt x="107470" y="142690"/>
                    <a:pt x="111682" y="144824"/>
                  </a:cubicBezTo>
                  <a:lnTo>
                    <a:pt x="141546" y="159962"/>
                  </a:lnTo>
                  <a:lnTo>
                    <a:pt x="136459" y="127605"/>
                  </a:lnTo>
                  <a:cubicBezTo>
                    <a:pt x="135732" y="122978"/>
                    <a:pt x="137233" y="118280"/>
                    <a:pt x="140508" y="114931"/>
                  </a:cubicBezTo>
                  <a:lnTo>
                    <a:pt x="164606" y="90303"/>
                  </a:lnTo>
                  <a:lnTo>
                    <a:pt x="131480" y="84839"/>
                  </a:lnTo>
                  <a:cubicBezTo>
                    <a:pt x="126879" y="84081"/>
                    <a:pt x="122904" y="81204"/>
                    <a:pt x="120745" y="77071"/>
                  </a:cubicBezTo>
                  <a:lnTo>
                    <a:pt x="104980" y="46842"/>
                  </a:lnTo>
                  <a:lnTo>
                    <a:pt x="89216" y="77071"/>
                  </a:lnTo>
                  <a:cubicBezTo>
                    <a:pt x="87058" y="81204"/>
                    <a:pt x="83082" y="84081"/>
                    <a:pt x="78481" y="84839"/>
                  </a:cubicBezTo>
                  <a:close/>
                  <a:moveTo>
                    <a:pt x="177987" y="294436"/>
                  </a:moveTo>
                  <a:lnTo>
                    <a:pt x="31974" y="294436"/>
                  </a:lnTo>
                  <a:cubicBezTo>
                    <a:pt x="21894" y="294436"/>
                    <a:pt x="13722" y="286264"/>
                    <a:pt x="13722" y="276184"/>
                  </a:cubicBezTo>
                  <a:cubicBezTo>
                    <a:pt x="13722" y="266104"/>
                    <a:pt x="21894" y="257933"/>
                    <a:pt x="31974" y="257933"/>
                  </a:cubicBezTo>
                  <a:lnTo>
                    <a:pt x="177987" y="257933"/>
                  </a:lnTo>
                  <a:cubicBezTo>
                    <a:pt x="188067" y="257933"/>
                    <a:pt x="196238" y="266104"/>
                    <a:pt x="196238" y="276184"/>
                  </a:cubicBezTo>
                  <a:cubicBezTo>
                    <a:pt x="196238" y="286264"/>
                    <a:pt x="188067" y="294436"/>
                    <a:pt x="177987" y="294436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xmlns="" id="{5828B7DB-7A4A-4872-BBA6-5C7E352CE7EE}"/>
              </a:ext>
            </a:extLst>
          </p:cNvPr>
          <p:cNvGrpSpPr>
            <a:grpSpLocks/>
          </p:cNvGrpSpPr>
          <p:nvPr/>
        </p:nvGrpSpPr>
        <p:grpSpPr>
          <a:xfrm>
            <a:off x="7622341" y="3227358"/>
            <a:ext cx="514430" cy="514408"/>
            <a:chOff x="7434883" y="-808935"/>
            <a:chExt cx="487979" cy="487958"/>
          </a:xfrm>
        </p:grpSpPr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xmlns="" id="{12162D7E-794C-4E8B-9AD8-6A75A2A407F6}"/>
                </a:ext>
              </a:extLst>
            </p:cNvPr>
            <p:cNvSpPr/>
            <p:nvPr/>
          </p:nvSpPr>
          <p:spPr>
            <a:xfrm>
              <a:off x="7513932" y="-701073"/>
              <a:ext cx="357141" cy="357108"/>
            </a:xfrm>
            <a:custGeom>
              <a:avLst/>
              <a:gdLst>
                <a:gd name="connsiteX0" fmla="*/ 73002 w 357141"/>
                <a:gd name="connsiteY0" fmla="*/ 357109 h 357108"/>
                <a:gd name="connsiteX1" fmla="*/ 19701 w 357141"/>
                <a:gd name="connsiteY1" fmla="*/ 337410 h 357108"/>
                <a:gd name="connsiteX2" fmla="*/ 11054 w 357141"/>
                <a:gd name="connsiteY2" fmla="*/ 229149 h 357108"/>
                <a:gd name="connsiteX3" fmla="*/ 99129 w 357141"/>
                <a:gd name="connsiteY3" fmla="*/ 99106 h 357108"/>
                <a:gd name="connsiteX4" fmla="*/ 229171 w 357141"/>
                <a:gd name="connsiteY4" fmla="*/ 11059 h 357108"/>
                <a:gd name="connsiteX5" fmla="*/ 337432 w 357141"/>
                <a:gd name="connsiteY5" fmla="*/ 19706 h 357108"/>
                <a:gd name="connsiteX6" fmla="*/ 346079 w 357141"/>
                <a:gd name="connsiteY6" fmla="*/ 127967 h 357108"/>
                <a:gd name="connsiteX7" fmla="*/ 257977 w 357141"/>
                <a:gd name="connsiteY7" fmla="*/ 257982 h 357108"/>
                <a:gd name="connsiteX8" fmla="*/ 127941 w 357141"/>
                <a:gd name="connsiteY8" fmla="*/ 346050 h 357108"/>
                <a:gd name="connsiteX9" fmla="*/ 73002 w 357141"/>
                <a:gd name="connsiteY9" fmla="*/ 357109 h 35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7141" h="357108">
                  <a:moveTo>
                    <a:pt x="73002" y="357109"/>
                  </a:moveTo>
                  <a:cubicBezTo>
                    <a:pt x="51014" y="357109"/>
                    <a:pt x="32802" y="350504"/>
                    <a:pt x="19701" y="337410"/>
                  </a:cubicBezTo>
                  <a:cubicBezTo>
                    <a:pt x="-3164" y="314538"/>
                    <a:pt x="-6234" y="276099"/>
                    <a:pt x="11054" y="229149"/>
                  </a:cubicBezTo>
                  <a:cubicBezTo>
                    <a:pt x="26813" y="186297"/>
                    <a:pt x="58120" y="140115"/>
                    <a:pt x="99129" y="99106"/>
                  </a:cubicBezTo>
                  <a:cubicBezTo>
                    <a:pt x="140137" y="58097"/>
                    <a:pt x="186320" y="26846"/>
                    <a:pt x="229171" y="11059"/>
                  </a:cubicBezTo>
                  <a:cubicBezTo>
                    <a:pt x="276100" y="-6235"/>
                    <a:pt x="314540" y="-3166"/>
                    <a:pt x="337432" y="19706"/>
                  </a:cubicBezTo>
                  <a:cubicBezTo>
                    <a:pt x="360324" y="42578"/>
                    <a:pt x="363367" y="81010"/>
                    <a:pt x="346079" y="127967"/>
                  </a:cubicBezTo>
                  <a:cubicBezTo>
                    <a:pt x="330265" y="170777"/>
                    <a:pt x="298986" y="216973"/>
                    <a:pt x="257977" y="257982"/>
                  </a:cubicBezTo>
                  <a:cubicBezTo>
                    <a:pt x="216968" y="298991"/>
                    <a:pt x="170786" y="330263"/>
                    <a:pt x="127941" y="346050"/>
                  </a:cubicBezTo>
                  <a:cubicBezTo>
                    <a:pt x="107892" y="353436"/>
                    <a:pt x="89399" y="357109"/>
                    <a:pt x="73002" y="35710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xmlns="" id="{A1888BB3-13F7-48D6-99F3-F2F9832D4C56}"/>
                </a:ext>
              </a:extLst>
            </p:cNvPr>
            <p:cNvSpPr/>
            <p:nvPr/>
          </p:nvSpPr>
          <p:spPr>
            <a:xfrm>
              <a:off x="7628875" y="-786099"/>
              <a:ext cx="272282" cy="335765"/>
            </a:xfrm>
            <a:custGeom>
              <a:avLst/>
              <a:gdLst>
                <a:gd name="connsiteX0" fmla="*/ 86937 w 272282"/>
                <a:gd name="connsiteY0" fmla="*/ 335717 h 335765"/>
                <a:gd name="connsiteX1" fmla="*/ 86889 w 272282"/>
                <a:gd name="connsiteY1" fmla="*/ 335765 h 335765"/>
                <a:gd name="connsiteX2" fmla="*/ 343 w 272282"/>
                <a:gd name="connsiteY2" fmla="*/ 158 h 335765"/>
                <a:gd name="connsiteX3" fmla="*/ 0 w 272282"/>
                <a:gd name="connsiteY3" fmla="*/ 0 h 335765"/>
                <a:gd name="connsiteX4" fmla="*/ 272282 w 272282"/>
                <a:gd name="connsiteY4" fmla="*/ 273790 h 335765"/>
                <a:gd name="connsiteX5" fmla="*/ 272008 w 272282"/>
                <a:gd name="connsiteY5" fmla="*/ 273193 h 335765"/>
                <a:gd name="connsiteX6" fmla="*/ 272282 w 272282"/>
                <a:gd name="connsiteY6" fmla="*/ 273790 h 335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282" h="335765">
                  <a:moveTo>
                    <a:pt x="86937" y="335717"/>
                  </a:moveTo>
                  <a:cubicBezTo>
                    <a:pt x="86918" y="335730"/>
                    <a:pt x="86902" y="335746"/>
                    <a:pt x="86889" y="335765"/>
                  </a:cubicBezTo>
                  <a:close/>
                  <a:moveTo>
                    <a:pt x="343" y="158"/>
                  </a:moveTo>
                  <a:lnTo>
                    <a:pt x="0" y="0"/>
                  </a:lnTo>
                  <a:close/>
                  <a:moveTo>
                    <a:pt x="272282" y="273790"/>
                  </a:moveTo>
                  <a:cubicBezTo>
                    <a:pt x="272193" y="273591"/>
                    <a:pt x="272104" y="273392"/>
                    <a:pt x="272008" y="273193"/>
                  </a:cubicBezTo>
                  <a:cubicBezTo>
                    <a:pt x="272111" y="273385"/>
                    <a:pt x="272193" y="273618"/>
                    <a:pt x="272282" y="273790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xmlns="" id="{D0FDFCEE-496D-4BC2-B3FC-5C71998E7F8D}"/>
                </a:ext>
              </a:extLst>
            </p:cNvPr>
            <p:cNvSpPr/>
            <p:nvPr/>
          </p:nvSpPr>
          <p:spPr>
            <a:xfrm>
              <a:off x="7645998" y="-597842"/>
              <a:ext cx="65778" cy="65778"/>
            </a:xfrm>
            <a:custGeom>
              <a:avLst/>
              <a:gdLst>
                <a:gd name="connsiteX0" fmla="*/ 0 w 65778"/>
                <a:gd name="connsiteY0" fmla="*/ 32889 h 65778"/>
                <a:gd name="connsiteX1" fmla="*/ 32889 w 65778"/>
                <a:gd name="connsiteY1" fmla="*/ 65779 h 65778"/>
                <a:gd name="connsiteX2" fmla="*/ 65779 w 65778"/>
                <a:gd name="connsiteY2" fmla="*/ 32889 h 65778"/>
                <a:gd name="connsiteX3" fmla="*/ 32889 w 65778"/>
                <a:gd name="connsiteY3" fmla="*/ 0 h 65778"/>
                <a:gd name="connsiteX4" fmla="*/ 0 w 65778"/>
                <a:gd name="connsiteY4" fmla="*/ 32889 h 65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778" h="65778">
                  <a:moveTo>
                    <a:pt x="0" y="32889"/>
                  </a:moveTo>
                  <a:cubicBezTo>
                    <a:pt x="0" y="51054"/>
                    <a:pt x="14725" y="65779"/>
                    <a:pt x="32889" y="65779"/>
                  </a:cubicBezTo>
                  <a:cubicBezTo>
                    <a:pt x="51054" y="65779"/>
                    <a:pt x="65779" y="51054"/>
                    <a:pt x="65779" y="32889"/>
                  </a:cubicBezTo>
                  <a:cubicBezTo>
                    <a:pt x="65779" y="14725"/>
                    <a:pt x="51054" y="0"/>
                    <a:pt x="32889" y="0"/>
                  </a:cubicBezTo>
                  <a:cubicBezTo>
                    <a:pt x="14725" y="0"/>
                    <a:pt x="0" y="14725"/>
                    <a:pt x="0" y="32889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xmlns="" id="{DD469D36-3A5B-42C2-AAB6-A7323DA1A1E1}"/>
                </a:ext>
              </a:extLst>
            </p:cNvPr>
            <p:cNvSpPr/>
            <p:nvPr/>
          </p:nvSpPr>
          <p:spPr>
            <a:xfrm>
              <a:off x="7434883" y="-808935"/>
              <a:ext cx="487978" cy="487958"/>
            </a:xfrm>
            <a:custGeom>
              <a:avLst/>
              <a:gdLst>
                <a:gd name="connsiteX0" fmla="*/ 461060 w 487978"/>
                <a:gd name="connsiteY0" fmla="*/ 461038 h 487958"/>
                <a:gd name="connsiteX1" fmla="*/ 313161 w 487978"/>
                <a:gd name="connsiteY1" fmla="*/ 472851 h 487958"/>
                <a:gd name="connsiteX2" fmla="*/ 274071 w 487978"/>
                <a:gd name="connsiteY2" fmla="*/ 455673 h 487958"/>
                <a:gd name="connsiteX3" fmla="*/ 230903 w 487978"/>
                <a:gd name="connsiteY3" fmla="*/ 430616 h 487958"/>
                <a:gd name="connsiteX4" fmla="*/ 217782 w 487978"/>
                <a:gd name="connsiteY4" fmla="*/ 421777 h 487958"/>
                <a:gd name="connsiteX5" fmla="*/ 179582 w 487978"/>
                <a:gd name="connsiteY5" fmla="*/ 392711 h 487958"/>
                <a:gd name="connsiteX6" fmla="*/ 135449 w 487978"/>
                <a:gd name="connsiteY6" fmla="*/ 352510 h 487958"/>
                <a:gd name="connsiteX7" fmla="*/ 95619 w 487978"/>
                <a:gd name="connsiteY7" fmla="*/ 308822 h 487958"/>
                <a:gd name="connsiteX8" fmla="*/ 66738 w 487978"/>
                <a:gd name="connsiteY8" fmla="*/ 270965 h 487958"/>
                <a:gd name="connsiteX9" fmla="*/ 60091 w 487978"/>
                <a:gd name="connsiteY9" fmla="*/ 261222 h 487958"/>
                <a:gd name="connsiteX10" fmla="*/ 34479 w 487978"/>
                <a:gd name="connsiteY10" fmla="*/ 218151 h 487958"/>
                <a:gd name="connsiteX11" fmla="*/ 15109 w 487978"/>
                <a:gd name="connsiteY11" fmla="*/ 174819 h 487958"/>
                <a:gd name="connsiteX12" fmla="*/ 0 w 487978"/>
                <a:gd name="connsiteY12" fmla="*/ 99749 h 487958"/>
                <a:gd name="connsiteX13" fmla="*/ 26921 w 487978"/>
                <a:gd name="connsiteY13" fmla="*/ 26920 h 487958"/>
                <a:gd name="connsiteX14" fmla="*/ 174820 w 487978"/>
                <a:gd name="connsiteY14" fmla="*/ 15107 h 487958"/>
                <a:gd name="connsiteX15" fmla="*/ 193320 w 487978"/>
                <a:gd name="connsiteY15" fmla="*/ 22555 h 487958"/>
                <a:gd name="connsiteX16" fmla="*/ 193875 w 487978"/>
                <a:gd name="connsiteY16" fmla="*/ 22795 h 487958"/>
                <a:gd name="connsiteX17" fmla="*/ 193978 w 487978"/>
                <a:gd name="connsiteY17" fmla="*/ 22843 h 487958"/>
                <a:gd name="connsiteX18" fmla="*/ 194321 w 487978"/>
                <a:gd name="connsiteY18" fmla="*/ 23001 h 487958"/>
                <a:gd name="connsiteX19" fmla="*/ 204612 w 487978"/>
                <a:gd name="connsiteY19" fmla="*/ 52259 h 487958"/>
                <a:gd name="connsiteX20" fmla="*/ 175355 w 487978"/>
                <a:gd name="connsiteY20" fmla="*/ 62550 h 487958"/>
                <a:gd name="connsiteX21" fmla="*/ 159671 w 487978"/>
                <a:gd name="connsiteY21" fmla="*/ 56253 h 487958"/>
                <a:gd name="connsiteX22" fmla="*/ 57947 w 487978"/>
                <a:gd name="connsiteY22" fmla="*/ 57932 h 487958"/>
                <a:gd name="connsiteX23" fmla="*/ 56268 w 487978"/>
                <a:gd name="connsiteY23" fmla="*/ 159656 h 487958"/>
                <a:gd name="connsiteX24" fmla="*/ 63120 w 487978"/>
                <a:gd name="connsiteY24" fmla="*/ 176560 h 487958"/>
                <a:gd name="connsiteX25" fmla="*/ 85773 w 487978"/>
                <a:gd name="connsiteY25" fmla="*/ 219905 h 487958"/>
                <a:gd name="connsiteX26" fmla="*/ 92953 w 487978"/>
                <a:gd name="connsiteY26" fmla="*/ 231396 h 487958"/>
                <a:gd name="connsiteX27" fmla="*/ 119943 w 487978"/>
                <a:gd name="connsiteY27" fmla="*/ 269136 h 487958"/>
                <a:gd name="connsiteX28" fmla="*/ 166495 w 487978"/>
                <a:gd name="connsiteY28" fmla="*/ 321498 h 487958"/>
                <a:gd name="connsiteX29" fmla="*/ 219940 w 487978"/>
                <a:gd name="connsiteY29" fmla="*/ 368914 h 487958"/>
                <a:gd name="connsiteX30" fmla="*/ 257962 w 487978"/>
                <a:gd name="connsiteY30" fmla="*/ 395938 h 487958"/>
                <a:gd name="connsiteX31" fmla="*/ 271611 w 487978"/>
                <a:gd name="connsiteY31" fmla="*/ 404338 h 487958"/>
                <a:gd name="connsiteX32" fmla="*/ 315120 w 487978"/>
                <a:gd name="connsiteY32" fmla="*/ 426477 h 487958"/>
                <a:gd name="connsiteX33" fmla="*/ 328310 w 487978"/>
                <a:gd name="connsiteY33" fmla="*/ 431705 h 487958"/>
                <a:gd name="connsiteX34" fmla="*/ 430034 w 487978"/>
                <a:gd name="connsiteY34" fmla="*/ 430026 h 487958"/>
                <a:gd name="connsiteX35" fmla="*/ 444129 w 487978"/>
                <a:gd name="connsiteY35" fmla="*/ 388072 h 487958"/>
                <a:gd name="connsiteX36" fmla="*/ 431713 w 487978"/>
                <a:gd name="connsiteY36" fmla="*/ 328302 h 487958"/>
                <a:gd name="connsiteX37" fmla="*/ 426375 w 487978"/>
                <a:gd name="connsiteY37" fmla="*/ 314873 h 487958"/>
                <a:gd name="connsiteX38" fmla="*/ 436770 w 487978"/>
                <a:gd name="connsiteY38" fmla="*/ 285649 h 487958"/>
                <a:gd name="connsiteX39" fmla="*/ 465993 w 487978"/>
                <a:gd name="connsiteY39" fmla="*/ 296044 h 487958"/>
                <a:gd name="connsiteX40" fmla="*/ 466267 w 487978"/>
                <a:gd name="connsiteY40" fmla="*/ 296640 h 487958"/>
                <a:gd name="connsiteX41" fmla="*/ 466404 w 487978"/>
                <a:gd name="connsiteY41" fmla="*/ 296969 h 487958"/>
                <a:gd name="connsiteX42" fmla="*/ 472866 w 487978"/>
                <a:gd name="connsiteY42" fmla="*/ 313153 h 487958"/>
                <a:gd name="connsiteX43" fmla="*/ 461060 w 487978"/>
                <a:gd name="connsiteY43" fmla="*/ 461038 h 487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87978" h="487958">
                  <a:moveTo>
                    <a:pt x="461060" y="461038"/>
                  </a:moveTo>
                  <a:cubicBezTo>
                    <a:pt x="429815" y="492283"/>
                    <a:pt x="377288" y="496476"/>
                    <a:pt x="313161" y="472851"/>
                  </a:cubicBezTo>
                  <a:cubicBezTo>
                    <a:pt x="299808" y="467889"/>
                    <a:pt x="286756" y="462154"/>
                    <a:pt x="274071" y="455673"/>
                  </a:cubicBezTo>
                  <a:cubicBezTo>
                    <a:pt x="259241" y="448104"/>
                    <a:pt x="244831" y="439740"/>
                    <a:pt x="230903" y="430616"/>
                  </a:cubicBezTo>
                  <a:cubicBezTo>
                    <a:pt x="226527" y="427760"/>
                    <a:pt x="222153" y="424814"/>
                    <a:pt x="217782" y="421777"/>
                  </a:cubicBezTo>
                  <a:cubicBezTo>
                    <a:pt x="204941" y="412869"/>
                    <a:pt x="192169" y="403126"/>
                    <a:pt x="179582" y="392711"/>
                  </a:cubicBezTo>
                  <a:cubicBezTo>
                    <a:pt x="164542" y="380274"/>
                    <a:pt x="149763" y="366824"/>
                    <a:pt x="135449" y="352510"/>
                  </a:cubicBezTo>
                  <a:cubicBezTo>
                    <a:pt x="121279" y="338341"/>
                    <a:pt x="107952" y="323732"/>
                    <a:pt x="95619" y="308822"/>
                  </a:cubicBezTo>
                  <a:cubicBezTo>
                    <a:pt x="85272" y="296352"/>
                    <a:pt x="75645" y="283733"/>
                    <a:pt x="66738" y="270965"/>
                  </a:cubicBezTo>
                  <a:cubicBezTo>
                    <a:pt x="64454" y="267727"/>
                    <a:pt x="62238" y="264479"/>
                    <a:pt x="60091" y="261222"/>
                  </a:cubicBezTo>
                  <a:cubicBezTo>
                    <a:pt x="50795" y="247330"/>
                    <a:pt x="42246" y="232952"/>
                    <a:pt x="34479" y="218151"/>
                  </a:cubicBezTo>
                  <a:cubicBezTo>
                    <a:pt x="27098" y="204138"/>
                    <a:pt x="20628" y="189664"/>
                    <a:pt x="15109" y="174819"/>
                  </a:cubicBezTo>
                  <a:cubicBezTo>
                    <a:pt x="5016" y="147411"/>
                    <a:pt x="0" y="122155"/>
                    <a:pt x="0" y="99749"/>
                  </a:cubicBezTo>
                  <a:cubicBezTo>
                    <a:pt x="0" y="69704"/>
                    <a:pt x="9024" y="44817"/>
                    <a:pt x="26921" y="26920"/>
                  </a:cubicBezTo>
                  <a:cubicBezTo>
                    <a:pt x="58166" y="-4325"/>
                    <a:pt x="110693" y="-8518"/>
                    <a:pt x="174820" y="15107"/>
                  </a:cubicBezTo>
                  <a:cubicBezTo>
                    <a:pt x="180941" y="17364"/>
                    <a:pt x="187108" y="19847"/>
                    <a:pt x="193320" y="22555"/>
                  </a:cubicBezTo>
                  <a:lnTo>
                    <a:pt x="193875" y="22795"/>
                  </a:lnTo>
                  <a:lnTo>
                    <a:pt x="193978" y="22843"/>
                  </a:lnTo>
                  <a:lnTo>
                    <a:pt x="194321" y="23001"/>
                  </a:lnTo>
                  <a:cubicBezTo>
                    <a:pt x="205242" y="28238"/>
                    <a:pt x="209850" y="41337"/>
                    <a:pt x="204612" y="52259"/>
                  </a:cubicBezTo>
                  <a:cubicBezTo>
                    <a:pt x="199375" y="63180"/>
                    <a:pt x="186276" y="67788"/>
                    <a:pt x="175355" y="62550"/>
                  </a:cubicBezTo>
                  <a:cubicBezTo>
                    <a:pt x="170083" y="60266"/>
                    <a:pt x="164855" y="58167"/>
                    <a:pt x="159671" y="56253"/>
                  </a:cubicBezTo>
                  <a:cubicBezTo>
                    <a:pt x="113208" y="39123"/>
                    <a:pt x="76125" y="39747"/>
                    <a:pt x="57947" y="57932"/>
                  </a:cubicBezTo>
                  <a:cubicBezTo>
                    <a:pt x="39769" y="76117"/>
                    <a:pt x="39152" y="113193"/>
                    <a:pt x="56268" y="159656"/>
                  </a:cubicBezTo>
                  <a:cubicBezTo>
                    <a:pt x="58324" y="165238"/>
                    <a:pt x="60607" y="170872"/>
                    <a:pt x="63120" y="176560"/>
                  </a:cubicBezTo>
                  <a:cubicBezTo>
                    <a:pt x="69726" y="191482"/>
                    <a:pt x="77293" y="205961"/>
                    <a:pt x="85773" y="219905"/>
                  </a:cubicBezTo>
                  <a:cubicBezTo>
                    <a:pt x="88084" y="223728"/>
                    <a:pt x="90478" y="227558"/>
                    <a:pt x="92953" y="231396"/>
                  </a:cubicBezTo>
                  <a:cubicBezTo>
                    <a:pt x="101100" y="244017"/>
                    <a:pt x="110131" y="256638"/>
                    <a:pt x="119943" y="269136"/>
                  </a:cubicBezTo>
                  <a:cubicBezTo>
                    <a:pt x="134402" y="287503"/>
                    <a:pt x="149947" y="304989"/>
                    <a:pt x="166495" y="321498"/>
                  </a:cubicBezTo>
                  <a:cubicBezTo>
                    <a:pt x="183328" y="338378"/>
                    <a:pt x="201176" y="354212"/>
                    <a:pt x="219940" y="368914"/>
                  </a:cubicBezTo>
                  <a:cubicBezTo>
                    <a:pt x="232534" y="378753"/>
                    <a:pt x="245251" y="387791"/>
                    <a:pt x="257962" y="395938"/>
                  </a:cubicBezTo>
                  <a:cubicBezTo>
                    <a:pt x="262530" y="398852"/>
                    <a:pt x="267079" y="401652"/>
                    <a:pt x="271611" y="404338"/>
                  </a:cubicBezTo>
                  <a:cubicBezTo>
                    <a:pt x="285606" y="412677"/>
                    <a:pt x="300141" y="420072"/>
                    <a:pt x="315120" y="426477"/>
                  </a:cubicBezTo>
                  <a:cubicBezTo>
                    <a:pt x="319547" y="428354"/>
                    <a:pt x="323944" y="430097"/>
                    <a:pt x="328310" y="431705"/>
                  </a:cubicBezTo>
                  <a:cubicBezTo>
                    <a:pt x="374773" y="448835"/>
                    <a:pt x="411856" y="448211"/>
                    <a:pt x="430034" y="430026"/>
                  </a:cubicBezTo>
                  <a:cubicBezTo>
                    <a:pt x="439421" y="420646"/>
                    <a:pt x="444129" y="406223"/>
                    <a:pt x="444129" y="388072"/>
                  </a:cubicBezTo>
                  <a:cubicBezTo>
                    <a:pt x="444129" y="371065"/>
                    <a:pt x="440018" y="350784"/>
                    <a:pt x="431713" y="328302"/>
                  </a:cubicBezTo>
                  <a:cubicBezTo>
                    <a:pt x="430077" y="323854"/>
                    <a:pt x="428299" y="319376"/>
                    <a:pt x="426375" y="314873"/>
                  </a:cubicBezTo>
                  <a:cubicBezTo>
                    <a:pt x="421176" y="303932"/>
                    <a:pt x="425829" y="290848"/>
                    <a:pt x="436770" y="285649"/>
                  </a:cubicBezTo>
                  <a:cubicBezTo>
                    <a:pt x="447710" y="280450"/>
                    <a:pt x="460794" y="285103"/>
                    <a:pt x="465993" y="296044"/>
                  </a:cubicBezTo>
                  <a:cubicBezTo>
                    <a:pt x="466089" y="296242"/>
                    <a:pt x="466178" y="296441"/>
                    <a:pt x="466267" y="296640"/>
                  </a:cubicBezTo>
                  <a:cubicBezTo>
                    <a:pt x="466356" y="296838"/>
                    <a:pt x="466363" y="296859"/>
                    <a:pt x="466404" y="296969"/>
                  </a:cubicBezTo>
                  <a:cubicBezTo>
                    <a:pt x="468743" y="302395"/>
                    <a:pt x="470897" y="307790"/>
                    <a:pt x="472866" y="313153"/>
                  </a:cubicBezTo>
                  <a:cubicBezTo>
                    <a:pt x="496498" y="377266"/>
                    <a:pt x="492305" y="429793"/>
                    <a:pt x="461060" y="461038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xmlns="" id="{78D3B692-1EAB-4C6E-BD0C-2933C2E3F575}"/>
                </a:ext>
              </a:extLst>
            </p:cNvPr>
            <p:cNvSpPr/>
            <p:nvPr/>
          </p:nvSpPr>
          <p:spPr>
            <a:xfrm>
              <a:off x="7434925" y="-808881"/>
              <a:ext cx="487937" cy="487863"/>
            </a:xfrm>
            <a:custGeom>
              <a:avLst/>
              <a:gdLst>
                <a:gd name="connsiteX0" fmla="*/ 472830 w 487937"/>
                <a:gd name="connsiteY0" fmla="*/ 174764 h 487863"/>
                <a:gd name="connsiteX1" fmla="*/ 352490 w 487937"/>
                <a:gd name="connsiteY1" fmla="*/ 352456 h 487863"/>
                <a:gd name="connsiteX2" fmla="*/ 310008 w 487937"/>
                <a:gd name="connsiteY2" fmla="*/ 391313 h 487863"/>
                <a:gd name="connsiteX3" fmla="*/ 309946 w 487937"/>
                <a:gd name="connsiteY3" fmla="*/ 391368 h 487863"/>
                <a:gd name="connsiteX4" fmla="*/ 309782 w 487937"/>
                <a:gd name="connsiteY4" fmla="*/ 391505 h 487863"/>
                <a:gd name="connsiteX5" fmla="*/ 278806 w 487937"/>
                <a:gd name="connsiteY5" fmla="*/ 390085 h 487863"/>
                <a:gd name="connsiteX6" fmla="*/ 280225 w 487937"/>
                <a:gd name="connsiteY6" fmla="*/ 359109 h 487863"/>
                <a:gd name="connsiteX7" fmla="*/ 280867 w 487937"/>
                <a:gd name="connsiteY7" fmla="*/ 358547 h 487863"/>
                <a:gd name="connsiteX8" fmla="*/ 280915 w 487937"/>
                <a:gd name="connsiteY8" fmla="*/ 358499 h 487863"/>
                <a:gd name="connsiteX9" fmla="*/ 281312 w 487937"/>
                <a:gd name="connsiteY9" fmla="*/ 358163 h 487863"/>
                <a:gd name="connsiteX10" fmla="*/ 321505 w 487937"/>
                <a:gd name="connsiteY10" fmla="*/ 321444 h 487863"/>
                <a:gd name="connsiteX11" fmla="*/ 431684 w 487937"/>
                <a:gd name="connsiteY11" fmla="*/ 159601 h 487863"/>
                <a:gd name="connsiteX12" fmla="*/ 430013 w 487937"/>
                <a:gd name="connsiteY12" fmla="*/ 57877 h 487863"/>
                <a:gd name="connsiteX13" fmla="*/ 388058 w 487937"/>
                <a:gd name="connsiteY13" fmla="*/ 43783 h 487863"/>
                <a:gd name="connsiteX14" fmla="*/ 328282 w 487937"/>
                <a:gd name="connsiteY14" fmla="*/ 56198 h 487863"/>
                <a:gd name="connsiteX15" fmla="*/ 166439 w 487937"/>
                <a:gd name="connsiteY15" fmla="*/ 166405 h 487863"/>
                <a:gd name="connsiteX16" fmla="*/ 119736 w 487937"/>
                <a:gd name="connsiteY16" fmla="*/ 218973 h 487863"/>
                <a:gd name="connsiteX17" fmla="*/ 92767 w 487937"/>
                <a:gd name="connsiteY17" fmla="*/ 256727 h 487863"/>
                <a:gd name="connsiteX18" fmla="*/ 87197 w 487937"/>
                <a:gd name="connsiteY18" fmla="*/ 265587 h 487863"/>
                <a:gd name="connsiteX19" fmla="*/ 64304 w 487937"/>
                <a:gd name="connsiteY19" fmla="*/ 308569 h 487863"/>
                <a:gd name="connsiteX20" fmla="*/ 56233 w 487937"/>
                <a:gd name="connsiteY20" fmla="*/ 328268 h 487863"/>
                <a:gd name="connsiteX21" fmla="*/ 57911 w 487937"/>
                <a:gd name="connsiteY21" fmla="*/ 429992 h 487863"/>
                <a:gd name="connsiteX22" fmla="*/ 159635 w 487937"/>
                <a:gd name="connsiteY22" fmla="*/ 431671 h 487863"/>
                <a:gd name="connsiteX23" fmla="*/ 177375 w 487937"/>
                <a:gd name="connsiteY23" fmla="*/ 424469 h 487863"/>
                <a:gd name="connsiteX24" fmla="*/ 177416 w 487937"/>
                <a:gd name="connsiteY24" fmla="*/ 424469 h 487863"/>
                <a:gd name="connsiteX25" fmla="*/ 206921 w 487937"/>
                <a:gd name="connsiteY25" fmla="*/ 434006 h 487863"/>
                <a:gd name="connsiteX26" fmla="*/ 197385 w 487937"/>
                <a:gd name="connsiteY26" fmla="*/ 463511 h 487863"/>
                <a:gd name="connsiteX27" fmla="*/ 195731 w 487937"/>
                <a:gd name="connsiteY27" fmla="*/ 464272 h 487863"/>
                <a:gd name="connsiteX28" fmla="*/ 174819 w 487937"/>
                <a:gd name="connsiteY28" fmla="*/ 472789 h 487863"/>
                <a:gd name="connsiteX29" fmla="*/ 99749 w 487937"/>
                <a:gd name="connsiteY29" fmla="*/ 487863 h 487863"/>
                <a:gd name="connsiteX30" fmla="*/ 26920 w 487937"/>
                <a:gd name="connsiteY30" fmla="*/ 460942 h 487863"/>
                <a:gd name="connsiteX31" fmla="*/ 15107 w 487937"/>
                <a:gd name="connsiteY31" fmla="*/ 313043 h 487863"/>
                <a:gd name="connsiteX32" fmla="*/ 35835 w 487937"/>
                <a:gd name="connsiteY32" fmla="*/ 267135 h 487863"/>
                <a:gd name="connsiteX33" fmla="*/ 61584 w 487937"/>
                <a:gd name="connsiteY33" fmla="*/ 224455 h 487863"/>
                <a:gd name="connsiteX34" fmla="*/ 66572 w 487937"/>
                <a:gd name="connsiteY34" fmla="*/ 217178 h 487863"/>
                <a:gd name="connsiteX35" fmla="*/ 95439 w 487937"/>
                <a:gd name="connsiteY35" fmla="*/ 179300 h 487863"/>
                <a:gd name="connsiteX36" fmla="*/ 135427 w 487937"/>
                <a:gd name="connsiteY36" fmla="*/ 135448 h 487863"/>
                <a:gd name="connsiteX37" fmla="*/ 313119 w 487937"/>
                <a:gd name="connsiteY37" fmla="*/ 15107 h 487863"/>
                <a:gd name="connsiteX38" fmla="*/ 461018 w 487937"/>
                <a:gd name="connsiteY38" fmla="*/ 26920 h 487863"/>
                <a:gd name="connsiteX39" fmla="*/ 472830 w 487937"/>
                <a:gd name="connsiteY39" fmla="*/ 174764 h 487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87937" h="487863">
                  <a:moveTo>
                    <a:pt x="472830" y="174764"/>
                  </a:moveTo>
                  <a:cubicBezTo>
                    <a:pt x="451260" y="233314"/>
                    <a:pt x="408518" y="296400"/>
                    <a:pt x="352490" y="352456"/>
                  </a:cubicBezTo>
                  <a:cubicBezTo>
                    <a:pt x="338690" y="366255"/>
                    <a:pt x="324465" y="379247"/>
                    <a:pt x="310008" y="391313"/>
                  </a:cubicBezTo>
                  <a:lnTo>
                    <a:pt x="309946" y="391368"/>
                  </a:lnTo>
                  <a:lnTo>
                    <a:pt x="309782" y="391505"/>
                  </a:lnTo>
                  <a:cubicBezTo>
                    <a:pt x="300836" y="399667"/>
                    <a:pt x="286967" y="399031"/>
                    <a:pt x="278806" y="390085"/>
                  </a:cubicBezTo>
                  <a:cubicBezTo>
                    <a:pt x="270644" y="381140"/>
                    <a:pt x="271279" y="367271"/>
                    <a:pt x="280225" y="359109"/>
                  </a:cubicBezTo>
                  <a:cubicBezTo>
                    <a:pt x="280436" y="358918"/>
                    <a:pt x="280649" y="358731"/>
                    <a:pt x="280867" y="358547"/>
                  </a:cubicBezTo>
                  <a:cubicBezTo>
                    <a:pt x="280879" y="358528"/>
                    <a:pt x="280895" y="358511"/>
                    <a:pt x="280915" y="358499"/>
                  </a:cubicBezTo>
                  <a:lnTo>
                    <a:pt x="281312" y="358163"/>
                  </a:lnTo>
                  <a:cubicBezTo>
                    <a:pt x="294968" y="346803"/>
                    <a:pt x="308425" y="334524"/>
                    <a:pt x="321505" y="321444"/>
                  </a:cubicBezTo>
                  <a:cubicBezTo>
                    <a:pt x="373121" y="269801"/>
                    <a:pt x="412252" y="212327"/>
                    <a:pt x="431684" y="159601"/>
                  </a:cubicBezTo>
                  <a:cubicBezTo>
                    <a:pt x="448814" y="113138"/>
                    <a:pt x="448191" y="76055"/>
                    <a:pt x="430013" y="57877"/>
                  </a:cubicBezTo>
                  <a:cubicBezTo>
                    <a:pt x="420625" y="48490"/>
                    <a:pt x="406202" y="43783"/>
                    <a:pt x="388058" y="43783"/>
                  </a:cubicBezTo>
                  <a:cubicBezTo>
                    <a:pt x="371045" y="43783"/>
                    <a:pt x="350763" y="47894"/>
                    <a:pt x="328282" y="56198"/>
                  </a:cubicBezTo>
                  <a:cubicBezTo>
                    <a:pt x="275522" y="75624"/>
                    <a:pt x="218082" y="114762"/>
                    <a:pt x="166439" y="166405"/>
                  </a:cubicBezTo>
                  <a:cubicBezTo>
                    <a:pt x="149833" y="182976"/>
                    <a:pt x="134237" y="200531"/>
                    <a:pt x="119736" y="218973"/>
                  </a:cubicBezTo>
                  <a:cubicBezTo>
                    <a:pt x="109931" y="231471"/>
                    <a:pt x="100914" y="244099"/>
                    <a:pt x="92767" y="256727"/>
                  </a:cubicBezTo>
                  <a:cubicBezTo>
                    <a:pt x="90862" y="259678"/>
                    <a:pt x="89006" y="262631"/>
                    <a:pt x="87197" y="265587"/>
                  </a:cubicBezTo>
                  <a:cubicBezTo>
                    <a:pt x="78663" y="279415"/>
                    <a:pt x="71016" y="293771"/>
                    <a:pt x="64304" y="308569"/>
                  </a:cubicBezTo>
                  <a:cubicBezTo>
                    <a:pt x="61317" y="315193"/>
                    <a:pt x="58626" y="321759"/>
                    <a:pt x="56233" y="328268"/>
                  </a:cubicBezTo>
                  <a:cubicBezTo>
                    <a:pt x="39103" y="374731"/>
                    <a:pt x="39726" y="411814"/>
                    <a:pt x="57911" y="429992"/>
                  </a:cubicBezTo>
                  <a:cubicBezTo>
                    <a:pt x="76096" y="448170"/>
                    <a:pt x="113172" y="448787"/>
                    <a:pt x="159635" y="431671"/>
                  </a:cubicBezTo>
                  <a:cubicBezTo>
                    <a:pt x="165492" y="429510"/>
                    <a:pt x="171405" y="427109"/>
                    <a:pt x="177375" y="424469"/>
                  </a:cubicBezTo>
                  <a:lnTo>
                    <a:pt x="177416" y="424469"/>
                  </a:lnTo>
                  <a:cubicBezTo>
                    <a:pt x="188197" y="418955"/>
                    <a:pt x="201407" y="423224"/>
                    <a:pt x="206921" y="434006"/>
                  </a:cubicBezTo>
                  <a:cubicBezTo>
                    <a:pt x="212436" y="444787"/>
                    <a:pt x="208166" y="457997"/>
                    <a:pt x="197385" y="463511"/>
                  </a:cubicBezTo>
                  <a:cubicBezTo>
                    <a:pt x="196845" y="463788"/>
                    <a:pt x="196293" y="464041"/>
                    <a:pt x="195731" y="464272"/>
                  </a:cubicBezTo>
                  <a:cubicBezTo>
                    <a:pt x="188710" y="467406"/>
                    <a:pt x="181740" y="470245"/>
                    <a:pt x="174819" y="472789"/>
                  </a:cubicBezTo>
                  <a:cubicBezTo>
                    <a:pt x="147411" y="482882"/>
                    <a:pt x="122155" y="487863"/>
                    <a:pt x="99749" y="487863"/>
                  </a:cubicBezTo>
                  <a:cubicBezTo>
                    <a:pt x="69704" y="487863"/>
                    <a:pt x="44817" y="478839"/>
                    <a:pt x="26920" y="460942"/>
                  </a:cubicBezTo>
                  <a:cubicBezTo>
                    <a:pt x="-4325" y="429697"/>
                    <a:pt x="-8518" y="377170"/>
                    <a:pt x="15107" y="313043"/>
                  </a:cubicBezTo>
                  <a:cubicBezTo>
                    <a:pt x="20973" y="297290"/>
                    <a:pt x="27897" y="281953"/>
                    <a:pt x="35835" y="267135"/>
                  </a:cubicBezTo>
                  <a:cubicBezTo>
                    <a:pt x="43671" y="252471"/>
                    <a:pt x="52266" y="238225"/>
                    <a:pt x="61584" y="224455"/>
                  </a:cubicBezTo>
                  <a:cubicBezTo>
                    <a:pt x="63215" y="222029"/>
                    <a:pt x="64878" y="219603"/>
                    <a:pt x="66572" y="217178"/>
                  </a:cubicBezTo>
                  <a:cubicBezTo>
                    <a:pt x="75452" y="204442"/>
                    <a:pt x="85075" y="191817"/>
                    <a:pt x="95439" y="179300"/>
                  </a:cubicBezTo>
                  <a:cubicBezTo>
                    <a:pt x="107821" y="164349"/>
                    <a:pt x="121196" y="149659"/>
                    <a:pt x="135427" y="135448"/>
                  </a:cubicBezTo>
                  <a:cubicBezTo>
                    <a:pt x="191462" y="79420"/>
                    <a:pt x="254569" y="36677"/>
                    <a:pt x="313119" y="15107"/>
                  </a:cubicBezTo>
                  <a:cubicBezTo>
                    <a:pt x="377246" y="-8518"/>
                    <a:pt x="429773" y="-4325"/>
                    <a:pt x="461018" y="26920"/>
                  </a:cubicBezTo>
                  <a:cubicBezTo>
                    <a:pt x="492262" y="58165"/>
                    <a:pt x="496456" y="110637"/>
                    <a:pt x="472830" y="174764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xmlns="" id="{16D3E4E2-2A9E-4B11-BF9D-B75956A68DCF}"/>
              </a:ext>
            </a:extLst>
          </p:cNvPr>
          <p:cNvGrpSpPr>
            <a:grpSpLocks/>
          </p:cNvGrpSpPr>
          <p:nvPr/>
        </p:nvGrpSpPr>
        <p:grpSpPr>
          <a:xfrm>
            <a:off x="8730760" y="3975458"/>
            <a:ext cx="601054" cy="531096"/>
            <a:chOff x="3075712" y="-805559"/>
            <a:chExt cx="570149" cy="503788"/>
          </a:xfrm>
        </p:grpSpPr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xmlns="" id="{B2A43E6A-34C9-4EA9-93BB-A9A2135513B5}"/>
                </a:ext>
              </a:extLst>
            </p:cNvPr>
            <p:cNvSpPr/>
            <p:nvPr/>
          </p:nvSpPr>
          <p:spPr>
            <a:xfrm>
              <a:off x="3288293" y="-701174"/>
              <a:ext cx="238677" cy="275872"/>
            </a:xfrm>
            <a:custGeom>
              <a:avLst/>
              <a:gdLst>
                <a:gd name="connsiteX0" fmla="*/ 55213 w 238677"/>
                <a:gd name="connsiteY0" fmla="*/ 27 h 275872"/>
                <a:gd name="connsiteX1" fmla="*/ 183968 w 238677"/>
                <a:gd name="connsiteY1" fmla="*/ 274 h 275872"/>
                <a:gd name="connsiteX2" fmla="*/ 238677 w 238677"/>
                <a:gd name="connsiteY2" fmla="*/ 55195 h 275872"/>
                <a:gd name="connsiteX3" fmla="*/ 238605 w 238677"/>
                <a:gd name="connsiteY3" fmla="*/ 92723 h 275872"/>
                <a:gd name="connsiteX4" fmla="*/ 54711 w 238677"/>
                <a:gd name="connsiteY4" fmla="*/ 275872 h 275872"/>
                <a:gd name="connsiteX5" fmla="*/ 0 w 238677"/>
                <a:gd name="connsiteY5" fmla="*/ 220952 h 275872"/>
                <a:gd name="connsiteX6" fmla="*/ 0 w 238677"/>
                <a:gd name="connsiteY6" fmla="*/ 220951 h 275872"/>
                <a:gd name="connsiteX7" fmla="*/ 319 w 238677"/>
                <a:gd name="connsiteY7" fmla="*/ 54709 h 275872"/>
                <a:gd name="connsiteX8" fmla="*/ 55240 w 238677"/>
                <a:gd name="connsiteY8" fmla="*/ 0 h 2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8677" h="275872">
                  <a:moveTo>
                    <a:pt x="55213" y="27"/>
                  </a:moveTo>
                  <a:lnTo>
                    <a:pt x="183968" y="274"/>
                  </a:lnTo>
                  <a:cubicBezTo>
                    <a:pt x="214241" y="333"/>
                    <a:pt x="238735" y="24922"/>
                    <a:pt x="238677" y="55195"/>
                  </a:cubicBezTo>
                  <a:lnTo>
                    <a:pt x="238605" y="92723"/>
                  </a:lnTo>
                  <a:cubicBezTo>
                    <a:pt x="238399" y="194079"/>
                    <a:pt x="156067" y="276078"/>
                    <a:pt x="54711" y="275872"/>
                  </a:cubicBezTo>
                  <a:cubicBezTo>
                    <a:pt x="24437" y="275814"/>
                    <a:pt x="-57" y="251226"/>
                    <a:pt x="0" y="220952"/>
                  </a:cubicBezTo>
                  <a:cubicBezTo>
                    <a:pt x="0" y="220952"/>
                    <a:pt x="0" y="220951"/>
                    <a:pt x="0" y="220951"/>
                  </a:cubicBezTo>
                  <a:lnTo>
                    <a:pt x="319" y="54709"/>
                  </a:lnTo>
                  <a:cubicBezTo>
                    <a:pt x="378" y="24436"/>
                    <a:pt x="24967" y="-58"/>
                    <a:pt x="55240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xmlns="" id="{805BE6C0-FD91-4C80-9EB9-934BD0ED1B91}"/>
                </a:ext>
              </a:extLst>
            </p:cNvPr>
            <p:cNvSpPr/>
            <p:nvPr/>
          </p:nvSpPr>
          <p:spPr>
            <a:xfrm>
              <a:off x="3163670" y="-805559"/>
              <a:ext cx="394116" cy="394335"/>
            </a:xfrm>
            <a:custGeom>
              <a:avLst/>
              <a:gdLst>
                <a:gd name="connsiteX0" fmla="*/ 196918 w 394116"/>
                <a:gd name="connsiteY0" fmla="*/ 394336 h 394335"/>
                <a:gd name="connsiteX1" fmla="*/ 196651 w 394116"/>
                <a:gd name="connsiteY1" fmla="*/ 394336 h 394335"/>
                <a:gd name="connsiteX2" fmla="*/ 0 w 394116"/>
                <a:gd name="connsiteY2" fmla="*/ 197124 h 394335"/>
                <a:gd name="connsiteX3" fmla="*/ 0 w 394116"/>
                <a:gd name="connsiteY3" fmla="*/ 196952 h 394335"/>
                <a:gd name="connsiteX4" fmla="*/ 261 w 394116"/>
                <a:gd name="connsiteY4" fmla="*/ 76557 h 394335"/>
                <a:gd name="connsiteX5" fmla="*/ 77002 w 394116"/>
                <a:gd name="connsiteY5" fmla="*/ 0 h 394335"/>
                <a:gd name="connsiteX6" fmla="*/ 77105 w 394116"/>
                <a:gd name="connsiteY6" fmla="*/ 0 h 394335"/>
                <a:gd name="connsiteX7" fmla="*/ 317485 w 394116"/>
                <a:gd name="connsiteY7" fmla="*/ 315 h 394335"/>
                <a:gd name="connsiteX8" fmla="*/ 394117 w 394116"/>
                <a:gd name="connsiteY8" fmla="*/ 77166 h 394335"/>
                <a:gd name="connsiteX9" fmla="*/ 394117 w 394116"/>
                <a:gd name="connsiteY9" fmla="*/ 77194 h 394335"/>
                <a:gd name="connsiteX10" fmla="*/ 393836 w 394116"/>
                <a:gd name="connsiteY10" fmla="*/ 197836 h 394335"/>
                <a:gd name="connsiteX11" fmla="*/ 196918 w 394116"/>
                <a:gd name="connsiteY11" fmla="*/ 394336 h 394335"/>
                <a:gd name="connsiteX12" fmla="*/ 77009 w 394116"/>
                <a:gd name="connsiteY12" fmla="*/ 43818 h 394335"/>
                <a:gd name="connsiteX13" fmla="*/ 44120 w 394116"/>
                <a:gd name="connsiteY13" fmla="*/ 76625 h 394335"/>
                <a:gd name="connsiteX14" fmla="*/ 43839 w 394116"/>
                <a:gd name="connsiteY14" fmla="*/ 197055 h 394335"/>
                <a:gd name="connsiteX15" fmla="*/ 196568 w 394116"/>
                <a:gd name="connsiteY15" fmla="*/ 350483 h 394335"/>
                <a:gd name="connsiteX16" fmla="*/ 196706 w 394116"/>
                <a:gd name="connsiteY16" fmla="*/ 350483 h 394335"/>
                <a:gd name="connsiteX17" fmla="*/ 196911 w 394116"/>
                <a:gd name="connsiteY17" fmla="*/ 350483 h 394335"/>
                <a:gd name="connsiteX18" fmla="*/ 349983 w 394116"/>
                <a:gd name="connsiteY18" fmla="*/ 197761 h 394335"/>
                <a:gd name="connsiteX19" fmla="*/ 350264 w 394116"/>
                <a:gd name="connsiteY19" fmla="*/ 77091 h 394335"/>
                <a:gd name="connsiteX20" fmla="*/ 317443 w 394116"/>
                <a:gd name="connsiteY20" fmla="*/ 44133 h 394335"/>
                <a:gd name="connsiteX21" fmla="*/ 317423 w 394116"/>
                <a:gd name="connsiteY21" fmla="*/ 44133 h 394335"/>
                <a:gd name="connsiteX22" fmla="*/ 77043 w 394116"/>
                <a:gd name="connsiteY22" fmla="*/ 43818 h 394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94116" h="394335">
                  <a:moveTo>
                    <a:pt x="196918" y="394336"/>
                  </a:moveTo>
                  <a:lnTo>
                    <a:pt x="196651" y="394336"/>
                  </a:lnTo>
                  <a:cubicBezTo>
                    <a:pt x="87889" y="394181"/>
                    <a:pt x="-155" y="305886"/>
                    <a:pt x="0" y="197124"/>
                  </a:cubicBezTo>
                  <a:cubicBezTo>
                    <a:pt x="0" y="197066"/>
                    <a:pt x="0" y="197010"/>
                    <a:pt x="0" y="196952"/>
                  </a:cubicBezTo>
                  <a:lnTo>
                    <a:pt x="261" y="76557"/>
                  </a:lnTo>
                  <a:cubicBezTo>
                    <a:pt x="419" y="34269"/>
                    <a:pt x="34714" y="56"/>
                    <a:pt x="77002" y="0"/>
                  </a:cubicBezTo>
                  <a:lnTo>
                    <a:pt x="77105" y="0"/>
                  </a:lnTo>
                  <a:lnTo>
                    <a:pt x="317485" y="315"/>
                  </a:lnTo>
                  <a:cubicBezTo>
                    <a:pt x="359868" y="375"/>
                    <a:pt x="394177" y="34783"/>
                    <a:pt x="394117" y="77166"/>
                  </a:cubicBezTo>
                  <a:cubicBezTo>
                    <a:pt x="394117" y="77175"/>
                    <a:pt x="394117" y="77185"/>
                    <a:pt x="394117" y="77194"/>
                  </a:cubicBezTo>
                  <a:lnTo>
                    <a:pt x="393836" y="197836"/>
                  </a:lnTo>
                  <a:cubicBezTo>
                    <a:pt x="393598" y="306424"/>
                    <a:pt x="305507" y="394328"/>
                    <a:pt x="196918" y="394336"/>
                  </a:cubicBezTo>
                  <a:close/>
                  <a:moveTo>
                    <a:pt x="77009" y="43818"/>
                  </a:moveTo>
                  <a:cubicBezTo>
                    <a:pt x="58886" y="43841"/>
                    <a:pt x="44188" y="58502"/>
                    <a:pt x="44120" y="76625"/>
                  </a:cubicBezTo>
                  <a:lnTo>
                    <a:pt x="43839" y="197055"/>
                  </a:lnTo>
                  <a:cubicBezTo>
                    <a:pt x="43646" y="281598"/>
                    <a:pt x="112025" y="350290"/>
                    <a:pt x="196568" y="350483"/>
                  </a:cubicBezTo>
                  <a:cubicBezTo>
                    <a:pt x="196614" y="350483"/>
                    <a:pt x="196660" y="350483"/>
                    <a:pt x="196706" y="350483"/>
                  </a:cubicBezTo>
                  <a:lnTo>
                    <a:pt x="196911" y="350483"/>
                  </a:lnTo>
                  <a:cubicBezTo>
                    <a:pt x="281313" y="350480"/>
                    <a:pt x="349787" y="282162"/>
                    <a:pt x="349983" y="197761"/>
                  </a:cubicBezTo>
                  <a:lnTo>
                    <a:pt x="350264" y="77091"/>
                  </a:lnTo>
                  <a:cubicBezTo>
                    <a:pt x="350302" y="58927"/>
                    <a:pt x="335608" y="44171"/>
                    <a:pt x="317443" y="44133"/>
                  </a:cubicBezTo>
                  <a:cubicBezTo>
                    <a:pt x="317437" y="44133"/>
                    <a:pt x="317430" y="44133"/>
                    <a:pt x="317423" y="44133"/>
                  </a:cubicBezTo>
                  <a:lnTo>
                    <a:pt x="77043" y="43818"/>
                  </a:ln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xmlns="" id="{89F6BFC1-531D-41DA-BC4D-F344F4B6FE9A}"/>
                </a:ext>
              </a:extLst>
            </p:cNvPr>
            <p:cNvSpPr/>
            <p:nvPr/>
          </p:nvSpPr>
          <p:spPr>
            <a:xfrm>
              <a:off x="3338559" y="-455151"/>
              <a:ext cx="43852" cy="134524"/>
            </a:xfrm>
            <a:custGeom>
              <a:avLst/>
              <a:gdLst>
                <a:gd name="connsiteX0" fmla="*/ 21926 w 43852"/>
                <a:gd name="connsiteY0" fmla="*/ 134524 h 134524"/>
                <a:gd name="connsiteX1" fmla="*/ 0 w 43852"/>
                <a:gd name="connsiteY1" fmla="*/ 112598 h 134524"/>
                <a:gd name="connsiteX2" fmla="*/ 0 w 43852"/>
                <a:gd name="connsiteY2" fmla="*/ 21926 h 134524"/>
                <a:gd name="connsiteX3" fmla="*/ 21926 w 43852"/>
                <a:gd name="connsiteY3" fmla="*/ 0 h 134524"/>
                <a:gd name="connsiteX4" fmla="*/ 43852 w 43852"/>
                <a:gd name="connsiteY4" fmla="*/ 21926 h 134524"/>
                <a:gd name="connsiteX5" fmla="*/ 43852 w 43852"/>
                <a:gd name="connsiteY5" fmla="*/ 112598 h 134524"/>
                <a:gd name="connsiteX6" fmla="*/ 21926 w 43852"/>
                <a:gd name="connsiteY6" fmla="*/ 134524 h 134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52" h="134524">
                  <a:moveTo>
                    <a:pt x="21926" y="134524"/>
                  </a:moveTo>
                  <a:cubicBezTo>
                    <a:pt x="9817" y="134524"/>
                    <a:pt x="0" y="124707"/>
                    <a:pt x="0" y="112598"/>
                  </a:cubicBezTo>
                  <a:lnTo>
                    <a:pt x="0" y="21926"/>
                  </a:lnTo>
                  <a:cubicBezTo>
                    <a:pt x="0" y="9817"/>
                    <a:pt x="9817" y="0"/>
                    <a:pt x="21926" y="0"/>
                  </a:cubicBezTo>
                  <a:cubicBezTo>
                    <a:pt x="34036" y="0"/>
                    <a:pt x="43852" y="9817"/>
                    <a:pt x="43852" y="21926"/>
                  </a:cubicBezTo>
                  <a:lnTo>
                    <a:pt x="43852" y="112598"/>
                  </a:lnTo>
                  <a:cubicBezTo>
                    <a:pt x="43852" y="124707"/>
                    <a:pt x="34036" y="134524"/>
                    <a:pt x="21926" y="134524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xmlns="" id="{1B544704-FD50-489F-98DC-A95A67D44383}"/>
                </a:ext>
              </a:extLst>
            </p:cNvPr>
            <p:cNvSpPr/>
            <p:nvPr/>
          </p:nvSpPr>
          <p:spPr>
            <a:xfrm>
              <a:off x="3075712" y="-699676"/>
              <a:ext cx="570149" cy="397905"/>
            </a:xfrm>
            <a:custGeom>
              <a:avLst/>
              <a:gdLst>
                <a:gd name="connsiteX0" fmla="*/ 461101 w 570149"/>
                <a:gd name="connsiteY0" fmla="*/ 397906 h 397905"/>
                <a:gd name="connsiteX1" fmla="*/ 110282 w 570149"/>
                <a:gd name="connsiteY1" fmla="*/ 397906 h 397905"/>
                <a:gd name="connsiteX2" fmla="*/ 88356 w 570149"/>
                <a:gd name="connsiteY2" fmla="*/ 375979 h 397905"/>
                <a:gd name="connsiteX3" fmla="*/ 110282 w 570149"/>
                <a:gd name="connsiteY3" fmla="*/ 354053 h 397905"/>
                <a:gd name="connsiteX4" fmla="*/ 461101 w 570149"/>
                <a:gd name="connsiteY4" fmla="*/ 354053 h 397905"/>
                <a:gd name="connsiteX5" fmla="*/ 483027 w 570149"/>
                <a:gd name="connsiteY5" fmla="*/ 375979 h 397905"/>
                <a:gd name="connsiteX6" fmla="*/ 461101 w 570149"/>
                <a:gd name="connsiteY6" fmla="*/ 397906 h 397905"/>
                <a:gd name="connsiteX7" fmla="*/ 109631 w 570149"/>
                <a:gd name="connsiteY7" fmla="*/ 175410 h 397905"/>
                <a:gd name="connsiteX8" fmla="*/ 76742 w 570149"/>
                <a:gd name="connsiteY8" fmla="*/ 175410 h 397905"/>
                <a:gd name="connsiteX9" fmla="*/ 0 w 570149"/>
                <a:gd name="connsiteY9" fmla="*/ 98668 h 397905"/>
                <a:gd name="connsiteX10" fmla="*/ 0 w 570149"/>
                <a:gd name="connsiteY10" fmla="*/ 76742 h 397905"/>
                <a:gd name="connsiteX11" fmla="*/ 76742 w 570149"/>
                <a:gd name="connsiteY11" fmla="*/ 0 h 397905"/>
                <a:gd name="connsiteX12" fmla="*/ 109631 w 570149"/>
                <a:gd name="connsiteY12" fmla="*/ 0 h 397905"/>
                <a:gd name="connsiteX13" fmla="*/ 131557 w 570149"/>
                <a:gd name="connsiteY13" fmla="*/ 21926 h 397905"/>
                <a:gd name="connsiteX14" fmla="*/ 131557 w 570149"/>
                <a:gd name="connsiteY14" fmla="*/ 153483 h 397905"/>
                <a:gd name="connsiteX15" fmla="*/ 109631 w 570149"/>
                <a:gd name="connsiteY15" fmla="*/ 175410 h 397905"/>
                <a:gd name="connsiteX16" fmla="*/ 76742 w 570149"/>
                <a:gd name="connsiteY16" fmla="*/ 43852 h 397905"/>
                <a:gd name="connsiteX17" fmla="*/ 43852 w 570149"/>
                <a:gd name="connsiteY17" fmla="*/ 76742 h 397905"/>
                <a:gd name="connsiteX18" fmla="*/ 43852 w 570149"/>
                <a:gd name="connsiteY18" fmla="*/ 98668 h 397905"/>
                <a:gd name="connsiteX19" fmla="*/ 76742 w 570149"/>
                <a:gd name="connsiteY19" fmla="*/ 131557 h 397905"/>
                <a:gd name="connsiteX20" fmla="*/ 87705 w 570149"/>
                <a:gd name="connsiteY20" fmla="*/ 131557 h 397905"/>
                <a:gd name="connsiteX21" fmla="*/ 87705 w 570149"/>
                <a:gd name="connsiteY21" fmla="*/ 43852 h 397905"/>
                <a:gd name="connsiteX22" fmla="*/ 493408 w 570149"/>
                <a:gd name="connsiteY22" fmla="*/ 175410 h 397905"/>
                <a:gd name="connsiteX23" fmla="*/ 460518 w 570149"/>
                <a:gd name="connsiteY23" fmla="*/ 175410 h 397905"/>
                <a:gd name="connsiteX24" fmla="*/ 438592 w 570149"/>
                <a:gd name="connsiteY24" fmla="*/ 153483 h 397905"/>
                <a:gd name="connsiteX25" fmla="*/ 438592 w 570149"/>
                <a:gd name="connsiteY25" fmla="*/ 21926 h 397905"/>
                <a:gd name="connsiteX26" fmla="*/ 460518 w 570149"/>
                <a:gd name="connsiteY26" fmla="*/ 0 h 397905"/>
                <a:gd name="connsiteX27" fmla="*/ 493408 w 570149"/>
                <a:gd name="connsiteY27" fmla="*/ 0 h 397905"/>
                <a:gd name="connsiteX28" fmla="*/ 570149 w 570149"/>
                <a:gd name="connsiteY28" fmla="*/ 76742 h 397905"/>
                <a:gd name="connsiteX29" fmla="*/ 570149 w 570149"/>
                <a:gd name="connsiteY29" fmla="*/ 98668 h 397905"/>
                <a:gd name="connsiteX30" fmla="*/ 493408 w 570149"/>
                <a:gd name="connsiteY30" fmla="*/ 175410 h 397905"/>
                <a:gd name="connsiteX31" fmla="*/ 482445 w 570149"/>
                <a:gd name="connsiteY31" fmla="*/ 131557 h 397905"/>
                <a:gd name="connsiteX32" fmla="*/ 493408 w 570149"/>
                <a:gd name="connsiteY32" fmla="*/ 131557 h 397905"/>
                <a:gd name="connsiteX33" fmla="*/ 526297 w 570149"/>
                <a:gd name="connsiteY33" fmla="*/ 98668 h 397905"/>
                <a:gd name="connsiteX34" fmla="*/ 526297 w 570149"/>
                <a:gd name="connsiteY34" fmla="*/ 76742 h 397905"/>
                <a:gd name="connsiteX35" fmla="*/ 493408 w 570149"/>
                <a:gd name="connsiteY35" fmla="*/ 43852 h 397905"/>
                <a:gd name="connsiteX36" fmla="*/ 482445 w 570149"/>
                <a:gd name="connsiteY36" fmla="*/ 43852 h 397905"/>
                <a:gd name="connsiteX37" fmla="*/ 285691 w 570149"/>
                <a:gd name="connsiteY37" fmla="*/ 204201 h 397905"/>
                <a:gd name="connsiteX38" fmla="*/ 263765 w 570149"/>
                <a:gd name="connsiteY38" fmla="*/ 182275 h 397905"/>
                <a:gd name="connsiteX39" fmla="*/ 285691 w 570149"/>
                <a:gd name="connsiteY39" fmla="*/ 160349 h 397905"/>
                <a:gd name="connsiteX40" fmla="*/ 358226 w 570149"/>
                <a:gd name="connsiteY40" fmla="*/ 87794 h 397905"/>
                <a:gd name="connsiteX41" fmla="*/ 380152 w 570149"/>
                <a:gd name="connsiteY41" fmla="*/ 65868 h 397905"/>
                <a:gd name="connsiteX42" fmla="*/ 402078 w 570149"/>
                <a:gd name="connsiteY42" fmla="*/ 87794 h 397905"/>
                <a:gd name="connsiteX43" fmla="*/ 285691 w 570149"/>
                <a:gd name="connsiteY43" fmla="*/ 204201 h 39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70149" h="397905">
                  <a:moveTo>
                    <a:pt x="461101" y="397906"/>
                  </a:moveTo>
                  <a:lnTo>
                    <a:pt x="110282" y="397906"/>
                  </a:lnTo>
                  <a:cubicBezTo>
                    <a:pt x="98172" y="397906"/>
                    <a:pt x="88356" y="388089"/>
                    <a:pt x="88356" y="375979"/>
                  </a:cubicBezTo>
                  <a:cubicBezTo>
                    <a:pt x="88356" y="363870"/>
                    <a:pt x="98172" y="354053"/>
                    <a:pt x="110282" y="354053"/>
                  </a:cubicBezTo>
                  <a:lnTo>
                    <a:pt x="461101" y="354053"/>
                  </a:lnTo>
                  <a:cubicBezTo>
                    <a:pt x="473210" y="354053"/>
                    <a:pt x="483027" y="363870"/>
                    <a:pt x="483027" y="375979"/>
                  </a:cubicBezTo>
                  <a:cubicBezTo>
                    <a:pt x="483027" y="388089"/>
                    <a:pt x="473210" y="397906"/>
                    <a:pt x="461101" y="397906"/>
                  </a:cubicBezTo>
                  <a:close/>
                  <a:moveTo>
                    <a:pt x="109631" y="175410"/>
                  </a:moveTo>
                  <a:lnTo>
                    <a:pt x="76742" y="175410"/>
                  </a:lnTo>
                  <a:cubicBezTo>
                    <a:pt x="34378" y="175364"/>
                    <a:pt x="45" y="141032"/>
                    <a:pt x="0" y="98668"/>
                  </a:cubicBezTo>
                  <a:lnTo>
                    <a:pt x="0" y="76742"/>
                  </a:lnTo>
                  <a:cubicBezTo>
                    <a:pt x="45" y="34378"/>
                    <a:pt x="34378" y="45"/>
                    <a:pt x="76742" y="0"/>
                  </a:cubicBezTo>
                  <a:lnTo>
                    <a:pt x="109631" y="0"/>
                  </a:lnTo>
                  <a:cubicBezTo>
                    <a:pt x="121740" y="0"/>
                    <a:pt x="131557" y="9817"/>
                    <a:pt x="131557" y="21926"/>
                  </a:cubicBezTo>
                  <a:lnTo>
                    <a:pt x="131557" y="153483"/>
                  </a:lnTo>
                  <a:cubicBezTo>
                    <a:pt x="131557" y="165593"/>
                    <a:pt x="121740" y="175410"/>
                    <a:pt x="109631" y="175410"/>
                  </a:cubicBezTo>
                  <a:close/>
                  <a:moveTo>
                    <a:pt x="76742" y="43852"/>
                  </a:moveTo>
                  <a:cubicBezTo>
                    <a:pt x="58585" y="43872"/>
                    <a:pt x="43872" y="58585"/>
                    <a:pt x="43852" y="76742"/>
                  </a:cubicBezTo>
                  <a:lnTo>
                    <a:pt x="43852" y="98668"/>
                  </a:lnTo>
                  <a:cubicBezTo>
                    <a:pt x="43872" y="116824"/>
                    <a:pt x="58585" y="131538"/>
                    <a:pt x="76742" y="131557"/>
                  </a:cubicBezTo>
                  <a:lnTo>
                    <a:pt x="87705" y="131557"/>
                  </a:lnTo>
                  <a:lnTo>
                    <a:pt x="87705" y="43852"/>
                  </a:lnTo>
                  <a:close/>
                  <a:moveTo>
                    <a:pt x="493408" y="175410"/>
                  </a:moveTo>
                  <a:lnTo>
                    <a:pt x="460518" y="175410"/>
                  </a:lnTo>
                  <a:cubicBezTo>
                    <a:pt x="448409" y="175410"/>
                    <a:pt x="438592" y="165593"/>
                    <a:pt x="438592" y="153483"/>
                  </a:cubicBezTo>
                  <a:lnTo>
                    <a:pt x="438592" y="21926"/>
                  </a:lnTo>
                  <a:cubicBezTo>
                    <a:pt x="438592" y="9817"/>
                    <a:pt x="448409" y="0"/>
                    <a:pt x="460518" y="0"/>
                  </a:cubicBezTo>
                  <a:lnTo>
                    <a:pt x="493408" y="0"/>
                  </a:lnTo>
                  <a:cubicBezTo>
                    <a:pt x="535773" y="45"/>
                    <a:pt x="570104" y="34378"/>
                    <a:pt x="570149" y="76742"/>
                  </a:cubicBezTo>
                  <a:lnTo>
                    <a:pt x="570149" y="98668"/>
                  </a:lnTo>
                  <a:cubicBezTo>
                    <a:pt x="570104" y="141032"/>
                    <a:pt x="535773" y="175364"/>
                    <a:pt x="493408" y="175410"/>
                  </a:cubicBezTo>
                  <a:close/>
                  <a:moveTo>
                    <a:pt x="482445" y="131557"/>
                  </a:moveTo>
                  <a:lnTo>
                    <a:pt x="493408" y="131557"/>
                  </a:lnTo>
                  <a:cubicBezTo>
                    <a:pt x="511564" y="131538"/>
                    <a:pt x="526278" y="116824"/>
                    <a:pt x="526297" y="98668"/>
                  </a:cubicBezTo>
                  <a:lnTo>
                    <a:pt x="526297" y="76742"/>
                  </a:lnTo>
                  <a:cubicBezTo>
                    <a:pt x="526278" y="58585"/>
                    <a:pt x="511564" y="43872"/>
                    <a:pt x="493408" y="43852"/>
                  </a:cubicBezTo>
                  <a:lnTo>
                    <a:pt x="482445" y="43852"/>
                  </a:lnTo>
                  <a:close/>
                  <a:moveTo>
                    <a:pt x="285691" y="204201"/>
                  </a:moveTo>
                  <a:cubicBezTo>
                    <a:pt x="273582" y="204201"/>
                    <a:pt x="263765" y="194385"/>
                    <a:pt x="263765" y="182275"/>
                  </a:cubicBezTo>
                  <a:cubicBezTo>
                    <a:pt x="263765" y="170166"/>
                    <a:pt x="273582" y="160349"/>
                    <a:pt x="285691" y="160349"/>
                  </a:cubicBezTo>
                  <a:cubicBezTo>
                    <a:pt x="325738" y="160296"/>
                    <a:pt x="358184" y="127840"/>
                    <a:pt x="358226" y="87794"/>
                  </a:cubicBezTo>
                  <a:cubicBezTo>
                    <a:pt x="358226" y="75684"/>
                    <a:pt x="368043" y="65868"/>
                    <a:pt x="380152" y="65868"/>
                  </a:cubicBezTo>
                  <a:cubicBezTo>
                    <a:pt x="392262" y="65868"/>
                    <a:pt x="402078" y="75684"/>
                    <a:pt x="402078" y="87794"/>
                  </a:cubicBezTo>
                  <a:cubicBezTo>
                    <a:pt x="402078" y="151983"/>
                    <a:pt x="349853" y="204201"/>
                    <a:pt x="285691" y="204201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</p:grpSp>
      <p:sp>
        <p:nvSpPr>
          <p:cNvPr id="63" name="椭圆 28">
            <a:extLst>
              <a:ext uri="{FF2B5EF4-FFF2-40B4-BE49-F238E27FC236}">
                <a16:creationId xmlns:a16="http://schemas.microsoft.com/office/drawing/2014/main" xmlns="" id="{DE410830-AE6E-422E-8A25-BCFE85ED8C9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98738" y="3648075"/>
            <a:ext cx="1152525" cy="1152525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zh-CN" sz="1600" kern="0">
              <a:solidFill>
                <a:srgbClr val="FFFFFF"/>
              </a:solidFill>
              <a:cs typeface="+mn-ea"/>
              <a:sym typeface="宋体" charset="0"/>
            </a:endParaRPr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FFBFA965-5732-407E-A125-9E6F8EC33720}"/>
              </a:ext>
            </a:extLst>
          </p:cNvPr>
          <p:cNvGrpSpPr>
            <a:grpSpLocks/>
          </p:cNvGrpSpPr>
          <p:nvPr/>
        </p:nvGrpSpPr>
        <p:grpSpPr>
          <a:xfrm>
            <a:off x="2889749" y="3971077"/>
            <a:ext cx="570502" cy="506521"/>
            <a:chOff x="7982800" y="9102417"/>
            <a:chExt cx="570502" cy="506521"/>
          </a:xfrm>
        </p:grpSpPr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xmlns="" id="{D235C7A5-7686-4273-84A5-99B8ECC8E246}"/>
                </a:ext>
              </a:extLst>
            </p:cNvPr>
            <p:cNvSpPr/>
            <p:nvPr/>
          </p:nvSpPr>
          <p:spPr>
            <a:xfrm>
              <a:off x="8058775" y="9204737"/>
              <a:ext cx="418553" cy="301880"/>
            </a:xfrm>
            <a:custGeom>
              <a:avLst/>
              <a:gdLst>
                <a:gd name="connsiteX0" fmla="*/ 368960 w 431145"/>
                <a:gd name="connsiteY0" fmla="*/ 310962 h 310962"/>
                <a:gd name="connsiteX1" fmla="*/ 62186 w 431145"/>
                <a:gd name="connsiteY1" fmla="*/ 310962 h 310962"/>
                <a:gd name="connsiteX2" fmla="*/ 0 w 431145"/>
                <a:gd name="connsiteY2" fmla="*/ 246175 h 310962"/>
                <a:gd name="connsiteX3" fmla="*/ 0 w 431145"/>
                <a:gd name="connsiteY3" fmla="*/ 64781 h 310962"/>
                <a:gd name="connsiteX4" fmla="*/ 62186 w 431145"/>
                <a:gd name="connsiteY4" fmla="*/ 0 h 310962"/>
                <a:gd name="connsiteX5" fmla="*/ 368960 w 431145"/>
                <a:gd name="connsiteY5" fmla="*/ 0 h 310962"/>
                <a:gd name="connsiteX6" fmla="*/ 431145 w 431145"/>
                <a:gd name="connsiteY6" fmla="*/ 64781 h 310962"/>
                <a:gd name="connsiteX7" fmla="*/ 431145 w 431145"/>
                <a:gd name="connsiteY7" fmla="*/ 246175 h 310962"/>
                <a:gd name="connsiteX8" fmla="*/ 368960 w 431145"/>
                <a:gd name="connsiteY8" fmla="*/ 310962 h 31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1145" h="310962">
                  <a:moveTo>
                    <a:pt x="368960" y="310962"/>
                  </a:moveTo>
                  <a:lnTo>
                    <a:pt x="62186" y="310962"/>
                  </a:lnTo>
                  <a:cubicBezTo>
                    <a:pt x="27859" y="310962"/>
                    <a:pt x="0" y="281956"/>
                    <a:pt x="0" y="246175"/>
                  </a:cubicBezTo>
                  <a:lnTo>
                    <a:pt x="0" y="64781"/>
                  </a:lnTo>
                  <a:cubicBezTo>
                    <a:pt x="0" y="28999"/>
                    <a:pt x="27839" y="0"/>
                    <a:pt x="62186" y="0"/>
                  </a:cubicBezTo>
                  <a:lnTo>
                    <a:pt x="368960" y="0"/>
                  </a:lnTo>
                  <a:cubicBezTo>
                    <a:pt x="403286" y="0"/>
                    <a:pt x="431145" y="28999"/>
                    <a:pt x="431145" y="64781"/>
                  </a:cubicBezTo>
                  <a:lnTo>
                    <a:pt x="431145" y="246175"/>
                  </a:lnTo>
                  <a:cubicBezTo>
                    <a:pt x="431145" y="281956"/>
                    <a:pt x="403307" y="310962"/>
                    <a:pt x="368960" y="31096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BE9D162E-FBC2-41D9-8BE4-D6C3B4FB381E}"/>
                </a:ext>
              </a:extLst>
            </p:cNvPr>
            <p:cNvSpPr/>
            <p:nvPr/>
          </p:nvSpPr>
          <p:spPr>
            <a:xfrm>
              <a:off x="7982800" y="9102417"/>
              <a:ext cx="570502" cy="506521"/>
            </a:xfrm>
            <a:custGeom>
              <a:avLst/>
              <a:gdLst>
                <a:gd name="connsiteX0" fmla="*/ 483315 w 587666"/>
                <a:gd name="connsiteY0" fmla="*/ 444869 h 521760"/>
                <a:gd name="connsiteX1" fmla="*/ 104352 w 587666"/>
                <a:gd name="connsiteY1" fmla="*/ 444869 h 521760"/>
                <a:gd name="connsiteX2" fmla="*/ 0 w 587666"/>
                <a:gd name="connsiteY2" fmla="*/ 345096 h 521760"/>
                <a:gd name="connsiteX3" fmla="*/ 0 w 587666"/>
                <a:gd name="connsiteY3" fmla="*/ 99773 h 521760"/>
                <a:gd name="connsiteX4" fmla="*/ 104352 w 587666"/>
                <a:gd name="connsiteY4" fmla="*/ 0 h 521760"/>
                <a:gd name="connsiteX5" fmla="*/ 483315 w 587666"/>
                <a:gd name="connsiteY5" fmla="*/ 0 h 521760"/>
                <a:gd name="connsiteX6" fmla="*/ 587667 w 587666"/>
                <a:gd name="connsiteY6" fmla="*/ 99773 h 521760"/>
                <a:gd name="connsiteX7" fmla="*/ 587667 w 587666"/>
                <a:gd name="connsiteY7" fmla="*/ 345096 h 521760"/>
                <a:gd name="connsiteX8" fmla="*/ 483315 w 587666"/>
                <a:gd name="connsiteY8" fmla="*/ 444869 h 521760"/>
                <a:gd name="connsiteX9" fmla="*/ 104352 w 587666"/>
                <a:gd name="connsiteY9" fmla="*/ 43938 h 521760"/>
                <a:gd name="connsiteX10" fmla="*/ 43938 w 587666"/>
                <a:gd name="connsiteY10" fmla="*/ 99773 h 521760"/>
                <a:gd name="connsiteX11" fmla="*/ 43938 w 587666"/>
                <a:gd name="connsiteY11" fmla="*/ 345096 h 521760"/>
                <a:gd name="connsiteX12" fmla="*/ 104352 w 587666"/>
                <a:gd name="connsiteY12" fmla="*/ 400931 h 521760"/>
                <a:gd name="connsiteX13" fmla="*/ 483315 w 587666"/>
                <a:gd name="connsiteY13" fmla="*/ 400931 h 521760"/>
                <a:gd name="connsiteX14" fmla="*/ 543729 w 587666"/>
                <a:gd name="connsiteY14" fmla="*/ 345096 h 521760"/>
                <a:gd name="connsiteX15" fmla="*/ 543729 w 587666"/>
                <a:gd name="connsiteY15" fmla="*/ 99773 h 521760"/>
                <a:gd name="connsiteX16" fmla="*/ 483315 w 587666"/>
                <a:gd name="connsiteY16" fmla="*/ 43938 h 521760"/>
                <a:gd name="connsiteX17" fmla="*/ 514298 w 587666"/>
                <a:gd name="connsiteY17" fmla="*/ 521760 h 521760"/>
                <a:gd name="connsiteX18" fmla="*/ 73458 w 587666"/>
                <a:gd name="connsiteY18" fmla="*/ 521760 h 521760"/>
                <a:gd name="connsiteX19" fmla="*/ 51489 w 587666"/>
                <a:gd name="connsiteY19" fmla="*/ 499791 h 521760"/>
                <a:gd name="connsiteX20" fmla="*/ 73458 w 587666"/>
                <a:gd name="connsiteY20" fmla="*/ 477822 h 521760"/>
                <a:gd name="connsiteX21" fmla="*/ 514298 w 587666"/>
                <a:gd name="connsiteY21" fmla="*/ 477822 h 521760"/>
                <a:gd name="connsiteX22" fmla="*/ 536266 w 587666"/>
                <a:gd name="connsiteY22" fmla="*/ 499791 h 521760"/>
                <a:gd name="connsiteX23" fmla="*/ 514298 w 587666"/>
                <a:gd name="connsiteY23" fmla="*/ 521760 h 52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7666" h="521760">
                  <a:moveTo>
                    <a:pt x="483315" y="444869"/>
                  </a:moveTo>
                  <a:lnTo>
                    <a:pt x="104352" y="444869"/>
                  </a:lnTo>
                  <a:cubicBezTo>
                    <a:pt x="46814" y="444869"/>
                    <a:pt x="0" y="400108"/>
                    <a:pt x="0" y="345096"/>
                  </a:cubicBezTo>
                  <a:lnTo>
                    <a:pt x="0" y="99773"/>
                  </a:lnTo>
                  <a:cubicBezTo>
                    <a:pt x="0" y="44762"/>
                    <a:pt x="46814" y="0"/>
                    <a:pt x="104352" y="0"/>
                  </a:cubicBezTo>
                  <a:lnTo>
                    <a:pt x="483315" y="0"/>
                  </a:lnTo>
                  <a:cubicBezTo>
                    <a:pt x="540852" y="0"/>
                    <a:pt x="587667" y="44762"/>
                    <a:pt x="587667" y="99773"/>
                  </a:cubicBezTo>
                  <a:lnTo>
                    <a:pt x="587667" y="345096"/>
                  </a:lnTo>
                  <a:cubicBezTo>
                    <a:pt x="587667" y="400108"/>
                    <a:pt x="540852" y="444869"/>
                    <a:pt x="483315" y="444869"/>
                  </a:cubicBezTo>
                  <a:close/>
                  <a:moveTo>
                    <a:pt x="104352" y="43938"/>
                  </a:moveTo>
                  <a:cubicBezTo>
                    <a:pt x="71042" y="43938"/>
                    <a:pt x="43938" y="68989"/>
                    <a:pt x="43938" y="99773"/>
                  </a:cubicBezTo>
                  <a:lnTo>
                    <a:pt x="43938" y="345096"/>
                  </a:lnTo>
                  <a:cubicBezTo>
                    <a:pt x="43938" y="375880"/>
                    <a:pt x="71042" y="400931"/>
                    <a:pt x="104352" y="400931"/>
                  </a:cubicBezTo>
                  <a:lnTo>
                    <a:pt x="483315" y="400931"/>
                  </a:lnTo>
                  <a:cubicBezTo>
                    <a:pt x="516625" y="400931"/>
                    <a:pt x="543729" y="375880"/>
                    <a:pt x="543729" y="345096"/>
                  </a:cubicBezTo>
                  <a:lnTo>
                    <a:pt x="543729" y="99773"/>
                  </a:lnTo>
                  <a:cubicBezTo>
                    <a:pt x="543729" y="68989"/>
                    <a:pt x="516625" y="43938"/>
                    <a:pt x="483315" y="43938"/>
                  </a:cubicBezTo>
                  <a:close/>
                  <a:moveTo>
                    <a:pt x="514298" y="521760"/>
                  </a:moveTo>
                  <a:lnTo>
                    <a:pt x="73458" y="521760"/>
                  </a:lnTo>
                  <a:cubicBezTo>
                    <a:pt x="61325" y="521760"/>
                    <a:pt x="51489" y="511924"/>
                    <a:pt x="51489" y="499791"/>
                  </a:cubicBezTo>
                  <a:cubicBezTo>
                    <a:pt x="51489" y="487658"/>
                    <a:pt x="61325" y="477822"/>
                    <a:pt x="73458" y="477822"/>
                  </a:cubicBezTo>
                  <a:lnTo>
                    <a:pt x="514298" y="477822"/>
                  </a:lnTo>
                  <a:cubicBezTo>
                    <a:pt x="526430" y="477822"/>
                    <a:pt x="536266" y="487658"/>
                    <a:pt x="536266" y="499791"/>
                  </a:cubicBezTo>
                  <a:cubicBezTo>
                    <a:pt x="536266" y="511924"/>
                    <a:pt x="526430" y="521760"/>
                    <a:pt x="514298" y="521760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xmlns="" id="{CD6D7FFD-569C-4645-9AC8-98682CDD6B8B}"/>
                </a:ext>
              </a:extLst>
            </p:cNvPr>
            <p:cNvSpPr/>
            <p:nvPr/>
          </p:nvSpPr>
          <p:spPr>
            <a:xfrm>
              <a:off x="8157504" y="9237005"/>
              <a:ext cx="221095" cy="237345"/>
            </a:xfrm>
            <a:custGeom>
              <a:avLst/>
              <a:gdLst>
                <a:gd name="connsiteX0" fmla="*/ 60023 w 227747"/>
                <a:gd name="connsiteY0" fmla="*/ 244486 h 244486"/>
                <a:gd name="connsiteX1" fmla="*/ 0 w 227747"/>
                <a:gd name="connsiteY1" fmla="*/ 184367 h 244486"/>
                <a:gd name="connsiteX2" fmla="*/ 0 w 227747"/>
                <a:gd name="connsiteY2" fmla="*/ 60024 h 244486"/>
                <a:gd name="connsiteX3" fmla="*/ 60022 w 227747"/>
                <a:gd name="connsiteY3" fmla="*/ 0 h 244486"/>
                <a:gd name="connsiteX4" fmla="*/ 90031 w 227747"/>
                <a:gd name="connsiteY4" fmla="*/ 8040 h 244486"/>
                <a:gd name="connsiteX5" fmla="*/ 197720 w 227747"/>
                <a:gd name="connsiteY5" fmla="*/ 70219 h 244486"/>
                <a:gd name="connsiteX6" fmla="*/ 219705 w 227747"/>
                <a:gd name="connsiteY6" fmla="*/ 152187 h 244486"/>
                <a:gd name="connsiteX7" fmla="*/ 197720 w 227747"/>
                <a:gd name="connsiteY7" fmla="*/ 174172 h 244486"/>
                <a:gd name="connsiteX8" fmla="*/ 90031 w 227747"/>
                <a:gd name="connsiteY8" fmla="*/ 236351 h 244486"/>
                <a:gd name="connsiteX9" fmla="*/ 60023 w 227747"/>
                <a:gd name="connsiteY9" fmla="*/ 244486 h 244486"/>
                <a:gd name="connsiteX10" fmla="*/ 60119 w 227747"/>
                <a:gd name="connsiteY10" fmla="*/ 41124 h 244486"/>
                <a:gd name="connsiteX11" fmla="*/ 50611 w 227747"/>
                <a:gd name="connsiteY11" fmla="*/ 43719 h 244486"/>
                <a:gd name="connsiteX12" fmla="*/ 41192 w 227747"/>
                <a:gd name="connsiteY12" fmla="*/ 60024 h 244486"/>
                <a:gd name="connsiteX13" fmla="*/ 41192 w 227747"/>
                <a:gd name="connsiteY13" fmla="*/ 184367 h 244486"/>
                <a:gd name="connsiteX14" fmla="*/ 60028 w 227747"/>
                <a:gd name="connsiteY14" fmla="*/ 203193 h 244486"/>
                <a:gd name="connsiteX15" fmla="*/ 69435 w 227747"/>
                <a:gd name="connsiteY15" fmla="*/ 200672 h 244486"/>
                <a:gd name="connsiteX16" fmla="*/ 177124 w 227747"/>
                <a:gd name="connsiteY16" fmla="*/ 138501 h 244486"/>
                <a:gd name="connsiteX17" fmla="*/ 184021 w 227747"/>
                <a:gd name="connsiteY17" fmla="*/ 112787 h 244486"/>
                <a:gd name="connsiteX18" fmla="*/ 177124 w 227747"/>
                <a:gd name="connsiteY18" fmla="*/ 105891 h 244486"/>
                <a:gd name="connsiteX19" fmla="*/ 69435 w 227747"/>
                <a:gd name="connsiteY19" fmla="*/ 43719 h 244486"/>
                <a:gd name="connsiteX20" fmla="*/ 60119 w 227747"/>
                <a:gd name="connsiteY20" fmla="*/ 41124 h 244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7747" h="244486">
                  <a:moveTo>
                    <a:pt x="60023" y="244486"/>
                  </a:moveTo>
                  <a:cubicBezTo>
                    <a:pt x="26887" y="244362"/>
                    <a:pt x="71" y="217503"/>
                    <a:pt x="0" y="184367"/>
                  </a:cubicBezTo>
                  <a:lnTo>
                    <a:pt x="0" y="60024"/>
                  </a:lnTo>
                  <a:cubicBezTo>
                    <a:pt x="0" y="26874"/>
                    <a:pt x="26873" y="1"/>
                    <a:pt x="60022" y="0"/>
                  </a:cubicBezTo>
                  <a:cubicBezTo>
                    <a:pt x="70558" y="0"/>
                    <a:pt x="80907" y="2773"/>
                    <a:pt x="90031" y="8040"/>
                  </a:cubicBezTo>
                  <a:lnTo>
                    <a:pt x="197720" y="70219"/>
                  </a:lnTo>
                  <a:cubicBezTo>
                    <a:pt x="226425" y="86782"/>
                    <a:pt x="236269" y="123481"/>
                    <a:pt x="219705" y="152187"/>
                  </a:cubicBezTo>
                  <a:cubicBezTo>
                    <a:pt x="214435" y="161320"/>
                    <a:pt x="206852" y="168903"/>
                    <a:pt x="197720" y="174172"/>
                  </a:cubicBezTo>
                  <a:lnTo>
                    <a:pt x="90031" y="236351"/>
                  </a:lnTo>
                  <a:cubicBezTo>
                    <a:pt x="80919" y="241657"/>
                    <a:pt x="70567" y="244464"/>
                    <a:pt x="60023" y="244486"/>
                  </a:cubicBezTo>
                  <a:close/>
                  <a:moveTo>
                    <a:pt x="60119" y="41124"/>
                  </a:moveTo>
                  <a:cubicBezTo>
                    <a:pt x="56778" y="41152"/>
                    <a:pt x="53503" y="42047"/>
                    <a:pt x="50611" y="43719"/>
                  </a:cubicBezTo>
                  <a:cubicBezTo>
                    <a:pt x="44731" y="47028"/>
                    <a:pt x="41121" y="53277"/>
                    <a:pt x="41192" y="60024"/>
                  </a:cubicBezTo>
                  <a:lnTo>
                    <a:pt x="41192" y="184367"/>
                  </a:lnTo>
                  <a:cubicBezTo>
                    <a:pt x="41194" y="194768"/>
                    <a:pt x="49628" y="203196"/>
                    <a:pt x="60028" y="203193"/>
                  </a:cubicBezTo>
                  <a:cubicBezTo>
                    <a:pt x="63331" y="203193"/>
                    <a:pt x="66575" y="202323"/>
                    <a:pt x="69435" y="200672"/>
                  </a:cubicBezTo>
                  <a:lnTo>
                    <a:pt x="177124" y="138501"/>
                  </a:lnTo>
                  <a:cubicBezTo>
                    <a:pt x="186129" y="133305"/>
                    <a:pt x="189217" y="121793"/>
                    <a:pt x="184021" y="112787"/>
                  </a:cubicBezTo>
                  <a:cubicBezTo>
                    <a:pt x="182367" y="109922"/>
                    <a:pt x="179989" y="107544"/>
                    <a:pt x="177124" y="105891"/>
                  </a:cubicBezTo>
                  <a:lnTo>
                    <a:pt x="69435" y="43719"/>
                  </a:lnTo>
                  <a:cubicBezTo>
                    <a:pt x="66617" y="42037"/>
                    <a:pt x="63401" y="41141"/>
                    <a:pt x="60119" y="41124"/>
                  </a:cubicBezTo>
                  <a:close/>
                </a:path>
              </a:pathLst>
            </a:custGeom>
            <a:solidFill>
              <a:schemeClr val="accent1"/>
            </a:solidFill>
            <a:ln w="6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</p:grpSp>
      <p:pic>
        <p:nvPicPr>
          <p:cNvPr id="26" name="图片 25" descr="图标&#10;&#10;描述已自动生成">
            <a:extLst>
              <a:ext uri="{FF2B5EF4-FFF2-40B4-BE49-F238E27FC236}">
                <a16:creationId xmlns:a16="http://schemas.microsoft.com/office/drawing/2014/main" xmlns="" id="{CADE9C97-81EC-4348-819A-58EF76DFA20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8038" y="3035463"/>
            <a:ext cx="2067324" cy="206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725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: 圆角 72">
            <a:extLst>
              <a:ext uri="{FF2B5EF4-FFF2-40B4-BE49-F238E27FC236}">
                <a16:creationId xmlns:a16="http://schemas.microsoft.com/office/drawing/2014/main" xmlns="" id="{6672F471-52CA-420D-9B6A-26759FFAE72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129" name="组合 4128">
            <a:extLst>
              <a:ext uri="{FF2B5EF4-FFF2-40B4-BE49-F238E27FC236}">
                <a16:creationId xmlns:a16="http://schemas.microsoft.com/office/drawing/2014/main" xmlns="" id="{B91B2E07-A04C-404F-A5EA-638A886C5938}"/>
              </a:ext>
            </a:extLst>
          </p:cNvPr>
          <p:cNvGrpSpPr/>
          <p:nvPr/>
        </p:nvGrpSpPr>
        <p:grpSpPr>
          <a:xfrm>
            <a:off x="304688" y="278025"/>
            <a:ext cx="11575810" cy="6302721"/>
            <a:chOff x="304688" y="278025"/>
            <a:chExt cx="11575810" cy="6302721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xmlns="" id="{E4F6149B-72F6-4844-989E-FEBCBFDB5F0D}"/>
                </a:ext>
              </a:extLst>
            </p:cNvPr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117" name="图片 4116">
              <a:extLst>
                <a:ext uri="{FF2B5EF4-FFF2-40B4-BE49-F238E27FC236}">
                  <a16:creationId xmlns:a16="http://schemas.microsoft.com/office/drawing/2014/main" xmlns="" id="{519C7CA4-EE57-4F3E-BCD0-E22DF8551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4114" name="图形 4113">
            <a:extLst>
              <a:ext uri="{FF2B5EF4-FFF2-40B4-BE49-F238E27FC236}">
                <a16:creationId xmlns:a16="http://schemas.microsoft.com/office/drawing/2014/main" xmlns="" id="{619F235F-33A3-49C2-8D1D-A6A8440183D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056436" y="1773665"/>
            <a:ext cx="4859168" cy="4859168"/>
          </a:xfrm>
          <a:prstGeom prst="rect">
            <a:avLst/>
          </a:prstGeom>
        </p:spPr>
      </p:pic>
      <p:pic>
        <p:nvPicPr>
          <p:cNvPr id="4110" name="图形 4109">
            <a:extLst>
              <a:ext uri="{FF2B5EF4-FFF2-40B4-BE49-F238E27FC236}">
                <a16:creationId xmlns:a16="http://schemas.microsoft.com/office/drawing/2014/main" xmlns="" id="{8C82A6AE-9301-4228-A620-B580EBBADE4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280311" y="937245"/>
            <a:ext cx="3263399" cy="3263399"/>
          </a:xfrm>
          <a:prstGeom prst="rect">
            <a:avLst/>
          </a:prstGeom>
        </p:spPr>
      </p:pic>
      <p:sp>
        <p:nvSpPr>
          <p:cNvPr id="54" name="椭圆 3_1">
            <a:extLst>
              <a:ext uri="{FF2B5EF4-FFF2-40B4-BE49-F238E27FC236}">
                <a16:creationId xmlns:a16="http://schemas.microsoft.com/office/drawing/2014/main" xmlns="" id="{B381C95B-41D4-4FE9-A955-87760CE24B76}"/>
              </a:ext>
            </a:extLst>
          </p:cNvPr>
          <p:cNvSpPr/>
          <p:nvPr/>
        </p:nvSpPr>
        <p:spPr>
          <a:xfrm>
            <a:off x="6512950" y="1196837"/>
            <a:ext cx="4991517" cy="49915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文本框 11">
            <a:extLst>
              <a:ext uri="{FF2B5EF4-FFF2-40B4-BE49-F238E27FC236}">
                <a16:creationId xmlns:a16="http://schemas.microsoft.com/office/drawing/2014/main" xmlns="" id="{9B5E5E69-D483-4D9C-A2E8-507EFEEF7400}"/>
              </a:ext>
            </a:extLst>
          </p:cNvPr>
          <p:cNvSpPr txBox="1">
            <a:spLocks/>
          </p:cNvSpPr>
          <p:nvPr/>
        </p:nvSpPr>
        <p:spPr>
          <a:xfrm>
            <a:off x="5521639" y="984507"/>
            <a:ext cx="2658114" cy="61330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alpha val="30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2021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alpha val="30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5" name="椭圆l 3">
            <a:extLst>
              <a:ext uri="{FF2B5EF4-FFF2-40B4-BE49-F238E27FC236}">
                <a16:creationId xmlns:a16="http://schemas.microsoft.com/office/drawing/2014/main" xmlns="" id="{16E92A4C-27D9-4094-A16C-A58D714CCE54}"/>
              </a:ext>
            </a:extLst>
          </p:cNvPr>
          <p:cNvSpPr/>
          <p:nvPr/>
        </p:nvSpPr>
        <p:spPr>
          <a:xfrm>
            <a:off x="6425112" y="1147528"/>
            <a:ext cx="4991517" cy="499151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6" name="图片 55">
            <a:extLst>
              <a:ext uri="{FF2B5EF4-FFF2-40B4-BE49-F238E27FC236}">
                <a16:creationId xmlns:a16="http://schemas.microsoft.com/office/drawing/2014/main" xmlns="" id="{28FEBCD9-F2AF-4999-B4CF-22DE09D7333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25112" y="1159677"/>
            <a:ext cx="4991517" cy="4991517"/>
          </a:xfrm>
          <a:custGeom>
            <a:avLst/>
            <a:gdLst>
              <a:gd name="connsiteX0" fmla="*/ 2377802 w 4755604"/>
              <a:gd name="connsiteY0" fmla="*/ 0 h 4755604"/>
              <a:gd name="connsiteX1" fmla="*/ 4755604 w 4755604"/>
              <a:gd name="connsiteY1" fmla="*/ 2377802 h 4755604"/>
              <a:gd name="connsiteX2" fmla="*/ 2377802 w 4755604"/>
              <a:gd name="connsiteY2" fmla="*/ 4755604 h 4755604"/>
              <a:gd name="connsiteX3" fmla="*/ 0 w 4755604"/>
              <a:gd name="connsiteY3" fmla="*/ 2377802 h 4755604"/>
              <a:gd name="connsiteX4" fmla="*/ 2377802 w 4755604"/>
              <a:gd name="connsiteY4" fmla="*/ 0 h 4755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5604" h="4755604">
                <a:moveTo>
                  <a:pt x="2377802" y="0"/>
                </a:moveTo>
                <a:cubicBezTo>
                  <a:pt x="3691026" y="0"/>
                  <a:pt x="4755604" y="1064578"/>
                  <a:pt x="4755604" y="2377802"/>
                </a:cubicBezTo>
                <a:cubicBezTo>
                  <a:pt x="4755604" y="3691026"/>
                  <a:pt x="3691026" y="4755604"/>
                  <a:pt x="2377802" y="4755604"/>
                </a:cubicBezTo>
                <a:cubicBezTo>
                  <a:pt x="1064578" y="4755604"/>
                  <a:pt x="0" y="3691026"/>
                  <a:pt x="0" y="2377802"/>
                </a:cubicBezTo>
                <a:cubicBezTo>
                  <a:pt x="0" y="1064578"/>
                  <a:pt x="1064578" y="0"/>
                  <a:pt x="2377802" y="0"/>
                </a:cubicBezTo>
                <a:close/>
              </a:path>
            </a:pathLst>
          </a:custGeom>
          <a:ln>
            <a:noFill/>
          </a:ln>
          <a:effectLst/>
        </p:spPr>
      </p:pic>
      <p:sp>
        <p:nvSpPr>
          <p:cNvPr id="57" name="矩形 46">
            <a:extLst>
              <a:ext uri="{FF2B5EF4-FFF2-40B4-BE49-F238E27FC236}">
                <a16:creationId xmlns:a16="http://schemas.microsoft.com/office/drawing/2014/main" xmlns="" id="{70FC9147-52B7-4BEC-83A0-9F50B45FA693}"/>
              </a:ext>
            </a:extLst>
          </p:cNvPr>
          <p:cNvSpPr/>
          <p:nvPr/>
        </p:nvSpPr>
        <p:spPr>
          <a:xfrm rot="19500000">
            <a:off x="7173946" y="1947012"/>
            <a:ext cx="3488997" cy="3456614"/>
          </a:xfrm>
          <a:prstGeom prst="rect">
            <a:avLst/>
          </a:prstGeom>
        </p:spPr>
        <p:txBody>
          <a:bodyPr wrap="square">
            <a:prstTxWarp prst="textCircle">
              <a:avLst>
                <a:gd name="adj" fmla="val 10960694"/>
              </a:avLst>
            </a:prstTxWarp>
            <a:spAutoFit/>
          </a:bodyPr>
          <a:lstStyle/>
          <a:p>
            <a:pPr algn="dist"/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2021 ANNUAL SUMMARY TEMPLATE 2021 ANNUAL SUMMARY TEMPLATE</a:t>
            </a:r>
          </a:p>
          <a:p>
            <a:pPr algn="dist"/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文本框 15">
            <a:extLst>
              <a:ext uri="{FF2B5EF4-FFF2-40B4-BE49-F238E27FC236}">
                <a16:creationId xmlns:a16="http://schemas.microsoft.com/office/drawing/2014/main" xmlns="" id="{A4C73BF6-B5E6-4775-BB99-99B05199E595}"/>
              </a:ext>
            </a:extLst>
          </p:cNvPr>
          <p:cNvSpPr txBox="1">
            <a:spLocks/>
          </p:cNvSpPr>
          <p:nvPr/>
        </p:nvSpPr>
        <p:spPr>
          <a:xfrm>
            <a:off x="856367" y="2485760"/>
            <a:ext cx="5632324" cy="9199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2022</a:t>
            </a: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我来了</a:t>
            </a:r>
          </a:p>
        </p:txBody>
      </p:sp>
      <p:sp>
        <p:nvSpPr>
          <p:cNvPr id="65" name="文本框 13">
            <a:extLst>
              <a:ext uri="{FF2B5EF4-FFF2-40B4-BE49-F238E27FC236}">
                <a16:creationId xmlns:a16="http://schemas.microsoft.com/office/drawing/2014/main" xmlns="" id="{1FAAA981-35AA-4A2A-B612-5BA2FCA9A3BA}"/>
              </a:ext>
            </a:extLst>
          </p:cNvPr>
          <p:cNvSpPr txBox="1"/>
          <p:nvPr/>
        </p:nvSpPr>
        <p:spPr>
          <a:xfrm>
            <a:off x="856367" y="3825931"/>
            <a:ext cx="3353301" cy="3970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Lorem ipsum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dolor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sit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amet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consectetur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adipiscing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elit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,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sed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do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eiusmod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tempor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incididunt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ut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 labore et dolore magna </a:t>
            </a:r>
            <a:r>
              <a:rPr kumimoji="0" lang="en-GB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aliqua</a:t>
            </a:r>
            <a:r>
              <a:rPr kumimoji="0" lang="en-GB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</a:p>
        </p:txBody>
      </p:sp>
      <p:sp>
        <p:nvSpPr>
          <p:cNvPr id="74" name="文本框 11">
            <a:extLst>
              <a:ext uri="{FF2B5EF4-FFF2-40B4-BE49-F238E27FC236}">
                <a16:creationId xmlns:a16="http://schemas.microsoft.com/office/drawing/2014/main" xmlns="" id="{C252A7B7-98AA-4D43-B7FD-6EA9DB81A788}"/>
              </a:ext>
            </a:extLst>
          </p:cNvPr>
          <p:cNvSpPr txBox="1">
            <a:spLocks/>
          </p:cNvSpPr>
          <p:nvPr/>
        </p:nvSpPr>
        <p:spPr>
          <a:xfrm>
            <a:off x="856367" y="1673727"/>
            <a:ext cx="5632324" cy="9199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再见</a:t>
            </a: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2021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637DD44A-860F-4C0B-A2A6-519BDC98CB90}"/>
              </a:ext>
            </a:extLst>
          </p:cNvPr>
          <p:cNvGrpSpPr/>
          <p:nvPr/>
        </p:nvGrpSpPr>
        <p:grpSpPr>
          <a:xfrm>
            <a:off x="281996" y="6644030"/>
            <a:ext cx="11598502" cy="148182"/>
            <a:chOff x="281996" y="6644030"/>
            <a:chExt cx="11598502" cy="148182"/>
          </a:xfrm>
        </p:grpSpPr>
        <p:sp>
          <p:nvSpPr>
            <p:cNvPr id="72" name="文本框 10">
              <a:extLst>
                <a:ext uri="{FF2B5EF4-FFF2-40B4-BE49-F238E27FC236}">
                  <a16:creationId xmlns:a16="http://schemas.microsoft.com/office/drawing/2014/main" xmlns="" id="{8F31F347-9C1F-4B2B-9FEB-C43AC7CC17DA}"/>
                </a:ext>
              </a:extLst>
            </p:cNvPr>
            <p:cNvSpPr txBox="1">
              <a:spLocks/>
            </p:cNvSpPr>
            <p:nvPr/>
          </p:nvSpPr>
          <p:spPr>
            <a:xfrm>
              <a:off x="281996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79" name="文本框 9">
              <a:extLst>
                <a:ext uri="{FF2B5EF4-FFF2-40B4-BE49-F238E27FC236}">
                  <a16:creationId xmlns:a16="http://schemas.microsoft.com/office/drawing/2014/main" xmlns="" id="{1A5E75DC-9A3C-4384-BF1C-6C9D138A999A}"/>
                </a:ext>
              </a:extLst>
            </p:cNvPr>
            <p:cNvSpPr txBox="1">
              <a:spLocks/>
            </p:cNvSpPr>
            <p:nvPr/>
          </p:nvSpPr>
          <p:spPr>
            <a:xfrm>
              <a:off x="4248074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80" name="文本框 8">
              <a:extLst>
                <a:ext uri="{FF2B5EF4-FFF2-40B4-BE49-F238E27FC236}">
                  <a16:creationId xmlns:a16="http://schemas.microsoft.com/office/drawing/2014/main" xmlns="" id="{F3752C16-195B-41DE-8C93-DFD6F8E60711}"/>
                </a:ext>
              </a:extLst>
            </p:cNvPr>
            <p:cNvSpPr txBox="1">
              <a:spLocks/>
            </p:cNvSpPr>
            <p:nvPr/>
          </p:nvSpPr>
          <p:spPr>
            <a:xfrm>
              <a:off x="8214152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961A301E-9EB7-4905-AEE8-5A3298ECC301}"/>
              </a:ext>
            </a:extLst>
          </p:cNvPr>
          <p:cNvGrpSpPr/>
          <p:nvPr/>
        </p:nvGrpSpPr>
        <p:grpSpPr>
          <a:xfrm>
            <a:off x="281996" y="79271"/>
            <a:ext cx="11598502" cy="148182"/>
            <a:chOff x="281996" y="79271"/>
            <a:chExt cx="11598502" cy="148182"/>
          </a:xfrm>
        </p:grpSpPr>
        <p:sp>
          <p:nvSpPr>
            <p:cNvPr id="81" name="文本框 7">
              <a:extLst>
                <a:ext uri="{FF2B5EF4-FFF2-40B4-BE49-F238E27FC236}">
                  <a16:creationId xmlns:a16="http://schemas.microsoft.com/office/drawing/2014/main" xmlns="" id="{3344D9DC-8577-4879-A62D-2F10C3FAFB68}"/>
                </a:ext>
              </a:extLst>
            </p:cNvPr>
            <p:cNvSpPr txBox="1">
              <a:spLocks/>
            </p:cNvSpPr>
            <p:nvPr/>
          </p:nvSpPr>
          <p:spPr>
            <a:xfrm>
              <a:off x="281996" y="792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82" name="文本框 6">
              <a:extLst>
                <a:ext uri="{FF2B5EF4-FFF2-40B4-BE49-F238E27FC236}">
                  <a16:creationId xmlns:a16="http://schemas.microsoft.com/office/drawing/2014/main" xmlns="" id="{B3A81EE1-BF8B-4CE9-9CAE-81ABE058D383}"/>
                </a:ext>
              </a:extLst>
            </p:cNvPr>
            <p:cNvSpPr txBox="1">
              <a:spLocks/>
            </p:cNvSpPr>
            <p:nvPr/>
          </p:nvSpPr>
          <p:spPr>
            <a:xfrm>
              <a:off x="4248074" y="792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83" name="文本框 5">
              <a:extLst>
                <a:ext uri="{FF2B5EF4-FFF2-40B4-BE49-F238E27FC236}">
                  <a16:creationId xmlns:a16="http://schemas.microsoft.com/office/drawing/2014/main" xmlns="" id="{49BB08A7-3BA5-4B2B-8618-31A7B3F476FC}"/>
                </a:ext>
              </a:extLst>
            </p:cNvPr>
            <p:cNvSpPr txBox="1">
              <a:spLocks/>
            </p:cNvSpPr>
            <p:nvPr/>
          </p:nvSpPr>
          <p:spPr>
            <a:xfrm>
              <a:off x="8214152" y="792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883FA9C4-2365-448B-9213-4F3AFEA49630}"/>
              </a:ext>
            </a:extLst>
          </p:cNvPr>
          <p:cNvGrpSpPr/>
          <p:nvPr/>
        </p:nvGrpSpPr>
        <p:grpSpPr>
          <a:xfrm rot="5400000">
            <a:off x="-3236524" y="3316926"/>
            <a:ext cx="6684810" cy="237632"/>
            <a:chOff x="297229" y="4868470"/>
            <a:chExt cx="7239657" cy="148185"/>
          </a:xfrm>
        </p:grpSpPr>
        <p:sp>
          <p:nvSpPr>
            <p:cNvPr id="85" name="文本框 4">
              <a:extLst>
                <a:ext uri="{FF2B5EF4-FFF2-40B4-BE49-F238E27FC236}">
                  <a16:creationId xmlns:a16="http://schemas.microsoft.com/office/drawing/2014/main" xmlns="" id="{178975B6-86A6-4711-83C9-E0D374BE346E}"/>
                </a:ext>
              </a:extLst>
            </p:cNvPr>
            <p:cNvSpPr txBox="1">
              <a:spLocks/>
            </p:cNvSpPr>
            <p:nvPr/>
          </p:nvSpPr>
          <p:spPr>
            <a:xfrm>
              <a:off x="297229" y="4868473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86" name="文本框 3">
              <a:extLst>
                <a:ext uri="{FF2B5EF4-FFF2-40B4-BE49-F238E27FC236}">
                  <a16:creationId xmlns:a16="http://schemas.microsoft.com/office/drawing/2014/main" xmlns="" id="{EDA3CFFE-5CC7-42D0-B76C-B987617FB445}"/>
                </a:ext>
              </a:extLst>
            </p:cNvPr>
            <p:cNvSpPr txBox="1">
              <a:spLocks/>
            </p:cNvSpPr>
            <p:nvPr/>
          </p:nvSpPr>
          <p:spPr>
            <a:xfrm>
              <a:off x="4232838" y="4868470"/>
              <a:ext cx="3304048" cy="92405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5676F2FC-40E6-4BAC-A9F8-C64A5D0694C7}"/>
              </a:ext>
            </a:extLst>
          </p:cNvPr>
          <p:cNvGrpSpPr/>
          <p:nvPr/>
        </p:nvGrpSpPr>
        <p:grpSpPr>
          <a:xfrm rot="5400000">
            <a:off x="8707623" y="3335647"/>
            <a:ext cx="6650908" cy="148183"/>
            <a:chOff x="281997" y="4871471"/>
            <a:chExt cx="6650908" cy="148183"/>
          </a:xfrm>
        </p:grpSpPr>
        <p:sp>
          <p:nvSpPr>
            <p:cNvPr id="89" name="文本框 2">
              <a:extLst>
                <a:ext uri="{FF2B5EF4-FFF2-40B4-BE49-F238E27FC236}">
                  <a16:creationId xmlns:a16="http://schemas.microsoft.com/office/drawing/2014/main" xmlns="" id="{B8D51ACA-F1F8-4E65-B886-9CCC9E54ADE7}"/>
                </a:ext>
              </a:extLst>
            </p:cNvPr>
            <p:cNvSpPr txBox="1">
              <a:spLocks/>
            </p:cNvSpPr>
            <p:nvPr/>
          </p:nvSpPr>
          <p:spPr>
            <a:xfrm>
              <a:off x="281997" y="4871471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90" name="文本框 1">
              <a:extLst>
                <a:ext uri="{FF2B5EF4-FFF2-40B4-BE49-F238E27FC236}">
                  <a16:creationId xmlns:a16="http://schemas.microsoft.com/office/drawing/2014/main" xmlns="" id="{3D8F10DB-3C53-4473-9DE7-4EA4AE8DF52A}"/>
                </a:ext>
              </a:extLst>
            </p:cNvPr>
            <p:cNvSpPr txBox="1">
              <a:spLocks/>
            </p:cNvSpPr>
            <p:nvPr/>
          </p:nvSpPr>
          <p:spPr>
            <a:xfrm>
              <a:off x="4233562" y="4871472"/>
              <a:ext cx="2699343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pic>
        <p:nvPicPr>
          <p:cNvPr id="58" name="图片 11_1">
            <a:extLst>
              <a:ext uri="{FF2B5EF4-FFF2-40B4-BE49-F238E27FC236}">
                <a16:creationId xmlns:a16="http://schemas.microsoft.com/office/drawing/2014/main" xmlns="" id="{150EE131-AA8A-4488-9C69-39A5E124B27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4902254" y="360716"/>
            <a:ext cx="5199689" cy="8277077"/>
          </a:xfrm>
          <a:prstGeom prst="rect">
            <a:avLst/>
          </a:prstGeom>
        </p:spPr>
      </p:pic>
      <p:sp>
        <p:nvSpPr>
          <p:cNvPr id="94" name="文本框 121">
            <a:extLst>
              <a:ext uri="{FF2B5EF4-FFF2-40B4-BE49-F238E27FC236}">
                <a16:creationId xmlns:a16="http://schemas.microsoft.com/office/drawing/2014/main" xmlns="" id="{C8282CD7-50E3-43DF-B8C7-FE639297672D}"/>
              </a:ext>
            </a:extLst>
          </p:cNvPr>
          <p:cNvSpPr txBox="1"/>
          <p:nvPr/>
        </p:nvSpPr>
        <p:spPr>
          <a:xfrm>
            <a:off x="746145" y="600473"/>
            <a:ext cx="1426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 H</a:t>
            </a:r>
            <a:r>
              <a:rPr lang="en-US" altLang="zh-CN" sz="135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18" name="任意多边形: 形状 4117">
            <a:extLst>
              <a:ext uri="{FF2B5EF4-FFF2-40B4-BE49-F238E27FC236}">
                <a16:creationId xmlns:a16="http://schemas.microsoft.com/office/drawing/2014/main" xmlns="" id="{80622BD7-4BF3-4DF7-A69E-577361EDF7A2}"/>
              </a:ext>
            </a:extLst>
          </p:cNvPr>
          <p:cNvSpPr/>
          <p:nvPr/>
        </p:nvSpPr>
        <p:spPr>
          <a:xfrm rot="642229">
            <a:off x="9993025" y="890675"/>
            <a:ext cx="279021" cy="279021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1"/>
          </a:solidFill>
          <a:ln w="2540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119" name="任意多边形: 形状 4118">
            <a:extLst>
              <a:ext uri="{FF2B5EF4-FFF2-40B4-BE49-F238E27FC236}">
                <a16:creationId xmlns:a16="http://schemas.microsoft.com/office/drawing/2014/main" xmlns="" id="{B5E63459-EE5C-4FBF-A082-9383A6379732}"/>
              </a:ext>
            </a:extLst>
          </p:cNvPr>
          <p:cNvSpPr/>
          <p:nvPr/>
        </p:nvSpPr>
        <p:spPr>
          <a:xfrm rot="642229">
            <a:off x="4720305" y="1437941"/>
            <a:ext cx="416829" cy="416829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120" name="任意多边形: 形状 4119">
            <a:extLst>
              <a:ext uri="{FF2B5EF4-FFF2-40B4-BE49-F238E27FC236}">
                <a16:creationId xmlns:a16="http://schemas.microsoft.com/office/drawing/2014/main" xmlns="" id="{095A18CB-C415-401E-8F90-7F6F02B80BFC}"/>
              </a:ext>
            </a:extLst>
          </p:cNvPr>
          <p:cNvSpPr/>
          <p:nvPr/>
        </p:nvSpPr>
        <p:spPr>
          <a:xfrm rot="21066571">
            <a:off x="701893" y="3189727"/>
            <a:ext cx="259545" cy="259545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2"/>
          </a:solidFill>
          <a:ln w="25400" cap="rnd">
            <a:noFill/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4125" name="图形 4124">
            <a:extLst>
              <a:ext uri="{FF2B5EF4-FFF2-40B4-BE49-F238E27FC236}">
                <a16:creationId xmlns:a16="http://schemas.microsoft.com/office/drawing/2014/main" xmlns="" id="{DA1C9E9D-A470-4527-B6D4-292538E85A1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378879" y="5526197"/>
            <a:ext cx="3263399" cy="105204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D97D204-426B-4C91-A48F-BAC879A9897D}"/>
              </a:ext>
            </a:extLst>
          </p:cNvPr>
          <p:cNvGrpSpPr/>
          <p:nvPr/>
        </p:nvGrpSpPr>
        <p:grpSpPr>
          <a:xfrm>
            <a:off x="856367" y="4581190"/>
            <a:ext cx="3401572" cy="429788"/>
            <a:chOff x="886824" y="4581190"/>
            <a:chExt cx="3401572" cy="429788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xmlns="" id="{AC75608C-AD72-4F97-B881-6779360AF1B2}"/>
                </a:ext>
              </a:extLst>
            </p:cNvPr>
            <p:cNvSpPr/>
            <p:nvPr/>
          </p:nvSpPr>
          <p:spPr>
            <a:xfrm>
              <a:off x="886824" y="4581190"/>
              <a:ext cx="3401572" cy="42978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0B3618C0-E055-4CCA-B044-4A39253BAB68}"/>
                </a:ext>
              </a:extLst>
            </p:cNvPr>
            <p:cNvGrpSpPr/>
            <p:nvPr/>
          </p:nvGrpSpPr>
          <p:grpSpPr>
            <a:xfrm>
              <a:off x="1011933" y="4641646"/>
              <a:ext cx="3151354" cy="338554"/>
              <a:chOff x="1015570" y="4670674"/>
              <a:chExt cx="3151354" cy="338554"/>
            </a:xfrm>
          </p:grpSpPr>
          <p:sp>
            <p:nvSpPr>
              <p:cNvPr id="4126" name="文本框 4125">
                <a:extLst>
                  <a:ext uri="{FF2B5EF4-FFF2-40B4-BE49-F238E27FC236}">
                    <a16:creationId xmlns:a16="http://schemas.microsoft.com/office/drawing/2014/main" xmlns="" id="{7BD9D524-0899-43B2-9666-9858B682B3B8}"/>
                  </a:ext>
                </a:extLst>
              </p:cNvPr>
              <p:cNvSpPr txBox="1"/>
              <p:nvPr/>
            </p:nvSpPr>
            <p:spPr>
              <a:xfrm>
                <a:off x="1015570" y="4670674"/>
                <a:ext cx="17390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汇报人：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XXXX</a:t>
                </a:r>
                <a:endParaRPr lang="zh-CN" altLang="en-US" sz="16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4127" name="文本框 4126">
                <a:extLst>
                  <a:ext uri="{FF2B5EF4-FFF2-40B4-BE49-F238E27FC236}">
                    <a16:creationId xmlns:a16="http://schemas.microsoft.com/office/drawing/2014/main" xmlns="" id="{5ABEC1A4-A1F8-4564-BC49-684870B3966F}"/>
                  </a:ext>
                </a:extLst>
              </p:cNvPr>
              <p:cNvSpPr txBox="1"/>
              <p:nvPr/>
            </p:nvSpPr>
            <p:spPr>
              <a:xfrm>
                <a:off x="2427881" y="4670674"/>
                <a:ext cx="17390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时间：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rPr>
                  <a:t>XXXX</a:t>
                </a:r>
                <a:endParaRPr lang="zh-CN" altLang="en-US" sz="1600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</p:grpSp>
      <p:sp>
        <p:nvSpPr>
          <p:cNvPr id="4130" name="文本框 11">
            <a:extLst>
              <a:ext uri="{FF2B5EF4-FFF2-40B4-BE49-F238E27FC236}">
                <a16:creationId xmlns:a16="http://schemas.microsoft.com/office/drawing/2014/main" xmlns="" id="{47DBC542-DCBD-4FDB-BB2C-30FB3C73CE07}"/>
              </a:ext>
            </a:extLst>
          </p:cNvPr>
          <p:cNvSpPr txBox="1">
            <a:spLocks/>
          </p:cNvSpPr>
          <p:nvPr/>
        </p:nvSpPr>
        <p:spPr>
          <a:xfrm>
            <a:off x="9146413" y="5980437"/>
            <a:ext cx="2658114" cy="75270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alpha val="30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2022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alpha val="30000"/>
                </a:scheme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B2A35AC-EE8E-417D-B6DC-547CE9235A73}"/>
              </a:ext>
            </a:extLst>
          </p:cNvPr>
          <p:cNvSpPr/>
          <p:nvPr/>
        </p:nvSpPr>
        <p:spPr>
          <a:xfrm>
            <a:off x="856366" y="3609722"/>
            <a:ext cx="3401572" cy="10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文本框 14">
            <a:extLst>
              <a:ext uri="{FF2B5EF4-FFF2-40B4-BE49-F238E27FC236}">
                <a16:creationId xmlns:a16="http://schemas.microsoft.com/office/drawing/2014/main" xmlns="" id="{A8987AC6-D168-4FE5-A374-A1C70A89F90D}"/>
              </a:ext>
            </a:extLst>
          </p:cNvPr>
          <p:cNvSpPr txBox="1"/>
          <p:nvPr/>
        </p:nvSpPr>
        <p:spPr>
          <a:xfrm>
            <a:off x="856367" y="3456775"/>
            <a:ext cx="3401572" cy="334515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From 2021 to 2022</a:t>
            </a:r>
          </a:p>
        </p:txBody>
      </p:sp>
    </p:spTree>
    <p:extLst>
      <p:ext uri="{BB962C8B-B14F-4D97-AF65-F5344CB8AC3E}">
        <p14:creationId xmlns:p14="http://schemas.microsoft.com/office/powerpoint/2010/main" val="24657537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xmlns="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xmlns="" id="{DA4E18CC-D0D9-4819-84E5-F07A4AF1525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105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09762F0-AC7F-49E4-BA30-FEED0099CAD0}"/>
              </a:ext>
            </a:extLst>
          </p:cNvPr>
          <p:cNvSpPr txBox="1"/>
          <p:nvPr/>
        </p:nvSpPr>
        <p:spPr>
          <a:xfrm>
            <a:off x="1807272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kumimoji="0" lang="en-US" altLang="zh-CN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r>
              <a:rPr kumimoji="0" lang="zh-CN" altLang="en-US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实验室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4D3F33E4-3B86-4B67-9E26-C72AA09D5DE9}"/>
              </a:ext>
            </a:extLst>
          </p:cNvPr>
          <p:cNvCxnSpPr>
            <a:cxnSpLocks/>
          </p:cNvCxnSpPr>
          <p:nvPr/>
        </p:nvCxnSpPr>
        <p:spPr>
          <a:xfrm>
            <a:off x="1912752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0EAED52-F738-4924-B11C-F6C1E5E02270}"/>
              </a:ext>
            </a:extLst>
          </p:cNvPr>
          <p:cNvSpPr txBox="1"/>
          <p:nvPr/>
        </p:nvSpPr>
        <p:spPr>
          <a:xfrm>
            <a:off x="1825950" y="3344831"/>
            <a:ext cx="2511031" cy="654410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kumimoji="0" lang="en-US" altLang="zh-CN" sz="1215" b="0" i="0" u="none" strike="noStrike" kern="1200" cap="none" spc="0" normalizeH="0" baseline="0" noProof="0" dirty="0">
              <a:ln>
                <a:noFill/>
              </a:ln>
              <a:solidFill>
                <a:srgbClr val="191C78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模板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即可获得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10</a:t>
            </a: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套免费年终回报模板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FFC01A1-519D-49F8-9C2D-CFEA2F4A433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105" y="4527863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8CEDE0C-F531-4CAB-AEDA-54016756A5ED}"/>
              </a:ext>
            </a:extLst>
          </p:cNvPr>
          <p:cNvSpPr txBox="1"/>
          <p:nvPr/>
        </p:nvSpPr>
        <p:spPr>
          <a:xfrm>
            <a:off x="1807272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kumimoji="0" lang="en-US" altLang="zh-CN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endParaRPr kumimoji="0" lang="zh-CN" altLang="en-US" sz="2025" b="0" i="0" u="none" strike="noStrike" kern="1200" cap="none" spc="0" normalizeH="0" baseline="0" noProof="0" dirty="0">
              <a:ln>
                <a:noFill/>
              </a:ln>
              <a:solidFill>
                <a:srgbClr val="191C78"/>
              </a:solidFill>
              <a:effectLst/>
              <a:uLnTx/>
              <a:uFillTx/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B85B8DE6-07D0-4B43-B154-94506AA1B110}"/>
              </a:ext>
            </a:extLst>
          </p:cNvPr>
          <p:cNvCxnSpPr>
            <a:cxnSpLocks/>
          </p:cNvCxnSpPr>
          <p:nvPr/>
        </p:nvCxnSpPr>
        <p:spPr>
          <a:xfrm>
            <a:off x="1912752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D24FA040-5C16-4237-A4E4-8D961F5CA63A}"/>
              </a:ext>
            </a:extLst>
          </p:cNvPr>
          <p:cNvSpPr txBox="1"/>
          <p:nvPr/>
        </p:nvSpPr>
        <p:spPr>
          <a:xfrm>
            <a:off x="1825950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让我们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91C78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轻松稿定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！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03EFCD77-A9E8-4642-9C47-0ADE293C063D}"/>
              </a:ext>
            </a:extLst>
          </p:cNvPr>
          <p:cNvCxnSpPr>
            <a:cxnSpLocks/>
          </p:cNvCxnSpPr>
          <p:nvPr/>
        </p:nvCxnSpPr>
        <p:spPr>
          <a:xfrm>
            <a:off x="5735751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605F2790-24E3-4947-BEAE-DD936A9FE69E}"/>
              </a:ext>
            </a:extLst>
          </p:cNvPr>
          <p:cNvGrpSpPr/>
          <p:nvPr/>
        </p:nvGrpSpPr>
        <p:grpSpPr>
          <a:xfrm>
            <a:off x="4347103" y="2880776"/>
            <a:ext cx="3812878" cy="1106529"/>
            <a:chOff x="4408063" y="4781148"/>
            <a:chExt cx="3812878" cy="1106529"/>
          </a:xfrm>
        </p:grpSpPr>
        <p:pic>
          <p:nvPicPr>
            <p:cNvPr id="12" name="图片 11" descr="QR 代码&#10;&#10;描述已自动生成">
              <a:extLst>
                <a:ext uri="{FF2B5EF4-FFF2-40B4-BE49-F238E27FC236}">
                  <a16:creationId xmlns:a16="http://schemas.microsoft.com/office/drawing/2014/main" xmlns="" id="{F30EFF6D-02A3-48D4-B058-AFB1BE27C2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4781148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60104124-C68A-4A44-B86C-AB6D4B05D4DB}"/>
                </a:ext>
              </a:extLst>
            </p:cNvPr>
            <p:cNvSpPr txBox="1"/>
            <p:nvPr/>
          </p:nvSpPr>
          <p:spPr>
            <a:xfrm>
              <a:off x="5691232" y="4781148"/>
              <a:ext cx="1985661" cy="405110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25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微软</a:t>
              </a:r>
              <a:r>
                <a:rPr kumimoji="0" lang="en-US" altLang="zh-CN" sz="2025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Office</a:t>
              </a:r>
              <a:r>
                <a:rPr kumimoji="0" lang="zh-CN" altLang="en-US" sz="2025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文档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4CB09C5C-6CF2-4368-BB8B-4987663200E6}"/>
                </a:ext>
              </a:extLst>
            </p:cNvPr>
            <p:cNvSpPr txBox="1"/>
            <p:nvPr/>
          </p:nvSpPr>
          <p:spPr>
            <a:xfrm>
              <a:off x="5709910" y="5245204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关注公众号，第一时间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获得微软模版活动动向</a:t>
              </a: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C4358348-5E04-4860-AEF1-2070D9A1DDB4}"/>
              </a:ext>
            </a:extLst>
          </p:cNvPr>
          <p:cNvCxnSpPr>
            <a:cxnSpLocks/>
          </p:cNvCxnSpPr>
          <p:nvPr/>
        </p:nvCxnSpPr>
        <p:spPr>
          <a:xfrm>
            <a:off x="5735751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5F9AAAE0-BFCD-477B-BEE3-9A2DF3636679}"/>
              </a:ext>
            </a:extLst>
          </p:cNvPr>
          <p:cNvGrpSpPr/>
          <p:nvPr/>
        </p:nvGrpSpPr>
        <p:grpSpPr>
          <a:xfrm>
            <a:off x="4347103" y="4527863"/>
            <a:ext cx="3812878" cy="1106529"/>
            <a:chOff x="4408063" y="3134061"/>
            <a:chExt cx="3812878" cy="1106529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917A45BB-68A5-4ADD-A06F-F3F7529B59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3134061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A0478587-495F-4918-91D4-C7FFB78EBE7C}"/>
                </a:ext>
              </a:extLst>
            </p:cNvPr>
            <p:cNvSpPr txBox="1"/>
            <p:nvPr/>
          </p:nvSpPr>
          <p:spPr>
            <a:xfrm>
              <a:off x="5691232" y="3134061"/>
              <a:ext cx="1985661" cy="405111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25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轻站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9031F731-4F4B-40A7-A3D8-809AEE4EF4A3}"/>
                </a:ext>
              </a:extLst>
            </p:cNvPr>
            <p:cNvSpPr txBox="1"/>
            <p:nvPr/>
          </p:nvSpPr>
          <p:spPr>
            <a:xfrm>
              <a:off x="5709910" y="3598116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一款完全免费的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无代码建站工具</a:t>
              </a:r>
            </a:p>
          </p:txBody>
        </p:sp>
      </p:grp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xmlns="" id="{23229C79-0D81-4114-AF9D-8CAC5D1220E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F815156-B863-4D53-ADC1-42C0A4905B2F}"/>
              </a:ext>
            </a:extLst>
          </p:cNvPr>
          <p:cNvSpPr txBox="1"/>
          <p:nvPr/>
        </p:nvSpPr>
        <p:spPr>
          <a:xfrm>
            <a:off x="9601331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老秦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F0613814-D1C2-40C5-A1FA-9A0225A6D17F}"/>
              </a:ext>
            </a:extLst>
          </p:cNvPr>
          <p:cNvCxnSpPr>
            <a:cxnSpLocks/>
          </p:cNvCxnSpPr>
          <p:nvPr/>
        </p:nvCxnSpPr>
        <p:spPr>
          <a:xfrm>
            <a:off x="9706810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ACDFED5A-88A1-4619-90D2-E81B3E0E48DE}"/>
              </a:ext>
            </a:extLst>
          </p:cNvPr>
          <p:cNvSpPr txBox="1"/>
          <p:nvPr/>
        </p:nvSpPr>
        <p:spPr>
          <a:xfrm>
            <a:off x="9620009" y="3344831"/>
            <a:ext cx="2511031" cy="65440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kumimoji="0" lang="en-US" altLang="zh-CN" sz="1215" b="0" i="0" u="none" strike="noStrike" kern="1200" cap="none" spc="0" normalizeH="0" baseline="0" noProof="0" dirty="0">
              <a:ln>
                <a:noFill/>
              </a:ln>
              <a:solidFill>
                <a:srgbClr val="191C78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福利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免费获取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4.9G</a:t>
            </a: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超大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Office</a:t>
            </a: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资料包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F35B0EED-8269-44D8-9635-740BF33E268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4527863"/>
            <a:ext cx="1106529" cy="1106529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96E14101-0FAD-41DA-80FD-CDFF59F62885}"/>
              </a:ext>
            </a:extLst>
          </p:cNvPr>
          <p:cNvSpPr txBox="1"/>
          <p:nvPr/>
        </p:nvSpPr>
        <p:spPr>
          <a:xfrm>
            <a:off x="9601331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花瓣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D67F4673-39E0-4D34-9665-98DC2A31E7FA}"/>
              </a:ext>
            </a:extLst>
          </p:cNvPr>
          <p:cNvCxnSpPr>
            <a:cxnSpLocks/>
          </p:cNvCxnSpPr>
          <p:nvPr/>
        </p:nvCxnSpPr>
        <p:spPr>
          <a:xfrm>
            <a:off x="9706810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DBFE2C38-F5E3-4D8C-BEF7-EE723E15BCA5}"/>
              </a:ext>
            </a:extLst>
          </p:cNvPr>
          <p:cNvSpPr txBox="1"/>
          <p:nvPr/>
        </p:nvSpPr>
        <p:spPr>
          <a:xfrm>
            <a:off x="9620009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花瓣，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91C78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陪你做生活的设计师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DEFC7F4-9145-4455-BF9B-A39D81FBAC33}"/>
              </a:ext>
            </a:extLst>
          </p:cNvPr>
          <p:cNvSpPr txBox="1"/>
          <p:nvPr/>
        </p:nvSpPr>
        <p:spPr>
          <a:xfrm>
            <a:off x="3465590" y="1719425"/>
            <a:ext cx="5260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>
                  <a:outerShdw blurRad="50800" dist="38100" dir="2700000" algn="tl" rotWithShape="0">
                    <a:prstClr val="black">
                      <a:alpha val="31000"/>
                    </a:prstClr>
                  </a:outerShdw>
                </a:effectLst>
                <a:uLnTx/>
                <a:uFillTx/>
                <a:latin typeface="江城律动宋" panose="02020700000000000000" pitchFamily="18" charset="-122"/>
                <a:ea typeface="江城律动宋" panose="02020700000000000000" pitchFamily="18" charset="-122"/>
                <a:cs typeface="+mn-cs"/>
                <a:sym typeface="演示新手书" panose="00000500000000000000" pitchFamily="2" charset="-122"/>
              </a:rPr>
              <a:t>大赛合作品牌</a:t>
            </a:r>
          </a:p>
        </p:txBody>
      </p:sp>
      <p:pic>
        <p:nvPicPr>
          <p:cNvPr id="47" name="图片 46" descr="日程表&#10;&#10;描述已自动生成">
            <a:extLst>
              <a:ext uri="{FF2B5EF4-FFF2-40B4-BE49-F238E27FC236}">
                <a16:creationId xmlns:a16="http://schemas.microsoft.com/office/drawing/2014/main" xmlns="" id="{DED3AA31-2DDA-4D6C-8139-66559E46B4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884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xmlns="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 hidden="1">
            <a:extLst>
              <a:ext uri="{FF2B5EF4-FFF2-40B4-BE49-F238E27FC236}">
                <a16:creationId xmlns:a16="http://schemas.microsoft.com/office/drawing/2014/main" xmlns="" id="{84F55727-0E77-41EF-B28B-4CE4DB4D987E}"/>
              </a:ext>
            </a:extLst>
          </p:cNvPr>
          <p:cNvSpPr txBox="1"/>
          <p:nvPr/>
        </p:nvSpPr>
        <p:spPr>
          <a:xfrm>
            <a:off x="3223260" y="2164080"/>
            <a:ext cx="57454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演示新手书" panose="00000500000000000000" pitchFamily="2" charset="-122"/>
                <a:ea typeface="演示新手书" panose="00000500000000000000" pitchFamily="2" charset="-122"/>
                <a:cs typeface="+mn-cs"/>
              </a:rPr>
              <a:t>明年再见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90A5557-4094-49FA-B250-FD7DC8AFEAAD}"/>
              </a:ext>
            </a:extLst>
          </p:cNvPr>
          <p:cNvSpPr txBox="1"/>
          <p:nvPr/>
        </p:nvSpPr>
        <p:spPr>
          <a:xfrm>
            <a:off x="3284974" y="2085366"/>
            <a:ext cx="907913" cy="1187136"/>
          </a:xfrm>
          <a:custGeom>
            <a:avLst/>
            <a:gdLst/>
            <a:ahLst/>
            <a:cxnLst/>
            <a:rect l="l" t="t" r="r" b="b"/>
            <a:pathLst>
              <a:path w="907913" h="1187136">
                <a:moveTo>
                  <a:pt x="801529" y="1170232"/>
                </a:moveTo>
                <a:lnTo>
                  <a:pt x="798614" y="1174604"/>
                </a:lnTo>
                <a:cubicBezTo>
                  <a:pt x="801529" y="1175575"/>
                  <a:pt x="804443" y="1176789"/>
                  <a:pt x="807358" y="1178247"/>
                </a:cubicBezTo>
                <a:cubicBezTo>
                  <a:pt x="810273" y="1179704"/>
                  <a:pt x="813187" y="1180919"/>
                  <a:pt x="816102" y="1181890"/>
                </a:cubicBezTo>
                <a:lnTo>
                  <a:pt x="820474" y="1176061"/>
                </a:lnTo>
                <a:cubicBezTo>
                  <a:pt x="820474" y="1176061"/>
                  <a:pt x="820231" y="1175818"/>
                  <a:pt x="819745" y="1175332"/>
                </a:cubicBezTo>
                <a:cubicBezTo>
                  <a:pt x="819260" y="1174846"/>
                  <a:pt x="818531" y="1174604"/>
                  <a:pt x="817559" y="1174604"/>
                </a:cubicBezTo>
                <a:cubicBezTo>
                  <a:pt x="816588" y="1174604"/>
                  <a:pt x="814402" y="1173875"/>
                  <a:pt x="811001" y="1172418"/>
                </a:cubicBezTo>
                <a:cubicBezTo>
                  <a:pt x="807601" y="1170960"/>
                  <a:pt x="804443" y="1170232"/>
                  <a:pt x="801529" y="1170232"/>
                </a:cubicBezTo>
                <a:close/>
                <a:moveTo>
                  <a:pt x="246288" y="668912"/>
                </a:moveTo>
                <a:cubicBezTo>
                  <a:pt x="242402" y="672798"/>
                  <a:pt x="237544" y="680570"/>
                  <a:pt x="231715" y="692229"/>
                </a:cubicBezTo>
                <a:cubicBezTo>
                  <a:pt x="225886" y="703888"/>
                  <a:pt x="220542" y="712631"/>
                  <a:pt x="215684" y="718461"/>
                </a:cubicBezTo>
                <a:cubicBezTo>
                  <a:pt x="214713" y="718461"/>
                  <a:pt x="214227" y="718704"/>
                  <a:pt x="214227" y="719190"/>
                </a:cubicBezTo>
                <a:cubicBezTo>
                  <a:pt x="214227" y="719675"/>
                  <a:pt x="214713" y="719918"/>
                  <a:pt x="215684" y="719918"/>
                </a:cubicBezTo>
                <a:lnTo>
                  <a:pt x="241916" y="743235"/>
                </a:lnTo>
                <a:lnTo>
                  <a:pt x="244830" y="743235"/>
                </a:lnTo>
                <a:cubicBezTo>
                  <a:pt x="244830" y="711174"/>
                  <a:pt x="245316" y="686400"/>
                  <a:pt x="246288" y="668912"/>
                </a:cubicBezTo>
                <a:close/>
                <a:moveTo>
                  <a:pt x="652882" y="478002"/>
                </a:moveTo>
                <a:cubicBezTo>
                  <a:pt x="629564" y="486746"/>
                  <a:pt x="600904" y="492575"/>
                  <a:pt x="566899" y="495490"/>
                </a:cubicBezTo>
                <a:cubicBezTo>
                  <a:pt x="563013" y="495490"/>
                  <a:pt x="560584" y="495976"/>
                  <a:pt x="559613" y="496948"/>
                </a:cubicBezTo>
                <a:cubicBezTo>
                  <a:pt x="558641" y="497919"/>
                  <a:pt x="558156" y="499862"/>
                  <a:pt x="558156" y="502777"/>
                </a:cubicBezTo>
                <a:cubicBezTo>
                  <a:pt x="554269" y="517350"/>
                  <a:pt x="552326" y="533866"/>
                  <a:pt x="552326" y="552326"/>
                </a:cubicBezTo>
                <a:lnTo>
                  <a:pt x="536296" y="655796"/>
                </a:lnTo>
                <a:cubicBezTo>
                  <a:pt x="536296" y="664540"/>
                  <a:pt x="534838" y="670855"/>
                  <a:pt x="531924" y="674741"/>
                </a:cubicBezTo>
                <a:lnTo>
                  <a:pt x="534838" y="674741"/>
                </a:lnTo>
                <a:cubicBezTo>
                  <a:pt x="537753" y="673770"/>
                  <a:pt x="539696" y="671827"/>
                  <a:pt x="540668" y="668912"/>
                </a:cubicBezTo>
                <a:lnTo>
                  <a:pt x="562527" y="633936"/>
                </a:lnTo>
                <a:cubicBezTo>
                  <a:pt x="612077" y="557184"/>
                  <a:pt x="643652" y="506663"/>
                  <a:pt x="657254" y="482374"/>
                </a:cubicBezTo>
                <a:cubicBezTo>
                  <a:pt x="657254" y="482374"/>
                  <a:pt x="658225" y="481888"/>
                  <a:pt x="660168" y="480917"/>
                </a:cubicBezTo>
                <a:cubicBezTo>
                  <a:pt x="658225" y="481888"/>
                  <a:pt x="650453" y="484560"/>
                  <a:pt x="636851" y="488932"/>
                </a:cubicBezTo>
                <a:cubicBezTo>
                  <a:pt x="623249" y="493304"/>
                  <a:pt x="609648" y="495490"/>
                  <a:pt x="596046" y="495490"/>
                </a:cubicBezTo>
                <a:lnTo>
                  <a:pt x="628107" y="486746"/>
                </a:lnTo>
                <a:lnTo>
                  <a:pt x="657254" y="478002"/>
                </a:lnTo>
                <a:close/>
                <a:moveTo>
                  <a:pt x="734492" y="448856"/>
                </a:moveTo>
                <a:cubicBezTo>
                  <a:pt x="729634" y="452742"/>
                  <a:pt x="722347" y="457114"/>
                  <a:pt x="712632" y="461972"/>
                </a:cubicBezTo>
                <a:cubicBezTo>
                  <a:pt x="702916" y="466829"/>
                  <a:pt x="696116" y="471687"/>
                  <a:pt x="692229" y="476545"/>
                </a:cubicBezTo>
                <a:lnTo>
                  <a:pt x="639765" y="543582"/>
                </a:lnTo>
                <a:cubicBezTo>
                  <a:pt x="605762" y="590216"/>
                  <a:pt x="581473" y="630536"/>
                  <a:pt x="566899" y="664540"/>
                </a:cubicBezTo>
                <a:cubicBezTo>
                  <a:pt x="564956" y="670369"/>
                  <a:pt x="563985" y="675227"/>
                  <a:pt x="563985" y="679113"/>
                </a:cubicBezTo>
                <a:cubicBezTo>
                  <a:pt x="569814" y="679113"/>
                  <a:pt x="574672" y="677656"/>
                  <a:pt x="578558" y="674741"/>
                </a:cubicBezTo>
                <a:cubicBezTo>
                  <a:pt x="597989" y="667940"/>
                  <a:pt x="617420" y="659196"/>
                  <a:pt x="636851" y="648509"/>
                </a:cubicBezTo>
                <a:lnTo>
                  <a:pt x="677656" y="629564"/>
                </a:lnTo>
                <a:cubicBezTo>
                  <a:pt x="692229" y="620820"/>
                  <a:pt x="705831" y="617420"/>
                  <a:pt x="718461" y="619363"/>
                </a:cubicBezTo>
                <a:cubicBezTo>
                  <a:pt x="721376" y="620334"/>
                  <a:pt x="723562" y="620577"/>
                  <a:pt x="725019" y="620091"/>
                </a:cubicBezTo>
                <a:cubicBezTo>
                  <a:pt x="726477" y="619606"/>
                  <a:pt x="727448" y="618634"/>
                  <a:pt x="727934" y="617177"/>
                </a:cubicBezTo>
                <a:cubicBezTo>
                  <a:pt x="728420" y="615719"/>
                  <a:pt x="728662" y="614505"/>
                  <a:pt x="728662" y="613533"/>
                </a:cubicBezTo>
                <a:lnTo>
                  <a:pt x="730120" y="578558"/>
                </a:lnTo>
                <a:cubicBezTo>
                  <a:pt x="730120" y="564956"/>
                  <a:pt x="731091" y="541639"/>
                  <a:pt x="733034" y="508606"/>
                </a:cubicBezTo>
                <a:cubicBezTo>
                  <a:pt x="733034" y="485289"/>
                  <a:pt x="733520" y="465372"/>
                  <a:pt x="734492" y="448856"/>
                </a:cubicBezTo>
                <a:close/>
                <a:moveTo>
                  <a:pt x="250660" y="306766"/>
                </a:moveTo>
                <a:cubicBezTo>
                  <a:pt x="249688" y="306281"/>
                  <a:pt x="248231" y="306524"/>
                  <a:pt x="246288" y="307495"/>
                </a:cubicBezTo>
                <a:cubicBezTo>
                  <a:pt x="239487" y="311381"/>
                  <a:pt x="227343" y="315268"/>
                  <a:pt x="209855" y="319154"/>
                </a:cubicBezTo>
                <a:cubicBezTo>
                  <a:pt x="191395" y="324012"/>
                  <a:pt x="176822" y="328869"/>
                  <a:pt x="166135" y="333727"/>
                </a:cubicBezTo>
                <a:lnTo>
                  <a:pt x="104927" y="359959"/>
                </a:lnTo>
                <a:cubicBezTo>
                  <a:pt x="118529" y="402707"/>
                  <a:pt x="126302" y="459057"/>
                  <a:pt x="128245" y="529009"/>
                </a:cubicBezTo>
                <a:cubicBezTo>
                  <a:pt x="134074" y="527065"/>
                  <a:pt x="137960" y="525123"/>
                  <a:pt x="139903" y="523179"/>
                </a:cubicBezTo>
                <a:cubicBezTo>
                  <a:pt x="145733" y="520265"/>
                  <a:pt x="151076" y="517107"/>
                  <a:pt x="155934" y="513707"/>
                </a:cubicBezTo>
                <a:cubicBezTo>
                  <a:pt x="160792" y="510306"/>
                  <a:pt x="165164" y="507635"/>
                  <a:pt x="169050" y="505691"/>
                </a:cubicBezTo>
                <a:cubicBezTo>
                  <a:pt x="173907" y="500834"/>
                  <a:pt x="180708" y="498405"/>
                  <a:pt x="189452" y="498405"/>
                </a:cubicBezTo>
                <a:cubicBezTo>
                  <a:pt x="195282" y="498405"/>
                  <a:pt x="201111" y="499862"/>
                  <a:pt x="206940" y="502777"/>
                </a:cubicBezTo>
                <a:lnTo>
                  <a:pt x="215684" y="502777"/>
                </a:lnTo>
                <a:cubicBezTo>
                  <a:pt x="224428" y="502777"/>
                  <a:pt x="232201" y="500834"/>
                  <a:pt x="239001" y="496948"/>
                </a:cubicBezTo>
                <a:cubicBezTo>
                  <a:pt x="241916" y="495976"/>
                  <a:pt x="245316" y="495490"/>
                  <a:pt x="249202" y="495490"/>
                </a:cubicBezTo>
                <a:cubicBezTo>
                  <a:pt x="243373" y="511035"/>
                  <a:pt x="231229" y="524151"/>
                  <a:pt x="212770" y="534838"/>
                </a:cubicBezTo>
                <a:cubicBezTo>
                  <a:pt x="206940" y="536781"/>
                  <a:pt x="191395" y="543582"/>
                  <a:pt x="166135" y="555240"/>
                </a:cubicBezTo>
                <a:lnTo>
                  <a:pt x="138446" y="568356"/>
                </a:lnTo>
                <a:cubicBezTo>
                  <a:pt x="134560" y="572243"/>
                  <a:pt x="132617" y="575157"/>
                  <a:pt x="132617" y="577100"/>
                </a:cubicBezTo>
                <a:cubicBezTo>
                  <a:pt x="132617" y="586816"/>
                  <a:pt x="132131" y="606733"/>
                  <a:pt x="131159" y="636851"/>
                </a:cubicBezTo>
                <a:cubicBezTo>
                  <a:pt x="130188" y="666969"/>
                  <a:pt x="128245" y="694658"/>
                  <a:pt x="125330" y="719918"/>
                </a:cubicBezTo>
                <a:cubicBezTo>
                  <a:pt x="125330" y="721861"/>
                  <a:pt x="126787" y="724290"/>
                  <a:pt x="129702" y="727205"/>
                </a:cubicBezTo>
                <a:cubicBezTo>
                  <a:pt x="151076" y="709717"/>
                  <a:pt x="167106" y="699030"/>
                  <a:pt x="177794" y="695144"/>
                </a:cubicBezTo>
                <a:cubicBezTo>
                  <a:pt x="179737" y="691257"/>
                  <a:pt x="182651" y="689314"/>
                  <a:pt x="186538" y="689314"/>
                </a:cubicBezTo>
                <a:cubicBezTo>
                  <a:pt x="211798" y="676684"/>
                  <a:pt x="230743" y="666483"/>
                  <a:pt x="243373" y="658711"/>
                </a:cubicBezTo>
                <a:cubicBezTo>
                  <a:pt x="244345" y="658711"/>
                  <a:pt x="245559" y="657739"/>
                  <a:pt x="247017" y="655796"/>
                </a:cubicBezTo>
                <a:cubicBezTo>
                  <a:pt x="248474" y="653853"/>
                  <a:pt x="249202" y="651910"/>
                  <a:pt x="249202" y="649967"/>
                </a:cubicBezTo>
                <a:cubicBezTo>
                  <a:pt x="249202" y="620820"/>
                  <a:pt x="251146" y="595074"/>
                  <a:pt x="255032" y="572728"/>
                </a:cubicBezTo>
                <a:cubicBezTo>
                  <a:pt x="255032" y="533866"/>
                  <a:pt x="256489" y="495490"/>
                  <a:pt x="259404" y="457600"/>
                </a:cubicBezTo>
                <a:lnTo>
                  <a:pt x="260861" y="426996"/>
                </a:lnTo>
                <a:cubicBezTo>
                  <a:pt x="260861" y="414366"/>
                  <a:pt x="261833" y="394449"/>
                  <a:pt x="263776" y="367245"/>
                </a:cubicBezTo>
                <a:cubicBezTo>
                  <a:pt x="263776" y="357530"/>
                  <a:pt x="263290" y="348058"/>
                  <a:pt x="262319" y="338828"/>
                </a:cubicBezTo>
                <a:cubicBezTo>
                  <a:pt x="261347" y="329598"/>
                  <a:pt x="258918" y="321583"/>
                  <a:pt x="255032" y="314782"/>
                </a:cubicBezTo>
                <a:cubicBezTo>
                  <a:pt x="255032" y="313810"/>
                  <a:pt x="254546" y="312353"/>
                  <a:pt x="253574" y="310410"/>
                </a:cubicBezTo>
                <a:cubicBezTo>
                  <a:pt x="252603" y="308467"/>
                  <a:pt x="251631" y="307252"/>
                  <a:pt x="250660" y="306766"/>
                </a:cubicBezTo>
                <a:close/>
                <a:moveTo>
                  <a:pt x="719918" y="0"/>
                </a:moveTo>
                <a:cubicBezTo>
                  <a:pt x="734492" y="0"/>
                  <a:pt x="748094" y="1943"/>
                  <a:pt x="760724" y="5829"/>
                </a:cubicBezTo>
                <a:cubicBezTo>
                  <a:pt x="777240" y="14573"/>
                  <a:pt x="790356" y="28175"/>
                  <a:pt x="800071" y="46634"/>
                </a:cubicBezTo>
                <a:lnTo>
                  <a:pt x="824846" y="91811"/>
                </a:lnTo>
                <a:lnTo>
                  <a:pt x="852535" y="134073"/>
                </a:lnTo>
                <a:cubicBezTo>
                  <a:pt x="859336" y="143789"/>
                  <a:pt x="864437" y="154233"/>
                  <a:pt x="867837" y="165406"/>
                </a:cubicBezTo>
                <a:cubicBezTo>
                  <a:pt x="871237" y="176579"/>
                  <a:pt x="874395" y="187995"/>
                  <a:pt x="877310" y="199653"/>
                </a:cubicBezTo>
                <a:cubicBezTo>
                  <a:pt x="887997" y="254060"/>
                  <a:pt x="892854" y="299237"/>
                  <a:pt x="891883" y="335184"/>
                </a:cubicBezTo>
                <a:lnTo>
                  <a:pt x="894798" y="502777"/>
                </a:lnTo>
                <a:cubicBezTo>
                  <a:pt x="893826" y="528037"/>
                  <a:pt x="894798" y="557669"/>
                  <a:pt x="897712" y="591674"/>
                </a:cubicBezTo>
                <a:lnTo>
                  <a:pt x="899170" y="636851"/>
                </a:lnTo>
                <a:cubicBezTo>
                  <a:pt x="899170" y="654339"/>
                  <a:pt x="899655" y="674741"/>
                  <a:pt x="900627" y="698058"/>
                </a:cubicBezTo>
                <a:cubicBezTo>
                  <a:pt x="901598" y="721376"/>
                  <a:pt x="902570" y="739349"/>
                  <a:pt x="903541" y="751979"/>
                </a:cubicBezTo>
                <a:lnTo>
                  <a:pt x="907913" y="811730"/>
                </a:lnTo>
                <a:lnTo>
                  <a:pt x="904999" y="926858"/>
                </a:lnTo>
                <a:cubicBezTo>
                  <a:pt x="904999" y="939488"/>
                  <a:pt x="904027" y="958434"/>
                  <a:pt x="902084" y="983694"/>
                </a:cubicBezTo>
                <a:cubicBezTo>
                  <a:pt x="900141" y="999239"/>
                  <a:pt x="899170" y="1011383"/>
                  <a:pt x="899170" y="1020127"/>
                </a:cubicBezTo>
                <a:cubicBezTo>
                  <a:pt x="899170" y="1039558"/>
                  <a:pt x="897226" y="1056560"/>
                  <a:pt x="893340" y="1071134"/>
                </a:cubicBezTo>
                <a:cubicBezTo>
                  <a:pt x="893340" y="1090565"/>
                  <a:pt x="885568" y="1112424"/>
                  <a:pt x="870023" y="1136713"/>
                </a:cubicBezTo>
                <a:cubicBezTo>
                  <a:pt x="867108" y="1139628"/>
                  <a:pt x="858364" y="1149343"/>
                  <a:pt x="843791" y="1165860"/>
                </a:cubicBezTo>
                <a:cubicBezTo>
                  <a:pt x="843791" y="1166831"/>
                  <a:pt x="843062" y="1167803"/>
                  <a:pt x="841605" y="1168774"/>
                </a:cubicBezTo>
                <a:cubicBezTo>
                  <a:pt x="840148" y="1169746"/>
                  <a:pt x="838933" y="1170717"/>
                  <a:pt x="837962" y="1171689"/>
                </a:cubicBezTo>
                <a:cubicBezTo>
                  <a:pt x="831161" y="1175575"/>
                  <a:pt x="826303" y="1178976"/>
                  <a:pt x="823389" y="1181890"/>
                </a:cubicBezTo>
                <a:cubicBezTo>
                  <a:pt x="822417" y="1184805"/>
                  <a:pt x="820231" y="1186505"/>
                  <a:pt x="816831" y="1186991"/>
                </a:cubicBezTo>
                <a:cubicBezTo>
                  <a:pt x="813430" y="1187477"/>
                  <a:pt x="810759" y="1186748"/>
                  <a:pt x="808815" y="1184805"/>
                </a:cubicBezTo>
                <a:cubicBezTo>
                  <a:pt x="803958" y="1180919"/>
                  <a:pt x="798128" y="1177761"/>
                  <a:pt x="791328" y="1175332"/>
                </a:cubicBezTo>
                <a:cubicBezTo>
                  <a:pt x="784527" y="1172904"/>
                  <a:pt x="779669" y="1171203"/>
                  <a:pt x="776754" y="1170232"/>
                </a:cubicBezTo>
                <a:cubicBezTo>
                  <a:pt x="773840" y="1169260"/>
                  <a:pt x="769710" y="1166831"/>
                  <a:pt x="764367" y="1162945"/>
                </a:cubicBezTo>
                <a:cubicBezTo>
                  <a:pt x="759023" y="1159059"/>
                  <a:pt x="754409" y="1156630"/>
                  <a:pt x="750522" y="1155658"/>
                </a:cubicBezTo>
                <a:cubicBezTo>
                  <a:pt x="749551" y="1154687"/>
                  <a:pt x="748822" y="1153472"/>
                  <a:pt x="748336" y="1152015"/>
                </a:cubicBezTo>
                <a:cubicBezTo>
                  <a:pt x="747851" y="1150558"/>
                  <a:pt x="746636" y="1149343"/>
                  <a:pt x="744693" y="1148372"/>
                </a:cubicBezTo>
                <a:cubicBezTo>
                  <a:pt x="735949" y="1146429"/>
                  <a:pt x="728662" y="1142785"/>
                  <a:pt x="722833" y="1137442"/>
                </a:cubicBezTo>
                <a:cubicBezTo>
                  <a:pt x="717004" y="1132098"/>
                  <a:pt x="713118" y="1128941"/>
                  <a:pt x="711175" y="1127969"/>
                </a:cubicBezTo>
                <a:cubicBezTo>
                  <a:pt x="691744" y="1103680"/>
                  <a:pt x="677656" y="1079392"/>
                  <a:pt x="668912" y="1055103"/>
                </a:cubicBezTo>
                <a:lnTo>
                  <a:pt x="613534" y="923944"/>
                </a:lnTo>
                <a:cubicBezTo>
                  <a:pt x="597989" y="893826"/>
                  <a:pt x="586816" y="870994"/>
                  <a:pt x="580015" y="855449"/>
                </a:cubicBezTo>
                <a:cubicBezTo>
                  <a:pt x="569328" y="836018"/>
                  <a:pt x="563499" y="825331"/>
                  <a:pt x="562527" y="823388"/>
                </a:cubicBezTo>
                <a:cubicBezTo>
                  <a:pt x="598475" y="866136"/>
                  <a:pt x="654825" y="920058"/>
                  <a:pt x="731577" y="985151"/>
                </a:cubicBezTo>
                <a:cubicBezTo>
                  <a:pt x="732549" y="987094"/>
                  <a:pt x="734492" y="988066"/>
                  <a:pt x="737407" y="988066"/>
                </a:cubicBezTo>
                <a:lnTo>
                  <a:pt x="724290" y="687857"/>
                </a:lnTo>
                <a:cubicBezTo>
                  <a:pt x="719433" y="687857"/>
                  <a:pt x="716032" y="688343"/>
                  <a:pt x="714089" y="689314"/>
                </a:cubicBezTo>
                <a:cubicBezTo>
                  <a:pt x="680085" y="707774"/>
                  <a:pt x="647052" y="722347"/>
                  <a:pt x="614991" y="733034"/>
                </a:cubicBezTo>
                <a:cubicBezTo>
                  <a:pt x="611105" y="734006"/>
                  <a:pt x="606490" y="734977"/>
                  <a:pt x="601146" y="735949"/>
                </a:cubicBezTo>
                <a:cubicBezTo>
                  <a:pt x="595803" y="736920"/>
                  <a:pt x="589731" y="737406"/>
                  <a:pt x="582930" y="737406"/>
                </a:cubicBezTo>
                <a:cubicBezTo>
                  <a:pt x="575158" y="737406"/>
                  <a:pt x="568842" y="736435"/>
                  <a:pt x="563985" y="734491"/>
                </a:cubicBezTo>
                <a:cubicBezTo>
                  <a:pt x="566899" y="735463"/>
                  <a:pt x="571757" y="735949"/>
                  <a:pt x="578558" y="735949"/>
                </a:cubicBezTo>
                <a:cubicBezTo>
                  <a:pt x="596046" y="735949"/>
                  <a:pt x="614505" y="731091"/>
                  <a:pt x="633936" y="721376"/>
                </a:cubicBezTo>
                <a:cubicBezTo>
                  <a:pt x="627136" y="723319"/>
                  <a:pt x="620578" y="725019"/>
                  <a:pt x="614263" y="726476"/>
                </a:cubicBezTo>
                <a:cubicBezTo>
                  <a:pt x="607947" y="727933"/>
                  <a:pt x="601390" y="729634"/>
                  <a:pt x="594589" y="731577"/>
                </a:cubicBezTo>
                <a:cubicBezTo>
                  <a:pt x="583902" y="730605"/>
                  <a:pt x="570300" y="730119"/>
                  <a:pt x="553784" y="730119"/>
                </a:cubicBezTo>
                <a:cubicBezTo>
                  <a:pt x="546011" y="730119"/>
                  <a:pt x="540182" y="729148"/>
                  <a:pt x="536296" y="727205"/>
                </a:cubicBezTo>
                <a:cubicBezTo>
                  <a:pt x="532409" y="725262"/>
                  <a:pt x="528523" y="720890"/>
                  <a:pt x="524637" y="714089"/>
                </a:cubicBezTo>
                <a:cubicBezTo>
                  <a:pt x="522694" y="720890"/>
                  <a:pt x="520751" y="726719"/>
                  <a:pt x="518808" y="731577"/>
                </a:cubicBezTo>
                <a:cubicBezTo>
                  <a:pt x="516865" y="736435"/>
                  <a:pt x="515407" y="740807"/>
                  <a:pt x="514436" y="744693"/>
                </a:cubicBezTo>
                <a:cubicBezTo>
                  <a:pt x="486261" y="839905"/>
                  <a:pt x="444970" y="918114"/>
                  <a:pt x="390563" y="979322"/>
                </a:cubicBezTo>
                <a:cubicBezTo>
                  <a:pt x="371132" y="1001668"/>
                  <a:pt x="349758" y="1019641"/>
                  <a:pt x="326441" y="1033243"/>
                </a:cubicBezTo>
                <a:cubicBezTo>
                  <a:pt x="325469" y="1033243"/>
                  <a:pt x="323526" y="1033729"/>
                  <a:pt x="320612" y="1034700"/>
                </a:cubicBezTo>
                <a:cubicBezTo>
                  <a:pt x="317697" y="1035672"/>
                  <a:pt x="315754" y="1036643"/>
                  <a:pt x="314782" y="1037615"/>
                </a:cubicBezTo>
                <a:lnTo>
                  <a:pt x="314782" y="1034700"/>
                </a:lnTo>
                <a:lnTo>
                  <a:pt x="319154" y="1033243"/>
                </a:lnTo>
                <a:cubicBezTo>
                  <a:pt x="314296" y="1031300"/>
                  <a:pt x="306281" y="1030328"/>
                  <a:pt x="295108" y="1030328"/>
                </a:cubicBezTo>
                <a:cubicBezTo>
                  <a:pt x="283936" y="1030328"/>
                  <a:pt x="274949" y="1027899"/>
                  <a:pt x="268148" y="1023042"/>
                </a:cubicBezTo>
                <a:cubicBezTo>
                  <a:pt x="253574" y="1012355"/>
                  <a:pt x="239973" y="1003125"/>
                  <a:pt x="227343" y="995353"/>
                </a:cubicBezTo>
                <a:lnTo>
                  <a:pt x="230257" y="995353"/>
                </a:lnTo>
                <a:lnTo>
                  <a:pt x="256489" y="1004097"/>
                </a:lnTo>
                <a:cubicBezTo>
                  <a:pt x="258432" y="1006040"/>
                  <a:pt x="261347" y="1005068"/>
                  <a:pt x="265233" y="1001182"/>
                </a:cubicBezTo>
                <a:lnTo>
                  <a:pt x="287093" y="963291"/>
                </a:lnTo>
                <a:cubicBezTo>
                  <a:pt x="289036" y="955519"/>
                  <a:pt x="293894" y="941917"/>
                  <a:pt x="301666" y="922486"/>
                </a:cubicBezTo>
                <a:cubicBezTo>
                  <a:pt x="301666" y="919572"/>
                  <a:pt x="300695" y="915686"/>
                  <a:pt x="298752" y="910828"/>
                </a:cubicBezTo>
                <a:cubicBezTo>
                  <a:pt x="296809" y="905970"/>
                  <a:pt x="294380" y="903055"/>
                  <a:pt x="291465" y="902084"/>
                </a:cubicBezTo>
                <a:lnTo>
                  <a:pt x="287093" y="902084"/>
                </a:lnTo>
                <a:lnTo>
                  <a:pt x="281264" y="903541"/>
                </a:lnTo>
                <a:cubicBezTo>
                  <a:pt x="277378" y="903541"/>
                  <a:pt x="273734" y="902570"/>
                  <a:pt x="270334" y="900626"/>
                </a:cubicBezTo>
                <a:cubicBezTo>
                  <a:pt x="266933" y="898683"/>
                  <a:pt x="264262" y="896255"/>
                  <a:pt x="262319" y="893340"/>
                </a:cubicBezTo>
                <a:cubicBezTo>
                  <a:pt x="260375" y="890425"/>
                  <a:pt x="257946" y="887996"/>
                  <a:pt x="255032" y="886053"/>
                </a:cubicBezTo>
                <a:cubicBezTo>
                  <a:pt x="252117" y="884110"/>
                  <a:pt x="250174" y="881681"/>
                  <a:pt x="249202" y="878767"/>
                </a:cubicBezTo>
                <a:lnTo>
                  <a:pt x="241916" y="878767"/>
                </a:lnTo>
                <a:cubicBezTo>
                  <a:pt x="239973" y="878767"/>
                  <a:pt x="236087" y="877309"/>
                  <a:pt x="230257" y="874395"/>
                </a:cubicBezTo>
                <a:cubicBezTo>
                  <a:pt x="215684" y="854964"/>
                  <a:pt x="207426" y="833104"/>
                  <a:pt x="205483" y="808815"/>
                </a:cubicBezTo>
                <a:cubicBezTo>
                  <a:pt x="202568" y="787441"/>
                  <a:pt x="199168" y="767038"/>
                  <a:pt x="195282" y="747607"/>
                </a:cubicBezTo>
                <a:cubicBezTo>
                  <a:pt x="196253" y="746636"/>
                  <a:pt x="196739" y="742750"/>
                  <a:pt x="196739" y="735949"/>
                </a:cubicBezTo>
                <a:cubicBezTo>
                  <a:pt x="183137" y="744693"/>
                  <a:pt x="170993" y="751493"/>
                  <a:pt x="160306" y="756351"/>
                </a:cubicBezTo>
                <a:cubicBezTo>
                  <a:pt x="149619" y="761209"/>
                  <a:pt x="137474" y="764124"/>
                  <a:pt x="123873" y="765095"/>
                </a:cubicBezTo>
                <a:lnTo>
                  <a:pt x="123873" y="824846"/>
                </a:lnTo>
                <a:cubicBezTo>
                  <a:pt x="123873" y="829703"/>
                  <a:pt x="120472" y="837961"/>
                  <a:pt x="113671" y="849620"/>
                </a:cubicBezTo>
                <a:cubicBezTo>
                  <a:pt x="109785" y="852535"/>
                  <a:pt x="105656" y="857392"/>
                  <a:pt x="101284" y="864193"/>
                </a:cubicBezTo>
                <a:cubicBezTo>
                  <a:pt x="96912" y="870994"/>
                  <a:pt x="92783" y="876338"/>
                  <a:pt x="88897" y="880224"/>
                </a:cubicBezTo>
                <a:lnTo>
                  <a:pt x="71409" y="888968"/>
                </a:lnTo>
                <a:lnTo>
                  <a:pt x="69952" y="893340"/>
                </a:lnTo>
                <a:cubicBezTo>
                  <a:pt x="67037" y="883624"/>
                  <a:pt x="64608" y="877795"/>
                  <a:pt x="62665" y="875852"/>
                </a:cubicBezTo>
                <a:cubicBezTo>
                  <a:pt x="55864" y="880710"/>
                  <a:pt x="50521" y="883139"/>
                  <a:pt x="46634" y="883139"/>
                </a:cubicBezTo>
                <a:cubicBezTo>
                  <a:pt x="41777" y="883139"/>
                  <a:pt x="37162" y="880710"/>
                  <a:pt x="32790" y="875852"/>
                </a:cubicBezTo>
                <a:cubicBezTo>
                  <a:pt x="28418" y="870994"/>
                  <a:pt x="24289" y="866136"/>
                  <a:pt x="20402" y="861279"/>
                </a:cubicBezTo>
                <a:lnTo>
                  <a:pt x="8744" y="862736"/>
                </a:lnTo>
                <a:cubicBezTo>
                  <a:pt x="7772" y="860793"/>
                  <a:pt x="6315" y="858607"/>
                  <a:pt x="4372" y="856178"/>
                </a:cubicBezTo>
                <a:cubicBezTo>
                  <a:pt x="2429" y="853749"/>
                  <a:pt x="1457" y="851078"/>
                  <a:pt x="1457" y="848163"/>
                </a:cubicBezTo>
                <a:cubicBezTo>
                  <a:pt x="1457" y="840390"/>
                  <a:pt x="2429" y="827760"/>
                  <a:pt x="4372" y="810272"/>
                </a:cubicBezTo>
                <a:cubicBezTo>
                  <a:pt x="6315" y="794728"/>
                  <a:pt x="7286" y="782583"/>
                  <a:pt x="7286" y="773839"/>
                </a:cubicBezTo>
                <a:cubicBezTo>
                  <a:pt x="7286" y="765095"/>
                  <a:pt x="8258" y="751008"/>
                  <a:pt x="10201" y="731577"/>
                </a:cubicBezTo>
                <a:lnTo>
                  <a:pt x="11658" y="690772"/>
                </a:lnTo>
                <a:lnTo>
                  <a:pt x="17488" y="600417"/>
                </a:lnTo>
                <a:cubicBezTo>
                  <a:pt x="19431" y="582930"/>
                  <a:pt x="21374" y="557669"/>
                  <a:pt x="23317" y="524637"/>
                </a:cubicBezTo>
                <a:cubicBezTo>
                  <a:pt x="24289" y="514921"/>
                  <a:pt x="26232" y="489175"/>
                  <a:pt x="29147" y="447398"/>
                </a:cubicBezTo>
                <a:cubicBezTo>
                  <a:pt x="32061" y="405622"/>
                  <a:pt x="32547" y="366274"/>
                  <a:pt x="30604" y="329355"/>
                </a:cubicBezTo>
                <a:cubicBezTo>
                  <a:pt x="30604" y="313810"/>
                  <a:pt x="29147" y="303123"/>
                  <a:pt x="26232" y="297294"/>
                </a:cubicBezTo>
                <a:cubicBezTo>
                  <a:pt x="18459" y="292436"/>
                  <a:pt x="13116" y="284664"/>
                  <a:pt x="10201" y="273977"/>
                </a:cubicBezTo>
                <a:lnTo>
                  <a:pt x="0" y="265233"/>
                </a:lnTo>
                <a:cubicBezTo>
                  <a:pt x="5829" y="267176"/>
                  <a:pt x="11173" y="269362"/>
                  <a:pt x="16030" y="271791"/>
                </a:cubicBezTo>
                <a:cubicBezTo>
                  <a:pt x="20888" y="274220"/>
                  <a:pt x="25260" y="276406"/>
                  <a:pt x="29147" y="278349"/>
                </a:cubicBezTo>
                <a:cubicBezTo>
                  <a:pt x="38862" y="286121"/>
                  <a:pt x="46149" y="291465"/>
                  <a:pt x="51006" y="294379"/>
                </a:cubicBezTo>
                <a:cubicBezTo>
                  <a:pt x="76267" y="307009"/>
                  <a:pt x="92783" y="324983"/>
                  <a:pt x="100555" y="348300"/>
                </a:cubicBezTo>
                <a:lnTo>
                  <a:pt x="107842" y="342471"/>
                </a:lnTo>
                <a:cubicBezTo>
                  <a:pt x="112700" y="339556"/>
                  <a:pt x="124358" y="331784"/>
                  <a:pt x="142818" y="319154"/>
                </a:cubicBezTo>
                <a:cubicBezTo>
                  <a:pt x="161277" y="306524"/>
                  <a:pt x="178765" y="296808"/>
                  <a:pt x="195282" y="290007"/>
                </a:cubicBezTo>
                <a:cubicBezTo>
                  <a:pt x="201111" y="286121"/>
                  <a:pt x="208154" y="282721"/>
                  <a:pt x="216413" y="279806"/>
                </a:cubicBezTo>
                <a:cubicBezTo>
                  <a:pt x="224671" y="276892"/>
                  <a:pt x="231715" y="273977"/>
                  <a:pt x="237544" y="271062"/>
                </a:cubicBezTo>
                <a:lnTo>
                  <a:pt x="241916" y="271062"/>
                </a:lnTo>
                <a:cubicBezTo>
                  <a:pt x="247745" y="271062"/>
                  <a:pt x="252603" y="273005"/>
                  <a:pt x="256489" y="276892"/>
                </a:cubicBezTo>
                <a:cubicBezTo>
                  <a:pt x="259404" y="277863"/>
                  <a:pt x="263776" y="278349"/>
                  <a:pt x="269605" y="278349"/>
                </a:cubicBezTo>
                <a:cubicBezTo>
                  <a:pt x="275435" y="278349"/>
                  <a:pt x="282478" y="277134"/>
                  <a:pt x="290736" y="274706"/>
                </a:cubicBezTo>
                <a:cubicBezTo>
                  <a:pt x="298995" y="272277"/>
                  <a:pt x="306038" y="270091"/>
                  <a:pt x="311868" y="268147"/>
                </a:cubicBezTo>
                <a:cubicBezTo>
                  <a:pt x="313811" y="268147"/>
                  <a:pt x="317697" y="269605"/>
                  <a:pt x="323526" y="272519"/>
                </a:cubicBezTo>
                <a:cubicBezTo>
                  <a:pt x="327412" y="276406"/>
                  <a:pt x="331784" y="284178"/>
                  <a:pt x="336642" y="295837"/>
                </a:cubicBezTo>
                <a:cubicBezTo>
                  <a:pt x="347329" y="320125"/>
                  <a:pt x="355587" y="340771"/>
                  <a:pt x="361417" y="357773"/>
                </a:cubicBezTo>
                <a:cubicBezTo>
                  <a:pt x="367246" y="374775"/>
                  <a:pt x="371132" y="392992"/>
                  <a:pt x="373075" y="412423"/>
                </a:cubicBezTo>
                <a:lnTo>
                  <a:pt x="377447" y="454685"/>
                </a:lnTo>
                <a:cubicBezTo>
                  <a:pt x="377447" y="462457"/>
                  <a:pt x="378419" y="474116"/>
                  <a:pt x="380362" y="489661"/>
                </a:cubicBezTo>
                <a:cubicBezTo>
                  <a:pt x="382305" y="526580"/>
                  <a:pt x="383277" y="554269"/>
                  <a:pt x="383277" y="572728"/>
                </a:cubicBezTo>
                <a:lnTo>
                  <a:pt x="384734" y="614991"/>
                </a:lnTo>
                <a:cubicBezTo>
                  <a:pt x="384734" y="633450"/>
                  <a:pt x="385705" y="649481"/>
                  <a:pt x="387649" y="663082"/>
                </a:cubicBezTo>
                <a:lnTo>
                  <a:pt x="396392" y="631021"/>
                </a:lnTo>
                <a:cubicBezTo>
                  <a:pt x="401250" y="610619"/>
                  <a:pt x="404165" y="599446"/>
                  <a:pt x="405136" y="597503"/>
                </a:cubicBezTo>
                <a:cubicBezTo>
                  <a:pt x="407079" y="583901"/>
                  <a:pt x="410966" y="563499"/>
                  <a:pt x="416795" y="536295"/>
                </a:cubicBezTo>
                <a:lnTo>
                  <a:pt x="428454" y="475088"/>
                </a:lnTo>
                <a:cubicBezTo>
                  <a:pt x="436226" y="452742"/>
                  <a:pt x="440112" y="426996"/>
                  <a:pt x="440112" y="397849"/>
                </a:cubicBezTo>
                <a:cubicBezTo>
                  <a:pt x="442055" y="378418"/>
                  <a:pt x="443998" y="364331"/>
                  <a:pt x="445941" y="355587"/>
                </a:cubicBezTo>
                <a:cubicBezTo>
                  <a:pt x="449828" y="318668"/>
                  <a:pt x="452257" y="290979"/>
                  <a:pt x="453228" y="272519"/>
                </a:cubicBezTo>
                <a:cubicBezTo>
                  <a:pt x="454200" y="256003"/>
                  <a:pt x="454685" y="230743"/>
                  <a:pt x="454685" y="196739"/>
                </a:cubicBezTo>
                <a:cubicBezTo>
                  <a:pt x="455657" y="185080"/>
                  <a:pt x="456143" y="167592"/>
                  <a:pt x="456143" y="144275"/>
                </a:cubicBezTo>
                <a:cubicBezTo>
                  <a:pt x="453228" y="142332"/>
                  <a:pt x="453228" y="139903"/>
                  <a:pt x="456143" y="136988"/>
                </a:cubicBezTo>
                <a:cubicBezTo>
                  <a:pt x="456143" y="132130"/>
                  <a:pt x="456386" y="129459"/>
                  <a:pt x="456871" y="128973"/>
                </a:cubicBezTo>
                <a:cubicBezTo>
                  <a:pt x="457357" y="128487"/>
                  <a:pt x="460029" y="128730"/>
                  <a:pt x="464887" y="129701"/>
                </a:cubicBezTo>
                <a:lnTo>
                  <a:pt x="489661" y="129701"/>
                </a:lnTo>
                <a:cubicBezTo>
                  <a:pt x="492576" y="127759"/>
                  <a:pt x="498405" y="126787"/>
                  <a:pt x="507149" y="126787"/>
                </a:cubicBezTo>
                <a:cubicBezTo>
                  <a:pt x="522694" y="201596"/>
                  <a:pt x="534595" y="262561"/>
                  <a:pt x="542854" y="309681"/>
                </a:cubicBezTo>
                <a:cubicBezTo>
                  <a:pt x="551112" y="356801"/>
                  <a:pt x="556212" y="405622"/>
                  <a:pt x="558156" y="456142"/>
                </a:cubicBezTo>
                <a:cubicBezTo>
                  <a:pt x="559127" y="456142"/>
                  <a:pt x="560342" y="455414"/>
                  <a:pt x="561799" y="453957"/>
                </a:cubicBezTo>
                <a:cubicBezTo>
                  <a:pt x="563256" y="452499"/>
                  <a:pt x="564470" y="451771"/>
                  <a:pt x="565442" y="451771"/>
                </a:cubicBezTo>
                <a:cubicBezTo>
                  <a:pt x="578072" y="443026"/>
                  <a:pt x="599932" y="430882"/>
                  <a:pt x="631022" y="415337"/>
                </a:cubicBezTo>
                <a:lnTo>
                  <a:pt x="664540" y="397849"/>
                </a:lnTo>
                <a:cubicBezTo>
                  <a:pt x="669398" y="396878"/>
                  <a:pt x="674013" y="394935"/>
                  <a:pt x="678385" y="392020"/>
                </a:cubicBezTo>
                <a:cubicBezTo>
                  <a:pt x="682757" y="389105"/>
                  <a:pt x="685914" y="387162"/>
                  <a:pt x="687857" y="386191"/>
                </a:cubicBezTo>
                <a:cubicBezTo>
                  <a:pt x="691744" y="382305"/>
                  <a:pt x="699030" y="380361"/>
                  <a:pt x="709717" y="380361"/>
                </a:cubicBezTo>
                <a:lnTo>
                  <a:pt x="712632" y="383276"/>
                </a:lnTo>
                <a:cubicBezTo>
                  <a:pt x="716518" y="387162"/>
                  <a:pt x="720647" y="390563"/>
                  <a:pt x="725019" y="393477"/>
                </a:cubicBezTo>
                <a:cubicBezTo>
                  <a:pt x="729391" y="396392"/>
                  <a:pt x="732549" y="398821"/>
                  <a:pt x="734492" y="400764"/>
                </a:cubicBezTo>
                <a:cubicBezTo>
                  <a:pt x="734492" y="399793"/>
                  <a:pt x="735221" y="398821"/>
                  <a:pt x="736678" y="397849"/>
                </a:cubicBezTo>
                <a:cubicBezTo>
                  <a:pt x="738135" y="396878"/>
                  <a:pt x="738864" y="395420"/>
                  <a:pt x="738864" y="393477"/>
                </a:cubicBezTo>
                <a:cubicBezTo>
                  <a:pt x="740807" y="298266"/>
                  <a:pt x="743236" y="226371"/>
                  <a:pt x="746150" y="177793"/>
                </a:cubicBezTo>
                <a:cubicBezTo>
                  <a:pt x="749065" y="134073"/>
                  <a:pt x="750522" y="109785"/>
                  <a:pt x="750522" y="104927"/>
                </a:cubicBezTo>
                <a:cubicBezTo>
                  <a:pt x="751494" y="85496"/>
                  <a:pt x="747608" y="62179"/>
                  <a:pt x="738864" y="34975"/>
                </a:cubicBezTo>
                <a:cubicBezTo>
                  <a:pt x="737892" y="26232"/>
                  <a:pt x="734735" y="19916"/>
                  <a:pt x="729391" y="16030"/>
                </a:cubicBezTo>
                <a:cubicBezTo>
                  <a:pt x="724048" y="12144"/>
                  <a:pt x="717490" y="11172"/>
                  <a:pt x="709717" y="13115"/>
                </a:cubicBezTo>
                <a:cubicBezTo>
                  <a:pt x="703888" y="13115"/>
                  <a:pt x="700002" y="13601"/>
                  <a:pt x="698059" y="14573"/>
                </a:cubicBezTo>
                <a:cubicBezTo>
                  <a:pt x="668912" y="23317"/>
                  <a:pt x="634422" y="39347"/>
                  <a:pt x="594589" y="62665"/>
                </a:cubicBezTo>
                <a:cubicBezTo>
                  <a:pt x="590702" y="65579"/>
                  <a:pt x="586088" y="68494"/>
                  <a:pt x="580744" y="71409"/>
                </a:cubicBezTo>
                <a:cubicBezTo>
                  <a:pt x="575400" y="74323"/>
                  <a:pt x="570786" y="76752"/>
                  <a:pt x="566899" y="78695"/>
                </a:cubicBezTo>
                <a:lnTo>
                  <a:pt x="594589" y="53921"/>
                </a:lnTo>
                <a:cubicBezTo>
                  <a:pt x="620820" y="30603"/>
                  <a:pt x="648995" y="15058"/>
                  <a:pt x="679114" y="7286"/>
                </a:cubicBezTo>
                <a:cubicBezTo>
                  <a:pt x="689800" y="2428"/>
                  <a:pt x="703402" y="0"/>
                  <a:pt x="719918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uLnTx/>
              <a:uFillTx/>
              <a:latin typeface="演示新手书" panose="00000500000000000000" pitchFamily="2" charset="-122"/>
              <a:ea typeface="演示新手书" panose="00000500000000000000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7807A17-ACEA-4608-BEE2-AD8DBA19A340}"/>
              </a:ext>
            </a:extLst>
          </p:cNvPr>
          <p:cNvSpPr txBox="1"/>
          <p:nvPr/>
        </p:nvSpPr>
        <p:spPr>
          <a:xfrm>
            <a:off x="4201846" y="1652962"/>
            <a:ext cx="1874174" cy="2361838"/>
          </a:xfrm>
          <a:custGeom>
            <a:avLst/>
            <a:gdLst/>
            <a:ahLst/>
            <a:cxnLst/>
            <a:rect l="l" t="t" r="r" b="b"/>
            <a:pathLst>
              <a:path w="1874174" h="2361838">
                <a:moveTo>
                  <a:pt x="1733138" y="1235649"/>
                </a:moveTo>
                <a:cubicBezTo>
                  <a:pt x="1723314" y="1235649"/>
                  <a:pt x="1714894" y="1238456"/>
                  <a:pt x="1707877" y="1244070"/>
                </a:cubicBezTo>
                <a:cubicBezTo>
                  <a:pt x="1721911" y="1246876"/>
                  <a:pt x="1728928" y="1248280"/>
                  <a:pt x="1728928" y="1248280"/>
                </a:cubicBezTo>
                <a:cubicBezTo>
                  <a:pt x="1742961" y="1251086"/>
                  <a:pt x="1752785" y="1252490"/>
                  <a:pt x="1758398" y="1252490"/>
                </a:cubicBezTo>
                <a:cubicBezTo>
                  <a:pt x="1761204" y="1252490"/>
                  <a:pt x="1763660" y="1251788"/>
                  <a:pt x="1765765" y="1250385"/>
                </a:cubicBezTo>
                <a:cubicBezTo>
                  <a:pt x="1767870" y="1248981"/>
                  <a:pt x="1769625" y="1247578"/>
                  <a:pt x="1771028" y="1246175"/>
                </a:cubicBezTo>
                <a:cubicBezTo>
                  <a:pt x="1769625" y="1246175"/>
                  <a:pt x="1767870" y="1245473"/>
                  <a:pt x="1765765" y="1244070"/>
                </a:cubicBezTo>
                <a:cubicBezTo>
                  <a:pt x="1763660" y="1242666"/>
                  <a:pt x="1761906" y="1241965"/>
                  <a:pt x="1760503" y="1241965"/>
                </a:cubicBezTo>
                <a:cubicBezTo>
                  <a:pt x="1752083" y="1237755"/>
                  <a:pt x="1742961" y="1235649"/>
                  <a:pt x="1733138" y="1235649"/>
                </a:cubicBezTo>
                <a:close/>
                <a:moveTo>
                  <a:pt x="1484745" y="1180919"/>
                </a:moveTo>
                <a:cubicBezTo>
                  <a:pt x="1392124" y="1180919"/>
                  <a:pt x="1289679" y="1190041"/>
                  <a:pt x="1177411" y="1208284"/>
                </a:cubicBezTo>
                <a:lnTo>
                  <a:pt x="1166886" y="1218809"/>
                </a:lnTo>
                <a:cubicBezTo>
                  <a:pt x="1172499" y="1221616"/>
                  <a:pt x="1176709" y="1222318"/>
                  <a:pt x="1179516" y="1220914"/>
                </a:cubicBezTo>
                <a:cubicBezTo>
                  <a:pt x="1288977" y="1201267"/>
                  <a:pt x="1394930" y="1191444"/>
                  <a:pt x="1497375" y="1191444"/>
                </a:cubicBezTo>
                <a:lnTo>
                  <a:pt x="1560525" y="1191444"/>
                </a:lnTo>
                <a:lnTo>
                  <a:pt x="1560525" y="1189339"/>
                </a:lnTo>
                <a:cubicBezTo>
                  <a:pt x="1552105" y="1183726"/>
                  <a:pt x="1542282" y="1180919"/>
                  <a:pt x="1531056" y="1180919"/>
                </a:cubicBezTo>
                <a:close/>
                <a:moveTo>
                  <a:pt x="1286872" y="961996"/>
                </a:moveTo>
                <a:cubicBezTo>
                  <a:pt x="1286872" y="961996"/>
                  <a:pt x="1286521" y="962347"/>
                  <a:pt x="1285820" y="963049"/>
                </a:cubicBezTo>
                <a:cubicBezTo>
                  <a:pt x="1285118" y="963750"/>
                  <a:pt x="1284767" y="964101"/>
                  <a:pt x="1284767" y="964101"/>
                </a:cubicBezTo>
                <a:cubicBezTo>
                  <a:pt x="1266524" y="978135"/>
                  <a:pt x="1228633" y="1010412"/>
                  <a:pt x="1171096" y="1060933"/>
                </a:cubicBezTo>
                <a:cubicBezTo>
                  <a:pt x="1168289" y="1060933"/>
                  <a:pt x="1166886" y="1063037"/>
                  <a:pt x="1166886" y="1067247"/>
                </a:cubicBezTo>
                <a:lnTo>
                  <a:pt x="1166886" y="1105138"/>
                </a:lnTo>
                <a:cubicBezTo>
                  <a:pt x="1207583" y="1098121"/>
                  <a:pt x="1267225" y="1091806"/>
                  <a:pt x="1345813" y="1086193"/>
                </a:cubicBezTo>
                <a:lnTo>
                  <a:pt x="1390019" y="1081983"/>
                </a:lnTo>
                <a:cubicBezTo>
                  <a:pt x="1364758" y="1053916"/>
                  <a:pt x="1345813" y="1032164"/>
                  <a:pt x="1333183" y="1016727"/>
                </a:cubicBezTo>
                <a:close/>
                <a:moveTo>
                  <a:pt x="1164781" y="783069"/>
                </a:moveTo>
                <a:lnTo>
                  <a:pt x="1154256" y="791489"/>
                </a:lnTo>
                <a:lnTo>
                  <a:pt x="1158466" y="844115"/>
                </a:lnTo>
                <a:cubicBezTo>
                  <a:pt x="1164079" y="832888"/>
                  <a:pt x="1166886" y="820960"/>
                  <a:pt x="1166886" y="808329"/>
                </a:cubicBezTo>
                <a:cubicBezTo>
                  <a:pt x="1166886" y="797103"/>
                  <a:pt x="1166184" y="788683"/>
                  <a:pt x="1164781" y="783069"/>
                </a:cubicBezTo>
                <a:close/>
                <a:moveTo>
                  <a:pt x="1244772" y="671503"/>
                </a:moveTo>
                <a:lnTo>
                  <a:pt x="1245240" y="671971"/>
                </a:lnTo>
                <a:lnTo>
                  <a:pt x="1242246" y="672345"/>
                </a:lnTo>
                <a:close/>
                <a:moveTo>
                  <a:pt x="1270032" y="378904"/>
                </a:moveTo>
                <a:cubicBezTo>
                  <a:pt x="1265822" y="378904"/>
                  <a:pt x="1259507" y="381009"/>
                  <a:pt x="1251087" y="385219"/>
                </a:cubicBezTo>
                <a:cubicBezTo>
                  <a:pt x="1258104" y="388026"/>
                  <a:pt x="1268629" y="391534"/>
                  <a:pt x="1282662" y="395744"/>
                </a:cubicBezTo>
                <a:cubicBezTo>
                  <a:pt x="1284066" y="397148"/>
                  <a:pt x="1285820" y="397850"/>
                  <a:pt x="1287925" y="397850"/>
                </a:cubicBezTo>
                <a:cubicBezTo>
                  <a:pt x="1290030" y="397850"/>
                  <a:pt x="1291784" y="397148"/>
                  <a:pt x="1293187" y="395744"/>
                </a:cubicBezTo>
                <a:lnTo>
                  <a:pt x="1291083" y="391534"/>
                </a:lnTo>
                <a:cubicBezTo>
                  <a:pt x="1285469" y="383114"/>
                  <a:pt x="1278452" y="378904"/>
                  <a:pt x="1270032" y="378904"/>
                </a:cubicBezTo>
                <a:close/>
                <a:moveTo>
                  <a:pt x="705885" y="0"/>
                </a:moveTo>
                <a:cubicBezTo>
                  <a:pt x="818154" y="85604"/>
                  <a:pt x="876393" y="201381"/>
                  <a:pt x="880603" y="347329"/>
                </a:cubicBezTo>
                <a:lnTo>
                  <a:pt x="889022" y="345224"/>
                </a:lnTo>
                <a:cubicBezTo>
                  <a:pt x="956383" y="321367"/>
                  <a:pt x="1038479" y="298913"/>
                  <a:pt x="1135310" y="277863"/>
                </a:cubicBezTo>
                <a:cubicBezTo>
                  <a:pt x="1143731" y="276460"/>
                  <a:pt x="1152502" y="276109"/>
                  <a:pt x="1161623" y="276811"/>
                </a:cubicBezTo>
                <a:cubicBezTo>
                  <a:pt x="1170745" y="277512"/>
                  <a:pt x="1180218" y="277161"/>
                  <a:pt x="1190041" y="275758"/>
                </a:cubicBezTo>
                <a:lnTo>
                  <a:pt x="1257402" y="271548"/>
                </a:lnTo>
                <a:cubicBezTo>
                  <a:pt x="1267225" y="271548"/>
                  <a:pt x="1276698" y="270846"/>
                  <a:pt x="1285820" y="269443"/>
                </a:cubicBezTo>
                <a:cubicBezTo>
                  <a:pt x="1294941" y="268040"/>
                  <a:pt x="1305116" y="267338"/>
                  <a:pt x="1316343" y="267338"/>
                </a:cubicBezTo>
                <a:cubicBezTo>
                  <a:pt x="1331780" y="267338"/>
                  <a:pt x="1343006" y="269443"/>
                  <a:pt x="1350023" y="273653"/>
                </a:cubicBezTo>
                <a:cubicBezTo>
                  <a:pt x="1359846" y="275056"/>
                  <a:pt x="1372477" y="281371"/>
                  <a:pt x="1387913" y="292598"/>
                </a:cubicBezTo>
                <a:lnTo>
                  <a:pt x="1364758" y="328384"/>
                </a:lnTo>
                <a:cubicBezTo>
                  <a:pt x="1363355" y="331190"/>
                  <a:pt x="1361952" y="333646"/>
                  <a:pt x="1360548" y="335751"/>
                </a:cubicBezTo>
                <a:cubicBezTo>
                  <a:pt x="1359145" y="337856"/>
                  <a:pt x="1357741" y="340312"/>
                  <a:pt x="1356339" y="343119"/>
                </a:cubicBezTo>
                <a:cubicBezTo>
                  <a:pt x="1352128" y="345925"/>
                  <a:pt x="1346865" y="350837"/>
                  <a:pt x="1340550" y="357854"/>
                </a:cubicBezTo>
                <a:cubicBezTo>
                  <a:pt x="1334235" y="364871"/>
                  <a:pt x="1328973" y="370484"/>
                  <a:pt x="1324763" y="374694"/>
                </a:cubicBezTo>
                <a:cubicBezTo>
                  <a:pt x="1321956" y="380308"/>
                  <a:pt x="1317044" y="383816"/>
                  <a:pt x="1310028" y="385219"/>
                </a:cubicBezTo>
                <a:cubicBezTo>
                  <a:pt x="1303011" y="386623"/>
                  <a:pt x="1298801" y="387324"/>
                  <a:pt x="1297397" y="387324"/>
                </a:cubicBezTo>
                <a:lnTo>
                  <a:pt x="1297397" y="389429"/>
                </a:lnTo>
                <a:cubicBezTo>
                  <a:pt x="1297397" y="402060"/>
                  <a:pt x="1295292" y="408375"/>
                  <a:pt x="1291083" y="408375"/>
                </a:cubicBezTo>
                <a:cubicBezTo>
                  <a:pt x="1288276" y="408375"/>
                  <a:pt x="1285469" y="407322"/>
                  <a:pt x="1282662" y="405217"/>
                </a:cubicBezTo>
                <a:cubicBezTo>
                  <a:pt x="1279856" y="403112"/>
                  <a:pt x="1277049" y="401358"/>
                  <a:pt x="1274243" y="399954"/>
                </a:cubicBezTo>
                <a:lnTo>
                  <a:pt x="1221617" y="376799"/>
                </a:lnTo>
                <a:lnTo>
                  <a:pt x="1200566" y="370484"/>
                </a:lnTo>
                <a:cubicBezTo>
                  <a:pt x="1194953" y="357854"/>
                  <a:pt x="1180919" y="348732"/>
                  <a:pt x="1158466" y="343119"/>
                </a:cubicBezTo>
                <a:cubicBezTo>
                  <a:pt x="1154256" y="341715"/>
                  <a:pt x="1146537" y="342417"/>
                  <a:pt x="1135310" y="345224"/>
                </a:cubicBezTo>
                <a:cubicBezTo>
                  <a:pt x="1114260" y="350837"/>
                  <a:pt x="1096718" y="359608"/>
                  <a:pt x="1082685" y="371537"/>
                </a:cubicBezTo>
                <a:cubicBezTo>
                  <a:pt x="1068651" y="383465"/>
                  <a:pt x="1054618" y="399253"/>
                  <a:pt x="1040584" y="418900"/>
                </a:cubicBezTo>
                <a:cubicBezTo>
                  <a:pt x="1004097" y="473630"/>
                  <a:pt x="968312" y="550113"/>
                  <a:pt x="933228" y="648348"/>
                </a:cubicBezTo>
                <a:lnTo>
                  <a:pt x="893233" y="747284"/>
                </a:lnTo>
                <a:cubicBezTo>
                  <a:pt x="893233" y="748687"/>
                  <a:pt x="891829" y="752195"/>
                  <a:pt x="889022" y="757809"/>
                </a:cubicBezTo>
                <a:cubicBezTo>
                  <a:pt x="910073" y="750792"/>
                  <a:pt x="946560" y="735355"/>
                  <a:pt x="998484" y="711498"/>
                </a:cubicBezTo>
                <a:cubicBezTo>
                  <a:pt x="1001291" y="708692"/>
                  <a:pt x="1002694" y="704482"/>
                  <a:pt x="1002694" y="698868"/>
                </a:cubicBezTo>
                <a:lnTo>
                  <a:pt x="1000589" y="602037"/>
                </a:lnTo>
                <a:cubicBezTo>
                  <a:pt x="1000589" y="592214"/>
                  <a:pt x="1001992" y="583092"/>
                  <a:pt x="1004799" y="574672"/>
                </a:cubicBezTo>
                <a:cubicBezTo>
                  <a:pt x="1004799" y="569058"/>
                  <a:pt x="1007606" y="566252"/>
                  <a:pt x="1013219" y="566252"/>
                </a:cubicBezTo>
                <a:cubicBezTo>
                  <a:pt x="1014622" y="563445"/>
                  <a:pt x="1016728" y="563445"/>
                  <a:pt x="1019534" y="566252"/>
                </a:cubicBezTo>
                <a:cubicBezTo>
                  <a:pt x="1022341" y="569058"/>
                  <a:pt x="1025148" y="570462"/>
                  <a:pt x="1027954" y="570462"/>
                </a:cubicBezTo>
                <a:lnTo>
                  <a:pt x="1023744" y="574672"/>
                </a:lnTo>
                <a:cubicBezTo>
                  <a:pt x="1025148" y="573268"/>
                  <a:pt x="1026551" y="572567"/>
                  <a:pt x="1027954" y="572567"/>
                </a:cubicBezTo>
                <a:cubicBezTo>
                  <a:pt x="1029358" y="572567"/>
                  <a:pt x="1030059" y="571865"/>
                  <a:pt x="1030059" y="570462"/>
                </a:cubicBezTo>
                <a:cubicBezTo>
                  <a:pt x="1031463" y="563445"/>
                  <a:pt x="1036374" y="559937"/>
                  <a:pt x="1044794" y="559937"/>
                </a:cubicBezTo>
                <a:lnTo>
                  <a:pt x="1107945" y="559937"/>
                </a:lnTo>
                <a:lnTo>
                  <a:pt x="1114260" y="578882"/>
                </a:lnTo>
                <a:lnTo>
                  <a:pt x="1124785" y="566252"/>
                </a:lnTo>
                <a:cubicBezTo>
                  <a:pt x="1127592" y="562042"/>
                  <a:pt x="1133908" y="557832"/>
                  <a:pt x="1143731" y="553621"/>
                </a:cubicBezTo>
                <a:lnTo>
                  <a:pt x="1143731" y="570462"/>
                </a:lnTo>
                <a:cubicBezTo>
                  <a:pt x="1143731" y="595722"/>
                  <a:pt x="1145134" y="635016"/>
                  <a:pt x="1147941" y="688343"/>
                </a:cubicBezTo>
                <a:cubicBezTo>
                  <a:pt x="1149344" y="696763"/>
                  <a:pt x="1154957" y="698868"/>
                  <a:pt x="1164781" y="694658"/>
                </a:cubicBezTo>
                <a:cubicBezTo>
                  <a:pt x="1174605" y="691851"/>
                  <a:pt x="1186182" y="687992"/>
                  <a:pt x="1199514" y="683080"/>
                </a:cubicBezTo>
                <a:cubicBezTo>
                  <a:pt x="1212846" y="678169"/>
                  <a:pt x="1223721" y="675011"/>
                  <a:pt x="1232142" y="673608"/>
                </a:cubicBezTo>
                <a:lnTo>
                  <a:pt x="1242246" y="672345"/>
                </a:lnTo>
                <a:lnTo>
                  <a:pt x="1162676" y="698868"/>
                </a:lnTo>
                <a:lnTo>
                  <a:pt x="1162676" y="705183"/>
                </a:lnTo>
                <a:lnTo>
                  <a:pt x="1248982" y="675713"/>
                </a:lnTo>
                <a:lnTo>
                  <a:pt x="1245240" y="671971"/>
                </a:lnTo>
                <a:lnTo>
                  <a:pt x="1282662" y="667293"/>
                </a:lnTo>
                <a:cubicBezTo>
                  <a:pt x="1302309" y="667293"/>
                  <a:pt x="1319851" y="670100"/>
                  <a:pt x="1335288" y="675713"/>
                </a:cubicBezTo>
                <a:cubicBezTo>
                  <a:pt x="1361952" y="685536"/>
                  <a:pt x="1380195" y="698517"/>
                  <a:pt x="1390019" y="714656"/>
                </a:cubicBezTo>
                <a:cubicBezTo>
                  <a:pt x="1399842" y="730794"/>
                  <a:pt x="1403350" y="752195"/>
                  <a:pt x="1400543" y="778859"/>
                </a:cubicBezTo>
                <a:cubicBezTo>
                  <a:pt x="1400543" y="794296"/>
                  <a:pt x="1395632" y="810434"/>
                  <a:pt x="1385808" y="827275"/>
                </a:cubicBezTo>
                <a:cubicBezTo>
                  <a:pt x="1366162" y="859552"/>
                  <a:pt x="1345813" y="888320"/>
                  <a:pt x="1324763" y="913581"/>
                </a:cubicBezTo>
                <a:cubicBezTo>
                  <a:pt x="1323359" y="914984"/>
                  <a:pt x="1321956" y="917089"/>
                  <a:pt x="1320553" y="919896"/>
                </a:cubicBezTo>
                <a:cubicBezTo>
                  <a:pt x="1319149" y="922703"/>
                  <a:pt x="1317044" y="926211"/>
                  <a:pt x="1314238" y="930421"/>
                </a:cubicBezTo>
                <a:cubicBezTo>
                  <a:pt x="1319851" y="934631"/>
                  <a:pt x="1335288" y="942349"/>
                  <a:pt x="1360548" y="953576"/>
                </a:cubicBezTo>
                <a:cubicBezTo>
                  <a:pt x="1418085" y="981643"/>
                  <a:pt x="1486148" y="1008307"/>
                  <a:pt x="1564736" y="1033567"/>
                </a:cubicBezTo>
                <a:cubicBezTo>
                  <a:pt x="1571753" y="1034970"/>
                  <a:pt x="1577717" y="1036725"/>
                  <a:pt x="1582628" y="1038830"/>
                </a:cubicBezTo>
                <a:cubicBezTo>
                  <a:pt x="1587540" y="1040935"/>
                  <a:pt x="1592101" y="1042689"/>
                  <a:pt x="1596312" y="1044092"/>
                </a:cubicBezTo>
                <a:cubicBezTo>
                  <a:pt x="1611748" y="1052512"/>
                  <a:pt x="1627535" y="1058827"/>
                  <a:pt x="1643674" y="1063037"/>
                </a:cubicBezTo>
                <a:cubicBezTo>
                  <a:pt x="1659813" y="1067247"/>
                  <a:pt x="1676302" y="1070054"/>
                  <a:pt x="1693142" y="1071458"/>
                </a:cubicBezTo>
                <a:cubicBezTo>
                  <a:pt x="1709982" y="1072861"/>
                  <a:pt x="1723314" y="1074264"/>
                  <a:pt x="1733138" y="1075668"/>
                </a:cubicBezTo>
                <a:cubicBezTo>
                  <a:pt x="1780851" y="1079878"/>
                  <a:pt x="1820847" y="1090403"/>
                  <a:pt x="1853125" y="1107243"/>
                </a:cubicBezTo>
                <a:cubicBezTo>
                  <a:pt x="1867157" y="1112856"/>
                  <a:pt x="1874174" y="1120575"/>
                  <a:pt x="1874174" y="1130398"/>
                </a:cubicBezTo>
                <a:cubicBezTo>
                  <a:pt x="1874174" y="1134608"/>
                  <a:pt x="1870666" y="1141625"/>
                  <a:pt x="1863649" y="1151449"/>
                </a:cubicBezTo>
                <a:cubicBezTo>
                  <a:pt x="1853826" y="1169692"/>
                  <a:pt x="1846107" y="1180919"/>
                  <a:pt x="1840494" y="1185129"/>
                </a:cubicBezTo>
                <a:cubicBezTo>
                  <a:pt x="1836284" y="1193549"/>
                  <a:pt x="1829267" y="1201267"/>
                  <a:pt x="1819444" y="1208284"/>
                </a:cubicBezTo>
                <a:cubicBezTo>
                  <a:pt x="1813830" y="1219511"/>
                  <a:pt x="1802603" y="1230036"/>
                  <a:pt x="1785763" y="1239859"/>
                </a:cubicBezTo>
                <a:lnTo>
                  <a:pt x="1781553" y="1246175"/>
                </a:lnTo>
                <a:cubicBezTo>
                  <a:pt x="1775940" y="1257401"/>
                  <a:pt x="1768923" y="1262313"/>
                  <a:pt x="1760503" y="1260910"/>
                </a:cubicBezTo>
                <a:cubicBezTo>
                  <a:pt x="1747873" y="1259507"/>
                  <a:pt x="1732436" y="1255998"/>
                  <a:pt x="1714192" y="1250385"/>
                </a:cubicBezTo>
                <a:lnTo>
                  <a:pt x="1602626" y="1208284"/>
                </a:lnTo>
                <a:cubicBezTo>
                  <a:pt x="1588593" y="1202671"/>
                  <a:pt x="1574559" y="1199864"/>
                  <a:pt x="1560525" y="1199864"/>
                </a:cubicBezTo>
                <a:cubicBezTo>
                  <a:pt x="1462291" y="1195654"/>
                  <a:pt x="1359145" y="1201267"/>
                  <a:pt x="1251087" y="1216704"/>
                </a:cubicBezTo>
                <a:cubicBezTo>
                  <a:pt x="1220213" y="1222318"/>
                  <a:pt x="1196356" y="1225826"/>
                  <a:pt x="1179516" y="1227229"/>
                </a:cubicBezTo>
                <a:cubicBezTo>
                  <a:pt x="1171096" y="1227229"/>
                  <a:pt x="1166886" y="1232141"/>
                  <a:pt x="1166886" y="1241965"/>
                </a:cubicBezTo>
                <a:lnTo>
                  <a:pt x="1166886" y="1524038"/>
                </a:lnTo>
                <a:cubicBezTo>
                  <a:pt x="1165482" y="1545088"/>
                  <a:pt x="1163728" y="1558420"/>
                  <a:pt x="1161623" y="1564033"/>
                </a:cubicBezTo>
                <a:cubicBezTo>
                  <a:pt x="1159518" y="1569647"/>
                  <a:pt x="1158466" y="1582277"/>
                  <a:pt x="1158466" y="1601924"/>
                </a:cubicBezTo>
                <a:cubicBezTo>
                  <a:pt x="1154256" y="1660864"/>
                  <a:pt x="1146537" y="1726822"/>
                  <a:pt x="1135310" y="1799796"/>
                </a:cubicBezTo>
                <a:cubicBezTo>
                  <a:pt x="1129697" y="1827863"/>
                  <a:pt x="1126189" y="1848913"/>
                  <a:pt x="1124785" y="1862947"/>
                </a:cubicBezTo>
                <a:cubicBezTo>
                  <a:pt x="1119172" y="1910661"/>
                  <a:pt x="1103735" y="1980828"/>
                  <a:pt x="1078475" y="2073449"/>
                </a:cubicBezTo>
                <a:cubicBezTo>
                  <a:pt x="1068651" y="2104323"/>
                  <a:pt x="1063038" y="2124672"/>
                  <a:pt x="1061635" y="2134495"/>
                </a:cubicBezTo>
                <a:cubicBezTo>
                  <a:pt x="1054618" y="2159755"/>
                  <a:pt x="1045496" y="2197646"/>
                  <a:pt x="1034270" y="2248166"/>
                </a:cubicBezTo>
                <a:lnTo>
                  <a:pt x="1017430" y="2315527"/>
                </a:lnTo>
                <a:cubicBezTo>
                  <a:pt x="1014622" y="2330964"/>
                  <a:pt x="1011114" y="2344998"/>
                  <a:pt x="1006904" y="2357628"/>
                </a:cubicBezTo>
                <a:lnTo>
                  <a:pt x="1002694" y="2361838"/>
                </a:lnTo>
                <a:lnTo>
                  <a:pt x="1000589" y="2361838"/>
                </a:lnTo>
                <a:lnTo>
                  <a:pt x="1000589" y="2319737"/>
                </a:lnTo>
                <a:cubicBezTo>
                  <a:pt x="1000589" y="2227116"/>
                  <a:pt x="999888" y="2159755"/>
                  <a:pt x="998484" y="2117655"/>
                </a:cubicBezTo>
                <a:cubicBezTo>
                  <a:pt x="998484" y="2096605"/>
                  <a:pt x="997081" y="2067836"/>
                  <a:pt x="994274" y="2031349"/>
                </a:cubicBezTo>
                <a:lnTo>
                  <a:pt x="992169" y="1947148"/>
                </a:lnTo>
                <a:cubicBezTo>
                  <a:pt x="990765" y="1924694"/>
                  <a:pt x="990064" y="1890312"/>
                  <a:pt x="990064" y="1844002"/>
                </a:cubicBezTo>
                <a:cubicBezTo>
                  <a:pt x="990064" y="1790674"/>
                  <a:pt x="991467" y="1712087"/>
                  <a:pt x="994274" y="1608239"/>
                </a:cubicBezTo>
                <a:cubicBezTo>
                  <a:pt x="994274" y="1584382"/>
                  <a:pt x="994625" y="1565437"/>
                  <a:pt x="995326" y="1551403"/>
                </a:cubicBezTo>
                <a:cubicBezTo>
                  <a:pt x="996028" y="1537370"/>
                  <a:pt x="996379" y="1526143"/>
                  <a:pt x="996379" y="1517723"/>
                </a:cubicBezTo>
                <a:cubicBezTo>
                  <a:pt x="996379" y="1514916"/>
                  <a:pt x="997782" y="1484043"/>
                  <a:pt x="1000589" y="1425102"/>
                </a:cubicBezTo>
                <a:lnTo>
                  <a:pt x="1000589" y="1273540"/>
                </a:lnTo>
                <a:lnTo>
                  <a:pt x="1000589" y="1267225"/>
                </a:lnTo>
                <a:cubicBezTo>
                  <a:pt x="987959" y="1271435"/>
                  <a:pt x="976732" y="1273540"/>
                  <a:pt x="966908" y="1273540"/>
                </a:cubicBezTo>
                <a:cubicBezTo>
                  <a:pt x="899548" y="1297397"/>
                  <a:pt x="802015" y="1328972"/>
                  <a:pt x="674310" y="1368266"/>
                </a:cubicBezTo>
                <a:lnTo>
                  <a:pt x="537484" y="1414577"/>
                </a:lnTo>
                <a:cubicBezTo>
                  <a:pt x="467316" y="1439837"/>
                  <a:pt x="414691" y="1458080"/>
                  <a:pt x="379606" y="1469307"/>
                </a:cubicBezTo>
                <a:cubicBezTo>
                  <a:pt x="275759" y="1508601"/>
                  <a:pt x="197872" y="1539475"/>
                  <a:pt x="145948" y="1561928"/>
                </a:cubicBezTo>
                <a:cubicBezTo>
                  <a:pt x="136125" y="1561928"/>
                  <a:pt x="129108" y="1562630"/>
                  <a:pt x="124898" y="1564033"/>
                </a:cubicBezTo>
                <a:cubicBezTo>
                  <a:pt x="122091" y="1565437"/>
                  <a:pt x="117881" y="1566138"/>
                  <a:pt x="112268" y="1566138"/>
                </a:cubicBezTo>
                <a:lnTo>
                  <a:pt x="112268" y="1559823"/>
                </a:lnTo>
                <a:cubicBezTo>
                  <a:pt x="113671" y="1561227"/>
                  <a:pt x="115776" y="1561928"/>
                  <a:pt x="118583" y="1561928"/>
                </a:cubicBezTo>
                <a:cubicBezTo>
                  <a:pt x="122793" y="1561928"/>
                  <a:pt x="131915" y="1558420"/>
                  <a:pt x="145948" y="1551403"/>
                </a:cubicBezTo>
                <a:lnTo>
                  <a:pt x="419602" y="1450362"/>
                </a:lnTo>
                <a:cubicBezTo>
                  <a:pt x="456090" y="1439135"/>
                  <a:pt x="496787" y="1425102"/>
                  <a:pt x="541693" y="1408262"/>
                </a:cubicBezTo>
                <a:cubicBezTo>
                  <a:pt x="595021" y="1388615"/>
                  <a:pt x="644138" y="1371775"/>
                  <a:pt x="689045" y="1357741"/>
                </a:cubicBezTo>
                <a:cubicBezTo>
                  <a:pt x="767633" y="1329674"/>
                  <a:pt x="867271" y="1298800"/>
                  <a:pt x="987959" y="1265120"/>
                </a:cubicBezTo>
                <a:cubicBezTo>
                  <a:pt x="994975" y="1262313"/>
                  <a:pt x="999186" y="1258805"/>
                  <a:pt x="1000589" y="1254595"/>
                </a:cubicBezTo>
                <a:lnTo>
                  <a:pt x="1000589" y="1250385"/>
                </a:lnTo>
                <a:lnTo>
                  <a:pt x="983749" y="1254595"/>
                </a:lnTo>
                <a:cubicBezTo>
                  <a:pt x="951472" y="1265821"/>
                  <a:pt x="903056" y="1281259"/>
                  <a:pt x="838502" y="1300905"/>
                </a:cubicBezTo>
                <a:cubicBezTo>
                  <a:pt x="820258" y="1305115"/>
                  <a:pt x="786578" y="1314939"/>
                  <a:pt x="737461" y="1330376"/>
                </a:cubicBezTo>
                <a:cubicBezTo>
                  <a:pt x="681327" y="1350023"/>
                  <a:pt x="597126" y="1380896"/>
                  <a:pt x="484858" y="1422997"/>
                </a:cubicBezTo>
                <a:cubicBezTo>
                  <a:pt x="453984" y="1432820"/>
                  <a:pt x="407674" y="1448959"/>
                  <a:pt x="345926" y="1471412"/>
                </a:cubicBezTo>
                <a:cubicBezTo>
                  <a:pt x="295406" y="1491059"/>
                  <a:pt x="257516" y="1505093"/>
                  <a:pt x="232254" y="1513513"/>
                </a:cubicBezTo>
                <a:lnTo>
                  <a:pt x="122793" y="1551403"/>
                </a:lnTo>
                <a:lnTo>
                  <a:pt x="112268" y="1555613"/>
                </a:lnTo>
                <a:cubicBezTo>
                  <a:pt x="112268" y="1551403"/>
                  <a:pt x="114373" y="1548596"/>
                  <a:pt x="118583" y="1547193"/>
                </a:cubicBezTo>
                <a:lnTo>
                  <a:pt x="101743" y="1542983"/>
                </a:lnTo>
                <a:cubicBezTo>
                  <a:pt x="97533" y="1542983"/>
                  <a:pt x="91218" y="1544386"/>
                  <a:pt x="82797" y="1547193"/>
                </a:cubicBezTo>
                <a:cubicBezTo>
                  <a:pt x="78588" y="1548596"/>
                  <a:pt x="74377" y="1548596"/>
                  <a:pt x="70167" y="1547193"/>
                </a:cubicBezTo>
                <a:cubicBezTo>
                  <a:pt x="65957" y="1545790"/>
                  <a:pt x="63151" y="1544386"/>
                  <a:pt x="61748" y="1542983"/>
                </a:cubicBezTo>
                <a:cubicBezTo>
                  <a:pt x="56134" y="1540176"/>
                  <a:pt x="50170" y="1535616"/>
                  <a:pt x="43855" y="1529300"/>
                </a:cubicBezTo>
                <a:cubicBezTo>
                  <a:pt x="37540" y="1522985"/>
                  <a:pt x="32277" y="1517723"/>
                  <a:pt x="28067" y="1513513"/>
                </a:cubicBezTo>
                <a:lnTo>
                  <a:pt x="9122" y="1513513"/>
                </a:lnTo>
                <a:cubicBezTo>
                  <a:pt x="7718" y="1510706"/>
                  <a:pt x="5613" y="1507549"/>
                  <a:pt x="2807" y="1504040"/>
                </a:cubicBezTo>
                <a:cubicBezTo>
                  <a:pt x="0" y="1500532"/>
                  <a:pt x="-702" y="1495971"/>
                  <a:pt x="702" y="1490357"/>
                </a:cubicBezTo>
                <a:cubicBezTo>
                  <a:pt x="3508" y="1480534"/>
                  <a:pt x="14033" y="1472816"/>
                  <a:pt x="32277" y="1467202"/>
                </a:cubicBezTo>
                <a:cubicBezTo>
                  <a:pt x="47714" y="1460185"/>
                  <a:pt x="88411" y="1443345"/>
                  <a:pt x="154369" y="1416682"/>
                </a:cubicBezTo>
                <a:lnTo>
                  <a:pt x="215414" y="1391421"/>
                </a:lnTo>
                <a:lnTo>
                  <a:pt x="449072" y="1298800"/>
                </a:lnTo>
                <a:cubicBezTo>
                  <a:pt x="456090" y="1294590"/>
                  <a:pt x="465211" y="1291082"/>
                  <a:pt x="476438" y="1288275"/>
                </a:cubicBezTo>
                <a:cubicBezTo>
                  <a:pt x="517135" y="1275645"/>
                  <a:pt x="557832" y="1257752"/>
                  <a:pt x="598529" y="1234597"/>
                </a:cubicBezTo>
                <a:cubicBezTo>
                  <a:pt x="639226" y="1211442"/>
                  <a:pt x="665188" y="1197057"/>
                  <a:pt x="676415" y="1191444"/>
                </a:cubicBezTo>
                <a:lnTo>
                  <a:pt x="731146" y="1159869"/>
                </a:lnTo>
                <a:cubicBezTo>
                  <a:pt x="823767" y="1105138"/>
                  <a:pt x="904459" y="1054617"/>
                  <a:pt x="973224" y="1008307"/>
                </a:cubicBezTo>
                <a:cubicBezTo>
                  <a:pt x="992871" y="994273"/>
                  <a:pt x="1002694" y="977433"/>
                  <a:pt x="1002694" y="957786"/>
                </a:cubicBezTo>
                <a:lnTo>
                  <a:pt x="1002694" y="856745"/>
                </a:lnTo>
                <a:lnTo>
                  <a:pt x="1002694" y="850430"/>
                </a:lnTo>
                <a:cubicBezTo>
                  <a:pt x="999888" y="851833"/>
                  <a:pt x="996730" y="853237"/>
                  <a:pt x="993222" y="854640"/>
                </a:cubicBezTo>
                <a:cubicBezTo>
                  <a:pt x="989713" y="856043"/>
                  <a:pt x="986555" y="858148"/>
                  <a:pt x="983749" y="860955"/>
                </a:cubicBezTo>
                <a:lnTo>
                  <a:pt x="933228" y="894636"/>
                </a:lnTo>
                <a:cubicBezTo>
                  <a:pt x="891128" y="919896"/>
                  <a:pt x="857447" y="942349"/>
                  <a:pt x="832187" y="961996"/>
                </a:cubicBezTo>
                <a:cubicBezTo>
                  <a:pt x="825170" y="967610"/>
                  <a:pt x="820258" y="971820"/>
                  <a:pt x="817452" y="974626"/>
                </a:cubicBezTo>
                <a:cubicBezTo>
                  <a:pt x="804822" y="1012517"/>
                  <a:pt x="785175" y="1049706"/>
                  <a:pt x="758511" y="1086193"/>
                </a:cubicBezTo>
                <a:cubicBezTo>
                  <a:pt x="757108" y="1088999"/>
                  <a:pt x="745881" y="1102331"/>
                  <a:pt x="724831" y="1126188"/>
                </a:cubicBezTo>
                <a:lnTo>
                  <a:pt x="718515" y="1130398"/>
                </a:lnTo>
                <a:cubicBezTo>
                  <a:pt x="712902" y="1133205"/>
                  <a:pt x="708341" y="1136362"/>
                  <a:pt x="704833" y="1139871"/>
                </a:cubicBezTo>
                <a:cubicBezTo>
                  <a:pt x="701324" y="1143379"/>
                  <a:pt x="698167" y="1146537"/>
                  <a:pt x="695361" y="1149343"/>
                </a:cubicBezTo>
                <a:lnTo>
                  <a:pt x="686940" y="1153554"/>
                </a:lnTo>
                <a:lnTo>
                  <a:pt x="682730" y="1153554"/>
                </a:lnTo>
                <a:lnTo>
                  <a:pt x="680625" y="1145133"/>
                </a:lnTo>
                <a:cubicBezTo>
                  <a:pt x="683432" y="1139520"/>
                  <a:pt x="683081" y="1134959"/>
                  <a:pt x="679573" y="1131451"/>
                </a:cubicBezTo>
                <a:cubicBezTo>
                  <a:pt x="676064" y="1127942"/>
                  <a:pt x="674310" y="1126188"/>
                  <a:pt x="674310" y="1126188"/>
                </a:cubicBezTo>
                <a:lnTo>
                  <a:pt x="661680" y="1126188"/>
                </a:lnTo>
                <a:cubicBezTo>
                  <a:pt x="653260" y="1130398"/>
                  <a:pt x="645541" y="1132503"/>
                  <a:pt x="638525" y="1132503"/>
                </a:cubicBezTo>
                <a:cubicBezTo>
                  <a:pt x="631508" y="1132503"/>
                  <a:pt x="623789" y="1128995"/>
                  <a:pt x="615369" y="1121978"/>
                </a:cubicBezTo>
                <a:cubicBezTo>
                  <a:pt x="612563" y="1117768"/>
                  <a:pt x="609405" y="1114611"/>
                  <a:pt x="605897" y="1112505"/>
                </a:cubicBezTo>
                <a:cubicBezTo>
                  <a:pt x="602388" y="1110401"/>
                  <a:pt x="600634" y="1108646"/>
                  <a:pt x="600634" y="1107243"/>
                </a:cubicBezTo>
                <a:cubicBezTo>
                  <a:pt x="599231" y="1107243"/>
                  <a:pt x="597126" y="1103735"/>
                  <a:pt x="594319" y="1096718"/>
                </a:cubicBezTo>
                <a:cubicBezTo>
                  <a:pt x="592916" y="1091104"/>
                  <a:pt x="590811" y="1086894"/>
                  <a:pt x="588004" y="1084088"/>
                </a:cubicBezTo>
                <a:lnTo>
                  <a:pt x="581689" y="1086193"/>
                </a:lnTo>
                <a:cubicBezTo>
                  <a:pt x="577479" y="1093210"/>
                  <a:pt x="573970" y="1096718"/>
                  <a:pt x="571164" y="1096718"/>
                </a:cubicBezTo>
                <a:cubicBezTo>
                  <a:pt x="568357" y="1096718"/>
                  <a:pt x="564849" y="1093210"/>
                  <a:pt x="560639" y="1086193"/>
                </a:cubicBezTo>
                <a:cubicBezTo>
                  <a:pt x="555026" y="1079176"/>
                  <a:pt x="552218" y="1070054"/>
                  <a:pt x="552218" y="1058827"/>
                </a:cubicBezTo>
                <a:cubicBezTo>
                  <a:pt x="552218" y="1054617"/>
                  <a:pt x="553622" y="1046899"/>
                  <a:pt x="556429" y="1035672"/>
                </a:cubicBezTo>
                <a:cubicBezTo>
                  <a:pt x="566252" y="1007605"/>
                  <a:pt x="580987" y="985152"/>
                  <a:pt x="600634" y="968311"/>
                </a:cubicBezTo>
                <a:cubicBezTo>
                  <a:pt x="624491" y="947261"/>
                  <a:pt x="645541" y="925158"/>
                  <a:pt x="663785" y="902003"/>
                </a:cubicBezTo>
                <a:cubicBezTo>
                  <a:pt x="682028" y="878848"/>
                  <a:pt x="704482" y="846922"/>
                  <a:pt x="731146" y="806224"/>
                </a:cubicBezTo>
                <a:lnTo>
                  <a:pt x="779561" y="738864"/>
                </a:lnTo>
                <a:lnTo>
                  <a:pt x="836397" y="660978"/>
                </a:lnTo>
                <a:lnTo>
                  <a:pt x="1021639" y="414690"/>
                </a:lnTo>
                <a:cubicBezTo>
                  <a:pt x="1042689" y="385219"/>
                  <a:pt x="1071458" y="360661"/>
                  <a:pt x="1107945" y="341014"/>
                </a:cubicBezTo>
                <a:cubicBezTo>
                  <a:pt x="1112155" y="338207"/>
                  <a:pt x="1116366" y="334348"/>
                  <a:pt x="1120575" y="329436"/>
                </a:cubicBezTo>
                <a:cubicBezTo>
                  <a:pt x="1124785" y="324524"/>
                  <a:pt x="1130399" y="319964"/>
                  <a:pt x="1137415" y="315753"/>
                </a:cubicBezTo>
                <a:cubicBezTo>
                  <a:pt x="1130399" y="317157"/>
                  <a:pt x="1119874" y="318560"/>
                  <a:pt x="1105840" y="319964"/>
                </a:cubicBezTo>
                <a:cubicBezTo>
                  <a:pt x="1091807" y="321367"/>
                  <a:pt x="1079878" y="324174"/>
                  <a:pt x="1070055" y="328384"/>
                </a:cubicBezTo>
                <a:cubicBezTo>
                  <a:pt x="1004097" y="341014"/>
                  <a:pt x="942350" y="359959"/>
                  <a:pt x="884812" y="385219"/>
                </a:cubicBezTo>
                <a:cubicBezTo>
                  <a:pt x="882006" y="386623"/>
                  <a:pt x="877796" y="390131"/>
                  <a:pt x="872182" y="395744"/>
                </a:cubicBezTo>
                <a:cubicBezTo>
                  <a:pt x="855342" y="464509"/>
                  <a:pt x="820258" y="544500"/>
                  <a:pt x="766931" y="635717"/>
                </a:cubicBezTo>
                <a:lnTo>
                  <a:pt x="710095" y="732549"/>
                </a:lnTo>
                <a:cubicBezTo>
                  <a:pt x="705885" y="739565"/>
                  <a:pt x="699921" y="747635"/>
                  <a:pt x="692203" y="756756"/>
                </a:cubicBezTo>
                <a:cubicBezTo>
                  <a:pt x="684484" y="765878"/>
                  <a:pt x="679222" y="771842"/>
                  <a:pt x="676415" y="774649"/>
                </a:cubicBezTo>
                <a:cubicBezTo>
                  <a:pt x="676415" y="776052"/>
                  <a:pt x="674310" y="777456"/>
                  <a:pt x="670100" y="778859"/>
                </a:cubicBezTo>
                <a:cubicBezTo>
                  <a:pt x="665890" y="780262"/>
                  <a:pt x="663083" y="781666"/>
                  <a:pt x="661680" y="783069"/>
                </a:cubicBezTo>
                <a:lnTo>
                  <a:pt x="636420" y="806224"/>
                </a:lnTo>
                <a:cubicBezTo>
                  <a:pt x="635016" y="804821"/>
                  <a:pt x="633613" y="799558"/>
                  <a:pt x="632209" y="790437"/>
                </a:cubicBezTo>
                <a:cubicBezTo>
                  <a:pt x="630806" y="781315"/>
                  <a:pt x="625193" y="776052"/>
                  <a:pt x="615369" y="774649"/>
                </a:cubicBezTo>
                <a:lnTo>
                  <a:pt x="611159" y="776754"/>
                </a:lnTo>
                <a:cubicBezTo>
                  <a:pt x="599932" y="782368"/>
                  <a:pt x="592214" y="785174"/>
                  <a:pt x="588004" y="785174"/>
                </a:cubicBezTo>
                <a:cubicBezTo>
                  <a:pt x="582391" y="785174"/>
                  <a:pt x="574672" y="781666"/>
                  <a:pt x="564849" y="774649"/>
                </a:cubicBezTo>
                <a:cubicBezTo>
                  <a:pt x="562043" y="770439"/>
                  <a:pt x="559586" y="767281"/>
                  <a:pt x="557481" y="765176"/>
                </a:cubicBezTo>
                <a:cubicBezTo>
                  <a:pt x="555377" y="763071"/>
                  <a:pt x="553622" y="760616"/>
                  <a:pt x="552218" y="757809"/>
                </a:cubicBezTo>
                <a:cubicBezTo>
                  <a:pt x="549412" y="752195"/>
                  <a:pt x="545202" y="747284"/>
                  <a:pt x="539588" y="743074"/>
                </a:cubicBezTo>
                <a:lnTo>
                  <a:pt x="537484" y="734654"/>
                </a:lnTo>
                <a:lnTo>
                  <a:pt x="533273" y="734654"/>
                </a:lnTo>
                <a:cubicBezTo>
                  <a:pt x="531870" y="736057"/>
                  <a:pt x="529765" y="738864"/>
                  <a:pt x="526958" y="743074"/>
                </a:cubicBezTo>
                <a:cubicBezTo>
                  <a:pt x="524152" y="747284"/>
                  <a:pt x="521345" y="747985"/>
                  <a:pt x="518538" y="745179"/>
                </a:cubicBezTo>
                <a:cubicBezTo>
                  <a:pt x="507311" y="736759"/>
                  <a:pt x="501698" y="728339"/>
                  <a:pt x="501698" y="719918"/>
                </a:cubicBezTo>
                <a:cubicBezTo>
                  <a:pt x="501698" y="705885"/>
                  <a:pt x="503804" y="689746"/>
                  <a:pt x="508013" y="671503"/>
                </a:cubicBezTo>
                <a:cubicBezTo>
                  <a:pt x="517836" y="619579"/>
                  <a:pt x="542395" y="573268"/>
                  <a:pt x="581689" y="532571"/>
                </a:cubicBezTo>
                <a:cubicBezTo>
                  <a:pt x="581689" y="532571"/>
                  <a:pt x="585197" y="529063"/>
                  <a:pt x="592214" y="522046"/>
                </a:cubicBezTo>
                <a:cubicBezTo>
                  <a:pt x="613265" y="512223"/>
                  <a:pt x="627999" y="491172"/>
                  <a:pt x="636420" y="458895"/>
                </a:cubicBezTo>
                <a:cubicBezTo>
                  <a:pt x="649050" y="418198"/>
                  <a:pt x="658873" y="383114"/>
                  <a:pt x="665890" y="353644"/>
                </a:cubicBezTo>
                <a:lnTo>
                  <a:pt x="680625" y="301018"/>
                </a:lnTo>
                <a:cubicBezTo>
                  <a:pt x="683432" y="289792"/>
                  <a:pt x="687993" y="274355"/>
                  <a:pt x="694308" y="254708"/>
                </a:cubicBezTo>
                <a:cubicBezTo>
                  <a:pt x="700623" y="235061"/>
                  <a:pt x="704482" y="218221"/>
                  <a:pt x="705885" y="204187"/>
                </a:cubicBezTo>
                <a:cubicBezTo>
                  <a:pt x="707289" y="195767"/>
                  <a:pt x="710095" y="176822"/>
                  <a:pt x="714306" y="147352"/>
                </a:cubicBezTo>
                <a:cubicBezTo>
                  <a:pt x="718515" y="117881"/>
                  <a:pt x="720621" y="89814"/>
                  <a:pt x="720621" y="63150"/>
                </a:cubicBezTo>
                <a:cubicBezTo>
                  <a:pt x="720621" y="51924"/>
                  <a:pt x="718515" y="39644"/>
                  <a:pt x="714306" y="26313"/>
                </a:cubicBezTo>
                <a:cubicBezTo>
                  <a:pt x="710095" y="12981"/>
                  <a:pt x="707289" y="4210"/>
                  <a:pt x="705885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uLnTx/>
              <a:uFillTx/>
              <a:latin typeface="演示新手书" panose="00000500000000000000" pitchFamily="2" charset="-122"/>
              <a:ea typeface="演示新手书" panose="00000500000000000000" pitchFamily="2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8AF19AD-23FB-40D2-8FE2-08AD3D37AD4B}"/>
              </a:ext>
            </a:extLst>
          </p:cNvPr>
          <p:cNvSpPr txBox="1"/>
          <p:nvPr/>
        </p:nvSpPr>
        <p:spPr>
          <a:xfrm>
            <a:off x="5837827" y="2054763"/>
            <a:ext cx="1339136" cy="1215409"/>
          </a:xfrm>
          <a:custGeom>
            <a:avLst/>
            <a:gdLst/>
            <a:ahLst/>
            <a:cxnLst/>
            <a:rect l="l" t="t" r="r" b="b"/>
            <a:pathLst>
              <a:path w="1339136" h="1215409">
                <a:moveTo>
                  <a:pt x="442153" y="1036158"/>
                </a:moveTo>
                <a:cubicBezTo>
                  <a:pt x="438267" y="1040044"/>
                  <a:pt x="436324" y="1042959"/>
                  <a:pt x="436324" y="1044902"/>
                </a:cubicBezTo>
                <a:cubicBezTo>
                  <a:pt x="436324" y="1045873"/>
                  <a:pt x="436810" y="1046845"/>
                  <a:pt x="437781" y="1047816"/>
                </a:cubicBezTo>
                <a:cubicBezTo>
                  <a:pt x="438753" y="1048788"/>
                  <a:pt x="439724" y="1049760"/>
                  <a:pt x="440696" y="1050731"/>
                </a:cubicBezTo>
                <a:cubicBezTo>
                  <a:pt x="445554" y="1046845"/>
                  <a:pt x="447982" y="1043930"/>
                  <a:pt x="447982" y="1041987"/>
                </a:cubicBezTo>
                <a:close/>
                <a:moveTo>
                  <a:pt x="328482" y="833590"/>
                </a:moveTo>
                <a:cubicBezTo>
                  <a:pt x="308079" y="840390"/>
                  <a:pt x="287191" y="844762"/>
                  <a:pt x="265817" y="846706"/>
                </a:cubicBezTo>
                <a:cubicBezTo>
                  <a:pt x="244443" y="848649"/>
                  <a:pt x="217726" y="850106"/>
                  <a:pt x="185664" y="851078"/>
                </a:cubicBezTo>
                <a:lnTo>
                  <a:pt x="134657" y="853992"/>
                </a:lnTo>
                <a:cubicBezTo>
                  <a:pt x="136601" y="854964"/>
                  <a:pt x="139029" y="855935"/>
                  <a:pt x="141945" y="856907"/>
                </a:cubicBezTo>
                <a:cubicBezTo>
                  <a:pt x="144859" y="857878"/>
                  <a:pt x="148259" y="858364"/>
                  <a:pt x="152145" y="858364"/>
                </a:cubicBezTo>
                <a:lnTo>
                  <a:pt x="197322" y="858364"/>
                </a:lnTo>
                <a:cubicBezTo>
                  <a:pt x="235213" y="858364"/>
                  <a:pt x="263388" y="856421"/>
                  <a:pt x="281847" y="852535"/>
                </a:cubicBezTo>
                <a:lnTo>
                  <a:pt x="325567" y="840876"/>
                </a:lnTo>
                <a:lnTo>
                  <a:pt x="331396" y="837962"/>
                </a:lnTo>
                <a:cubicBezTo>
                  <a:pt x="330425" y="836990"/>
                  <a:pt x="329939" y="836018"/>
                  <a:pt x="329939" y="835047"/>
                </a:cubicBezTo>
                <a:cubicBezTo>
                  <a:pt x="329939" y="834075"/>
                  <a:pt x="329453" y="833590"/>
                  <a:pt x="328482" y="833590"/>
                </a:cubicBezTo>
                <a:close/>
                <a:moveTo>
                  <a:pt x="899389" y="719372"/>
                </a:moveTo>
                <a:cubicBezTo>
                  <a:pt x="898660" y="719250"/>
                  <a:pt x="897810" y="719433"/>
                  <a:pt x="896838" y="719918"/>
                </a:cubicBezTo>
                <a:lnTo>
                  <a:pt x="847289" y="725748"/>
                </a:lnTo>
                <a:cubicBezTo>
                  <a:pt x="802598" y="733520"/>
                  <a:pt x="768594" y="739835"/>
                  <a:pt x="745277" y="744693"/>
                </a:cubicBezTo>
                <a:lnTo>
                  <a:pt x="653465" y="763638"/>
                </a:lnTo>
                <a:cubicBezTo>
                  <a:pt x="596144" y="777240"/>
                  <a:pt x="557767" y="785984"/>
                  <a:pt x="538336" y="789870"/>
                </a:cubicBezTo>
                <a:lnTo>
                  <a:pt x="504818" y="797157"/>
                </a:lnTo>
                <a:cubicBezTo>
                  <a:pt x="502875" y="797157"/>
                  <a:pt x="500932" y="800071"/>
                  <a:pt x="498989" y="805901"/>
                </a:cubicBezTo>
                <a:cubicBezTo>
                  <a:pt x="499960" y="805901"/>
                  <a:pt x="500689" y="806144"/>
                  <a:pt x="501175" y="806629"/>
                </a:cubicBezTo>
                <a:cubicBezTo>
                  <a:pt x="501661" y="807115"/>
                  <a:pt x="502389" y="807358"/>
                  <a:pt x="503361" y="807358"/>
                </a:cubicBezTo>
                <a:cubicBezTo>
                  <a:pt x="518905" y="801529"/>
                  <a:pt x="537851" y="796185"/>
                  <a:pt x="560196" y="791327"/>
                </a:cubicBezTo>
                <a:cubicBezTo>
                  <a:pt x="568940" y="790356"/>
                  <a:pt x="588371" y="786469"/>
                  <a:pt x="618489" y="779669"/>
                </a:cubicBezTo>
                <a:lnTo>
                  <a:pt x="646178" y="775297"/>
                </a:lnTo>
                <a:cubicBezTo>
                  <a:pt x="676297" y="766553"/>
                  <a:pt x="696213" y="761209"/>
                  <a:pt x="705929" y="759266"/>
                </a:cubicBezTo>
                <a:lnTo>
                  <a:pt x="748191" y="750522"/>
                </a:lnTo>
                <a:lnTo>
                  <a:pt x="841460" y="735949"/>
                </a:lnTo>
                <a:lnTo>
                  <a:pt x="898296" y="728662"/>
                </a:lnTo>
                <a:cubicBezTo>
                  <a:pt x="899267" y="728662"/>
                  <a:pt x="900239" y="728177"/>
                  <a:pt x="901210" y="727205"/>
                </a:cubicBezTo>
                <a:cubicBezTo>
                  <a:pt x="902182" y="726233"/>
                  <a:pt x="903153" y="725262"/>
                  <a:pt x="904125" y="724290"/>
                </a:cubicBezTo>
                <a:cubicBezTo>
                  <a:pt x="903153" y="723319"/>
                  <a:pt x="902182" y="722104"/>
                  <a:pt x="901210" y="720647"/>
                </a:cubicBezTo>
                <a:cubicBezTo>
                  <a:pt x="900725" y="719918"/>
                  <a:pt x="900117" y="719493"/>
                  <a:pt x="899389" y="719372"/>
                </a:cubicBezTo>
                <a:close/>
                <a:moveTo>
                  <a:pt x="1102321" y="708260"/>
                </a:moveTo>
                <a:cubicBezTo>
                  <a:pt x="1101350" y="708260"/>
                  <a:pt x="1100378" y="708746"/>
                  <a:pt x="1099407" y="709717"/>
                </a:cubicBezTo>
                <a:cubicBezTo>
                  <a:pt x="1098435" y="710689"/>
                  <a:pt x="1097949" y="711660"/>
                  <a:pt x="1097949" y="712632"/>
                </a:cubicBezTo>
                <a:cubicBezTo>
                  <a:pt x="1097949" y="713603"/>
                  <a:pt x="1098678" y="714332"/>
                  <a:pt x="1100135" y="714818"/>
                </a:cubicBezTo>
                <a:cubicBezTo>
                  <a:pt x="1101593" y="715303"/>
                  <a:pt x="1102807" y="715546"/>
                  <a:pt x="1103779" y="715546"/>
                </a:cubicBezTo>
                <a:lnTo>
                  <a:pt x="1115437" y="714089"/>
                </a:lnTo>
                <a:lnTo>
                  <a:pt x="1115437" y="711174"/>
                </a:lnTo>
                <a:cubicBezTo>
                  <a:pt x="1109608" y="709231"/>
                  <a:pt x="1105236" y="708260"/>
                  <a:pt x="1102321" y="708260"/>
                </a:cubicBezTo>
                <a:close/>
                <a:moveTo>
                  <a:pt x="501903" y="577101"/>
                </a:moveTo>
                <a:cubicBezTo>
                  <a:pt x="502875" y="605276"/>
                  <a:pt x="503361" y="647538"/>
                  <a:pt x="503361" y="703888"/>
                </a:cubicBezTo>
                <a:cubicBezTo>
                  <a:pt x="561654" y="690286"/>
                  <a:pt x="604888" y="679599"/>
                  <a:pt x="633063" y="671827"/>
                </a:cubicBezTo>
                <a:cubicBezTo>
                  <a:pt x="632091" y="668912"/>
                  <a:pt x="630634" y="666483"/>
                  <a:pt x="628691" y="664540"/>
                </a:cubicBezTo>
                <a:cubicBezTo>
                  <a:pt x="624804" y="641223"/>
                  <a:pt x="622861" y="624221"/>
                  <a:pt x="622861" y="613534"/>
                </a:cubicBezTo>
                <a:cubicBezTo>
                  <a:pt x="621890" y="608676"/>
                  <a:pt x="620918" y="605761"/>
                  <a:pt x="619947" y="604790"/>
                </a:cubicBezTo>
                <a:cubicBezTo>
                  <a:pt x="618975" y="603818"/>
                  <a:pt x="615575" y="603818"/>
                  <a:pt x="609745" y="604790"/>
                </a:cubicBezTo>
                <a:lnTo>
                  <a:pt x="582056" y="607704"/>
                </a:lnTo>
                <a:cubicBezTo>
                  <a:pt x="587886" y="605761"/>
                  <a:pt x="594444" y="604304"/>
                  <a:pt x="601730" y="603332"/>
                </a:cubicBezTo>
                <a:cubicBezTo>
                  <a:pt x="609017" y="602361"/>
                  <a:pt x="615089" y="600904"/>
                  <a:pt x="619947" y="598960"/>
                </a:cubicBezTo>
                <a:cubicBezTo>
                  <a:pt x="618975" y="597989"/>
                  <a:pt x="617032" y="597503"/>
                  <a:pt x="614117" y="597503"/>
                </a:cubicBezTo>
                <a:cubicBezTo>
                  <a:pt x="606345" y="597503"/>
                  <a:pt x="598573" y="597989"/>
                  <a:pt x="590800" y="598960"/>
                </a:cubicBezTo>
                <a:cubicBezTo>
                  <a:pt x="583028" y="599932"/>
                  <a:pt x="575255" y="600418"/>
                  <a:pt x="567483" y="600418"/>
                </a:cubicBezTo>
                <a:cubicBezTo>
                  <a:pt x="555824" y="600418"/>
                  <a:pt x="543680" y="597989"/>
                  <a:pt x="531050" y="593131"/>
                </a:cubicBezTo>
                <a:cubicBezTo>
                  <a:pt x="523277" y="591188"/>
                  <a:pt x="513562" y="585844"/>
                  <a:pt x="501903" y="577101"/>
                </a:cubicBezTo>
                <a:close/>
                <a:moveTo>
                  <a:pt x="891009" y="520265"/>
                </a:moveTo>
                <a:cubicBezTo>
                  <a:pt x="882265" y="523179"/>
                  <a:pt x="873035" y="525608"/>
                  <a:pt x="863320" y="527552"/>
                </a:cubicBezTo>
                <a:cubicBezTo>
                  <a:pt x="853604" y="529495"/>
                  <a:pt x="843889" y="531924"/>
                  <a:pt x="834173" y="534838"/>
                </a:cubicBezTo>
                <a:cubicBezTo>
                  <a:pt x="822515" y="538724"/>
                  <a:pt x="790939" y="550383"/>
                  <a:pt x="739447" y="569814"/>
                </a:cubicBezTo>
                <a:cubicBezTo>
                  <a:pt x="733618" y="570785"/>
                  <a:pt x="730218" y="574672"/>
                  <a:pt x="729246" y="581473"/>
                </a:cubicBezTo>
                <a:lnTo>
                  <a:pt x="707386" y="661625"/>
                </a:lnTo>
                <a:lnTo>
                  <a:pt x="711758" y="661625"/>
                </a:lnTo>
                <a:lnTo>
                  <a:pt x="749649" y="654339"/>
                </a:lnTo>
                <a:cubicBezTo>
                  <a:pt x="767136" y="652396"/>
                  <a:pt x="779281" y="650453"/>
                  <a:pt x="786082" y="648509"/>
                </a:cubicBezTo>
                <a:cubicBezTo>
                  <a:pt x="813285" y="645595"/>
                  <a:pt x="840488" y="641223"/>
                  <a:pt x="867692" y="635393"/>
                </a:cubicBezTo>
                <a:cubicBezTo>
                  <a:pt x="877407" y="635393"/>
                  <a:pt x="887609" y="633450"/>
                  <a:pt x="898296" y="629564"/>
                </a:cubicBezTo>
                <a:cubicBezTo>
                  <a:pt x="899267" y="629564"/>
                  <a:pt x="900482" y="628836"/>
                  <a:pt x="901939" y="627378"/>
                </a:cubicBezTo>
                <a:cubicBezTo>
                  <a:pt x="903396" y="625921"/>
                  <a:pt x="904125" y="624221"/>
                  <a:pt x="904125" y="622278"/>
                </a:cubicBezTo>
                <a:lnTo>
                  <a:pt x="902668" y="604790"/>
                </a:lnTo>
                <a:lnTo>
                  <a:pt x="899753" y="529009"/>
                </a:lnTo>
                <a:cubicBezTo>
                  <a:pt x="899753" y="525123"/>
                  <a:pt x="899267" y="522694"/>
                  <a:pt x="898296" y="521722"/>
                </a:cubicBezTo>
                <a:cubicBezTo>
                  <a:pt x="897324" y="520751"/>
                  <a:pt x="894895" y="520265"/>
                  <a:pt x="891009" y="520265"/>
                </a:cubicBezTo>
                <a:close/>
                <a:moveTo>
                  <a:pt x="893924" y="508606"/>
                </a:moveTo>
                <a:lnTo>
                  <a:pt x="879351" y="512978"/>
                </a:lnTo>
                <a:lnTo>
                  <a:pt x="844375" y="520265"/>
                </a:lnTo>
                <a:lnTo>
                  <a:pt x="775880" y="549411"/>
                </a:lnTo>
                <a:cubicBezTo>
                  <a:pt x="768108" y="551354"/>
                  <a:pt x="760336" y="553298"/>
                  <a:pt x="752563" y="555241"/>
                </a:cubicBezTo>
                <a:cubicBezTo>
                  <a:pt x="744791" y="557184"/>
                  <a:pt x="737990" y="559127"/>
                  <a:pt x="732161" y="561070"/>
                </a:cubicBezTo>
                <a:lnTo>
                  <a:pt x="733618" y="565442"/>
                </a:lnTo>
                <a:cubicBezTo>
                  <a:pt x="736533" y="565442"/>
                  <a:pt x="738961" y="564470"/>
                  <a:pt x="740905" y="562527"/>
                </a:cubicBezTo>
                <a:cubicBezTo>
                  <a:pt x="749649" y="559613"/>
                  <a:pt x="769565" y="552812"/>
                  <a:pt x="800655" y="542125"/>
                </a:cubicBezTo>
                <a:cubicBezTo>
                  <a:pt x="807456" y="540182"/>
                  <a:pt x="815714" y="537753"/>
                  <a:pt x="825429" y="534838"/>
                </a:cubicBezTo>
                <a:cubicBezTo>
                  <a:pt x="835145" y="531924"/>
                  <a:pt x="846318" y="528037"/>
                  <a:pt x="858948" y="523179"/>
                </a:cubicBezTo>
                <a:lnTo>
                  <a:pt x="896838" y="514435"/>
                </a:lnTo>
                <a:cubicBezTo>
                  <a:pt x="898781" y="514435"/>
                  <a:pt x="899753" y="512978"/>
                  <a:pt x="899753" y="510064"/>
                </a:cubicBezTo>
                <a:close/>
                <a:moveTo>
                  <a:pt x="630148" y="380362"/>
                </a:moveTo>
                <a:lnTo>
                  <a:pt x="619947" y="384734"/>
                </a:lnTo>
                <a:lnTo>
                  <a:pt x="603916" y="392020"/>
                </a:lnTo>
                <a:cubicBezTo>
                  <a:pt x="595172" y="395906"/>
                  <a:pt x="575741" y="407079"/>
                  <a:pt x="545623" y="425539"/>
                </a:cubicBezTo>
                <a:lnTo>
                  <a:pt x="517934" y="443027"/>
                </a:lnTo>
                <a:cubicBezTo>
                  <a:pt x="504332" y="450799"/>
                  <a:pt x="497531" y="460514"/>
                  <a:pt x="497531" y="472173"/>
                </a:cubicBezTo>
                <a:cubicBezTo>
                  <a:pt x="497531" y="476059"/>
                  <a:pt x="498017" y="479460"/>
                  <a:pt x="498989" y="482375"/>
                </a:cubicBezTo>
                <a:cubicBezTo>
                  <a:pt x="500932" y="490147"/>
                  <a:pt x="501903" y="503263"/>
                  <a:pt x="501903" y="521722"/>
                </a:cubicBezTo>
                <a:lnTo>
                  <a:pt x="501903" y="534838"/>
                </a:lnTo>
                <a:lnTo>
                  <a:pt x="501903" y="571271"/>
                </a:lnTo>
                <a:cubicBezTo>
                  <a:pt x="504818" y="569328"/>
                  <a:pt x="508704" y="567628"/>
                  <a:pt x="513562" y="566171"/>
                </a:cubicBezTo>
                <a:cubicBezTo>
                  <a:pt x="518420" y="564713"/>
                  <a:pt x="522306" y="563013"/>
                  <a:pt x="525221" y="561070"/>
                </a:cubicBezTo>
                <a:cubicBezTo>
                  <a:pt x="526192" y="560099"/>
                  <a:pt x="527649" y="559613"/>
                  <a:pt x="529593" y="559613"/>
                </a:cubicBezTo>
                <a:lnTo>
                  <a:pt x="560196" y="545039"/>
                </a:lnTo>
                <a:lnTo>
                  <a:pt x="603916" y="527552"/>
                </a:lnTo>
                <a:cubicBezTo>
                  <a:pt x="616546" y="521722"/>
                  <a:pt x="622861" y="513950"/>
                  <a:pt x="622861" y="504234"/>
                </a:cubicBezTo>
                <a:lnTo>
                  <a:pt x="622861" y="501320"/>
                </a:lnTo>
                <a:lnTo>
                  <a:pt x="624319" y="472173"/>
                </a:lnTo>
                <a:lnTo>
                  <a:pt x="630148" y="399307"/>
                </a:lnTo>
                <a:close/>
                <a:moveTo>
                  <a:pt x="870880" y="327534"/>
                </a:moveTo>
                <a:cubicBezTo>
                  <a:pt x="870455" y="327534"/>
                  <a:pt x="870364" y="327655"/>
                  <a:pt x="870607" y="327898"/>
                </a:cubicBezTo>
                <a:lnTo>
                  <a:pt x="845832" y="329355"/>
                </a:lnTo>
                <a:cubicBezTo>
                  <a:pt x="842917" y="330327"/>
                  <a:pt x="840003" y="330570"/>
                  <a:pt x="837088" y="330084"/>
                </a:cubicBezTo>
                <a:cubicBezTo>
                  <a:pt x="834173" y="329598"/>
                  <a:pt x="831259" y="329841"/>
                  <a:pt x="828344" y="330813"/>
                </a:cubicBezTo>
                <a:cubicBezTo>
                  <a:pt x="805027" y="333727"/>
                  <a:pt x="778795" y="338099"/>
                  <a:pt x="749649" y="343928"/>
                </a:cubicBezTo>
                <a:lnTo>
                  <a:pt x="726331" y="349758"/>
                </a:lnTo>
                <a:cubicBezTo>
                  <a:pt x="728274" y="350729"/>
                  <a:pt x="729246" y="351701"/>
                  <a:pt x="729246" y="352673"/>
                </a:cubicBezTo>
                <a:cubicBezTo>
                  <a:pt x="745762" y="348786"/>
                  <a:pt x="759364" y="346357"/>
                  <a:pt x="770051" y="345386"/>
                </a:cubicBezTo>
                <a:lnTo>
                  <a:pt x="770051" y="346843"/>
                </a:lnTo>
                <a:cubicBezTo>
                  <a:pt x="750620" y="351701"/>
                  <a:pt x="737504" y="355101"/>
                  <a:pt x="730703" y="357045"/>
                </a:cubicBezTo>
                <a:lnTo>
                  <a:pt x="735075" y="469258"/>
                </a:lnTo>
                <a:cubicBezTo>
                  <a:pt x="743819" y="466344"/>
                  <a:pt x="762764" y="460514"/>
                  <a:pt x="791911" y="451771"/>
                </a:cubicBezTo>
                <a:lnTo>
                  <a:pt x="821057" y="444484"/>
                </a:lnTo>
                <a:lnTo>
                  <a:pt x="771508" y="408051"/>
                </a:lnTo>
                <a:cubicBezTo>
                  <a:pt x="775395" y="409022"/>
                  <a:pt x="785110" y="413394"/>
                  <a:pt x="800655" y="421167"/>
                </a:cubicBezTo>
                <a:cubicBezTo>
                  <a:pt x="805513" y="423110"/>
                  <a:pt x="812799" y="425539"/>
                  <a:pt x="822515" y="428453"/>
                </a:cubicBezTo>
                <a:cubicBezTo>
                  <a:pt x="832230" y="431368"/>
                  <a:pt x="840974" y="433311"/>
                  <a:pt x="848747" y="434283"/>
                </a:cubicBezTo>
                <a:cubicBezTo>
                  <a:pt x="864291" y="438169"/>
                  <a:pt x="874979" y="440112"/>
                  <a:pt x="880808" y="440112"/>
                </a:cubicBezTo>
                <a:lnTo>
                  <a:pt x="886637" y="440112"/>
                </a:lnTo>
                <a:cubicBezTo>
                  <a:pt x="887609" y="440112"/>
                  <a:pt x="889795" y="439383"/>
                  <a:pt x="893195" y="437926"/>
                </a:cubicBezTo>
                <a:cubicBezTo>
                  <a:pt x="896595" y="436469"/>
                  <a:pt x="898296" y="434769"/>
                  <a:pt x="898296" y="432825"/>
                </a:cubicBezTo>
                <a:lnTo>
                  <a:pt x="898296" y="428453"/>
                </a:lnTo>
                <a:cubicBezTo>
                  <a:pt x="897324" y="425539"/>
                  <a:pt x="896838" y="421652"/>
                  <a:pt x="896838" y="416795"/>
                </a:cubicBezTo>
                <a:cubicBezTo>
                  <a:pt x="896838" y="409994"/>
                  <a:pt x="896838" y="399307"/>
                  <a:pt x="896838" y="384734"/>
                </a:cubicBezTo>
                <a:cubicBezTo>
                  <a:pt x="896838" y="370160"/>
                  <a:pt x="894895" y="357530"/>
                  <a:pt x="891009" y="346843"/>
                </a:cubicBezTo>
                <a:cubicBezTo>
                  <a:pt x="888094" y="342957"/>
                  <a:pt x="883237" y="341014"/>
                  <a:pt x="876436" y="341014"/>
                </a:cubicBezTo>
                <a:lnTo>
                  <a:pt x="826887" y="341014"/>
                </a:lnTo>
                <a:cubicBezTo>
                  <a:pt x="821057" y="341014"/>
                  <a:pt x="817171" y="341500"/>
                  <a:pt x="815228" y="342471"/>
                </a:cubicBezTo>
                <a:lnTo>
                  <a:pt x="777338" y="346843"/>
                </a:lnTo>
                <a:lnTo>
                  <a:pt x="775880" y="343928"/>
                </a:lnTo>
                <a:cubicBezTo>
                  <a:pt x="795311" y="340042"/>
                  <a:pt x="816686" y="337613"/>
                  <a:pt x="840003" y="336642"/>
                </a:cubicBezTo>
                <a:cubicBezTo>
                  <a:pt x="863320" y="335670"/>
                  <a:pt x="877893" y="335184"/>
                  <a:pt x="883722" y="335184"/>
                </a:cubicBezTo>
                <a:lnTo>
                  <a:pt x="883722" y="330813"/>
                </a:lnTo>
                <a:cubicBezTo>
                  <a:pt x="876436" y="328627"/>
                  <a:pt x="872155" y="327534"/>
                  <a:pt x="870880" y="327534"/>
                </a:cubicBezTo>
                <a:close/>
                <a:moveTo>
                  <a:pt x="873521" y="106385"/>
                </a:moveTo>
                <a:cubicBezTo>
                  <a:pt x="868663" y="106385"/>
                  <a:pt x="864777" y="106870"/>
                  <a:pt x="861863" y="107842"/>
                </a:cubicBezTo>
                <a:cubicBezTo>
                  <a:pt x="849232" y="108814"/>
                  <a:pt x="835631" y="112699"/>
                  <a:pt x="821057" y="119500"/>
                </a:cubicBezTo>
                <a:lnTo>
                  <a:pt x="788996" y="125330"/>
                </a:lnTo>
                <a:cubicBezTo>
                  <a:pt x="774423" y="128244"/>
                  <a:pt x="753535" y="133588"/>
                  <a:pt x="726331" y="141360"/>
                </a:cubicBezTo>
                <a:lnTo>
                  <a:pt x="689898" y="148647"/>
                </a:lnTo>
                <a:cubicBezTo>
                  <a:pt x="686984" y="149618"/>
                  <a:pt x="667067" y="153991"/>
                  <a:pt x="630148" y="161763"/>
                </a:cubicBezTo>
                <a:cubicBezTo>
                  <a:pt x="618489" y="164677"/>
                  <a:pt x="600516" y="167106"/>
                  <a:pt x="576227" y="169049"/>
                </a:cubicBezTo>
                <a:cubicBezTo>
                  <a:pt x="573312" y="169049"/>
                  <a:pt x="570641" y="169535"/>
                  <a:pt x="568212" y="170507"/>
                </a:cubicBezTo>
                <a:cubicBezTo>
                  <a:pt x="565783" y="171478"/>
                  <a:pt x="563597" y="172450"/>
                  <a:pt x="561654" y="173421"/>
                </a:cubicBezTo>
                <a:cubicBezTo>
                  <a:pt x="561654" y="173421"/>
                  <a:pt x="561897" y="173664"/>
                  <a:pt x="562382" y="174150"/>
                </a:cubicBezTo>
                <a:cubicBezTo>
                  <a:pt x="562868" y="174636"/>
                  <a:pt x="563111" y="174879"/>
                  <a:pt x="563111" y="174879"/>
                </a:cubicBezTo>
                <a:lnTo>
                  <a:pt x="614117" y="171964"/>
                </a:lnTo>
                <a:cubicBezTo>
                  <a:pt x="630634" y="169049"/>
                  <a:pt x="655408" y="163706"/>
                  <a:pt x="688441" y="155934"/>
                </a:cubicBezTo>
                <a:lnTo>
                  <a:pt x="806484" y="128244"/>
                </a:lnTo>
                <a:cubicBezTo>
                  <a:pt x="840488" y="121443"/>
                  <a:pt x="861863" y="116586"/>
                  <a:pt x="870607" y="113671"/>
                </a:cubicBezTo>
                <a:lnTo>
                  <a:pt x="891009" y="109299"/>
                </a:lnTo>
                <a:lnTo>
                  <a:pt x="891009" y="107842"/>
                </a:lnTo>
                <a:cubicBezTo>
                  <a:pt x="886151" y="106870"/>
                  <a:pt x="880322" y="106385"/>
                  <a:pt x="873521" y="106385"/>
                </a:cubicBezTo>
                <a:close/>
                <a:moveTo>
                  <a:pt x="978449" y="0"/>
                </a:moveTo>
                <a:cubicBezTo>
                  <a:pt x="986221" y="0"/>
                  <a:pt x="992050" y="2429"/>
                  <a:pt x="995936" y="7286"/>
                </a:cubicBezTo>
                <a:cubicBezTo>
                  <a:pt x="997880" y="8258"/>
                  <a:pt x="997880" y="10687"/>
                  <a:pt x="995936" y="14573"/>
                </a:cubicBezTo>
                <a:cubicBezTo>
                  <a:pt x="993993" y="18459"/>
                  <a:pt x="993022" y="20888"/>
                  <a:pt x="993022" y="21860"/>
                </a:cubicBezTo>
                <a:cubicBezTo>
                  <a:pt x="991079" y="24774"/>
                  <a:pt x="988650" y="28661"/>
                  <a:pt x="985735" y="33518"/>
                </a:cubicBezTo>
                <a:cubicBezTo>
                  <a:pt x="982821" y="38376"/>
                  <a:pt x="979420" y="43719"/>
                  <a:pt x="975534" y="49549"/>
                </a:cubicBezTo>
                <a:cubicBezTo>
                  <a:pt x="975534" y="50520"/>
                  <a:pt x="975291" y="51735"/>
                  <a:pt x="974805" y="53192"/>
                </a:cubicBezTo>
                <a:cubicBezTo>
                  <a:pt x="974320" y="54650"/>
                  <a:pt x="973105" y="56350"/>
                  <a:pt x="971162" y="58293"/>
                </a:cubicBezTo>
                <a:cubicBezTo>
                  <a:pt x="961446" y="64122"/>
                  <a:pt x="954646" y="72866"/>
                  <a:pt x="950759" y="84525"/>
                </a:cubicBezTo>
                <a:cubicBezTo>
                  <a:pt x="947845" y="88411"/>
                  <a:pt x="941530" y="91325"/>
                  <a:pt x="931814" y="93269"/>
                </a:cubicBezTo>
                <a:cubicBezTo>
                  <a:pt x="927928" y="94240"/>
                  <a:pt x="915298" y="97641"/>
                  <a:pt x="893924" y="103470"/>
                </a:cubicBezTo>
                <a:cubicBezTo>
                  <a:pt x="895867" y="105413"/>
                  <a:pt x="900239" y="106385"/>
                  <a:pt x="907040" y="106385"/>
                </a:cubicBezTo>
                <a:lnTo>
                  <a:pt x="917241" y="106385"/>
                </a:lnTo>
                <a:lnTo>
                  <a:pt x="924528" y="107842"/>
                </a:lnTo>
                <a:cubicBezTo>
                  <a:pt x="922585" y="109785"/>
                  <a:pt x="920641" y="110756"/>
                  <a:pt x="918698" y="110756"/>
                </a:cubicBezTo>
                <a:cubicBezTo>
                  <a:pt x="906068" y="112699"/>
                  <a:pt x="897810" y="114643"/>
                  <a:pt x="893924" y="116586"/>
                </a:cubicBezTo>
                <a:lnTo>
                  <a:pt x="809399" y="135531"/>
                </a:lnTo>
                <a:lnTo>
                  <a:pt x="730703" y="151562"/>
                </a:lnTo>
                <a:cubicBezTo>
                  <a:pt x="714187" y="154476"/>
                  <a:pt x="690384" y="159820"/>
                  <a:pt x="659294" y="167592"/>
                </a:cubicBezTo>
                <a:cubicBezTo>
                  <a:pt x="651522" y="169535"/>
                  <a:pt x="642049" y="171235"/>
                  <a:pt x="630877" y="172693"/>
                </a:cubicBezTo>
                <a:cubicBezTo>
                  <a:pt x="619704" y="174150"/>
                  <a:pt x="611203" y="175365"/>
                  <a:pt x="605373" y="176336"/>
                </a:cubicBezTo>
                <a:cubicBezTo>
                  <a:pt x="600516" y="177308"/>
                  <a:pt x="594201" y="177793"/>
                  <a:pt x="586428" y="177793"/>
                </a:cubicBezTo>
                <a:cubicBezTo>
                  <a:pt x="578656" y="177793"/>
                  <a:pt x="569912" y="178765"/>
                  <a:pt x="560196" y="180708"/>
                </a:cubicBezTo>
                <a:cubicBezTo>
                  <a:pt x="557282" y="180708"/>
                  <a:pt x="554124" y="181437"/>
                  <a:pt x="550724" y="182894"/>
                </a:cubicBezTo>
                <a:cubicBezTo>
                  <a:pt x="547323" y="184352"/>
                  <a:pt x="544652" y="185566"/>
                  <a:pt x="542708" y="186538"/>
                </a:cubicBezTo>
                <a:cubicBezTo>
                  <a:pt x="541737" y="187509"/>
                  <a:pt x="533479" y="194310"/>
                  <a:pt x="517934" y="206940"/>
                </a:cubicBezTo>
                <a:cubicBezTo>
                  <a:pt x="508218" y="215684"/>
                  <a:pt x="499475" y="231229"/>
                  <a:pt x="491702" y="253574"/>
                </a:cubicBezTo>
                <a:cubicBezTo>
                  <a:pt x="489759" y="260375"/>
                  <a:pt x="487816" y="266933"/>
                  <a:pt x="485873" y="273248"/>
                </a:cubicBezTo>
                <a:cubicBezTo>
                  <a:pt x="483930" y="279563"/>
                  <a:pt x="481987" y="286121"/>
                  <a:pt x="480044" y="292922"/>
                </a:cubicBezTo>
                <a:cubicBezTo>
                  <a:pt x="479072" y="296808"/>
                  <a:pt x="478586" y="303609"/>
                  <a:pt x="478586" y="313325"/>
                </a:cubicBezTo>
                <a:lnTo>
                  <a:pt x="478586" y="320611"/>
                </a:lnTo>
                <a:lnTo>
                  <a:pt x="484415" y="378904"/>
                </a:lnTo>
                <a:cubicBezTo>
                  <a:pt x="485387" y="387648"/>
                  <a:pt x="487816" y="401736"/>
                  <a:pt x="491702" y="421167"/>
                </a:cubicBezTo>
                <a:cubicBezTo>
                  <a:pt x="494617" y="418252"/>
                  <a:pt x="497774" y="415823"/>
                  <a:pt x="501175" y="413880"/>
                </a:cubicBezTo>
                <a:cubicBezTo>
                  <a:pt x="504575" y="411937"/>
                  <a:pt x="507733" y="409994"/>
                  <a:pt x="510647" y="408051"/>
                </a:cubicBezTo>
                <a:cubicBezTo>
                  <a:pt x="525221" y="392506"/>
                  <a:pt x="542223" y="377204"/>
                  <a:pt x="561654" y="362145"/>
                </a:cubicBezTo>
                <a:cubicBezTo>
                  <a:pt x="581085" y="347086"/>
                  <a:pt x="593715" y="337613"/>
                  <a:pt x="599544" y="333727"/>
                </a:cubicBezTo>
                <a:cubicBezTo>
                  <a:pt x="603430" y="330813"/>
                  <a:pt x="608531" y="327898"/>
                  <a:pt x="614846" y="324983"/>
                </a:cubicBezTo>
                <a:cubicBezTo>
                  <a:pt x="621161" y="322069"/>
                  <a:pt x="625776" y="320125"/>
                  <a:pt x="628691" y="319154"/>
                </a:cubicBezTo>
                <a:cubicBezTo>
                  <a:pt x="633548" y="318182"/>
                  <a:pt x="636949" y="315753"/>
                  <a:pt x="638892" y="311867"/>
                </a:cubicBezTo>
                <a:cubicBezTo>
                  <a:pt x="640835" y="307981"/>
                  <a:pt x="641807" y="304095"/>
                  <a:pt x="641807" y="300209"/>
                </a:cubicBezTo>
                <a:cubicBezTo>
                  <a:pt x="642778" y="297294"/>
                  <a:pt x="643264" y="294137"/>
                  <a:pt x="643264" y="290736"/>
                </a:cubicBezTo>
                <a:cubicBezTo>
                  <a:pt x="643264" y="287336"/>
                  <a:pt x="643750" y="284178"/>
                  <a:pt x="644721" y="281264"/>
                </a:cubicBezTo>
                <a:cubicBezTo>
                  <a:pt x="646664" y="257946"/>
                  <a:pt x="647636" y="240944"/>
                  <a:pt x="647636" y="230257"/>
                </a:cubicBezTo>
                <a:cubicBezTo>
                  <a:pt x="647636" y="224428"/>
                  <a:pt x="649579" y="219327"/>
                  <a:pt x="653465" y="214955"/>
                </a:cubicBezTo>
                <a:cubicBezTo>
                  <a:pt x="657351" y="210583"/>
                  <a:pt x="662209" y="208397"/>
                  <a:pt x="668038" y="208397"/>
                </a:cubicBezTo>
                <a:lnTo>
                  <a:pt x="675325" y="209855"/>
                </a:lnTo>
                <a:cubicBezTo>
                  <a:pt x="676297" y="209855"/>
                  <a:pt x="677268" y="210583"/>
                  <a:pt x="678240" y="212041"/>
                </a:cubicBezTo>
                <a:cubicBezTo>
                  <a:pt x="679211" y="213498"/>
                  <a:pt x="680183" y="214712"/>
                  <a:pt x="681154" y="215684"/>
                </a:cubicBezTo>
                <a:cubicBezTo>
                  <a:pt x="693784" y="231229"/>
                  <a:pt x="702528" y="249202"/>
                  <a:pt x="707386" y="269605"/>
                </a:cubicBezTo>
                <a:lnTo>
                  <a:pt x="708843" y="278349"/>
                </a:lnTo>
                <a:cubicBezTo>
                  <a:pt x="709815" y="281264"/>
                  <a:pt x="711029" y="283449"/>
                  <a:pt x="712487" y="284907"/>
                </a:cubicBezTo>
                <a:cubicBezTo>
                  <a:pt x="713944" y="286364"/>
                  <a:pt x="716130" y="287093"/>
                  <a:pt x="719045" y="287093"/>
                </a:cubicBezTo>
                <a:lnTo>
                  <a:pt x="726331" y="287093"/>
                </a:lnTo>
                <a:lnTo>
                  <a:pt x="783167" y="282721"/>
                </a:lnTo>
                <a:lnTo>
                  <a:pt x="810856" y="278349"/>
                </a:lnTo>
                <a:cubicBezTo>
                  <a:pt x="826401" y="274463"/>
                  <a:pt x="843646" y="271791"/>
                  <a:pt x="862591" y="270334"/>
                </a:cubicBezTo>
                <a:cubicBezTo>
                  <a:pt x="881537" y="268876"/>
                  <a:pt x="893924" y="267662"/>
                  <a:pt x="899753" y="266690"/>
                </a:cubicBezTo>
                <a:cubicBezTo>
                  <a:pt x="932786" y="264747"/>
                  <a:pt x="958046" y="263776"/>
                  <a:pt x="975534" y="263776"/>
                </a:cubicBezTo>
                <a:cubicBezTo>
                  <a:pt x="978449" y="263776"/>
                  <a:pt x="985492" y="264261"/>
                  <a:pt x="996665" y="265233"/>
                </a:cubicBezTo>
                <a:cubicBezTo>
                  <a:pt x="1007838" y="266204"/>
                  <a:pt x="1018768" y="268633"/>
                  <a:pt x="1029455" y="272520"/>
                </a:cubicBezTo>
                <a:cubicBezTo>
                  <a:pt x="1044028" y="278349"/>
                  <a:pt x="1054229" y="287093"/>
                  <a:pt x="1060059" y="298751"/>
                </a:cubicBezTo>
                <a:cubicBezTo>
                  <a:pt x="1075604" y="337613"/>
                  <a:pt x="1084348" y="367731"/>
                  <a:pt x="1086291" y="389106"/>
                </a:cubicBezTo>
                <a:cubicBezTo>
                  <a:pt x="1087262" y="407565"/>
                  <a:pt x="1089691" y="435254"/>
                  <a:pt x="1093577" y="472173"/>
                </a:cubicBezTo>
                <a:lnTo>
                  <a:pt x="1095035" y="543582"/>
                </a:lnTo>
                <a:cubicBezTo>
                  <a:pt x="1096006" y="549411"/>
                  <a:pt x="1096492" y="557184"/>
                  <a:pt x="1096492" y="566899"/>
                </a:cubicBezTo>
                <a:lnTo>
                  <a:pt x="1095035" y="612076"/>
                </a:lnTo>
                <a:cubicBezTo>
                  <a:pt x="1099892" y="614019"/>
                  <a:pt x="1103050" y="614505"/>
                  <a:pt x="1104507" y="613534"/>
                </a:cubicBezTo>
                <a:cubicBezTo>
                  <a:pt x="1105964" y="612562"/>
                  <a:pt x="1107179" y="610133"/>
                  <a:pt x="1108150" y="606247"/>
                </a:cubicBezTo>
                <a:cubicBezTo>
                  <a:pt x="1115923" y="588759"/>
                  <a:pt x="1121266" y="571757"/>
                  <a:pt x="1124181" y="555241"/>
                </a:cubicBezTo>
                <a:cubicBezTo>
                  <a:pt x="1125153" y="548440"/>
                  <a:pt x="1126610" y="541396"/>
                  <a:pt x="1128553" y="534110"/>
                </a:cubicBezTo>
                <a:cubicBezTo>
                  <a:pt x="1130496" y="526823"/>
                  <a:pt x="1131953" y="519779"/>
                  <a:pt x="1132925" y="512978"/>
                </a:cubicBezTo>
                <a:cubicBezTo>
                  <a:pt x="1135840" y="485775"/>
                  <a:pt x="1137297" y="471687"/>
                  <a:pt x="1137297" y="470716"/>
                </a:cubicBezTo>
                <a:lnTo>
                  <a:pt x="1141669" y="486746"/>
                </a:lnTo>
                <a:lnTo>
                  <a:pt x="1141669" y="495490"/>
                </a:lnTo>
                <a:cubicBezTo>
                  <a:pt x="1147498" y="519779"/>
                  <a:pt x="1156242" y="543096"/>
                  <a:pt x="1167901" y="565442"/>
                </a:cubicBezTo>
                <a:cubicBezTo>
                  <a:pt x="1171787" y="575157"/>
                  <a:pt x="1180045" y="583416"/>
                  <a:pt x="1192675" y="590216"/>
                </a:cubicBezTo>
                <a:cubicBezTo>
                  <a:pt x="1196562" y="594103"/>
                  <a:pt x="1201662" y="598232"/>
                  <a:pt x="1207977" y="602604"/>
                </a:cubicBezTo>
                <a:cubicBezTo>
                  <a:pt x="1214292" y="606976"/>
                  <a:pt x="1218907" y="611105"/>
                  <a:pt x="1221822" y="614991"/>
                </a:cubicBezTo>
                <a:cubicBezTo>
                  <a:pt x="1228623" y="620820"/>
                  <a:pt x="1238095" y="624464"/>
                  <a:pt x="1250240" y="625921"/>
                </a:cubicBezTo>
                <a:cubicBezTo>
                  <a:pt x="1262384" y="627378"/>
                  <a:pt x="1270399" y="628593"/>
                  <a:pt x="1274286" y="629564"/>
                </a:cubicBezTo>
                <a:lnTo>
                  <a:pt x="1283029" y="629564"/>
                </a:lnTo>
                <a:lnTo>
                  <a:pt x="1288859" y="635393"/>
                </a:lnTo>
                <a:cubicBezTo>
                  <a:pt x="1294688" y="638308"/>
                  <a:pt x="1299546" y="641709"/>
                  <a:pt x="1303432" y="645595"/>
                </a:cubicBezTo>
                <a:lnTo>
                  <a:pt x="1336950" y="668912"/>
                </a:lnTo>
                <a:cubicBezTo>
                  <a:pt x="1339865" y="671827"/>
                  <a:pt x="1339865" y="677170"/>
                  <a:pt x="1336950" y="684943"/>
                </a:cubicBezTo>
                <a:cubicBezTo>
                  <a:pt x="1334036" y="691743"/>
                  <a:pt x="1330150" y="697573"/>
                  <a:pt x="1325292" y="702431"/>
                </a:cubicBezTo>
                <a:cubicBezTo>
                  <a:pt x="1319463" y="712146"/>
                  <a:pt x="1316062" y="719433"/>
                  <a:pt x="1315091" y="724290"/>
                </a:cubicBezTo>
                <a:lnTo>
                  <a:pt x="1312176" y="725748"/>
                </a:lnTo>
                <a:cubicBezTo>
                  <a:pt x="1307318" y="726719"/>
                  <a:pt x="1303432" y="729148"/>
                  <a:pt x="1300517" y="733034"/>
                </a:cubicBezTo>
                <a:cubicBezTo>
                  <a:pt x="1297603" y="736920"/>
                  <a:pt x="1295660" y="740807"/>
                  <a:pt x="1294688" y="744693"/>
                </a:cubicBezTo>
                <a:cubicBezTo>
                  <a:pt x="1287887" y="756352"/>
                  <a:pt x="1278658" y="762181"/>
                  <a:pt x="1266999" y="762181"/>
                </a:cubicBezTo>
                <a:lnTo>
                  <a:pt x="1264084" y="762181"/>
                </a:lnTo>
                <a:cubicBezTo>
                  <a:pt x="1261170" y="760238"/>
                  <a:pt x="1256798" y="759266"/>
                  <a:pt x="1250968" y="759266"/>
                </a:cubicBezTo>
                <a:cubicBezTo>
                  <a:pt x="1250968" y="759266"/>
                  <a:pt x="1250725" y="759509"/>
                  <a:pt x="1250240" y="759995"/>
                </a:cubicBezTo>
                <a:cubicBezTo>
                  <a:pt x="1249754" y="760481"/>
                  <a:pt x="1249511" y="761209"/>
                  <a:pt x="1249511" y="762181"/>
                </a:cubicBezTo>
                <a:lnTo>
                  <a:pt x="1258255" y="769467"/>
                </a:lnTo>
                <a:cubicBezTo>
                  <a:pt x="1260198" y="769467"/>
                  <a:pt x="1262141" y="771896"/>
                  <a:pt x="1264084" y="776754"/>
                </a:cubicBezTo>
                <a:lnTo>
                  <a:pt x="1262627" y="778211"/>
                </a:lnTo>
                <a:cubicBezTo>
                  <a:pt x="1260684" y="777240"/>
                  <a:pt x="1258498" y="776754"/>
                  <a:pt x="1256069" y="776754"/>
                </a:cubicBezTo>
                <a:cubicBezTo>
                  <a:pt x="1253640" y="776754"/>
                  <a:pt x="1251454" y="776268"/>
                  <a:pt x="1249511" y="775297"/>
                </a:cubicBezTo>
                <a:cubicBezTo>
                  <a:pt x="1242710" y="770439"/>
                  <a:pt x="1233480" y="766796"/>
                  <a:pt x="1221822" y="764367"/>
                </a:cubicBezTo>
                <a:cubicBezTo>
                  <a:pt x="1210163" y="761938"/>
                  <a:pt x="1200934" y="759266"/>
                  <a:pt x="1194133" y="756352"/>
                </a:cubicBezTo>
                <a:cubicBezTo>
                  <a:pt x="1189275" y="753437"/>
                  <a:pt x="1184660" y="750522"/>
                  <a:pt x="1180288" y="747607"/>
                </a:cubicBezTo>
                <a:cubicBezTo>
                  <a:pt x="1175916" y="744693"/>
                  <a:pt x="1170815" y="742264"/>
                  <a:pt x="1164986" y="740321"/>
                </a:cubicBezTo>
                <a:cubicBezTo>
                  <a:pt x="1159157" y="736435"/>
                  <a:pt x="1145555" y="729148"/>
                  <a:pt x="1124181" y="718461"/>
                </a:cubicBezTo>
                <a:cubicBezTo>
                  <a:pt x="1117380" y="718461"/>
                  <a:pt x="1109122" y="720890"/>
                  <a:pt x="1099407" y="725748"/>
                </a:cubicBezTo>
                <a:lnTo>
                  <a:pt x="1097949" y="725748"/>
                </a:lnTo>
                <a:lnTo>
                  <a:pt x="1097949" y="768010"/>
                </a:lnTo>
                <a:cubicBezTo>
                  <a:pt x="1097949" y="777726"/>
                  <a:pt x="1097463" y="786955"/>
                  <a:pt x="1096492" y="795699"/>
                </a:cubicBezTo>
                <a:cubicBezTo>
                  <a:pt x="1095520" y="804443"/>
                  <a:pt x="1095035" y="813187"/>
                  <a:pt x="1095035" y="821931"/>
                </a:cubicBezTo>
                <a:lnTo>
                  <a:pt x="1095035" y="897712"/>
                </a:lnTo>
                <a:cubicBezTo>
                  <a:pt x="1095035" y="923944"/>
                  <a:pt x="1096006" y="943375"/>
                  <a:pt x="1097949" y="956005"/>
                </a:cubicBezTo>
                <a:lnTo>
                  <a:pt x="1103779" y="1050731"/>
                </a:lnTo>
                <a:cubicBezTo>
                  <a:pt x="1104750" y="1061418"/>
                  <a:pt x="1105236" y="1077935"/>
                  <a:pt x="1105236" y="1100280"/>
                </a:cubicBezTo>
                <a:cubicBezTo>
                  <a:pt x="1106207" y="1111939"/>
                  <a:pt x="1101835" y="1123597"/>
                  <a:pt x="1092120" y="1135256"/>
                </a:cubicBezTo>
                <a:cubicBezTo>
                  <a:pt x="1087262" y="1142057"/>
                  <a:pt x="1082404" y="1149101"/>
                  <a:pt x="1077547" y="1156387"/>
                </a:cubicBezTo>
                <a:cubicBezTo>
                  <a:pt x="1072689" y="1163674"/>
                  <a:pt x="1067831" y="1170718"/>
                  <a:pt x="1062973" y="1177519"/>
                </a:cubicBezTo>
                <a:lnTo>
                  <a:pt x="1060059" y="1180433"/>
                </a:lnTo>
                <a:cubicBezTo>
                  <a:pt x="1058116" y="1188205"/>
                  <a:pt x="1053744" y="1193063"/>
                  <a:pt x="1046943" y="1195006"/>
                </a:cubicBezTo>
                <a:cubicBezTo>
                  <a:pt x="1040142" y="1196949"/>
                  <a:pt x="1035284" y="1198407"/>
                  <a:pt x="1032370" y="1199378"/>
                </a:cubicBezTo>
                <a:cubicBezTo>
                  <a:pt x="1032370" y="1204236"/>
                  <a:pt x="1031884" y="1208608"/>
                  <a:pt x="1030912" y="1212494"/>
                </a:cubicBezTo>
                <a:cubicBezTo>
                  <a:pt x="1029941" y="1214437"/>
                  <a:pt x="1028483" y="1215409"/>
                  <a:pt x="1026540" y="1215409"/>
                </a:cubicBezTo>
                <a:cubicBezTo>
                  <a:pt x="1024597" y="1215409"/>
                  <a:pt x="1022654" y="1214437"/>
                  <a:pt x="1020711" y="1212494"/>
                </a:cubicBezTo>
                <a:lnTo>
                  <a:pt x="1010510" y="1197921"/>
                </a:lnTo>
                <a:cubicBezTo>
                  <a:pt x="1009538" y="1195006"/>
                  <a:pt x="1005652" y="1194035"/>
                  <a:pt x="998851" y="1195006"/>
                </a:cubicBezTo>
                <a:cubicBezTo>
                  <a:pt x="990107" y="1197921"/>
                  <a:pt x="985250" y="1199378"/>
                  <a:pt x="984278" y="1199378"/>
                </a:cubicBezTo>
                <a:cubicBezTo>
                  <a:pt x="981363" y="1199378"/>
                  <a:pt x="977963" y="1198407"/>
                  <a:pt x="974077" y="1196464"/>
                </a:cubicBezTo>
                <a:cubicBezTo>
                  <a:pt x="972134" y="1196464"/>
                  <a:pt x="969219" y="1195492"/>
                  <a:pt x="965333" y="1193549"/>
                </a:cubicBezTo>
                <a:lnTo>
                  <a:pt x="930357" y="1167317"/>
                </a:lnTo>
                <a:cubicBezTo>
                  <a:pt x="926471" y="1171203"/>
                  <a:pt x="923556" y="1172661"/>
                  <a:pt x="921613" y="1171689"/>
                </a:cubicBezTo>
                <a:cubicBezTo>
                  <a:pt x="919670" y="1170718"/>
                  <a:pt x="915784" y="1166831"/>
                  <a:pt x="909954" y="1160030"/>
                </a:cubicBezTo>
                <a:cubicBezTo>
                  <a:pt x="891495" y="1131856"/>
                  <a:pt x="874493" y="1103195"/>
                  <a:pt x="858948" y="1074048"/>
                </a:cubicBezTo>
                <a:cubicBezTo>
                  <a:pt x="856033" y="1068219"/>
                  <a:pt x="850690" y="1057775"/>
                  <a:pt x="842917" y="1042716"/>
                </a:cubicBezTo>
                <a:cubicBezTo>
                  <a:pt x="835145" y="1027657"/>
                  <a:pt x="827858" y="1015269"/>
                  <a:pt x="821057" y="1005554"/>
                </a:cubicBezTo>
                <a:cubicBezTo>
                  <a:pt x="815228" y="996810"/>
                  <a:pt x="809885" y="986852"/>
                  <a:pt x="805027" y="975679"/>
                </a:cubicBezTo>
                <a:cubicBezTo>
                  <a:pt x="800169" y="964506"/>
                  <a:pt x="796769" y="956491"/>
                  <a:pt x="794826" y="951633"/>
                </a:cubicBezTo>
                <a:cubicBezTo>
                  <a:pt x="778309" y="912771"/>
                  <a:pt x="762764" y="885568"/>
                  <a:pt x="748191" y="870023"/>
                </a:cubicBezTo>
                <a:lnTo>
                  <a:pt x="742362" y="859822"/>
                </a:lnTo>
                <a:lnTo>
                  <a:pt x="739447" y="853992"/>
                </a:lnTo>
                <a:cubicBezTo>
                  <a:pt x="741390" y="853992"/>
                  <a:pt x="743333" y="853750"/>
                  <a:pt x="745277" y="853264"/>
                </a:cubicBezTo>
                <a:cubicBezTo>
                  <a:pt x="747220" y="852778"/>
                  <a:pt x="749649" y="853021"/>
                  <a:pt x="752563" y="853992"/>
                </a:cubicBezTo>
                <a:cubicBezTo>
                  <a:pt x="756449" y="854964"/>
                  <a:pt x="759607" y="856421"/>
                  <a:pt x="762036" y="858364"/>
                </a:cubicBezTo>
                <a:cubicBezTo>
                  <a:pt x="764465" y="860307"/>
                  <a:pt x="766651" y="861765"/>
                  <a:pt x="768594" y="862736"/>
                </a:cubicBezTo>
                <a:lnTo>
                  <a:pt x="812314" y="887511"/>
                </a:lnTo>
                <a:cubicBezTo>
                  <a:pt x="820086" y="894312"/>
                  <a:pt x="829801" y="900141"/>
                  <a:pt x="841460" y="904999"/>
                </a:cubicBezTo>
                <a:cubicBezTo>
                  <a:pt x="848261" y="909856"/>
                  <a:pt x="857248" y="914957"/>
                  <a:pt x="868421" y="920301"/>
                </a:cubicBezTo>
                <a:cubicBezTo>
                  <a:pt x="879593" y="925644"/>
                  <a:pt x="889552" y="930745"/>
                  <a:pt x="898296" y="935602"/>
                </a:cubicBezTo>
                <a:lnTo>
                  <a:pt x="901210" y="937060"/>
                </a:lnTo>
                <a:lnTo>
                  <a:pt x="902668" y="934145"/>
                </a:lnTo>
                <a:cubicBezTo>
                  <a:pt x="902668" y="897226"/>
                  <a:pt x="902182" y="870509"/>
                  <a:pt x="901210" y="853992"/>
                </a:cubicBezTo>
                <a:lnTo>
                  <a:pt x="902668" y="846706"/>
                </a:lnTo>
                <a:cubicBezTo>
                  <a:pt x="902668" y="800071"/>
                  <a:pt x="903153" y="765095"/>
                  <a:pt x="904125" y="741778"/>
                </a:cubicBezTo>
                <a:cubicBezTo>
                  <a:pt x="904125" y="736920"/>
                  <a:pt x="902182" y="734492"/>
                  <a:pt x="898296" y="734492"/>
                </a:cubicBezTo>
                <a:lnTo>
                  <a:pt x="867692" y="738864"/>
                </a:lnTo>
                <a:cubicBezTo>
                  <a:pt x="858948" y="740807"/>
                  <a:pt x="844860" y="742750"/>
                  <a:pt x="825429" y="744693"/>
                </a:cubicBezTo>
                <a:lnTo>
                  <a:pt x="799198" y="749065"/>
                </a:lnTo>
                <a:cubicBezTo>
                  <a:pt x="782681" y="751008"/>
                  <a:pt x="756449" y="755866"/>
                  <a:pt x="720502" y="763638"/>
                </a:cubicBezTo>
                <a:cubicBezTo>
                  <a:pt x="701071" y="767524"/>
                  <a:pt x="686012" y="770925"/>
                  <a:pt x="675325" y="773839"/>
                </a:cubicBezTo>
                <a:cubicBezTo>
                  <a:pt x="654922" y="777726"/>
                  <a:pt x="629662" y="783069"/>
                  <a:pt x="599544" y="789870"/>
                </a:cubicBezTo>
                <a:lnTo>
                  <a:pt x="509190" y="808815"/>
                </a:lnTo>
                <a:cubicBezTo>
                  <a:pt x="505304" y="809787"/>
                  <a:pt x="502632" y="811001"/>
                  <a:pt x="501175" y="812458"/>
                </a:cubicBezTo>
                <a:cubicBezTo>
                  <a:pt x="499717" y="813916"/>
                  <a:pt x="498989" y="817073"/>
                  <a:pt x="498989" y="821931"/>
                </a:cubicBezTo>
                <a:cubicBezTo>
                  <a:pt x="499960" y="828732"/>
                  <a:pt x="500203" y="837233"/>
                  <a:pt x="499717" y="847434"/>
                </a:cubicBezTo>
                <a:cubicBezTo>
                  <a:pt x="499232" y="857635"/>
                  <a:pt x="498989" y="865165"/>
                  <a:pt x="498989" y="870023"/>
                </a:cubicBezTo>
                <a:cubicBezTo>
                  <a:pt x="498989" y="876824"/>
                  <a:pt x="502389" y="885568"/>
                  <a:pt x="509190" y="896255"/>
                </a:cubicBezTo>
                <a:lnTo>
                  <a:pt x="520849" y="928316"/>
                </a:lnTo>
                <a:cubicBezTo>
                  <a:pt x="521820" y="931230"/>
                  <a:pt x="522306" y="935117"/>
                  <a:pt x="522306" y="939974"/>
                </a:cubicBezTo>
                <a:cubicBezTo>
                  <a:pt x="522306" y="952605"/>
                  <a:pt x="515991" y="968635"/>
                  <a:pt x="503361" y="988066"/>
                </a:cubicBezTo>
                <a:lnTo>
                  <a:pt x="480044" y="1024499"/>
                </a:lnTo>
                <a:cubicBezTo>
                  <a:pt x="478100" y="1025471"/>
                  <a:pt x="476400" y="1026685"/>
                  <a:pt x="474943" y="1028143"/>
                </a:cubicBezTo>
                <a:cubicBezTo>
                  <a:pt x="473486" y="1029600"/>
                  <a:pt x="471785" y="1031300"/>
                  <a:pt x="469842" y="1033243"/>
                </a:cubicBezTo>
                <a:lnTo>
                  <a:pt x="453812" y="1049274"/>
                </a:lnTo>
                <a:cubicBezTo>
                  <a:pt x="449925" y="1052189"/>
                  <a:pt x="446039" y="1053646"/>
                  <a:pt x="442153" y="1053646"/>
                </a:cubicBezTo>
                <a:lnTo>
                  <a:pt x="440696" y="1053646"/>
                </a:lnTo>
                <a:cubicBezTo>
                  <a:pt x="435838" y="1051703"/>
                  <a:pt x="432438" y="1048788"/>
                  <a:pt x="430494" y="1044902"/>
                </a:cubicBezTo>
                <a:cubicBezTo>
                  <a:pt x="429523" y="1039073"/>
                  <a:pt x="428308" y="1035915"/>
                  <a:pt x="426851" y="1035429"/>
                </a:cubicBezTo>
                <a:cubicBezTo>
                  <a:pt x="425394" y="1034943"/>
                  <a:pt x="422722" y="1035672"/>
                  <a:pt x="418836" y="1037615"/>
                </a:cubicBezTo>
                <a:cubicBezTo>
                  <a:pt x="413007" y="1040530"/>
                  <a:pt x="408149" y="1041987"/>
                  <a:pt x="404263" y="1041987"/>
                </a:cubicBezTo>
                <a:cubicBezTo>
                  <a:pt x="398433" y="1041987"/>
                  <a:pt x="391147" y="1038587"/>
                  <a:pt x="382403" y="1031786"/>
                </a:cubicBezTo>
                <a:lnTo>
                  <a:pt x="364915" y="1015755"/>
                </a:lnTo>
                <a:cubicBezTo>
                  <a:pt x="362972" y="1013812"/>
                  <a:pt x="360057" y="1013812"/>
                  <a:pt x="356171" y="1015755"/>
                </a:cubicBezTo>
                <a:cubicBezTo>
                  <a:pt x="350342" y="1017698"/>
                  <a:pt x="344998" y="1014784"/>
                  <a:pt x="340140" y="1007012"/>
                </a:cubicBezTo>
                <a:cubicBezTo>
                  <a:pt x="332368" y="1001182"/>
                  <a:pt x="328482" y="992438"/>
                  <a:pt x="328482" y="980779"/>
                </a:cubicBezTo>
                <a:cubicBezTo>
                  <a:pt x="328482" y="943861"/>
                  <a:pt x="327996" y="917143"/>
                  <a:pt x="327024" y="900627"/>
                </a:cubicBezTo>
                <a:lnTo>
                  <a:pt x="327024" y="846706"/>
                </a:lnTo>
                <a:cubicBezTo>
                  <a:pt x="325081" y="846706"/>
                  <a:pt x="319252" y="848649"/>
                  <a:pt x="309536" y="852535"/>
                </a:cubicBezTo>
                <a:cubicBezTo>
                  <a:pt x="301764" y="853506"/>
                  <a:pt x="290105" y="855207"/>
                  <a:pt x="274561" y="857635"/>
                </a:cubicBezTo>
                <a:cubicBezTo>
                  <a:pt x="259016" y="860064"/>
                  <a:pt x="244443" y="860793"/>
                  <a:pt x="230841" y="859822"/>
                </a:cubicBezTo>
                <a:cubicBezTo>
                  <a:pt x="222098" y="859822"/>
                  <a:pt x="211167" y="860064"/>
                  <a:pt x="198051" y="860550"/>
                </a:cubicBezTo>
                <a:cubicBezTo>
                  <a:pt x="184935" y="861036"/>
                  <a:pt x="169633" y="860793"/>
                  <a:pt x="152145" y="859822"/>
                </a:cubicBezTo>
                <a:cubicBezTo>
                  <a:pt x="143401" y="859822"/>
                  <a:pt x="127857" y="856421"/>
                  <a:pt x="105511" y="849620"/>
                </a:cubicBezTo>
                <a:cubicBezTo>
                  <a:pt x="96767" y="847677"/>
                  <a:pt x="81222" y="842334"/>
                  <a:pt x="58877" y="833590"/>
                </a:cubicBezTo>
                <a:cubicBezTo>
                  <a:pt x="54991" y="833590"/>
                  <a:pt x="51104" y="831647"/>
                  <a:pt x="47218" y="827761"/>
                </a:cubicBezTo>
                <a:cubicBezTo>
                  <a:pt x="45275" y="826789"/>
                  <a:pt x="43089" y="825574"/>
                  <a:pt x="40660" y="824117"/>
                </a:cubicBezTo>
                <a:cubicBezTo>
                  <a:pt x="38231" y="822660"/>
                  <a:pt x="35559" y="821931"/>
                  <a:pt x="32645" y="821931"/>
                </a:cubicBezTo>
                <a:cubicBezTo>
                  <a:pt x="19043" y="813187"/>
                  <a:pt x="9813" y="804443"/>
                  <a:pt x="4956" y="795699"/>
                </a:cubicBezTo>
                <a:lnTo>
                  <a:pt x="584" y="778211"/>
                </a:lnTo>
                <a:cubicBezTo>
                  <a:pt x="-388" y="776268"/>
                  <a:pt x="-145" y="774568"/>
                  <a:pt x="1312" y="773111"/>
                </a:cubicBezTo>
                <a:cubicBezTo>
                  <a:pt x="2770" y="771653"/>
                  <a:pt x="4956" y="771411"/>
                  <a:pt x="7870" y="772382"/>
                </a:cubicBezTo>
                <a:cubicBezTo>
                  <a:pt x="17586" y="777240"/>
                  <a:pt x="27787" y="780640"/>
                  <a:pt x="38474" y="782583"/>
                </a:cubicBezTo>
                <a:cubicBezTo>
                  <a:pt x="49161" y="784526"/>
                  <a:pt x="61548" y="785255"/>
                  <a:pt x="75636" y="784769"/>
                </a:cubicBezTo>
                <a:cubicBezTo>
                  <a:pt x="89724" y="784284"/>
                  <a:pt x="99682" y="784041"/>
                  <a:pt x="105511" y="784041"/>
                </a:cubicBezTo>
                <a:lnTo>
                  <a:pt x="174005" y="778211"/>
                </a:lnTo>
                <a:cubicBezTo>
                  <a:pt x="177891" y="778211"/>
                  <a:pt x="183964" y="778454"/>
                  <a:pt x="192222" y="778940"/>
                </a:cubicBezTo>
                <a:cubicBezTo>
                  <a:pt x="200480" y="779426"/>
                  <a:pt x="207524" y="779183"/>
                  <a:pt x="213353" y="778211"/>
                </a:cubicBezTo>
                <a:cubicBezTo>
                  <a:pt x="236670" y="776268"/>
                  <a:pt x="254644" y="774325"/>
                  <a:pt x="267274" y="772382"/>
                </a:cubicBezTo>
                <a:cubicBezTo>
                  <a:pt x="293506" y="764610"/>
                  <a:pt x="310508" y="759752"/>
                  <a:pt x="318280" y="757809"/>
                </a:cubicBezTo>
                <a:cubicBezTo>
                  <a:pt x="321195" y="755866"/>
                  <a:pt x="324838" y="754166"/>
                  <a:pt x="329210" y="752708"/>
                </a:cubicBezTo>
                <a:cubicBezTo>
                  <a:pt x="333582" y="751251"/>
                  <a:pt x="336740" y="750036"/>
                  <a:pt x="338683" y="749065"/>
                </a:cubicBezTo>
                <a:cubicBezTo>
                  <a:pt x="341598" y="747122"/>
                  <a:pt x="343055" y="744693"/>
                  <a:pt x="343055" y="741778"/>
                </a:cubicBezTo>
                <a:cubicBezTo>
                  <a:pt x="344998" y="734977"/>
                  <a:pt x="345970" y="725262"/>
                  <a:pt x="345970" y="712632"/>
                </a:cubicBezTo>
                <a:cubicBezTo>
                  <a:pt x="352770" y="674741"/>
                  <a:pt x="357142" y="652882"/>
                  <a:pt x="359086" y="647052"/>
                </a:cubicBezTo>
                <a:lnTo>
                  <a:pt x="376573" y="558155"/>
                </a:lnTo>
                <a:lnTo>
                  <a:pt x="392604" y="494033"/>
                </a:lnTo>
                <a:cubicBezTo>
                  <a:pt x="403291" y="448370"/>
                  <a:pt x="414464" y="411451"/>
                  <a:pt x="426122" y="383276"/>
                </a:cubicBezTo>
                <a:cubicBezTo>
                  <a:pt x="430009" y="374532"/>
                  <a:pt x="433409" y="362388"/>
                  <a:pt x="436324" y="346843"/>
                </a:cubicBezTo>
                <a:lnTo>
                  <a:pt x="445068" y="314782"/>
                </a:lnTo>
                <a:lnTo>
                  <a:pt x="459641" y="273977"/>
                </a:lnTo>
                <a:cubicBezTo>
                  <a:pt x="466442" y="256489"/>
                  <a:pt x="472271" y="244345"/>
                  <a:pt x="477129" y="237544"/>
                </a:cubicBezTo>
                <a:cubicBezTo>
                  <a:pt x="481987" y="228800"/>
                  <a:pt x="491702" y="218113"/>
                  <a:pt x="506275" y="205483"/>
                </a:cubicBezTo>
                <a:cubicBezTo>
                  <a:pt x="511133" y="200625"/>
                  <a:pt x="516234" y="196496"/>
                  <a:pt x="521577" y="193095"/>
                </a:cubicBezTo>
                <a:cubicBezTo>
                  <a:pt x="526921" y="189695"/>
                  <a:pt x="531536" y="186538"/>
                  <a:pt x="535422" y="183623"/>
                </a:cubicBezTo>
                <a:cubicBezTo>
                  <a:pt x="504332" y="178765"/>
                  <a:pt x="486359" y="176336"/>
                  <a:pt x="481501" y="176336"/>
                </a:cubicBezTo>
                <a:lnTo>
                  <a:pt x="481501" y="173421"/>
                </a:lnTo>
                <a:cubicBezTo>
                  <a:pt x="496074" y="176336"/>
                  <a:pt x="509676" y="177793"/>
                  <a:pt x="522306" y="177793"/>
                </a:cubicBezTo>
                <a:cubicBezTo>
                  <a:pt x="532993" y="177793"/>
                  <a:pt x="541251" y="176822"/>
                  <a:pt x="547080" y="174879"/>
                </a:cubicBezTo>
                <a:lnTo>
                  <a:pt x="547080" y="171964"/>
                </a:lnTo>
                <a:lnTo>
                  <a:pt x="517934" y="171964"/>
                </a:lnTo>
                <a:cubicBezTo>
                  <a:pt x="509190" y="171964"/>
                  <a:pt x="502389" y="172450"/>
                  <a:pt x="497531" y="173421"/>
                </a:cubicBezTo>
                <a:cubicBezTo>
                  <a:pt x="472271" y="173421"/>
                  <a:pt x="453812" y="171478"/>
                  <a:pt x="442153" y="167592"/>
                </a:cubicBezTo>
                <a:cubicBezTo>
                  <a:pt x="424665" y="159820"/>
                  <a:pt x="409606" y="152047"/>
                  <a:pt x="396976" y="144275"/>
                </a:cubicBezTo>
                <a:cubicBezTo>
                  <a:pt x="391147" y="139417"/>
                  <a:pt x="388232" y="134074"/>
                  <a:pt x="388232" y="128244"/>
                </a:cubicBezTo>
                <a:cubicBezTo>
                  <a:pt x="388232" y="125330"/>
                  <a:pt x="388718" y="122901"/>
                  <a:pt x="389689" y="120958"/>
                </a:cubicBezTo>
                <a:cubicBezTo>
                  <a:pt x="395519" y="105413"/>
                  <a:pt x="399405" y="93754"/>
                  <a:pt x="401348" y="85982"/>
                </a:cubicBezTo>
                <a:lnTo>
                  <a:pt x="407177" y="87439"/>
                </a:lnTo>
                <a:lnTo>
                  <a:pt x="407177" y="103470"/>
                </a:lnTo>
                <a:cubicBezTo>
                  <a:pt x="407177" y="115128"/>
                  <a:pt x="413492" y="122415"/>
                  <a:pt x="426122" y="125330"/>
                </a:cubicBezTo>
                <a:cubicBezTo>
                  <a:pt x="430009" y="127273"/>
                  <a:pt x="436324" y="128244"/>
                  <a:pt x="445068" y="128244"/>
                </a:cubicBezTo>
                <a:cubicBezTo>
                  <a:pt x="449925" y="128244"/>
                  <a:pt x="456483" y="127516"/>
                  <a:pt x="464742" y="126058"/>
                </a:cubicBezTo>
                <a:cubicBezTo>
                  <a:pt x="473000" y="124601"/>
                  <a:pt x="479558" y="123387"/>
                  <a:pt x="484415" y="122415"/>
                </a:cubicBezTo>
                <a:lnTo>
                  <a:pt x="500446" y="119500"/>
                </a:lnTo>
                <a:cubicBezTo>
                  <a:pt x="512105" y="114643"/>
                  <a:pt x="525221" y="110513"/>
                  <a:pt x="539794" y="107113"/>
                </a:cubicBezTo>
                <a:cubicBezTo>
                  <a:pt x="554367" y="103713"/>
                  <a:pt x="564568" y="101527"/>
                  <a:pt x="570398" y="100555"/>
                </a:cubicBezTo>
                <a:cubicBezTo>
                  <a:pt x="587886" y="94726"/>
                  <a:pt x="601001" y="89868"/>
                  <a:pt x="609745" y="85982"/>
                </a:cubicBezTo>
                <a:lnTo>
                  <a:pt x="662209" y="68494"/>
                </a:lnTo>
                <a:cubicBezTo>
                  <a:pt x="699128" y="54892"/>
                  <a:pt x="726817" y="45662"/>
                  <a:pt x="745277" y="40805"/>
                </a:cubicBezTo>
                <a:cubicBezTo>
                  <a:pt x="753049" y="38862"/>
                  <a:pt x="762764" y="36190"/>
                  <a:pt x="774423" y="32790"/>
                </a:cubicBezTo>
                <a:cubicBezTo>
                  <a:pt x="786082" y="29389"/>
                  <a:pt x="795797" y="27203"/>
                  <a:pt x="803570" y="26232"/>
                </a:cubicBezTo>
                <a:cubicBezTo>
                  <a:pt x="815228" y="22345"/>
                  <a:pt x="825915" y="25746"/>
                  <a:pt x="835631" y="36433"/>
                </a:cubicBezTo>
                <a:lnTo>
                  <a:pt x="872064" y="24774"/>
                </a:lnTo>
                <a:cubicBezTo>
                  <a:pt x="876922" y="23803"/>
                  <a:pt x="884451" y="21617"/>
                  <a:pt x="894652" y="18216"/>
                </a:cubicBezTo>
                <a:cubicBezTo>
                  <a:pt x="904854" y="14816"/>
                  <a:pt x="914326" y="12630"/>
                  <a:pt x="923070" y="11658"/>
                </a:cubicBezTo>
                <a:cubicBezTo>
                  <a:pt x="951245" y="4857"/>
                  <a:pt x="969705" y="971"/>
                  <a:pt x="978449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uLnTx/>
              <a:uFillTx/>
              <a:latin typeface="演示新手书" panose="00000500000000000000" pitchFamily="2" charset="-122"/>
              <a:ea typeface="演示新手书" panose="00000500000000000000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1594CC1-C184-4EEC-9204-9D155BDE73D0}"/>
              </a:ext>
            </a:extLst>
          </p:cNvPr>
          <p:cNvSpPr txBox="1"/>
          <p:nvPr/>
        </p:nvSpPr>
        <p:spPr>
          <a:xfrm>
            <a:off x="7266451" y="1958064"/>
            <a:ext cx="1374389" cy="1310944"/>
          </a:xfrm>
          <a:custGeom>
            <a:avLst/>
            <a:gdLst/>
            <a:ahLst/>
            <a:cxnLst/>
            <a:rect l="l" t="t" r="r" b="b"/>
            <a:pathLst>
              <a:path w="1374389" h="1310944">
                <a:moveTo>
                  <a:pt x="1241191" y="1267129"/>
                </a:moveTo>
                <a:cubicBezTo>
                  <a:pt x="1236517" y="1267129"/>
                  <a:pt x="1233597" y="1267714"/>
                  <a:pt x="1232428" y="1268882"/>
                </a:cubicBezTo>
                <a:cubicBezTo>
                  <a:pt x="1196208" y="1281734"/>
                  <a:pt x="1151809" y="1289329"/>
                  <a:pt x="1099231" y="1291666"/>
                </a:cubicBezTo>
                <a:cubicBezTo>
                  <a:pt x="1061842" y="1292834"/>
                  <a:pt x="1004590" y="1293418"/>
                  <a:pt x="927476" y="1293418"/>
                </a:cubicBezTo>
                <a:lnTo>
                  <a:pt x="732937" y="1293418"/>
                </a:lnTo>
                <a:lnTo>
                  <a:pt x="680359" y="1291666"/>
                </a:lnTo>
                <a:lnTo>
                  <a:pt x="680359" y="1293418"/>
                </a:lnTo>
                <a:cubicBezTo>
                  <a:pt x="688538" y="1294587"/>
                  <a:pt x="699930" y="1296632"/>
                  <a:pt x="714535" y="1299553"/>
                </a:cubicBezTo>
                <a:cubicBezTo>
                  <a:pt x="729140" y="1302473"/>
                  <a:pt x="741700" y="1303934"/>
                  <a:pt x="752216" y="1303934"/>
                </a:cubicBezTo>
                <a:cubicBezTo>
                  <a:pt x="772079" y="1305102"/>
                  <a:pt x="789313" y="1305394"/>
                  <a:pt x="803918" y="1304810"/>
                </a:cubicBezTo>
                <a:cubicBezTo>
                  <a:pt x="818523" y="1304226"/>
                  <a:pt x="831083" y="1303934"/>
                  <a:pt x="841599" y="1303934"/>
                </a:cubicBezTo>
                <a:lnTo>
                  <a:pt x="885413" y="1303934"/>
                </a:lnTo>
                <a:cubicBezTo>
                  <a:pt x="967201" y="1303934"/>
                  <a:pt x="1028543" y="1302766"/>
                  <a:pt x="1069437" y="1300429"/>
                </a:cubicBezTo>
                <a:cubicBezTo>
                  <a:pt x="1122014" y="1300429"/>
                  <a:pt x="1178097" y="1291082"/>
                  <a:pt x="1237686" y="1272387"/>
                </a:cubicBezTo>
                <a:cubicBezTo>
                  <a:pt x="1238854" y="1272387"/>
                  <a:pt x="1240023" y="1270635"/>
                  <a:pt x="1241191" y="1267129"/>
                </a:cubicBezTo>
                <a:close/>
                <a:moveTo>
                  <a:pt x="694380" y="0"/>
                </a:moveTo>
                <a:cubicBezTo>
                  <a:pt x="710738" y="0"/>
                  <a:pt x="727680" y="1752"/>
                  <a:pt x="745205" y="5257"/>
                </a:cubicBezTo>
                <a:cubicBezTo>
                  <a:pt x="755721" y="6426"/>
                  <a:pt x="764484" y="10223"/>
                  <a:pt x="771494" y="16649"/>
                </a:cubicBezTo>
                <a:cubicBezTo>
                  <a:pt x="778505" y="23075"/>
                  <a:pt x="787268" y="32130"/>
                  <a:pt x="797784" y="43815"/>
                </a:cubicBezTo>
                <a:cubicBezTo>
                  <a:pt x="805962" y="54330"/>
                  <a:pt x="812973" y="59588"/>
                  <a:pt x="818815" y="59588"/>
                </a:cubicBezTo>
                <a:cubicBezTo>
                  <a:pt x="819983" y="59588"/>
                  <a:pt x="821151" y="60464"/>
                  <a:pt x="822320" y="62217"/>
                </a:cubicBezTo>
                <a:cubicBezTo>
                  <a:pt x="823488" y="63970"/>
                  <a:pt x="824072" y="65430"/>
                  <a:pt x="824072" y="66598"/>
                </a:cubicBezTo>
                <a:cubicBezTo>
                  <a:pt x="826409" y="77114"/>
                  <a:pt x="828746" y="95224"/>
                  <a:pt x="831083" y="120929"/>
                </a:cubicBezTo>
                <a:cubicBezTo>
                  <a:pt x="832251" y="130276"/>
                  <a:pt x="833712" y="139039"/>
                  <a:pt x="835464" y="147218"/>
                </a:cubicBezTo>
                <a:cubicBezTo>
                  <a:pt x="837217" y="155397"/>
                  <a:pt x="838677" y="164160"/>
                  <a:pt x="839846" y="173507"/>
                </a:cubicBezTo>
                <a:lnTo>
                  <a:pt x="855619" y="345262"/>
                </a:lnTo>
                <a:cubicBezTo>
                  <a:pt x="862630" y="444576"/>
                  <a:pt x="866719" y="520522"/>
                  <a:pt x="867888" y="573100"/>
                </a:cubicBezTo>
                <a:cubicBezTo>
                  <a:pt x="869056" y="594131"/>
                  <a:pt x="869640" y="625678"/>
                  <a:pt x="869640" y="667740"/>
                </a:cubicBezTo>
                <a:cubicBezTo>
                  <a:pt x="870809" y="681761"/>
                  <a:pt x="871393" y="703377"/>
                  <a:pt x="871393" y="732587"/>
                </a:cubicBezTo>
                <a:lnTo>
                  <a:pt x="873145" y="830732"/>
                </a:lnTo>
                <a:cubicBezTo>
                  <a:pt x="873145" y="835406"/>
                  <a:pt x="873729" y="837742"/>
                  <a:pt x="874898" y="837742"/>
                </a:cubicBezTo>
                <a:cubicBezTo>
                  <a:pt x="883077" y="845921"/>
                  <a:pt x="887166" y="855268"/>
                  <a:pt x="887166" y="865784"/>
                </a:cubicBezTo>
                <a:cubicBezTo>
                  <a:pt x="887166" y="875131"/>
                  <a:pt x="883661" y="884478"/>
                  <a:pt x="876651" y="893826"/>
                </a:cubicBezTo>
                <a:cubicBezTo>
                  <a:pt x="873145" y="897331"/>
                  <a:pt x="869640" y="902297"/>
                  <a:pt x="866135" y="908723"/>
                </a:cubicBezTo>
                <a:cubicBezTo>
                  <a:pt x="862630" y="915149"/>
                  <a:pt x="858540" y="920115"/>
                  <a:pt x="853867" y="923620"/>
                </a:cubicBezTo>
                <a:cubicBezTo>
                  <a:pt x="850361" y="925957"/>
                  <a:pt x="846856" y="929754"/>
                  <a:pt x="843351" y="935012"/>
                </a:cubicBezTo>
                <a:cubicBezTo>
                  <a:pt x="839846" y="940270"/>
                  <a:pt x="836925" y="944067"/>
                  <a:pt x="834588" y="946404"/>
                </a:cubicBezTo>
                <a:cubicBezTo>
                  <a:pt x="826409" y="954582"/>
                  <a:pt x="821151" y="959256"/>
                  <a:pt x="818815" y="960424"/>
                </a:cubicBezTo>
                <a:cubicBezTo>
                  <a:pt x="810636" y="965098"/>
                  <a:pt x="803625" y="964514"/>
                  <a:pt x="797784" y="958672"/>
                </a:cubicBezTo>
                <a:lnTo>
                  <a:pt x="794278" y="962177"/>
                </a:lnTo>
                <a:lnTo>
                  <a:pt x="796031" y="983208"/>
                </a:lnTo>
                <a:lnTo>
                  <a:pt x="794278" y="983208"/>
                </a:lnTo>
                <a:cubicBezTo>
                  <a:pt x="790773" y="979703"/>
                  <a:pt x="789021" y="977951"/>
                  <a:pt x="789021" y="977951"/>
                </a:cubicBezTo>
                <a:lnTo>
                  <a:pt x="778505" y="960424"/>
                </a:lnTo>
                <a:cubicBezTo>
                  <a:pt x="777336" y="958088"/>
                  <a:pt x="775876" y="956627"/>
                  <a:pt x="774123" y="956043"/>
                </a:cubicBezTo>
                <a:cubicBezTo>
                  <a:pt x="772371" y="955459"/>
                  <a:pt x="770910" y="955751"/>
                  <a:pt x="769742" y="956919"/>
                </a:cubicBezTo>
                <a:cubicBezTo>
                  <a:pt x="761563" y="960424"/>
                  <a:pt x="754553" y="962177"/>
                  <a:pt x="748711" y="962177"/>
                </a:cubicBezTo>
                <a:cubicBezTo>
                  <a:pt x="738195" y="962177"/>
                  <a:pt x="728264" y="956919"/>
                  <a:pt x="718917" y="946404"/>
                </a:cubicBezTo>
                <a:cubicBezTo>
                  <a:pt x="710738" y="934720"/>
                  <a:pt x="704896" y="928293"/>
                  <a:pt x="701390" y="927125"/>
                </a:cubicBezTo>
                <a:cubicBezTo>
                  <a:pt x="699054" y="924788"/>
                  <a:pt x="694380" y="923620"/>
                  <a:pt x="687370" y="923620"/>
                </a:cubicBezTo>
                <a:cubicBezTo>
                  <a:pt x="681528" y="925957"/>
                  <a:pt x="676854" y="924788"/>
                  <a:pt x="673349" y="920115"/>
                </a:cubicBezTo>
                <a:cubicBezTo>
                  <a:pt x="659328" y="897915"/>
                  <a:pt x="647644" y="876884"/>
                  <a:pt x="638297" y="857021"/>
                </a:cubicBezTo>
                <a:lnTo>
                  <a:pt x="603245" y="776401"/>
                </a:lnTo>
                <a:cubicBezTo>
                  <a:pt x="598571" y="767054"/>
                  <a:pt x="589224" y="743686"/>
                  <a:pt x="575203" y="706297"/>
                </a:cubicBezTo>
                <a:lnTo>
                  <a:pt x="538399" y="622173"/>
                </a:lnTo>
                <a:cubicBezTo>
                  <a:pt x="534894" y="610489"/>
                  <a:pt x="529636" y="600557"/>
                  <a:pt x="522625" y="592378"/>
                </a:cubicBezTo>
                <a:cubicBezTo>
                  <a:pt x="510941" y="704545"/>
                  <a:pt x="471216" y="832485"/>
                  <a:pt x="403449" y="976198"/>
                </a:cubicBezTo>
                <a:lnTo>
                  <a:pt x="406954" y="977951"/>
                </a:lnTo>
                <a:lnTo>
                  <a:pt x="427985" y="962177"/>
                </a:lnTo>
                <a:cubicBezTo>
                  <a:pt x="474721" y="928293"/>
                  <a:pt x="515615" y="907846"/>
                  <a:pt x="550667" y="900836"/>
                </a:cubicBezTo>
                <a:cubicBezTo>
                  <a:pt x="561182" y="897331"/>
                  <a:pt x="569361" y="895578"/>
                  <a:pt x="575203" y="895578"/>
                </a:cubicBezTo>
                <a:cubicBezTo>
                  <a:pt x="585719" y="895578"/>
                  <a:pt x="596234" y="903173"/>
                  <a:pt x="606750" y="918362"/>
                </a:cubicBezTo>
                <a:cubicBezTo>
                  <a:pt x="630118" y="947572"/>
                  <a:pt x="645891" y="988466"/>
                  <a:pt x="654070" y="1041044"/>
                </a:cubicBezTo>
                <a:cubicBezTo>
                  <a:pt x="655239" y="1049223"/>
                  <a:pt x="656407" y="1062660"/>
                  <a:pt x="657576" y="1081354"/>
                </a:cubicBezTo>
                <a:cubicBezTo>
                  <a:pt x="658744" y="1100048"/>
                  <a:pt x="662833" y="1116990"/>
                  <a:pt x="669844" y="1132179"/>
                </a:cubicBezTo>
                <a:cubicBezTo>
                  <a:pt x="686201" y="1170737"/>
                  <a:pt x="714827" y="1193520"/>
                  <a:pt x="755721" y="1200531"/>
                </a:cubicBezTo>
                <a:cubicBezTo>
                  <a:pt x="783763" y="1206373"/>
                  <a:pt x="825241" y="1209294"/>
                  <a:pt x="880156" y="1209294"/>
                </a:cubicBezTo>
                <a:lnTo>
                  <a:pt x="971291" y="1209294"/>
                </a:lnTo>
                <a:cubicBezTo>
                  <a:pt x="1012185" y="1209294"/>
                  <a:pt x="1042563" y="1208710"/>
                  <a:pt x="1062426" y="1207541"/>
                </a:cubicBezTo>
                <a:cubicBezTo>
                  <a:pt x="1076447" y="1207541"/>
                  <a:pt x="1088131" y="1206373"/>
                  <a:pt x="1097478" y="1204036"/>
                </a:cubicBezTo>
                <a:cubicBezTo>
                  <a:pt x="1095141" y="1201699"/>
                  <a:pt x="1093389" y="1199362"/>
                  <a:pt x="1092220" y="1197025"/>
                </a:cubicBezTo>
                <a:cubicBezTo>
                  <a:pt x="1091052" y="1194689"/>
                  <a:pt x="1089299" y="1192936"/>
                  <a:pt x="1086962" y="1191768"/>
                </a:cubicBezTo>
                <a:cubicBezTo>
                  <a:pt x="1077615" y="1180084"/>
                  <a:pt x="1071773" y="1165479"/>
                  <a:pt x="1069437" y="1147953"/>
                </a:cubicBezTo>
                <a:cubicBezTo>
                  <a:pt x="1067100" y="1130427"/>
                  <a:pt x="1065931" y="1119911"/>
                  <a:pt x="1065931" y="1116406"/>
                </a:cubicBezTo>
                <a:cubicBezTo>
                  <a:pt x="1056584" y="1059154"/>
                  <a:pt x="1050158" y="1008329"/>
                  <a:pt x="1046653" y="963930"/>
                </a:cubicBezTo>
                <a:lnTo>
                  <a:pt x="1046653" y="953414"/>
                </a:lnTo>
                <a:cubicBezTo>
                  <a:pt x="1046653" y="947572"/>
                  <a:pt x="1047821" y="937641"/>
                  <a:pt x="1050158" y="923620"/>
                </a:cubicBezTo>
                <a:lnTo>
                  <a:pt x="1085210" y="778154"/>
                </a:lnTo>
                <a:cubicBezTo>
                  <a:pt x="1087547" y="768807"/>
                  <a:pt x="1092220" y="753034"/>
                  <a:pt x="1099231" y="730834"/>
                </a:cubicBezTo>
                <a:cubicBezTo>
                  <a:pt x="1102736" y="723824"/>
                  <a:pt x="1105073" y="719734"/>
                  <a:pt x="1106241" y="718566"/>
                </a:cubicBezTo>
                <a:lnTo>
                  <a:pt x="1109746" y="722071"/>
                </a:lnTo>
                <a:cubicBezTo>
                  <a:pt x="1129609" y="762965"/>
                  <a:pt x="1166413" y="802690"/>
                  <a:pt x="1220160" y="841248"/>
                </a:cubicBezTo>
                <a:lnTo>
                  <a:pt x="1281501" y="879805"/>
                </a:lnTo>
                <a:cubicBezTo>
                  <a:pt x="1286175" y="883310"/>
                  <a:pt x="1290264" y="887399"/>
                  <a:pt x="1293769" y="892073"/>
                </a:cubicBezTo>
                <a:cubicBezTo>
                  <a:pt x="1304285" y="906094"/>
                  <a:pt x="1313048" y="918654"/>
                  <a:pt x="1320058" y="929754"/>
                </a:cubicBezTo>
                <a:cubicBezTo>
                  <a:pt x="1327068" y="940854"/>
                  <a:pt x="1332910" y="950493"/>
                  <a:pt x="1337584" y="958672"/>
                </a:cubicBezTo>
                <a:cubicBezTo>
                  <a:pt x="1344595" y="970356"/>
                  <a:pt x="1350437" y="986129"/>
                  <a:pt x="1355110" y="1005992"/>
                </a:cubicBezTo>
                <a:cubicBezTo>
                  <a:pt x="1360952" y="1027023"/>
                  <a:pt x="1366794" y="1055649"/>
                  <a:pt x="1372636" y="1091870"/>
                </a:cubicBezTo>
                <a:cubicBezTo>
                  <a:pt x="1373805" y="1095375"/>
                  <a:pt x="1374389" y="1100048"/>
                  <a:pt x="1374389" y="1105890"/>
                </a:cubicBezTo>
                <a:cubicBezTo>
                  <a:pt x="1374389" y="1117574"/>
                  <a:pt x="1370883" y="1128674"/>
                  <a:pt x="1363873" y="1139190"/>
                </a:cubicBezTo>
                <a:cubicBezTo>
                  <a:pt x="1360368" y="1145032"/>
                  <a:pt x="1354818" y="1154671"/>
                  <a:pt x="1347223" y="1168108"/>
                </a:cubicBezTo>
                <a:cubicBezTo>
                  <a:pt x="1339629" y="1181544"/>
                  <a:pt x="1331158" y="1192936"/>
                  <a:pt x="1321811" y="1202283"/>
                </a:cubicBezTo>
                <a:cubicBezTo>
                  <a:pt x="1318305" y="1208125"/>
                  <a:pt x="1312755" y="1215428"/>
                  <a:pt x="1305161" y="1224191"/>
                </a:cubicBezTo>
                <a:cubicBezTo>
                  <a:pt x="1297567" y="1232954"/>
                  <a:pt x="1291432" y="1240840"/>
                  <a:pt x="1286759" y="1247851"/>
                </a:cubicBezTo>
                <a:cubicBezTo>
                  <a:pt x="1284422" y="1251356"/>
                  <a:pt x="1280040" y="1253985"/>
                  <a:pt x="1273614" y="1255738"/>
                </a:cubicBezTo>
                <a:cubicBezTo>
                  <a:pt x="1267188" y="1257490"/>
                  <a:pt x="1262807" y="1258951"/>
                  <a:pt x="1260470" y="1260119"/>
                </a:cubicBezTo>
                <a:cubicBezTo>
                  <a:pt x="1253459" y="1262456"/>
                  <a:pt x="1249954" y="1265961"/>
                  <a:pt x="1249954" y="1270635"/>
                </a:cubicBezTo>
                <a:cubicBezTo>
                  <a:pt x="1249954" y="1275308"/>
                  <a:pt x="1248786" y="1278229"/>
                  <a:pt x="1246449" y="1279398"/>
                </a:cubicBezTo>
                <a:cubicBezTo>
                  <a:pt x="1244112" y="1280566"/>
                  <a:pt x="1240607" y="1281150"/>
                  <a:pt x="1235933" y="1281150"/>
                </a:cubicBezTo>
                <a:lnTo>
                  <a:pt x="1232428" y="1281150"/>
                </a:lnTo>
                <a:cubicBezTo>
                  <a:pt x="1227755" y="1281150"/>
                  <a:pt x="1220160" y="1282903"/>
                  <a:pt x="1209644" y="1286408"/>
                </a:cubicBezTo>
                <a:cubicBezTo>
                  <a:pt x="1162908" y="1300429"/>
                  <a:pt x="1114420" y="1307439"/>
                  <a:pt x="1064179" y="1307439"/>
                </a:cubicBezTo>
                <a:cubicBezTo>
                  <a:pt x="1024453" y="1308608"/>
                  <a:pt x="963696" y="1309192"/>
                  <a:pt x="881908" y="1309192"/>
                </a:cubicBezTo>
                <a:lnTo>
                  <a:pt x="785515" y="1310944"/>
                </a:lnTo>
                <a:cubicBezTo>
                  <a:pt x="731769" y="1310944"/>
                  <a:pt x="678607" y="1299260"/>
                  <a:pt x="626029" y="1275892"/>
                </a:cubicBezTo>
                <a:cubicBezTo>
                  <a:pt x="619018" y="1272387"/>
                  <a:pt x="610547" y="1267714"/>
                  <a:pt x="600616" y="1261872"/>
                </a:cubicBezTo>
                <a:cubicBezTo>
                  <a:pt x="590685" y="1256030"/>
                  <a:pt x="582798" y="1251356"/>
                  <a:pt x="576956" y="1247851"/>
                </a:cubicBezTo>
                <a:cubicBezTo>
                  <a:pt x="571114" y="1244346"/>
                  <a:pt x="565272" y="1241425"/>
                  <a:pt x="559430" y="1239088"/>
                </a:cubicBezTo>
                <a:cubicBezTo>
                  <a:pt x="553588" y="1236751"/>
                  <a:pt x="547746" y="1233830"/>
                  <a:pt x="541904" y="1230325"/>
                </a:cubicBezTo>
                <a:cubicBezTo>
                  <a:pt x="504515" y="1202283"/>
                  <a:pt x="485821" y="1163726"/>
                  <a:pt x="485821" y="1114653"/>
                </a:cubicBezTo>
                <a:cubicBezTo>
                  <a:pt x="485821" y="1071423"/>
                  <a:pt x="495752" y="1028776"/>
                  <a:pt x="515615" y="986713"/>
                </a:cubicBezTo>
                <a:cubicBezTo>
                  <a:pt x="529636" y="962177"/>
                  <a:pt x="542488" y="936472"/>
                  <a:pt x="554172" y="909599"/>
                </a:cubicBezTo>
                <a:lnTo>
                  <a:pt x="534894" y="914857"/>
                </a:lnTo>
                <a:cubicBezTo>
                  <a:pt x="494000" y="930046"/>
                  <a:pt x="460116" y="951077"/>
                  <a:pt x="433243" y="977951"/>
                </a:cubicBezTo>
                <a:cubicBezTo>
                  <a:pt x="428569" y="980287"/>
                  <a:pt x="423311" y="984377"/>
                  <a:pt x="417469" y="990219"/>
                </a:cubicBezTo>
                <a:cubicBezTo>
                  <a:pt x="411627" y="996061"/>
                  <a:pt x="406369" y="1000734"/>
                  <a:pt x="401696" y="1004239"/>
                </a:cubicBezTo>
                <a:cubicBezTo>
                  <a:pt x="384170" y="1018260"/>
                  <a:pt x="368689" y="1035494"/>
                  <a:pt x="355252" y="1055941"/>
                </a:cubicBezTo>
                <a:cubicBezTo>
                  <a:pt x="341815" y="1076388"/>
                  <a:pt x="332760" y="1090701"/>
                  <a:pt x="328087" y="1098880"/>
                </a:cubicBezTo>
                <a:cubicBezTo>
                  <a:pt x="316403" y="1116406"/>
                  <a:pt x="305303" y="1129842"/>
                  <a:pt x="294787" y="1139190"/>
                </a:cubicBezTo>
                <a:cubicBezTo>
                  <a:pt x="283103" y="1152042"/>
                  <a:pt x="263825" y="1171321"/>
                  <a:pt x="236952" y="1197025"/>
                </a:cubicBezTo>
                <a:cubicBezTo>
                  <a:pt x="210078" y="1222730"/>
                  <a:pt x="193721" y="1236751"/>
                  <a:pt x="187879" y="1239088"/>
                </a:cubicBezTo>
                <a:lnTo>
                  <a:pt x="142311" y="1253109"/>
                </a:lnTo>
                <a:cubicBezTo>
                  <a:pt x="89733" y="1268298"/>
                  <a:pt x="64028" y="1275308"/>
                  <a:pt x="65197" y="1274140"/>
                </a:cubicBezTo>
                <a:cubicBezTo>
                  <a:pt x="61692" y="1272971"/>
                  <a:pt x="57602" y="1271803"/>
                  <a:pt x="52929" y="1270635"/>
                </a:cubicBezTo>
                <a:cubicBezTo>
                  <a:pt x="48255" y="1269466"/>
                  <a:pt x="44166" y="1269466"/>
                  <a:pt x="40660" y="1270635"/>
                </a:cubicBezTo>
                <a:cubicBezTo>
                  <a:pt x="38324" y="1271803"/>
                  <a:pt x="35110" y="1272095"/>
                  <a:pt x="31021" y="1271511"/>
                </a:cubicBezTo>
                <a:cubicBezTo>
                  <a:pt x="26932" y="1270927"/>
                  <a:pt x="23719" y="1270635"/>
                  <a:pt x="21382" y="1270635"/>
                </a:cubicBezTo>
                <a:cubicBezTo>
                  <a:pt x="13203" y="1260119"/>
                  <a:pt x="6777" y="1253109"/>
                  <a:pt x="2103" y="1249603"/>
                </a:cubicBezTo>
                <a:cubicBezTo>
                  <a:pt x="-4907" y="1253109"/>
                  <a:pt x="5608" y="1245514"/>
                  <a:pt x="33650" y="1226820"/>
                </a:cubicBezTo>
                <a:cubicBezTo>
                  <a:pt x="136469" y="1156716"/>
                  <a:pt x="187879" y="1118743"/>
                  <a:pt x="187879" y="1112901"/>
                </a:cubicBezTo>
                <a:cubicBezTo>
                  <a:pt x="187879" y="1105890"/>
                  <a:pt x="190216" y="1098880"/>
                  <a:pt x="194889" y="1091870"/>
                </a:cubicBezTo>
                <a:lnTo>
                  <a:pt x="221178" y="1049807"/>
                </a:lnTo>
                <a:cubicBezTo>
                  <a:pt x="238704" y="1024102"/>
                  <a:pt x="249220" y="1007745"/>
                  <a:pt x="252725" y="1000734"/>
                </a:cubicBezTo>
                <a:lnTo>
                  <a:pt x="347365" y="830732"/>
                </a:lnTo>
                <a:cubicBezTo>
                  <a:pt x="392933" y="739597"/>
                  <a:pt x="429738" y="672998"/>
                  <a:pt x="457779" y="630936"/>
                </a:cubicBezTo>
                <a:lnTo>
                  <a:pt x="506852" y="553821"/>
                </a:lnTo>
                <a:cubicBezTo>
                  <a:pt x="512694" y="543306"/>
                  <a:pt x="523794" y="538048"/>
                  <a:pt x="540151" y="538048"/>
                </a:cubicBezTo>
                <a:cubicBezTo>
                  <a:pt x="541320" y="538048"/>
                  <a:pt x="542488" y="538924"/>
                  <a:pt x="543657" y="540677"/>
                </a:cubicBezTo>
                <a:cubicBezTo>
                  <a:pt x="544825" y="542429"/>
                  <a:pt x="545409" y="543890"/>
                  <a:pt x="545409" y="545058"/>
                </a:cubicBezTo>
                <a:cubicBezTo>
                  <a:pt x="545409" y="557911"/>
                  <a:pt x="548330" y="569010"/>
                  <a:pt x="554172" y="578358"/>
                </a:cubicBezTo>
                <a:cubicBezTo>
                  <a:pt x="560014" y="587705"/>
                  <a:pt x="569946" y="599973"/>
                  <a:pt x="583966" y="615162"/>
                </a:cubicBezTo>
                <a:cubicBezTo>
                  <a:pt x="613176" y="642035"/>
                  <a:pt x="641802" y="664235"/>
                  <a:pt x="669844" y="681761"/>
                </a:cubicBezTo>
                <a:lnTo>
                  <a:pt x="680359" y="687019"/>
                </a:lnTo>
                <a:lnTo>
                  <a:pt x="680359" y="676503"/>
                </a:lnTo>
                <a:lnTo>
                  <a:pt x="690875" y="427634"/>
                </a:lnTo>
                <a:lnTo>
                  <a:pt x="694380" y="378561"/>
                </a:lnTo>
                <a:cubicBezTo>
                  <a:pt x="696717" y="331825"/>
                  <a:pt x="699054" y="296773"/>
                  <a:pt x="701390" y="273405"/>
                </a:cubicBezTo>
                <a:cubicBezTo>
                  <a:pt x="703727" y="250037"/>
                  <a:pt x="706064" y="232511"/>
                  <a:pt x="708401" y="220827"/>
                </a:cubicBezTo>
                <a:lnTo>
                  <a:pt x="715411" y="145465"/>
                </a:lnTo>
                <a:lnTo>
                  <a:pt x="715411" y="131445"/>
                </a:lnTo>
                <a:cubicBezTo>
                  <a:pt x="715411" y="115087"/>
                  <a:pt x="714827" y="102235"/>
                  <a:pt x="713659" y="92887"/>
                </a:cubicBezTo>
                <a:cubicBezTo>
                  <a:pt x="713659" y="78867"/>
                  <a:pt x="717748" y="68351"/>
                  <a:pt x="725927" y="61341"/>
                </a:cubicBezTo>
                <a:cubicBezTo>
                  <a:pt x="728264" y="59004"/>
                  <a:pt x="729432" y="56667"/>
                  <a:pt x="729432" y="54330"/>
                </a:cubicBezTo>
                <a:cubicBezTo>
                  <a:pt x="729432" y="51993"/>
                  <a:pt x="728264" y="48780"/>
                  <a:pt x="725927" y="44691"/>
                </a:cubicBezTo>
                <a:cubicBezTo>
                  <a:pt x="723590" y="40602"/>
                  <a:pt x="721838" y="36804"/>
                  <a:pt x="720669" y="33299"/>
                </a:cubicBezTo>
                <a:cubicBezTo>
                  <a:pt x="718332" y="25120"/>
                  <a:pt x="714243" y="20447"/>
                  <a:pt x="708401" y="19278"/>
                </a:cubicBezTo>
                <a:cubicBezTo>
                  <a:pt x="704896" y="18110"/>
                  <a:pt x="699054" y="17526"/>
                  <a:pt x="690875" y="17526"/>
                </a:cubicBezTo>
                <a:cubicBezTo>
                  <a:pt x="672180" y="17526"/>
                  <a:pt x="654654" y="22783"/>
                  <a:pt x="638297" y="33299"/>
                </a:cubicBezTo>
                <a:cubicBezTo>
                  <a:pt x="609087" y="47320"/>
                  <a:pt x="579877" y="64262"/>
                  <a:pt x="550667" y="84124"/>
                </a:cubicBezTo>
                <a:cubicBezTo>
                  <a:pt x="519120" y="108661"/>
                  <a:pt x="495168" y="130860"/>
                  <a:pt x="478810" y="150723"/>
                </a:cubicBezTo>
                <a:cubicBezTo>
                  <a:pt x="457779" y="170586"/>
                  <a:pt x="438501" y="193954"/>
                  <a:pt x="420974" y="220827"/>
                </a:cubicBezTo>
                <a:cubicBezTo>
                  <a:pt x="390596" y="272237"/>
                  <a:pt x="368981" y="310794"/>
                  <a:pt x="356128" y="336499"/>
                </a:cubicBezTo>
                <a:cubicBezTo>
                  <a:pt x="339771" y="378561"/>
                  <a:pt x="329255" y="409524"/>
                  <a:pt x="324582" y="429387"/>
                </a:cubicBezTo>
                <a:cubicBezTo>
                  <a:pt x="314066" y="476123"/>
                  <a:pt x="308808" y="525195"/>
                  <a:pt x="308808" y="576605"/>
                </a:cubicBezTo>
                <a:cubicBezTo>
                  <a:pt x="308808" y="610489"/>
                  <a:pt x="305303" y="662482"/>
                  <a:pt x="298293" y="732587"/>
                </a:cubicBezTo>
                <a:cubicBezTo>
                  <a:pt x="294787" y="767638"/>
                  <a:pt x="288361" y="809117"/>
                  <a:pt x="279014" y="857021"/>
                </a:cubicBezTo>
                <a:cubicBezTo>
                  <a:pt x="275509" y="876884"/>
                  <a:pt x="261488" y="899083"/>
                  <a:pt x="236952" y="923620"/>
                </a:cubicBezTo>
                <a:cubicBezTo>
                  <a:pt x="234615" y="923620"/>
                  <a:pt x="232278" y="925957"/>
                  <a:pt x="229941" y="930630"/>
                </a:cubicBezTo>
                <a:cubicBezTo>
                  <a:pt x="222931" y="941146"/>
                  <a:pt x="215336" y="948741"/>
                  <a:pt x="207157" y="953414"/>
                </a:cubicBezTo>
                <a:cubicBezTo>
                  <a:pt x="203652" y="953414"/>
                  <a:pt x="200439" y="955459"/>
                  <a:pt x="197518" y="959548"/>
                </a:cubicBezTo>
                <a:cubicBezTo>
                  <a:pt x="194597" y="963637"/>
                  <a:pt x="192552" y="966266"/>
                  <a:pt x="191384" y="967435"/>
                </a:cubicBezTo>
                <a:cubicBezTo>
                  <a:pt x="191384" y="967435"/>
                  <a:pt x="190216" y="970940"/>
                  <a:pt x="187879" y="977951"/>
                </a:cubicBezTo>
                <a:lnTo>
                  <a:pt x="184374" y="970940"/>
                </a:lnTo>
                <a:lnTo>
                  <a:pt x="173858" y="942898"/>
                </a:lnTo>
                <a:lnTo>
                  <a:pt x="154579" y="949909"/>
                </a:lnTo>
                <a:cubicBezTo>
                  <a:pt x="152242" y="951077"/>
                  <a:pt x="148737" y="951661"/>
                  <a:pt x="144064" y="951661"/>
                </a:cubicBezTo>
                <a:cubicBezTo>
                  <a:pt x="133548" y="951661"/>
                  <a:pt x="125954" y="948156"/>
                  <a:pt x="121280" y="941146"/>
                </a:cubicBezTo>
                <a:cubicBezTo>
                  <a:pt x="116606" y="938809"/>
                  <a:pt x="114270" y="935888"/>
                  <a:pt x="114270" y="932383"/>
                </a:cubicBezTo>
                <a:cubicBezTo>
                  <a:pt x="107259" y="927709"/>
                  <a:pt x="101417" y="921867"/>
                  <a:pt x="96744" y="914857"/>
                </a:cubicBezTo>
                <a:cubicBezTo>
                  <a:pt x="94407" y="914857"/>
                  <a:pt x="91486" y="916025"/>
                  <a:pt x="87981" y="918362"/>
                </a:cubicBezTo>
                <a:cubicBezTo>
                  <a:pt x="84475" y="920699"/>
                  <a:pt x="82139" y="921283"/>
                  <a:pt x="80970" y="920115"/>
                </a:cubicBezTo>
                <a:cubicBezTo>
                  <a:pt x="79802" y="918946"/>
                  <a:pt x="77173" y="915733"/>
                  <a:pt x="73083" y="910475"/>
                </a:cubicBezTo>
                <a:cubicBezTo>
                  <a:pt x="68994" y="905217"/>
                  <a:pt x="66949" y="900252"/>
                  <a:pt x="66949" y="895578"/>
                </a:cubicBezTo>
                <a:cubicBezTo>
                  <a:pt x="65781" y="885063"/>
                  <a:pt x="65197" y="869289"/>
                  <a:pt x="65197" y="848258"/>
                </a:cubicBezTo>
                <a:cubicBezTo>
                  <a:pt x="65197" y="833069"/>
                  <a:pt x="65781" y="821969"/>
                  <a:pt x="66949" y="814959"/>
                </a:cubicBezTo>
                <a:cubicBezTo>
                  <a:pt x="69286" y="784580"/>
                  <a:pt x="73960" y="744855"/>
                  <a:pt x="80970" y="695782"/>
                </a:cubicBezTo>
                <a:lnTo>
                  <a:pt x="91486" y="639699"/>
                </a:lnTo>
                <a:cubicBezTo>
                  <a:pt x="96159" y="612825"/>
                  <a:pt x="99080" y="594131"/>
                  <a:pt x="100249" y="583615"/>
                </a:cubicBezTo>
                <a:lnTo>
                  <a:pt x="131796" y="389077"/>
                </a:lnTo>
                <a:cubicBezTo>
                  <a:pt x="141143" y="340004"/>
                  <a:pt x="146985" y="306705"/>
                  <a:pt x="149322" y="289179"/>
                </a:cubicBezTo>
                <a:cubicBezTo>
                  <a:pt x="150490" y="286842"/>
                  <a:pt x="150490" y="283921"/>
                  <a:pt x="149322" y="280416"/>
                </a:cubicBezTo>
                <a:cubicBezTo>
                  <a:pt x="148153" y="276911"/>
                  <a:pt x="147569" y="274574"/>
                  <a:pt x="147569" y="273405"/>
                </a:cubicBezTo>
                <a:cubicBezTo>
                  <a:pt x="140559" y="259384"/>
                  <a:pt x="128290" y="244779"/>
                  <a:pt x="110764" y="229590"/>
                </a:cubicBezTo>
                <a:lnTo>
                  <a:pt x="82723" y="206806"/>
                </a:lnTo>
                <a:cubicBezTo>
                  <a:pt x="80386" y="199796"/>
                  <a:pt x="79218" y="196291"/>
                  <a:pt x="79218" y="196291"/>
                </a:cubicBezTo>
                <a:cubicBezTo>
                  <a:pt x="81554" y="195122"/>
                  <a:pt x="84475" y="194538"/>
                  <a:pt x="87981" y="194538"/>
                </a:cubicBezTo>
                <a:cubicBezTo>
                  <a:pt x="96159" y="194538"/>
                  <a:pt x="104338" y="197459"/>
                  <a:pt x="112517" y="203301"/>
                </a:cubicBezTo>
                <a:lnTo>
                  <a:pt x="186126" y="257632"/>
                </a:lnTo>
                <a:cubicBezTo>
                  <a:pt x="221178" y="288010"/>
                  <a:pt x="245130" y="327152"/>
                  <a:pt x="257983" y="375056"/>
                </a:cubicBezTo>
                <a:cubicBezTo>
                  <a:pt x="259151" y="380898"/>
                  <a:pt x="260904" y="388201"/>
                  <a:pt x="263241" y="396964"/>
                </a:cubicBezTo>
                <a:cubicBezTo>
                  <a:pt x="265577" y="405727"/>
                  <a:pt x="267914" y="415950"/>
                  <a:pt x="270251" y="427634"/>
                </a:cubicBezTo>
                <a:cubicBezTo>
                  <a:pt x="273756" y="424129"/>
                  <a:pt x="277261" y="418871"/>
                  <a:pt x="280767" y="411861"/>
                </a:cubicBezTo>
                <a:cubicBezTo>
                  <a:pt x="314650" y="339420"/>
                  <a:pt x="359049" y="265226"/>
                  <a:pt x="413964" y="189280"/>
                </a:cubicBezTo>
                <a:cubicBezTo>
                  <a:pt x="472384" y="112166"/>
                  <a:pt x="536646" y="56083"/>
                  <a:pt x="606750" y="21031"/>
                </a:cubicBezTo>
                <a:cubicBezTo>
                  <a:pt x="634792" y="7010"/>
                  <a:pt x="664002" y="0"/>
                  <a:pt x="694380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uLnTx/>
              <a:uFillTx/>
              <a:latin typeface="演示新手书" panose="00000500000000000000" pitchFamily="2" charset="-122"/>
              <a:ea typeface="演示新手书" panose="00000500000000000000" pitchFamily="2" charset="-122"/>
              <a:cs typeface="+mn-cs"/>
            </a:endParaRPr>
          </a:p>
        </p:txBody>
      </p:sp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xmlns="" id="{6A2E948E-5AC8-42F0-A34C-6A2E6A900D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0190" y="4136142"/>
            <a:ext cx="1531620" cy="1531620"/>
          </a:xfrm>
          <a:prstGeom prst="roundRect">
            <a:avLst>
              <a:gd name="adj" fmla="val 8707"/>
            </a:avLst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EC9C3EA-88D5-470A-B605-D2BF56BEE347}"/>
              </a:ext>
            </a:extLst>
          </p:cNvPr>
          <p:cNvSpPr txBox="1"/>
          <p:nvPr/>
        </p:nvSpPr>
        <p:spPr>
          <a:xfrm>
            <a:off x="4811834" y="5869508"/>
            <a:ext cx="2568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扫码预约 下一次遇见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E69B3F4-2F91-4925-A695-B24FE4A88756}"/>
              </a:ext>
            </a:extLst>
          </p:cNvPr>
          <p:cNvPicPr>
            <a:picLocks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90EE45A0-32EE-4308-A07C-ADA3D08F3E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408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44241" y="2304789"/>
            <a:ext cx="534954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稿定年终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r>
              <a:rPr lang="zh-CN" altLang="en-US" dirty="0" smtClean="0"/>
              <a:t>大赛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528523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768E425-CC94-4A2F-A173-215EF3FC78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71" t="23827" r="3471" b="2382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2" name="Freeform 7">
            <a:extLst>
              <a:ext uri="{FF2B5EF4-FFF2-40B4-BE49-F238E27FC236}">
                <a16:creationId xmlns:a16="http://schemas.microsoft.com/office/drawing/2014/main" xmlns="" id="{E8DA3A16-9005-4D75-8E22-09189A046042}"/>
              </a:ext>
            </a:extLst>
          </p:cNvPr>
          <p:cNvSpPr/>
          <p:nvPr/>
        </p:nvSpPr>
        <p:spPr>
          <a:xfrm rot="20736767">
            <a:off x="1082396" y="836072"/>
            <a:ext cx="4668821" cy="5334476"/>
          </a:xfrm>
          <a:custGeom>
            <a:avLst/>
            <a:gdLst>
              <a:gd name="connsiteX0" fmla="*/ 4458026 w 4547936"/>
              <a:gd name="connsiteY0" fmla="*/ 2754064 h 5196356"/>
              <a:gd name="connsiteX1" fmla="*/ 270000 w 4547936"/>
              <a:gd name="connsiteY1" fmla="*/ 5172020 h 5196356"/>
              <a:gd name="connsiteX2" fmla="*/ 0 w 4547936"/>
              <a:gd name="connsiteY2" fmla="*/ 5016136 h 5196356"/>
              <a:gd name="connsiteX3" fmla="*/ 0 w 4547936"/>
              <a:gd name="connsiteY3" fmla="*/ 180221 h 5196356"/>
              <a:gd name="connsiteX4" fmla="*/ 270000 w 4547936"/>
              <a:gd name="connsiteY4" fmla="*/ 24337 h 5196356"/>
              <a:gd name="connsiteX5" fmla="*/ 4458026 w 4547936"/>
              <a:gd name="connsiteY5" fmla="*/ 2442294 h 5196356"/>
              <a:gd name="connsiteX6" fmla="*/ 4458026 w 4547936"/>
              <a:gd name="connsiteY6" fmla="*/ 2754064 h 519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7936" h="5196356">
                <a:moveTo>
                  <a:pt x="4458026" y="2754064"/>
                </a:moveTo>
                <a:lnTo>
                  <a:pt x="270000" y="5172020"/>
                </a:lnTo>
                <a:cubicBezTo>
                  <a:pt x="150120" y="5241233"/>
                  <a:pt x="0" y="5154561"/>
                  <a:pt x="0" y="5016136"/>
                </a:cubicBezTo>
                <a:lnTo>
                  <a:pt x="0" y="180221"/>
                </a:lnTo>
                <a:cubicBezTo>
                  <a:pt x="0" y="41796"/>
                  <a:pt x="150120" y="-44876"/>
                  <a:pt x="270000" y="24337"/>
                </a:cubicBezTo>
                <a:lnTo>
                  <a:pt x="4458026" y="2442294"/>
                </a:lnTo>
                <a:cubicBezTo>
                  <a:pt x="4577906" y="2511507"/>
                  <a:pt x="4577906" y="2684851"/>
                  <a:pt x="4458026" y="275406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51" name="文本框 11">
            <a:extLst>
              <a:ext uri="{FF2B5EF4-FFF2-40B4-BE49-F238E27FC236}">
                <a16:creationId xmlns:a16="http://schemas.microsoft.com/office/drawing/2014/main" xmlns="" id="{B733960B-F0BB-48D4-8EBA-03ED548546BB}"/>
              </a:ext>
            </a:extLst>
          </p:cNvPr>
          <p:cNvSpPr txBox="1">
            <a:spLocks/>
          </p:cNvSpPr>
          <p:nvPr/>
        </p:nvSpPr>
        <p:spPr>
          <a:xfrm>
            <a:off x="5507440" y="1309240"/>
            <a:ext cx="5632324" cy="75270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5400" b="0" dirty="0">
                <a:solidFill>
                  <a:schemeClr val="tx1">
                    <a:lumMod val="75000"/>
                    <a:lumOff val="25000"/>
                    <a:alpha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CONTENTS</a:t>
            </a:r>
          </a:p>
        </p:txBody>
      </p:sp>
      <p:sp>
        <p:nvSpPr>
          <p:cNvPr id="50" name="文本框 11">
            <a:extLst>
              <a:ext uri="{FF2B5EF4-FFF2-40B4-BE49-F238E27FC236}">
                <a16:creationId xmlns:a16="http://schemas.microsoft.com/office/drawing/2014/main" xmlns="" id="{E0F71166-927C-4D0B-B6C9-79CE7EC03473}"/>
              </a:ext>
            </a:extLst>
          </p:cNvPr>
          <p:cNvSpPr txBox="1">
            <a:spLocks/>
          </p:cNvSpPr>
          <p:nvPr/>
        </p:nvSpPr>
        <p:spPr>
          <a:xfrm>
            <a:off x="5507440" y="941618"/>
            <a:ext cx="5632324" cy="9199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目录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43B9915D-F94C-4292-94CB-3EE37FA0C33F}"/>
              </a:ext>
            </a:extLst>
          </p:cNvPr>
          <p:cNvSpPr/>
          <p:nvPr/>
        </p:nvSpPr>
        <p:spPr>
          <a:xfrm rot="21066571">
            <a:off x="7034156" y="788505"/>
            <a:ext cx="259545" cy="259545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2"/>
          </a:solidFill>
          <a:ln w="25400" cap="rnd">
            <a:noFill/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64" name="图形 63">
            <a:extLst>
              <a:ext uri="{FF2B5EF4-FFF2-40B4-BE49-F238E27FC236}">
                <a16:creationId xmlns:a16="http://schemas.microsoft.com/office/drawing/2014/main" xmlns="" id="{D40842E8-9908-48F2-A5EC-216F1FE9D3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447800" y="-1571270"/>
            <a:ext cx="3821899" cy="3821899"/>
          </a:xfrm>
          <a:prstGeom prst="rect">
            <a:avLst/>
          </a:prstGeom>
        </p:spPr>
      </p:pic>
      <p:sp>
        <p:nvSpPr>
          <p:cNvPr id="57" name="文本框 11">
            <a:extLst>
              <a:ext uri="{FF2B5EF4-FFF2-40B4-BE49-F238E27FC236}">
                <a16:creationId xmlns:a16="http://schemas.microsoft.com/office/drawing/2014/main" xmlns="" id="{F7217C05-9CA3-4D9C-996D-FDCA29F6635F}"/>
              </a:ext>
            </a:extLst>
          </p:cNvPr>
          <p:cNvSpPr txBox="1">
            <a:spLocks/>
          </p:cNvSpPr>
          <p:nvPr/>
        </p:nvSpPr>
        <p:spPr>
          <a:xfrm>
            <a:off x="6687744" y="2379251"/>
            <a:ext cx="1047464" cy="66902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dist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01.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EE0B6DD7-1751-45A6-876A-BC74671A1E40}"/>
              </a:ext>
            </a:extLst>
          </p:cNvPr>
          <p:cNvSpPr/>
          <p:nvPr/>
        </p:nvSpPr>
        <p:spPr>
          <a:xfrm>
            <a:off x="7843793" y="2693973"/>
            <a:ext cx="2695574" cy="180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" name="文本框 11">
            <a:extLst>
              <a:ext uri="{FF2B5EF4-FFF2-40B4-BE49-F238E27FC236}">
                <a16:creationId xmlns:a16="http://schemas.microsoft.com/office/drawing/2014/main" xmlns="" id="{622EFB59-DB6D-4B75-97A4-9247EA8DBAD7}"/>
              </a:ext>
            </a:extLst>
          </p:cNvPr>
          <p:cNvSpPr txBox="1">
            <a:spLocks/>
          </p:cNvSpPr>
          <p:nvPr/>
        </p:nvSpPr>
        <p:spPr>
          <a:xfrm>
            <a:off x="6687744" y="3298014"/>
            <a:ext cx="925110" cy="66902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02.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798C4576-D3CF-4939-8304-414749337016}"/>
              </a:ext>
            </a:extLst>
          </p:cNvPr>
          <p:cNvSpPr/>
          <p:nvPr/>
        </p:nvSpPr>
        <p:spPr>
          <a:xfrm>
            <a:off x="7843793" y="3612736"/>
            <a:ext cx="2695574" cy="180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2" name="文本框 11">
            <a:extLst>
              <a:ext uri="{FF2B5EF4-FFF2-40B4-BE49-F238E27FC236}">
                <a16:creationId xmlns:a16="http://schemas.microsoft.com/office/drawing/2014/main" xmlns="" id="{93EE5B8F-7B46-4879-BA6F-1250E6CEF80B}"/>
              </a:ext>
            </a:extLst>
          </p:cNvPr>
          <p:cNvSpPr txBox="1">
            <a:spLocks/>
          </p:cNvSpPr>
          <p:nvPr/>
        </p:nvSpPr>
        <p:spPr>
          <a:xfrm>
            <a:off x="6687744" y="4216777"/>
            <a:ext cx="925110" cy="66902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03.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18A397BA-1952-4F45-8A33-590A650D03F9}"/>
              </a:ext>
            </a:extLst>
          </p:cNvPr>
          <p:cNvSpPr/>
          <p:nvPr/>
        </p:nvSpPr>
        <p:spPr>
          <a:xfrm>
            <a:off x="7843793" y="4531499"/>
            <a:ext cx="2695574" cy="180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6" name="文本框 11">
            <a:extLst>
              <a:ext uri="{FF2B5EF4-FFF2-40B4-BE49-F238E27FC236}">
                <a16:creationId xmlns:a16="http://schemas.microsoft.com/office/drawing/2014/main" xmlns="" id="{24A8437E-AD8A-408C-9CA5-F6E18B7103F2}"/>
              </a:ext>
            </a:extLst>
          </p:cNvPr>
          <p:cNvSpPr txBox="1">
            <a:spLocks/>
          </p:cNvSpPr>
          <p:nvPr/>
        </p:nvSpPr>
        <p:spPr>
          <a:xfrm>
            <a:off x="6687744" y="5135540"/>
            <a:ext cx="925110" cy="66902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04.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xmlns="" id="{85EC2292-BBCC-46EE-B567-24FDB8A2EE63}"/>
              </a:ext>
            </a:extLst>
          </p:cNvPr>
          <p:cNvSpPr/>
          <p:nvPr/>
        </p:nvSpPr>
        <p:spPr>
          <a:xfrm>
            <a:off x="7843793" y="5450262"/>
            <a:ext cx="2695574" cy="180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xmlns="" id="{6D9F2787-5578-43DC-9F3A-7D559C86DF2C}"/>
              </a:ext>
            </a:extLst>
          </p:cNvPr>
          <p:cNvSpPr/>
          <p:nvPr/>
        </p:nvSpPr>
        <p:spPr>
          <a:xfrm rot="642229">
            <a:off x="11007851" y="5898138"/>
            <a:ext cx="416829" cy="416829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55" name="图形 54">
            <a:extLst>
              <a:ext uri="{FF2B5EF4-FFF2-40B4-BE49-F238E27FC236}">
                <a16:creationId xmlns:a16="http://schemas.microsoft.com/office/drawing/2014/main" xmlns="" id="{65A8B1D7-42DE-4471-886D-209D1418731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-82040" y="2078331"/>
            <a:ext cx="4018575" cy="4018575"/>
          </a:xfrm>
          <a:prstGeom prst="rect">
            <a:avLst/>
          </a:prstGeom>
        </p:spPr>
      </p:pic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50EFE9B7-A118-47E0-A374-13282EB44A19}"/>
              </a:ext>
            </a:extLst>
          </p:cNvPr>
          <p:cNvSpPr txBox="1"/>
          <p:nvPr/>
        </p:nvSpPr>
        <p:spPr>
          <a:xfrm>
            <a:off x="7843793" y="2379251"/>
            <a:ext cx="26955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工作内容回顾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5881BA1E-B9EB-49CE-B5E2-E2FB35B1190C}"/>
              </a:ext>
            </a:extLst>
          </p:cNvPr>
          <p:cNvSpPr txBox="1"/>
          <p:nvPr/>
        </p:nvSpPr>
        <p:spPr>
          <a:xfrm>
            <a:off x="7843793" y="3298014"/>
            <a:ext cx="26955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项目数据分析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37D528CA-AEB7-4713-9297-90BD5025EE52}"/>
              </a:ext>
            </a:extLst>
          </p:cNvPr>
          <p:cNvSpPr txBox="1"/>
          <p:nvPr/>
        </p:nvSpPr>
        <p:spPr>
          <a:xfrm>
            <a:off x="7843793" y="4216777"/>
            <a:ext cx="26955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工作经验总结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B11EFC2E-8381-4F51-B6FE-BA84E4890FE2}"/>
              </a:ext>
            </a:extLst>
          </p:cNvPr>
          <p:cNvSpPr txBox="1"/>
          <p:nvPr/>
        </p:nvSpPr>
        <p:spPr>
          <a:xfrm>
            <a:off x="7843793" y="5135540"/>
            <a:ext cx="26955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下步目标规划</a:t>
            </a:r>
          </a:p>
        </p:txBody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xmlns="" id="{840C7A93-B554-4649-9EF2-870B932787B2}"/>
              </a:ext>
            </a:extLst>
          </p:cNvPr>
          <p:cNvSpPr/>
          <p:nvPr/>
        </p:nvSpPr>
        <p:spPr>
          <a:xfrm rot="20736767">
            <a:off x="1145015" y="836072"/>
            <a:ext cx="4668821" cy="5334476"/>
          </a:xfrm>
          <a:custGeom>
            <a:avLst/>
            <a:gdLst>
              <a:gd name="connsiteX0" fmla="*/ 4458026 w 4547936"/>
              <a:gd name="connsiteY0" fmla="*/ 2754064 h 5196356"/>
              <a:gd name="connsiteX1" fmla="*/ 270000 w 4547936"/>
              <a:gd name="connsiteY1" fmla="*/ 5172020 h 5196356"/>
              <a:gd name="connsiteX2" fmla="*/ 0 w 4547936"/>
              <a:gd name="connsiteY2" fmla="*/ 5016136 h 5196356"/>
              <a:gd name="connsiteX3" fmla="*/ 0 w 4547936"/>
              <a:gd name="connsiteY3" fmla="*/ 180221 h 5196356"/>
              <a:gd name="connsiteX4" fmla="*/ 270000 w 4547936"/>
              <a:gd name="connsiteY4" fmla="*/ 24337 h 5196356"/>
              <a:gd name="connsiteX5" fmla="*/ 4458026 w 4547936"/>
              <a:gd name="connsiteY5" fmla="*/ 2442294 h 5196356"/>
              <a:gd name="connsiteX6" fmla="*/ 4458026 w 4547936"/>
              <a:gd name="connsiteY6" fmla="*/ 2754064 h 519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7936" h="5196356">
                <a:moveTo>
                  <a:pt x="4458026" y="2754064"/>
                </a:moveTo>
                <a:lnTo>
                  <a:pt x="270000" y="5172020"/>
                </a:lnTo>
                <a:cubicBezTo>
                  <a:pt x="150120" y="5241233"/>
                  <a:pt x="0" y="5154561"/>
                  <a:pt x="0" y="5016136"/>
                </a:cubicBezTo>
                <a:lnTo>
                  <a:pt x="0" y="180221"/>
                </a:lnTo>
                <a:cubicBezTo>
                  <a:pt x="0" y="41796"/>
                  <a:pt x="150120" y="-44876"/>
                  <a:pt x="270000" y="24337"/>
                </a:cubicBezTo>
                <a:lnTo>
                  <a:pt x="4458026" y="2442294"/>
                </a:lnTo>
                <a:cubicBezTo>
                  <a:pt x="4577906" y="2511507"/>
                  <a:pt x="4577906" y="2684851"/>
                  <a:pt x="4458026" y="2754064"/>
                </a:cubicBezTo>
              </a:path>
            </a:pathLst>
          </a:cu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pic>
        <p:nvPicPr>
          <p:cNvPr id="45" name="图片 44" descr="卡通人物&#10;&#10;中度可信度描述已自动生成">
            <a:extLst>
              <a:ext uri="{FF2B5EF4-FFF2-40B4-BE49-F238E27FC236}">
                <a16:creationId xmlns:a16="http://schemas.microsoft.com/office/drawing/2014/main" xmlns="" id="{5643CA2C-8C17-4462-BC30-4BC8FFB3292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8500" y="399918"/>
            <a:ext cx="4489356" cy="4112532"/>
          </a:xfrm>
          <a:prstGeom prst="rect">
            <a:avLst/>
          </a:prstGeom>
        </p:spPr>
      </p:pic>
      <p:pic>
        <p:nvPicPr>
          <p:cNvPr id="40" name="图片 39" descr="卡通人物&#10;&#10;中度可信度描述已自动生成">
            <a:extLst>
              <a:ext uri="{FF2B5EF4-FFF2-40B4-BE49-F238E27FC236}">
                <a16:creationId xmlns:a16="http://schemas.microsoft.com/office/drawing/2014/main" xmlns="" id="{B91A8754-6FFD-45B1-8999-431EC8B2264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8500" y="1596980"/>
            <a:ext cx="4358036" cy="5015534"/>
          </a:xfrm>
          <a:custGeom>
            <a:avLst/>
            <a:gdLst>
              <a:gd name="connsiteX0" fmla="*/ 0 w 4358036"/>
              <a:gd name="connsiteY0" fmla="*/ 0 h 5015534"/>
              <a:gd name="connsiteX1" fmla="*/ 4222958 w 4358036"/>
              <a:gd name="connsiteY1" fmla="*/ 1180086 h 5015534"/>
              <a:gd name="connsiteX2" fmla="*/ 4302484 w 4358036"/>
              <a:gd name="connsiteY2" fmla="*/ 1490105 h 5015534"/>
              <a:gd name="connsiteX3" fmla="*/ 754741 w 4358036"/>
              <a:gd name="connsiteY3" fmla="*/ 4962759 h 5015534"/>
              <a:gd name="connsiteX4" fmla="*/ 446494 w 4358036"/>
              <a:gd name="connsiteY4" fmla="*/ 4876621 h 5015534"/>
              <a:gd name="connsiteX5" fmla="*/ 0 w 4358036"/>
              <a:gd name="connsiteY5" fmla="*/ 3136031 h 5015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58036" h="5015534">
                <a:moveTo>
                  <a:pt x="0" y="0"/>
                </a:moveTo>
                <a:lnTo>
                  <a:pt x="4222958" y="1180086"/>
                </a:lnTo>
                <a:cubicBezTo>
                  <a:pt x="4359820" y="1218331"/>
                  <a:pt x="4404036" y="1390702"/>
                  <a:pt x="4302484" y="1490105"/>
                </a:cubicBezTo>
                <a:lnTo>
                  <a:pt x="754741" y="4962759"/>
                </a:lnTo>
                <a:cubicBezTo>
                  <a:pt x="653189" y="5062162"/>
                  <a:pt x="481803" y="5014269"/>
                  <a:pt x="446494" y="4876621"/>
                </a:cubicBezTo>
                <a:lnTo>
                  <a:pt x="0" y="3136031"/>
                </a:lnTo>
                <a:close/>
              </a:path>
            </a:pathLst>
          </a:custGeom>
        </p:spPr>
      </p:pic>
      <p:sp>
        <p:nvSpPr>
          <p:cNvPr id="41" name="文本框 11">
            <a:extLst>
              <a:ext uri="{FF2B5EF4-FFF2-40B4-BE49-F238E27FC236}">
                <a16:creationId xmlns:a16="http://schemas.microsoft.com/office/drawing/2014/main" xmlns="" id="{9BE2588E-3229-4694-A126-59890BFACDA6}"/>
              </a:ext>
            </a:extLst>
          </p:cNvPr>
          <p:cNvSpPr txBox="1">
            <a:spLocks/>
          </p:cNvSpPr>
          <p:nvPr/>
        </p:nvSpPr>
        <p:spPr>
          <a:xfrm rot="18900000">
            <a:off x="1962612" y="4835437"/>
            <a:ext cx="4291232" cy="61330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en-US" altLang="zh-CN" sz="4400" b="0" dirty="0">
                <a:solidFill>
                  <a:schemeClr val="tx1">
                    <a:lumMod val="75000"/>
                    <a:lumOff val="25000"/>
                    <a:alpha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From 2021</a:t>
            </a:r>
          </a:p>
        </p:txBody>
      </p:sp>
      <p:sp>
        <p:nvSpPr>
          <p:cNvPr id="43" name="文本框 11">
            <a:extLst>
              <a:ext uri="{FF2B5EF4-FFF2-40B4-BE49-F238E27FC236}">
                <a16:creationId xmlns:a16="http://schemas.microsoft.com/office/drawing/2014/main" xmlns="" id="{509B8EFC-E3E0-4512-BBF8-8595711BBAA1}"/>
              </a:ext>
            </a:extLst>
          </p:cNvPr>
          <p:cNvSpPr txBox="1">
            <a:spLocks/>
          </p:cNvSpPr>
          <p:nvPr/>
        </p:nvSpPr>
        <p:spPr>
          <a:xfrm rot="18900000">
            <a:off x="2436363" y="5021422"/>
            <a:ext cx="4211212" cy="61330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en-US" altLang="zh-CN" sz="4400" b="0" dirty="0">
                <a:solidFill>
                  <a:schemeClr val="tx1">
                    <a:lumMod val="75000"/>
                    <a:lumOff val="25000"/>
                    <a:alpha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to 2022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C99CF60-C355-4C92-B944-68B949A58C8C}"/>
              </a:ext>
            </a:extLst>
          </p:cNvPr>
          <p:cNvGrpSpPr/>
          <p:nvPr/>
        </p:nvGrpSpPr>
        <p:grpSpPr>
          <a:xfrm>
            <a:off x="-12935" y="0"/>
            <a:ext cx="12204935" cy="291323"/>
            <a:chOff x="-12935" y="6566676"/>
            <a:chExt cx="12204935" cy="29132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C3AAFC15-0062-4320-99F5-F16FA810DC3D}"/>
                </a:ext>
              </a:extLst>
            </p:cNvPr>
            <p:cNvSpPr/>
            <p:nvPr/>
          </p:nvSpPr>
          <p:spPr>
            <a:xfrm>
              <a:off x="-12935" y="6566676"/>
              <a:ext cx="12204935" cy="291323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文本框 10">
              <a:extLst>
                <a:ext uri="{FF2B5EF4-FFF2-40B4-BE49-F238E27FC236}">
                  <a16:creationId xmlns:a16="http://schemas.microsoft.com/office/drawing/2014/main" xmlns="" id="{F724634E-1F80-4CAB-8493-4C29093CB263}"/>
                </a:ext>
              </a:extLst>
            </p:cNvPr>
            <p:cNvSpPr txBox="1">
              <a:spLocks/>
            </p:cNvSpPr>
            <p:nvPr/>
          </p:nvSpPr>
          <p:spPr>
            <a:xfrm>
              <a:off x="281996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5" name="文本框 9">
              <a:extLst>
                <a:ext uri="{FF2B5EF4-FFF2-40B4-BE49-F238E27FC236}">
                  <a16:creationId xmlns:a16="http://schemas.microsoft.com/office/drawing/2014/main" xmlns="" id="{7BB9DC04-F4A2-4CFA-BB76-D52BCCD606C2}"/>
                </a:ext>
              </a:extLst>
            </p:cNvPr>
            <p:cNvSpPr txBox="1">
              <a:spLocks/>
            </p:cNvSpPr>
            <p:nvPr/>
          </p:nvSpPr>
          <p:spPr>
            <a:xfrm>
              <a:off x="4248074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6" name="文本框 8">
              <a:extLst>
                <a:ext uri="{FF2B5EF4-FFF2-40B4-BE49-F238E27FC236}">
                  <a16:creationId xmlns:a16="http://schemas.microsoft.com/office/drawing/2014/main" xmlns="" id="{1A323DB1-B907-4670-9CE8-65480347C03B}"/>
                </a:ext>
              </a:extLst>
            </p:cNvPr>
            <p:cNvSpPr txBox="1">
              <a:spLocks/>
            </p:cNvSpPr>
            <p:nvPr/>
          </p:nvSpPr>
          <p:spPr>
            <a:xfrm>
              <a:off x="8214152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8497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768E425-CC94-4A2F-A173-215EF3FC78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71" t="23827" r="3471" b="2382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4" name="图形 63">
            <a:extLst>
              <a:ext uri="{FF2B5EF4-FFF2-40B4-BE49-F238E27FC236}">
                <a16:creationId xmlns:a16="http://schemas.microsoft.com/office/drawing/2014/main" xmlns="" id="{D40842E8-9908-48F2-A5EC-216F1FE9D34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4316949" y="4885184"/>
            <a:ext cx="5468599" cy="1681494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C99CF60-C355-4C92-B944-68B949A58C8C}"/>
              </a:ext>
            </a:extLst>
          </p:cNvPr>
          <p:cNvGrpSpPr/>
          <p:nvPr/>
        </p:nvGrpSpPr>
        <p:grpSpPr>
          <a:xfrm>
            <a:off x="-12935" y="6566677"/>
            <a:ext cx="12204935" cy="291323"/>
            <a:chOff x="-12935" y="6566676"/>
            <a:chExt cx="12204935" cy="29132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C3AAFC15-0062-4320-99F5-F16FA810DC3D}"/>
                </a:ext>
              </a:extLst>
            </p:cNvPr>
            <p:cNvSpPr/>
            <p:nvPr/>
          </p:nvSpPr>
          <p:spPr>
            <a:xfrm>
              <a:off x="-12935" y="6566676"/>
              <a:ext cx="12204935" cy="291323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文本框 10">
              <a:extLst>
                <a:ext uri="{FF2B5EF4-FFF2-40B4-BE49-F238E27FC236}">
                  <a16:creationId xmlns:a16="http://schemas.microsoft.com/office/drawing/2014/main" xmlns="" id="{F724634E-1F80-4CAB-8493-4C29093CB263}"/>
                </a:ext>
              </a:extLst>
            </p:cNvPr>
            <p:cNvSpPr txBox="1">
              <a:spLocks/>
            </p:cNvSpPr>
            <p:nvPr/>
          </p:nvSpPr>
          <p:spPr>
            <a:xfrm>
              <a:off x="281996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5" name="文本框 9">
              <a:extLst>
                <a:ext uri="{FF2B5EF4-FFF2-40B4-BE49-F238E27FC236}">
                  <a16:creationId xmlns:a16="http://schemas.microsoft.com/office/drawing/2014/main" xmlns="" id="{7BB9DC04-F4A2-4CFA-BB76-D52BCCD606C2}"/>
                </a:ext>
              </a:extLst>
            </p:cNvPr>
            <p:cNvSpPr txBox="1">
              <a:spLocks/>
            </p:cNvSpPr>
            <p:nvPr/>
          </p:nvSpPr>
          <p:spPr>
            <a:xfrm>
              <a:off x="4248074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6" name="文本框 8">
              <a:extLst>
                <a:ext uri="{FF2B5EF4-FFF2-40B4-BE49-F238E27FC236}">
                  <a16:creationId xmlns:a16="http://schemas.microsoft.com/office/drawing/2014/main" xmlns="" id="{1A323DB1-B907-4670-9CE8-65480347C03B}"/>
                </a:ext>
              </a:extLst>
            </p:cNvPr>
            <p:cNvSpPr txBox="1">
              <a:spLocks/>
            </p:cNvSpPr>
            <p:nvPr/>
          </p:nvSpPr>
          <p:spPr>
            <a:xfrm>
              <a:off x="8214152" y="6644030"/>
              <a:ext cx="3666346" cy="148182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32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6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dist" defTabSz="914332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rPr>
                <a:t>2021 ANNUAL SUMMARY TEMPLATE    </a:t>
              </a:r>
              <a:endParaRPr kumimoji="0" lang="zh-CN" altLang="en-US" sz="1050" b="0" i="1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OPPOSans R" panose="00020600040101010101" pitchFamily="18" charset="-122"/>
                <a:sym typeface="+mn-lt"/>
              </a:endParaRPr>
            </a:p>
          </p:txBody>
        </p:sp>
      </p:grpSp>
      <p:sp>
        <p:nvSpPr>
          <p:cNvPr id="38" name="文本框 11">
            <a:extLst>
              <a:ext uri="{FF2B5EF4-FFF2-40B4-BE49-F238E27FC236}">
                <a16:creationId xmlns:a16="http://schemas.microsoft.com/office/drawing/2014/main" xmlns="" id="{3D594C39-7D9A-4009-B6C0-309A83D351E9}"/>
              </a:ext>
            </a:extLst>
          </p:cNvPr>
          <p:cNvSpPr txBox="1">
            <a:spLocks/>
          </p:cNvSpPr>
          <p:nvPr/>
        </p:nvSpPr>
        <p:spPr>
          <a:xfrm>
            <a:off x="1530257" y="2599481"/>
            <a:ext cx="4094392" cy="75270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5400" b="0" dirty="0">
                <a:solidFill>
                  <a:schemeClr val="tx1">
                    <a:lumMod val="75000"/>
                    <a:lumOff val="25000"/>
                    <a:alpha val="1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PART0NE</a:t>
            </a:r>
          </a:p>
        </p:txBody>
      </p:sp>
      <p:sp>
        <p:nvSpPr>
          <p:cNvPr id="39" name="文本框 11">
            <a:extLst>
              <a:ext uri="{FF2B5EF4-FFF2-40B4-BE49-F238E27FC236}">
                <a16:creationId xmlns:a16="http://schemas.microsoft.com/office/drawing/2014/main" xmlns="" id="{27D12B16-FA93-4C62-862C-A007BD78D6BA}"/>
              </a:ext>
            </a:extLst>
          </p:cNvPr>
          <p:cNvSpPr txBox="1">
            <a:spLocks/>
          </p:cNvSpPr>
          <p:nvPr/>
        </p:nvSpPr>
        <p:spPr>
          <a:xfrm>
            <a:off x="1530257" y="2148662"/>
            <a:ext cx="4094392" cy="111511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A8CD5511-25BB-4C90-9570-348401E75723}"/>
              </a:ext>
            </a:extLst>
          </p:cNvPr>
          <p:cNvSpPr/>
          <p:nvPr/>
        </p:nvSpPr>
        <p:spPr>
          <a:xfrm rot="21066571">
            <a:off x="5715497" y="1771386"/>
            <a:ext cx="455508" cy="455508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2"/>
          </a:solidFill>
          <a:ln w="25400" cap="rnd">
            <a:noFill/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5F2A83F1-7281-48BB-9745-74E838F6C24B}"/>
              </a:ext>
            </a:extLst>
          </p:cNvPr>
          <p:cNvSpPr txBox="1"/>
          <p:nvPr/>
        </p:nvSpPr>
        <p:spPr>
          <a:xfrm>
            <a:off x="963626" y="4033428"/>
            <a:ext cx="4661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ADD YOUR TITLE HERE</a:t>
            </a:r>
          </a:p>
        </p:txBody>
      </p:sp>
      <p:pic>
        <p:nvPicPr>
          <p:cNvPr id="47" name="图形 46">
            <a:extLst>
              <a:ext uri="{FF2B5EF4-FFF2-40B4-BE49-F238E27FC236}">
                <a16:creationId xmlns:a16="http://schemas.microsoft.com/office/drawing/2014/main" xmlns="" id="{AE808A74-3517-41A0-B855-704C0805629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498172" y="0"/>
            <a:ext cx="4148023" cy="1315022"/>
          </a:xfrm>
          <a:prstGeom prst="rect">
            <a:avLst/>
          </a:prstGeom>
        </p:spPr>
      </p:pic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B734C8FB-D150-497A-B9C6-3234DCC0055D}"/>
              </a:ext>
            </a:extLst>
          </p:cNvPr>
          <p:cNvSpPr/>
          <p:nvPr/>
        </p:nvSpPr>
        <p:spPr>
          <a:xfrm>
            <a:off x="964180" y="3776715"/>
            <a:ext cx="4661023" cy="216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文本框 11">
            <a:extLst>
              <a:ext uri="{FF2B5EF4-FFF2-40B4-BE49-F238E27FC236}">
                <a16:creationId xmlns:a16="http://schemas.microsoft.com/office/drawing/2014/main" xmlns="" id="{3DD9BAA9-6D79-4F9C-B249-50D2AFF9A510}"/>
              </a:ext>
            </a:extLst>
          </p:cNvPr>
          <p:cNvSpPr txBox="1">
            <a:spLocks/>
          </p:cNvSpPr>
          <p:nvPr/>
        </p:nvSpPr>
        <p:spPr>
          <a:xfrm>
            <a:off x="963626" y="3254872"/>
            <a:ext cx="4661023" cy="9199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工作内容回顾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0C3A05A-86AE-4214-9424-E84AE741089A}"/>
              </a:ext>
            </a:extLst>
          </p:cNvPr>
          <p:cNvGrpSpPr/>
          <p:nvPr/>
        </p:nvGrpSpPr>
        <p:grpSpPr>
          <a:xfrm flipH="1">
            <a:off x="5774898" y="568953"/>
            <a:ext cx="6105600" cy="5112939"/>
            <a:chOff x="237495" y="568953"/>
            <a:chExt cx="6105600" cy="5112939"/>
          </a:xfrm>
        </p:grpSpPr>
        <p:pic>
          <p:nvPicPr>
            <p:cNvPr id="44" name="图形 43">
              <a:extLst>
                <a:ext uri="{FF2B5EF4-FFF2-40B4-BE49-F238E27FC236}">
                  <a16:creationId xmlns:a16="http://schemas.microsoft.com/office/drawing/2014/main" xmlns="" id="{19CBF1FF-7F11-4D19-8F3A-B57AB4A417D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237495" y="704511"/>
              <a:ext cx="3957200" cy="3957200"/>
            </a:xfrm>
            <a:prstGeom prst="rect">
              <a:avLst/>
            </a:prstGeom>
          </p:spPr>
        </p:pic>
        <p:sp>
          <p:nvSpPr>
            <p:cNvPr id="65" name="Oval 9_1">
              <a:extLst>
                <a:ext uri="{FF2B5EF4-FFF2-40B4-BE49-F238E27FC236}">
                  <a16:creationId xmlns:a16="http://schemas.microsoft.com/office/drawing/2014/main" xmlns="" id="{3A7CCE11-3880-4B38-9C27-2168C1EEC084}"/>
                </a:ext>
              </a:extLst>
            </p:cNvPr>
            <p:cNvSpPr/>
            <p:nvPr/>
          </p:nvSpPr>
          <p:spPr>
            <a:xfrm>
              <a:off x="827405" y="1442552"/>
              <a:ext cx="4239339" cy="423934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84D8A0C7-A6C7-406D-9229-A4E30C6908E5}"/>
                </a:ext>
              </a:extLst>
            </p:cNvPr>
            <p:cNvSpPr/>
            <p:nvPr/>
          </p:nvSpPr>
          <p:spPr>
            <a:xfrm>
              <a:off x="885791" y="1403104"/>
              <a:ext cx="4239339" cy="4239340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Oval 9_1">
              <a:extLst>
                <a:ext uri="{FF2B5EF4-FFF2-40B4-BE49-F238E27FC236}">
                  <a16:creationId xmlns:a16="http://schemas.microsoft.com/office/drawing/2014/main" xmlns="" id="{B8757212-9885-4B92-A5E2-FAC44CF8944A}"/>
                </a:ext>
              </a:extLst>
            </p:cNvPr>
            <p:cNvSpPr/>
            <p:nvPr/>
          </p:nvSpPr>
          <p:spPr>
            <a:xfrm>
              <a:off x="885791" y="1403104"/>
              <a:ext cx="4239339" cy="4239340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Oval 9_1_1">
              <a:extLst>
                <a:ext uri="{FF2B5EF4-FFF2-40B4-BE49-F238E27FC236}">
                  <a16:creationId xmlns:a16="http://schemas.microsoft.com/office/drawing/2014/main" xmlns="" id="{BC2A0A79-7726-4D04-AF9D-14B3FEEF3324}"/>
                </a:ext>
              </a:extLst>
            </p:cNvPr>
            <p:cNvSpPr/>
            <p:nvPr/>
          </p:nvSpPr>
          <p:spPr>
            <a:xfrm>
              <a:off x="885791" y="1403104"/>
              <a:ext cx="4239339" cy="4239340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71" name="Picture 68_1">
              <a:extLst>
                <a:ext uri="{FF2B5EF4-FFF2-40B4-BE49-F238E27FC236}">
                  <a16:creationId xmlns:a16="http://schemas.microsoft.com/office/drawing/2014/main" xmlns="" id="{170D0F9C-885D-45C6-9BB4-93EEA26485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7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7261" r="18731" b="48773"/>
            <a:stretch/>
          </p:blipFill>
          <p:spPr>
            <a:xfrm flipH="1">
              <a:off x="493484" y="568953"/>
              <a:ext cx="5849611" cy="4048971"/>
            </a:xfrm>
            <a:prstGeom prst="rect">
              <a:avLst/>
            </a:prstGeom>
          </p:spPr>
        </p:pic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xmlns="" id="{6956B9A3-0E6B-41E9-A955-5E1B2C8E3DB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72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2671" t="10554" r="23694" b="35811"/>
            <a:stretch>
              <a:fillRect/>
            </a:stretch>
          </p:blipFill>
          <p:spPr>
            <a:xfrm flipH="1">
              <a:off x="885791" y="1403104"/>
              <a:ext cx="4239340" cy="4239340"/>
            </a:xfrm>
            <a:custGeom>
              <a:avLst/>
              <a:gdLst>
                <a:gd name="connsiteX0" fmla="*/ 2119670 w 4239340"/>
                <a:gd name="connsiteY0" fmla="*/ 0 h 4239340"/>
                <a:gd name="connsiteX1" fmla="*/ 0 w 4239340"/>
                <a:gd name="connsiteY1" fmla="*/ 2119670 h 4239340"/>
                <a:gd name="connsiteX2" fmla="*/ 2119670 w 4239340"/>
                <a:gd name="connsiteY2" fmla="*/ 4239340 h 4239340"/>
                <a:gd name="connsiteX3" fmla="*/ 4239340 w 4239340"/>
                <a:gd name="connsiteY3" fmla="*/ 2119670 h 4239340"/>
                <a:gd name="connsiteX4" fmla="*/ 2119670 w 4239340"/>
                <a:gd name="connsiteY4" fmla="*/ 0 h 4239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9340" h="4239340">
                  <a:moveTo>
                    <a:pt x="2119670" y="0"/>
                  </a:moveTo>
                  <a:cubicBezTo>
                    <a:pt x="949009" y="0"/>
                    <a:pt x="0" y="949009"/>
                    <a:pt x="0" y="2119670"/>
                  </a:cubicBezTo>
                  <a:cubicBezTo>
                    <a:pt x="0" y="3290331"/>
                    <a:pt x="949009" y="4239340"/>
                    <a:pt x="2119670" y="4239340"/>
                  </a:cubicBezTo>
                  <a:cubicBezTo>
                    <a:pt x="3290331" y="4239340"/>
                    <a:pt x="4239340" y="3290331"/>
                    <a:pt x="4239340" y="2119670"/>
                  </a:cubicBezTo>
                  <a:cubicBezTo>
                    <a:pt x="4239340" y="949009"/>
                    <a:pt x="3290331" y="0"/>
                    <a:pt x="2119670" y="0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857644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42C43A0-33B5-4CFF-9175-2241D3109E52}"/>
              </a:ext>
            </a:extLst>
          </p:cNvPr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4341476A-2754-4A18-BBE4-A78A7024FE2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8DB03289-8B7A-42AA-99D9-8CA2625CEB48}"/>
                </a:ext>
              </a:extLst>
            </p:cNvPr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>
                <a:extLst>
                  <a:ext uri="{FF2B5EF4-FFF2-40B4-BE49-F238E27FC236}">
                    <a16:creationId xmlns:a16="http://schemas.microsoft.com/office/drawing/2014/main" xmlns="" id="{AD707E5F-917C-4A31-9FBF-4F97E857F5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>
                <a:extLst>
                  <a:ext uri="{FF2B5EF4-FFF2-40B4-BE49-F238E27FC236}">
                    <a16:creationId xmlns:a16="http://schemas.microsoft.com/office/drawing/2014/main" xmlns="" id="{36A80273-E825-4077-B09A-4F8B066E70E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>
                <a:extLst>
                  <a:ext uri="{FF2B5EF4-FFF2-40B4-BE49-F238E27FC236}">
                    <a16:creationId xmlns:a16="http://schemas.microsoft.com/office/drawing/2014/main" xmlns="" id="{7A50CF2F-5F99-480B-B410-6BF24ED255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5C313CE5-3D15-4694-8560-2DE931240563}"/>
                </a:ext>
              </a:extLst>
            </p:cNvPr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>
                <a:extLst>
                  <a:ext uri="{FF2B5EF4-FFF2-40B4-BE49-F238E27FC236}">
                    <a16:creationId xmlns:a16="http://schemas.microsoft.com/office/drawing/2014/main" xmlns="" id="{8D72AA82-0850-4DDD-BC03-D143733F97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>
                <a:extLst>
                  <a:ext uri="{FF2B5EF4-FFF2-40B4-BE49-F238E27FC236}">
                    <a16:creationId xmlns:a16="http://schemas.microsoft.com/office/drawing/2014/main" xmlns="" id="{730C6756-8AFD-4530-A22B-CE71C5306E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>
                <a:extLst>
                  <a:ext uri="{FF2B5EF4-FFF2-40B4-BE49-F238E27FC236}">
                    <a16:creationId xmlns:a16="http://schemas.microsoft.com/office/drawing/2014/main" xmlns="" id="{73B9FFF6-8377-4C96-B3E3-475CE6C39B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2B708AA-1D9B-41DB-96F1-21136A57189D}"/>
                </a:ext>
              </a:extLst>
            </p:cNvPr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>
                <a:extLst>
                  <a:ext uri="{FF2B5EF4-FFF2-40B4-BE49-F238E27FC236}">
                    <a16:creationId xmlns:a16="http://schemas.microsoft.com/office/drawing/2014/main" xmlns="" id="{18049E3A-32EB-4BB3-A889-521AF4C234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>
                <a:extLst>
                  <a:ext uri="{FF2B5EF4-FFF2-40B4-BE49-F238E27FC236}">
                    <a16:creationId xmlns:a16="http://schemas.microsoft.com/office/drawing/2014/main" xmlns="" id="{061C668B-C383-4101-8958-6409DEBB5CF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04D274E5-CE78-4FD6-8515-A745ABBCFBE1}"/>
                </a:ext>
              </a:extLst>
            </p:cNvPr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>
                <a:extLst>
                  <a:ext uri="{FF2B5EF4-FFF2-40B4-BE49-F238E27FC236}">
                    <a16:creationId xmlns:a16="http://schemas.microsoft.com/office/drawing/2014/main" xmlns="" id="{96235C7B-8F3E-474D-9BE8-B45A25AB98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>
                <a:extLst>
                  <a:ext uri="{FF2B5EF4-FFF2-40B4-BE49-F238E27FC236}">
                    <a16:creationId xmlns:a16="http://schemas.microsoft.com/office/drawing/2014/main" xmlns="" id="{B6207383-9B1F-418D-B6C8-30191313A61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1723055-5ACA-4FCD-91B4-520FDA74EBED}"/>
              </a:ext>
            </a:extLst>
          </p:cNvPr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E98D4216-69B2-4910-8619-0FC9F5A227FB}"/>
                </a:ext>
              </a:extLst>
            </p:cNvPr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9AA9CEF2-3B55-4B37-BA0F-2B1E05182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sp>
        <p:nvSpPr>
          <p:cNvPr id="27" name="文本框 11">
            <a:extLst>
              <a:ext uri="{FF2B5EF4-FFF2-40B4-BE49-F238E27FC236}">
                <a16:creationId xmlns:a16="http://schemas.microsoft.com/office/drawing/2014/main" xmlns="" id="{7B972864-4157-47B7-AE37-89DA9D5685E3}"/>
              </a:ext>
            </a:extLst>
          </p:cNvPr>
          <p:cNvSpPr txBox="1">
            <a:spLocks/>
          </p:cNvSpPr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总分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关系页面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39ED57AA-6804-4BE5-86D5-31870CD5BE7E}"/>
              </a:ext>
            </a:extLst>
          </p:cNvPr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22" name="íŝlîďè">
              <a:extLst>
                <a:ext uri="{FF2B5EF4-FFF2-40B4-BE49-F238E27FC236}">
                  <a16:creationId xmlns:a16="http://schemas.microsoft.com/office/drawing/2014/main" xmlns="" id="{CD8FCB29-A6C9-460D-B88F-4925C56A9DF4}"/>
                </a:ext>
              </a:extLst>
            </p:cNvPr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23" name="ïśļîḓê">
              <a:extLst>
                <a:ext uri="{FF2B5EF4-FFF2-40B4-BE49-F238E27FC236}">
                  <a16:creationId xmlns:a16="http://schemas.microsoft.com/office/drawing/2014/main" xmlns="" id="{F162B47B-CE4B-4148-B25D-33B0BD73A3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28" name="ïśļîḓê">
              <a:extLst>
                <a:ext uri="{FF2B5EF4-FFF2-40B4-BE49-F238E27FC236}">
                  <a16:creationId xmlns:a16="http://schemas.microsoft.com/office/drawing/2014/main" xmlns="" id="{340D91ED-6DB1-4BDA-B4B5-901D29C760A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pic>
        <p:nvPicPr>
          <p:cNvPr id="93" name="图形 92">
            <a:extLst>
              <a:ext uri="{FF2B5EF4-FFF2-40B4-BE49-F238E27FC236}">
                <a16:creationId xmlns:a16="http://schemas.microsoft.com/office/drawing/2014/main" xmlns="" id="{E656906A-71AB-4DF1-AE1C-79E1B0077C7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pic>
        <p:nvPicPr>
          <p:cNvPr id="195" name="图形 194">
            <a:extLst>
              <a:ext uri="{FF2B5EF4-FFF2-40B4-BE49-F238E27FC236}">
                <a16:creationId xmlns:a16="http://schemas.microsoft.com/office/drawing/2014/main" xmlns="" id="{6A451CD0-BA15-44C9-8513-76C22FBDAE0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7067250" y="1336010"/>
            <a:ext cx="3821899" cy="3821899"/>
          </a:xfrm>
          <a:prstGeom prst="rect">
            <a:avLst/>
          </a:prstGeom>
        </p:spPr>
      </p:pic>
      <p:pic>
        <p:nvPicPr>
          <p:cNvPr id="94" name="图形 93">
            <a:extLst>
              <a:ext uri="{FF2B5EF4-FFF2-40B4-BE49-F238E27FC236}">
                <a16:creationId xmlns:a16="http://schemas.microsoft.com/office/drawing/2014/main" xmlns="" id="{5FF59B11-7409-43AD-844F-EAA5FF24767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96" name="circle round shape">
            <a:extLst>
              <a:ext uri="{FF2B5EF4-FFF2-40B4-BE49-F238E27FC236}">
                <a16:creationId xmlns:a16="http://schemas.microsoft.com/office/drawing/2014/main" xmlns="" id="{E14EA428-7C93-4FBD-9488-FE2F53A2BE6D}"/>
              </a:ext>
            </a:extLst>
          </p:cNvPr>
          <p:cNvSpPr/>
          <p:nvPr/>
        </p:nvSpPr>
        <p:spPr>
          <a:xfrm>
            <a:off x="7626411" y="2018541"/>
            <a:ext cx="3723669" cy="3723664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en-US" kern="0" dirty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xmlns="" id="{64014F20-9692-485E-929C-456F75D98BD5}"/>
              </a:ext>
            </a:extLst>
          </p:cNvPr>
          <p:cNvSpPr/>
          <p:nvPr/>
        </p:nvSpPr>
        <p:spPr>
          <a:xfrm flipV="1">
            <a:off x="3685867" y="3880374"/>
            <a:ext cx="1493498" cy="1303455"/>
          </a:xfrm>
          <a:custGeom>
            <a:avLst/>
            <a:gdLst>
              <a:gd name="connsiteX0" fmla="*/ 0 w 2628900"/>
              <a:gd name="connsiteY0" fmla="*/ 0 h 323850"/>
              <a:gd name="connsiteX1" fmla="*/ 831850 w 2628900"/>
              <a:gd name="connsiteY1" fmla="*/ 50800 h 323850"/>
              <a:gd name="connsiteX2" fmla="*/ 1562100 w 2628900"/>
              <a:gd name="connsiteY2" fmla="*/ 266700 h 323850"/>
              <a:gd name="connsiteX3" fmla="*/ 2628900 w 2628900"/>
              <a:gd name="connsiteY3" fmla="*/ 32385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8900" h="323850">
                <a:moveTo>
                  <a:pt x="0" y="0"/>
                </a:moveTo>
                <a:cubicBezTo>
                  <a:pt x="285750" y="3175"/>
                  <a:pt x="571500" y="6350"/>
                  <a:pt x="831850" y="50800"/>
                </a:cubicBezTo>
                <a:cubicBezTo>
                  <a:pt x="1092200" y="95250"/>
                  <a:pt x="1262592" y="221192"/>
                  <a:pt x="1562100" y="266700"/>
                </a:cubicBezTo>
                <a:cubicBezTo>
                  <a:pt x="1861608" y="312208"/>
                  <a:pt x="2245254" y="318029"/>
                  <a:pt x="2628900" y="323850"/>
                </a:cubicBezTo>
              </a:path>
            </a:pathLst>
          </a:custGeom>
          <a:noFill/>
          <a:ln w="222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97" name="矩形: 圆角 96">
            <a:extLst>
              <a:ext uri="{FF2B5EF4-FFF2-40B4-BE49-F238E27FC236}">
                <a16:creationId xmlns:a16="http://schemas.microsoft.com/office/drawing/2014/main" xmlns="" id="{8D8CE993-453E-459D-9E41-C0ABCD7BD994}"/>
              </a:ext>
            </a:extLst>
          </p:cNvPr>
          <p:cNvSpPr/>
          <p:nvPr/>
        </p:nvSpPr>
        <p:spPr>
          <a:xfrm>
            <a:off x="725809" y="3349336"/>
            <a:ext cx="2921958" cy="106207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xmlns="" id="{56F6858C-8744-4732-9319-4CBFD101828E}"/>
              </a:ext>
            </a:extLst>
          </p:cNvPr>
          <p:cNvSpPr/>
          <p:nvPr/>
        </p:nvSpPr>
        <p:spPr>
          <a:xfrm>
            <a:off x="725809" y="4698962"/>
            <a:ext cx="2921958" cy="106207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05" name="矩形: 圆角 104">
            <a:extLst>
              <a:ext uri="{FF2B5EF4-FFF2-40B4-BE49-F238E27FC236}">
                <a16:creationId xmlns:a16="http://schemas.microsoft.com/office/drawing/2014/main" xmlns="" id="{7385C076-07CE-4094-A0BC-BD73A9F740E3}"/>
              </a:ext>
            </a:extLst>
          </p:cNvPr>
          <p:cNvSpPr/>
          <p:nvPr/>
        </p:nvSpPr>
        <p:spPr>
          <a:xfrm>
            <a:off x="725809" y="1999711"/>
            <a:ext cx="2921958" cy="106207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151" name="组合 150">
            <a:extLst>
              <a:ext uri="{FF2B5EF4-FFF2-40B4-BE49-F238E27FC236}">
                <a16:creationId xmlns:a16="http://schemas.microsoft.com/office/drawing/2014/main" xmlns="" id="{D5435103-9E56-4C31-B866-A45A7C720070}"/>
              </a:ext>
            </a:extLst>
          </p:cNvPr>
          <p:cNvGrpSpPr>
            <a:grpSpLocks/>
          </p:cNvGrpSpPr>
          <p:nvPr/>
        </p:nvGrpSpPr>
        <p:grpSpPr>
          <a:xfrm>
            <a:off x="1043737" y="5073094"/>
            <a:ext cx="554766" cy="457916"/>
            <a:chOff x="4963561" y="-633376"/>
            <a:chExt cx="522006" cy="430876"/>
          </a:xfrm>
        </p:grpSpPr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xmlns="" id="{762DF6E8-CCC0-4ABE-B5FA-60F0FCB854E4}"/>
                </a:ext>
              </a:extLst>
            </p:cNvPr>
            <p:cNvSpPr/>
            <p:nvPr/>
          </p:nvSpPr>
          <p:spPr>
            <a:xfrm>
              <a:off x="5036751" y="-524799"/>
              <a:ext cx="324324" cy="296250"/>
            </a:xfrm>
            <a:custGeom>
              <a:avLst/>
              <a:gdLst>
                <a:gd name="connsiteX0" fmla="*/ 155392 w 324324"/>
                <a:gd name="connsiteY0" fmla="*/ 22748 h 296250"/>
                <a:gd name="connsiteX1" fmla="*/ 324324 w 324324"/>
                <a:gd name="connsiteY1" fmla="*/ 191681 h 296250"/>
                <a:gd name="connsiteX2" fmla="*/ 239631 w 324324"/>
                <a:gd name="connsiteY2" fmla="*/ 276375 h 296250"/>
                <a:gd name="connsiteX3" fmla="*/ 143781 w 324324"/>
                <a:gd name="connsiteY3" fmla="*/ 276424 h 296250"/>
                <a:gd name="connsiteX4" fmla="*/ 143757 w 324324"/>
                <a:gd name="connsiteY4" fmla="*/ 276400 h 296250"/>
                <a:gd name="connsiteX5" fmla="*/ 22764 w 324324"/>
                <a:gd name="connsiteY5" fmla="*/ 155408 h 296250"/>
                <a:gd name="connsiteX6" fmla="*/ 22732 w 324324"/>
                <a:gd name="connsiteY6" fmla="*/ 45571 h 296250"/>
                <a:gd name="connsiteX7" fmla="*/ 22753 w 324324"/>
                <a:gd name="connsiteY7" fmla="*/ 45550 h 296250"/>
                <a:gd name="connsiteX8" fmla="*/ 45556 w 324324"/>
                <a:gd name="connsiteY8" fmla="*/ 22748 h 296250"/>
                <a:gd name="connsiteX9" fmla="*/ 155392 w 324324"/>
                <a:gd name="connsiteY9" fmla="*/ 22748 h 29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24" h="296250">
                  <a:moveTo>
                    <a:pt x="155392" y="22748"/>
                  </a:moveTo>
                  <a:lnTo>
                    <a:pt x="324324" y="191681"/>
                  </a:lnTo>
                  <a:lnTo>
                    <a:pt x="239631" y="276375"/>
                  </a:lnTo>
                  <a:cubicBezTo>
                    <a:pt x="213176" y="302857"/>
                    <a:pt x="170263" y="302879"/>
                    <a:pt x="143781" y="276424"/>
                  </a:cubicBezTo>
                  <a:cubicBezTo>
                    <a:pt x="143773" y="276416"/>
                    <a:pt x="143765" y="276408"/>
                    <a:pt x="143757" y="276400"/>
                  </a:cubicBezTo>
                  <a:lnTo>
                    <a:pt x="22764" y="155408"/>
                  </a:lnTo>
                  <a:cubicBezTo>
                    <a:pt x="-7575" y="125086"/>
                    <a:pt x="-7590" y="75911"/>
                    <a:pt x="22732" y="45571"/>
                  </a:cubicBezTo>
                  <a:cubicBezTo>
                    <a:pt x="22739" y="45564"/>
                    <a:pt x="22746" y="45557"/>
                    <a:pt x="22753" y="45550"/>
                  </a:cubicBezTo>
                  <a:lnTo>
                    <a:pt x="45556" y="22748"/>
                  </a:lnTo>
                  <a:cubicBezTo>
                    <a:pt x="75886" y="-7583"/>
                    <a:pt x="125061" y="-7583"/>
                    <a:pt x="155392" y="22748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xmlns="" id="{FA07415A-DCAE-4BD4-8AC7-F4BC29B5CB01}"/>
                </a:ext>
              </a:extLst>
            </p:cNvPr>
            <p:cNvSpPr/>
            <p:nvPr/>
          </p:nvSpPr>
          <p:spPr>
            <a:xfrm>
              <a:off x="5028784" y="-633364"/>
              <a:ext cx="456783" cy="430864"/>
            </a:xfrm>
            <a:custGeom>
              <a:avLst/>
              <a:gdLst>
                <a:gd name="connsiteX0" fmla="*/ 195849 w 456783"/>
                <a:gd name="connsiteY0" fmla="*/ 430864 h 430864"/>
                <a:gd name="connsiteX1" fmla="*/ 138162 w 456783"/>
                <a:gd name="connsiteY1" fmla="*/ 407006 h 430864"/>
                <a:gd name="connsiteX2" fmla="*/ 5017 w 456783"/>
                <a:gd name="connsiteY2" fmla="*/ 273849 h 430864"/>
                <a:gd name="connsiteX3" fmla="*/ 5684 w 456783"/>
                <a:gd name="connsiteY3" fmla="*/ 248046 h 430864"/>
                <a:gd name="connsiteX4" fmla="*/ 30826 w 456783"/>
                <a:gd name="connsiteY4" fmla="*/ 248052 h 430864"/>
                <a:gd name="connsiteX5" fmla="*/ 163988 w 456783"/>
                <a:gd name="connsiteY5" fmla="*/ 381197 h 430864"/>
                <a:gd name="connsiteX6" fmla="*/ 227738 w 456783"/>
                <a:gd name="connsiteY6" fmla="*/ 381197 h 430864"/>
                <a:gd name="connsiteX7" fmla="*/ 393964 w 456783"/>
                <a:gd name="connsiteY7" fmla="*/ 214971 h 430864"/>
                <a:gd name="connsiteX8" fmla="*/ 393964 w 456783"/>
                <a:gd name="connsiteY8" fmla="*/ 87820 h 430864"/>
                <a:gd name="connsiteX9" fmla="*/ 368988 w 456783"/>
                <a:gd name="connsiteY9" fmla="*/ 62844 h 430864"/>
                <a:gd name="connsiteX10" fmla="*/ 241837 w 456783"/>
                <a:gd name="connsiteY10" fmla="*/ 62844 h 430864"/>
                <a:gd name="connsiteX11" fmla="*/ 211819 w 456783"/>
                <a:gd name="connsiteY11" fmla="*/ 92839 h 430864"/>
                <a:gd name="connsiteX12" fmla="*/ 186010 w 456783"/>
                <a:gd name="connsiteY12" fmla="*/ 92462 h 430864"/>
                <a:gd name="connsiteX13" fmla="*/ 186010 w 456783"/>
                <a:gd name="connsiteY13" fmla="*/ 67030 h 430864"/>
                <a:gd name="connsiteX14" fmla="*/ 216011 w 456783"/>
                <a:gd name="connsiteY14" fmla="*/ 37029 h 430864"/>
                <a:gd name="connsiteX15" fmla="*/ 394773 w 456783"/>
                <a:gd name="connsiteY15" fmla="*/ 37017 h 430864"/>
                <a:gd name="connsiteX16" fmla="*/ 394785 w 456783"/>
                <a:gd name="connsiteY16" fmla="*/ 37029 h 430864"/>
                <a:gd name="connsiteX17" fmla="*/ 419762 w 456783"/>
                <a:gd name="connsiteY17" fmla="*/ 62005 h 430864"/>
                <a:gd name="connsiteX18" fmla="*/ 419762 w 456783"/>
                <a:gd name="connsiteY18" fmla="*/ 240780 h 430864"/>
                <a:gd name="connsiteX19" fmla="*/ 253547 w 456783"/>
                <a:gd name="connsiteY19" fmla="*/ 407006 h 430864"/>
                <a:gd name="connsiteX20" fmla="*/ 195849 w 456783"/>
                <a:gd name="connsiteY20" fmla="*/ 430864 h 430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56783" h="430864">
                  <a:moveTo>
                    <a:pt x="195849" y="430864"/>
                  </a:moveTo>
                  <a:cubicBezTo>
                    <a:pt x="174211" y="430903"/>
                    <a:pt x="153451" y="422317"/>
                    <a:pt x="138162" y="407006"/>
                  </a:cubicBezTo>
                  <a:lnTo>
                    <a:pt x="5017" y="273849"/>
                  </a:lnTo>
                  <a:cubicBezTo>
                    <a:pt x="-1924" y="266540"/>
                    <a:pt x="-1626" y="254987"/>
                    <a:pt x="5684" y="248046"/>
                  </a:cubicBezTo>
                  <a:cubicBezTo>
                    <a:pt x="12729" y="241355"/>
                    <a:pt x="23783" y="241357"/>
                    <a:pt x="30826" y="248052"/>
                  </a:cubicBezTo>
                  <a:lnTo>
                    <a:pt x="163988" y="381197"/>
                  </a:lnTo>
                  <a:cubicBezTo>
                    <a:pt x="181605" y="398771"/>
                    <a:pt x="210121" y="398771"/>
                    <a:pt x="227738" y="381197"/>
                  </a:cubicBezTo>
                  <a:lnTo>
                    <a:pt x="393964" y="214971"/>
                  </a:lnTo>
                  <a:cubicBezTo>
                    <a:pt x="429019" y="179916"/>
                    <a:pt x="429019" y="122874"/>
                    <a:pt x="393964" y="87820"/>
                  </a:cubicBezTo>
                  <a:lnTo>
                    <a:pt x="368988" y="62844"/>
                  </a:lnTo>
                  <a:cubicBezTo>
                    <a:pt x="333876" y="27733"/>
                    <a:pt x="276949" y="27733"/>
                    <a:pt x="241837" y="62844"/>
                  </a:cubicBezTo>
                  <a:lnTo>
                    <a:pt x="211819" y="92839"/>
                  </a:lnTo>
                  <a:cubicBezTo>
                    <a:pt x="204588" y="99862"/>
                    <a:pt x="193033" y="99693"/>
                    <a:pt x="186010" y="92462"/>
                  </a:cubicBezTo>
                  <a:cubicBezTo>
                    <a:pt x="179132" y="85380"/>
                    <a:pt x="179132" y="74112"/>
                    <a:pt x="186010" y="67030"/>
                  </a:cubicBezTo>
                  <a:lnTo>
                    <a:pt x="216011" y="37029"/>
                  </a:lnTo>
                  <a:cubicBezTo>
                    <a:pt x="265371" y="-12338"/>
                    <a:pt x="345406" y="-12344"/>
                    <a:pt x="394773" y="37017"/>
                  </a:cubicBezTo>
                  <a:cubicBezTo>
                    <a:pt x="394777" y="37021"/>
                    <a:pt x="394781" y="37025"/>
                    <a:pt x="394785" y="37029"/>
                  </a:cubicBezTo>
                  <a:lnTo>
                    <a:pt x="419762" y="62005"/>
                  </a:lnTo>
                  <a:cubicBezTo>
                    <a:pt x="469124" y="111374"/>
                    <a:pt x="469124" y="191411"/>
                    <a:pt x="419762" y="240780"/>
                  </a:cubicBezTo>
                  <a:lnTo>
                    <a:pt x="253547" y="407006"/>
                  </a:lnTo>
                  <a:cubicBezTo>
                    <a:pt x="238255" y="422320"/>
                    <a:pt x="217490" y="430906"/>
                    <a:pt x="195849" y="43086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xmlns="" id="{049EB5ED-A895-407B-848A-174A866ACFE9}"/>
                </a:ext>
              </a:extLst>
            </p:cNvPr>
            <p:cNvSpPr/>
            <p:nvPr/>
          </p:nvSpPr>
          <p:spPr>
            <a:xfrm>
              <a:off x="4963561" y="-633376"/>
              <a:ext cx="457168" cy="430875"/>
            </a:xfrm>
            <a:custGeom>
              <a:avLst/>
              <a:gdLst>
                <a:gd name="connsiteX0" fmla="*/ 260941 w 457168"/>
                <a:gd name="connsiteY0" fmla="*/ 430876 h 430875"/>
                <a:gd name="connsiteX1" fmla="*/ 203254 w 457168"/>
                <a:gd name="connsiteY1" fmla="*/ 407017 h 430875"/>
                <a:gd name="connsiteX2" fmla="*/ 37022 w 457168"/>
                <a:gd name="connsiteY2" fmla="*/ 240791 h 430875"/>
                <a:gd name="connsiteX3" fmla="*/ 37022 w 457168"/>
                <a:gd name="connsiteY3" fmla="*/ 62017 h 430875"/>
                <a:gd name="connsiteX4" fmla="*/ 62015 w 457168"/>
                <a:gd name="connsiteY4" fmla="*/ 37029 h 430875"/>
                <a:gd name="connsiteX5" fmla="*/ 240777 w 457168"/>
                <a:gd name="connsiteY5" fmla="*/ 37017 h 430875"/>
                <a:gd name="connsiteX6" fmla="*/ 240790 w 457168"/>
                <a:gd name="connsiteY6" fmla="*/ 37029 h 430875"/>
                <a:gd name="connsiteX7" fmla="*/ 451824 w 457168"/>
                <a:gd name="connsiteY7" fmla="*/ 248063 h 430875"/>
                <a:gd name="connsiteX8" fmla="*/ 451824 w 457168"/>
                <a:gd name="connsiteY8" fmla="*/ 273872 h 430875"/>
                <a:gd name="connsiteX9" fmla="*/ 318627 w 457168"/>
                <a:gd name="connsiteY9" fmla="*/ 407017 h 430875"/>
                <a:gd name="connsiteX10" fmla="*/ 260941 w 457168"/>
                <a:gd name="connsiteY10" fmla="*/ 430876 h 430875"/>
                <a:gd name="connsiteX11" fmla="*/ 151385 w 457168"/>
                <a:gd name="connsiteY11" fmla="*/ 36516 h 430875"/>
                <a:gd name="connsiteX12" fmla="*/ 87813 w 457168"/>
                <a:gd name="connsiteY12" fmla="*/ 62849 h 430875"/>
                <a:gd name="connsiteX13" fmla="*/ 62837 w 457168"/>
                <a:gd name="connsiteY13" fmla="*/ 87826 h 430875"/>
                <a:gd name="connsiteX14" fmla="*/ 62837 w 457168"/>
                <a:gd name="connsiteY14" fmla="*/ 214982 h 430875"/>
                <a:gd name="connsiteX15" fmla="*/ 229063 w 457168"/>
                <a:gd name="connsiteY15" fmla="*/ 381209 h 430875"/>
                <a:gd name="connsiteX16" fmla="*/ 292812 w 457168"/>
                <a:gd name="connsiteY16" fmla="*/ 381209 h 430875"/>
                <a:gd name="connsiteX17" fmla="*/ 413068 w 457168"/>
                <a:gd name="connsiteY17" fmla="*/ 260953 h 430875"/>
                <a:gd name="connsiteX18" fmla="*/ 214964 w 457168"/>
                <a:gd name="connsiteY18" fmla="*/ 62849 h 430875"/>
                <a:gd name="connsiteX19" fmla="*/ 151385 w 457168"/>
                <a:gd name="connsiteY19" fmla="*/ 36516 h 43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57168" h="430875">
                  <a:moveTo>
                    <a:pt x="260941" y="430876"/>
                  </a:moveTo>
                  <a:cubicBezTo>
                    <a:pt x="239303" y="430915"/>
                    <a:pt x="218543" y="422329"/>
                    <a:pt x="203254" y="407017"/>
                  </a:cubicBezTo>
                  <a:lnTo>
                    <a:pt x="37022" y="240791"/>
                  </a:lnTo>
                  <a:cubicBezTo>
                    <a:pt x="-12341" y="191422"/>
                    <a:pt x="-12341" y="111385"/>
                    <a:pt x="37022" y="62017"/>
                  </a:cubicBezTo>
                  <a:lnTo>
                    <a:pt x="62015" y="37029"/>
                  </a:lnTo>
                  <a:cubicBezTo>
                    <a:pt x="111376" y="-12338"/>
                    <a:pt x="191410" y="-12344"/>
                    <a:pt x="240777" y="37017"/>
                  </a:cubicBezTo>
                  <a:cubicBezTo>
                    <a:pt x="240781" y="37021"/>
                    <a:pt x="240786" y="37025"/>
                    <a:pt x="240790" y="37029"/>
                  </a:cubicBezTo>
                  <a:lnTo>
                    <a:pt x="451824" y="248063"/>
                  </a:lnTo>
                  <a:cubicBezTo>
                    <a:pt x="458950" y="255190"/>
                    <a:pt x="458950" y="266745"/>
                    <a:pt x="451824" y="273872"/>
                  </a:cubicBezTo>
                  <a:lnTo>
                    <a:pt x="318627" y="407017"/>
                  </a:lnTo>
                  <a:cubicBezTo>
                    <a:pt x="303338" y="422328"/>
                    <a:pt x="282578" y="430914"/>
                    <a:pt x="260941" y="430876"/>
                  </a:cubicBezTo>
                  <a:close/>
                  <a:moveTo>
                    <a:pt x="151385" y="36516"/>
                  </a:moveTo>
                  <a:cubicBezTo>
                    <a:pt x="127528" y="36452"/>
                    <a:pt x="104637" y="45934"/>
                    <a:pt x="87813" y="62849"/>
                  </a:cubicBezTo>
                  <a:lnTo>
                    <a:pt x="62837" y="87826"/>
                  </a:lnTo>
                  <a:cubicBezTo>
                    <a:pt x="27794" y="122880"/>
                    <a:pt x="27794" y="179922"/>
                    <a:pt x="62837" y="214982"/>
                  </a:cubicBezTo>
                  <a:lnTo>
                    <a:pt x="229063" y="381209"/>
                  </a:lnTo>
                  <a:cubicBezTo>
                    <a:pt x="246679" y="398782"/>
                    <a:pt x="275196" y="398782"/>
                    <a:pt x="292812" y="381209"/>
                  </a:cubicBezTo>
                  <a:lnTo>
                    <a:pt x="413068" y="260953"/>
                  </a:lnTo>
                  <a:lnTo>
                    <a:pt x="214964" y="62849"/>
                  </a:lnTo>
                  <a:cubicBezTo>
                    <a:pt x="198137" y="45934"/>
                    <a:pt x="175244" y="36451"/>
                    <a:pt x="151385" y="36516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xmlns="" id="{AB419E00-2DD5-41AA-A438-368C27A01A89}"/>
                </a:ext>
              </a:extLst>
            </p:cNvPr>
            <p:cNvSpPr/>
            <p:nvPr/>
          </p:nvSpPr>
          <p:spPr>
            <a:xfrm>
              <a:off x="5181338" y="-415579"/>
              <a:ext cx="176551" cy="176535"/>
            </a:xfrm>
            <a:custGeom>
              <a:avLst/>
              <a:gdLst>
                <a:gd name="connsiteX0" fmla="*/ 158285 w 176551"/>
                <a:gd name="connsiteY0" fmla="*/ 124228 h 176535"/>
                <a:gd name="connsiteX1" fmla="*/ 145389 w 176551"/>
                <a:gd name="connsiteY1" fmla="*/ 118878 h 176535"/>
                <a:gd name="connsiteX2" fmla="*/ 57668 w 176551"/>
                <a:gd name="connsiteY2" fmla="*/ 31156 h 176535"/>
                <a:gd name="connsiteX3" fmla="*/ 57671 w 176551"/>
                <a:gd name="connsiteY3" fmla="*/ 5344 h 176535"/>
                <a:gd name="connsiteX4" fmla="*/ 83482 w 176551"/>
                <a:gd name="connsiteY4" fmla="*/ 5347 h 176535"/>
                <a:gd name="connsiteX5" fmla="*/ 171204 w 176551"/>
                <a:gd name="connsiteY5" fmla="*/ 93069 h 176535"/>
                <a:gd name="connsiteX6" fmla="*/ 171207 w 176551"/>
                <a:gd name="connsiteY6" fmla="*/ 118881 h 176535"/>
                <a:gd name="connsiteX7" fmla="*/ 158297 w 176551"/>
                <a:gd name="connsiteY7" fmla="*/ 124228 h 176535"/>
                <a:gd name="connsiteX8" fmla="*/ 105977 w 176551"/>
                <a:gd name="connsiteY8" fmla="*/ 176536 h 176535"/>
                <a:gd name="connsiteX9" fmla="*/ 93070 w 176551"/>
                <a:gd name="connsiteY9" fmla="*/ 171186 h 176535"/>
                <a:gd name="connsiteX10" fmla="*/ 5348 w 176551"/>
                <a:gd name="connsiteY10" fmla="*/ 83464 h 176535"/>
                <a:gd name="connsiteX11" fmla="*/ 5346 w 176551"/>
                <a:gd name="connsiteY11" fmla="*/ 57646 h 176535"/>
                <a:gd name="connsiteX12" fmla="*/ 31163 w 176551"/>
                <a:gd name="connsiteY12" fmla="*/ 57644 h 176535"/>
                <a:gd name="connsiteX13" fmla="*/ 118885 w 176551"/>
                <a:gd name="connsiteY13" fmla="*/ 145365 h 176535"/>
                <a:gd name="connsiteX14" fmla="*/ 118888 w 176551"/>
                <a:gd name="connsiteY14" fmla="*/ 171177 h 176535"/>
                <a:gd name="connsiteX15" fmla="*/ 105977 w 176551"/>
                <a:gd name="connsiteY15" fmla="*/ 176524 h 17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6551" h="176535">
                  <a:moveTo>
                    <a:pt x="158285" y="124228"/>
                  </a:moveTo>
                  <a:cubicBezTo>
                    <a:pt x="153446" y="124229"/>
                    <a:pt x="148806" y="122304"/>
                    <a:pt x="145389" y="118878"/>
                  </a:cubicBezTo>
                  <a:lnTo>
                    <a:pt x="57668" y="31156"/>
                  </a:lnTo>
                  <a:cubicBezTo>
                    <a:pt x="50541" y="24028"/>
                    <a:pt x="50542" y="12471"/>
                    <a:pt x="57671" y="5344"/>
                  </a:cubicBezTo>
                  <a:cubicBezTo>
                    <a:pt x="64799" y="-1782"/>
                    <a:pt x="76356" y="-1781"/>
                    <a:pt x="83482" y="5347"/>
                  </a:cubicBezTo>
                  <a:lnTo>
                    <a:pt x="171204" y="93069"/>
                  </a:lnTo>
                  <a:cubicBezTo>
                    <a:pt x="178332" y="100195"/>
                    <a:pt x="178334" y="111752"/>
                    <a:pt x="171207" y="118881"/>
                  </a:cubicBezTo>
                  <a:cubicBezTo>
                    <a:pt x="167784" y="122305"/>
                    <a:pt x="163139" y="124228"/>
                    <a:pt x="158297" y="124228"/>
                  </a:cubicBezTo>
                  <a:close/>
                  <a:moveTo>
                    <a:pt x="105977" y="176536"/>
                  </a:moveTo>
                  <a:cubicBezTo>
                    <a:pt x="101134" y="176541"/>
                    <a:pt x="96489" y="174615"/>
                    <a:pt x="93070" y="171186"/>
                  </a:cubicBezTo>
                  <a:lnTo>
                    <a:pt x="5348" y="83464"/>
                  </a:lnTo>
                  <a:cubicBezTo>
                    <a:pt x="-1782" y="76335"/>
                    <a:pt x="-1783" y="64777"/>
                    <a:pt x="5346" y="57646"/>
                  </a:cubicBezTo>
                  <a:cubicBezTo>
                    <a:pt x="12474" y="50516"/>
                    <a:pt x="24033" y="50515"/>
                    <a:pt x="31163" y="57644"/>
                  </a:cubicBezTo>
                  <a:lnTo>
                    <a:pt x="118885" y="145365"/>
                  </a:lnTo>
                  <a:cubicBezTo>
                    <a:pt x="126013" y="152492"/>
                    <a:pt x="126015" y="164049"/>
                    <a:pt x="118888" y="171177"/>
                  </a:cubicBezTo>
                  <a:cubicBezTo>
                    <a:pt x="115464" y="174602"/>
                    <a:pt x="110820" y="176525"/>
                    <a:pt x="105977" y="17652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4CA7AD00-3E16-44BC-9797-3FC3618B1BE6}"/>
              </a:ext>
            </a:extLst>
          </p:cNvPr>
          <p:cNvGrpSpPr>
            <a:grpSpLocks/>
          </p:cNvGrpSpPr>
          <p:nvPr/>
        </p:nvGrpSpPr>
        <p:grpSpPr>
          <a:xfrm>
            <a:off x="1068924" y="3647607"/>
            <a:ext cx="504393" cy="465532"/>
            <a:chOff x="4512858" y="7956632"/>
            <a:chExt cx="504393" cy="465532"/>
          </a:xfrm>
        </p:grpSpPr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xmlns="" id="{D36CD36A-4F99-46B6-955D-40A285044B9E}"/>
                </a:ext>
              </a:extLst>
            </p:cNvPr>
            <p:cNvSpPr/>
            <p:nvPr/>
          </p:nvSpPr>
          <p:spPr>
            <a:xfrm>
              <a:off x="4918745" y="8144818"/>
              <a:ext cx="79103" cy="257888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xmlns="" id="{4C51F967-566D-4BEB-98A8-486B6F5524BC}"/>
                </a:ext>
              </a:extLst>
            </p:cNvPr>
            <p:cNvSpPr/>
            <p:nvPr/>
          </p:nvSpPr>
          <p:spPr>
            <a:xfrm>
              <a:off x="4744676" y="8144813"/>
              <a:ext cx="79103" cy="257888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xmlns="" id="{15A2EC9B-A579-4C95-9960-710D955E7BFC}"/>
                </a:ext>
              </a:extLst>
            </p:cNvPr>
            <p:cNvSpPr/>
            <p:nvPr/>
          </p:nvSpPr>
          <p:spPr>
            <a:xfrm>
              <a:off x="4569533" y="8144813"/>
              <a:ext cx="79103" cy="257888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xmlns="" id="{8B1A88B8-F64C-4490-B012-42783A5EBEDA}"/>
                </a:ext>
              </a:extLst>
            </p:cNvPr>
            <p:cNvSpPr/>
            <p:nvPr/>
          </p:nvSpPr>
          <p:spPr>
            <a:xfrm>
              <a:off x="4512858" y="8073038"/>
              <a:ext cx="504393" cy="349126"/>
            </a:xfrm>
            <a:custGeom>
              <a:avLst/>
              <a:gdLst>
                <a:gd name="connsiteX0" fmla="*/ 99209 w 474609"/>
                <a:gd name="connsiteY0" fmla="*/ 328512 h 328511"/>
                <a:gd name="connsiteX1" fmla="*/ 46804 w 474609"/>
                <a:gd name="connsiteY1" fmla="*/ 328512 h 328511"/>
                <a:gd name="connsiteX2" fmla="*/ 0 w 474609"/>
                <a:gd name="connsiteY2" fmla="*/ 281708 h 328511"/>
                <a:gd name="connsiteX3" fmla="*/ 0 w 474609"/>
                <a:gd name="connsiteY3" fmla="*/ 46798 h 328511"/>
                <a:gd name="connsiteX4" fmla="*/ 46804 w 474609"/>
                <a:gd name="connsiteY4" fmla="*/ 0 h 328511"/>
                <a:gd name="connsiteX5" fmla="*/ 99209 w 474609"/>
                <a:gd name="connsiteY5" fmla="*/ 0 h 328511"/>
                <a:gd name="connsiteX6" fmla="*/ 146013 w 474609"/>
                <a:gd name="connsiteY6" fmla="*/ 46798 h 328511"/>
                <a:gd name="connsiteX7" fmla="*/ 146013 w 474609"/>
                <a:gd name="connsiteY7" fmla="*/ 281708 h 328511"/>
                <a:gd name="connsiteX8" fmla="*/ 99209 w 474609"/>
                <a:gd name="connsiteY8" fmla="*/ 328512 h 328511"/>
                <a:gd name="connsiteX9" fmla="*/ 46798 w 474609"/>
                <a:gd name="connsiteY9" fmla="*/ 36486 h 328511"/>
                <a:gd name="connsiteX10" fmla="*/ 36503 w 474609"/>
                <a:gd name="connsiteY10" fmla="*/ 46798 h 328511"/>
                <a:gd name="connsiteX11" fmla="*/ 36503 w 474609"/>
                <a:gd name="connsiteY11" fmla="*/ 281708 h 328511"/>
                <a:gd name="connsiteX12" fmla="*/ 46804 w 474609"/>
                <a:gd name="connsiteY12" fmla="*/ 292008 h 328511"/>
                <a:gd name="connsiteX13" fmla="*/ 99209 w 474609"/>
                <a:gd name="connsiteY13" fmla="*/ 292008 h 328511"/>
                <a:gd name="connsiteX14" fmla="*/ 109504 w 474609"/>
                <a:gd name="connsiteY14" fmla="*/ 281708 h 328511"/>
                <a:gd name="connsiteX15" fmla="*/ 109504 w 474609"/>
                <a:gd name="connsiteY15" fmla="*/ 46798 h 328511"/>
                <a:gd name="connsiteX16" fmla="*/ 99209 w 474609"/>
                <a:gd name="connsiteY16" fmla="*/ 36486 h 328511"/>
                <a:gd name="connsiteX17" fmla="*/ 264009 w 474609"/>
                <a:gd name="connsiteY17" fmla="*/ 328512 h 328511"/>
                <a:gd name="connsiteX18" fmla="*/ 211599 w 474609"/>
                <a:gd name="connsiteY18" fmla="*/ 328512 h 328511"/>
                <a:gd name="connsiteX19" fmla="*/ 164800 w 474609"/>
                <a:gd name="connsiteY19" fmla="*/ 281708 h 328511"/>
                <a:gd name="connsiteX20" fmla="*/ 164800 w 474609"/>
                <a:gd name="connsiteY20" fmla="*/ 46798 h 328511"/>
                <a:gd name="connsiteX21" fmla="*/ 211599 w 474609"/>
                <a:gd name="connsiteY21" fmla="*/ 0 h 328511"/>
                <a:gd name="connsiteX22" fmla="*/ 264009 w 474609"/>
                <a:gd name="connsiteY22" fmla="*/ 0 h 328511"/>
                <a:gd name="connsiteX23" fmla="*/ 310813 w 474609"/>
                <a:gd name="connsiteY23" fmla="*/ 46798 h 328511"/>
                <a:gd name="connsiteX24" fmla="*/ 310813 w 474609"/>
                <a:gd name="connsiteY24" fmla="*/ 281708 h 328511"/>
                <a:gd name="connsiteX25" fmla="*/ 264009 w 474609"/>
                <a:gd name="connsiteY25" fmla="*/ 328512 h 328511"/>
                <a:gd name="connsiteX26" fmla="*/ 211599 w 474609"/>
                <a:gd name="connsiteY26" fmla="*/ 36486 h 328511"/>
                <a:gd name="connsiteX27" fmla="*/ 201304 w 474609"/>
                <a:gd name="connsiteY27" fmla="*/ 46798 h 328511"/>
                <a:gd name="connsiteX28" fmla="*/ 201304 w 474609"/>
                <a:gd name="connsiteY28" fmla="*/ 281708 h 328511"/>
                <a:gd name="connsiteX29" fmla="*/ 211599 w 474609"/>
                <a:gd name="connsiteY29" fmla="*/ 292008 h 328511"/>
                <a:gd name="connsiteX30" fmla="*/ 264009 w 474609"/>
                <a:gd name="connsiteY30" fmla="*/ 292008 h 328511"/>
                <a:gd name="connsiteX31" fmla="*/ 274310 w 474609"/>
                <a:gd name="connsiteY31" fmla="*/ 281708 h 328511"/>
                <a:gd name="connsiteX32" fmla="*/ 274310 w 474609"/>
                <a:gd name="connsiteY32" fmla="*/ 46798 h 328511"/>
                <a:gd name="connsiteX33" fmla="*/ 264009 w 474609"/>
                <a:gd name="connsiteY33" fmla="*/ 36503 h 328511"/>
                <a:gd name="connsiteX34" fmla="*/ 427806 w 474609"/>
                <a:gd name="connsiteY34" fmla="*/ 328512 h 328511"/>
                <a:gd name="connsiteX35" fmla="*/ 375395 w 474609"/>
                <a:gd name="connsiteY35" fmla="*/ 328512 h 328511"/>
                <a:gd name="connsiteX36" fmla="*/ 328597 w 474609"/>
                <a:gd name="connsiteY36" fmla="*/ 281708 h 328511"/>
                <a:gd name="connsiteX37" fmla="*/ 328597 w 474609"/>
                <a:gd name="connsiteY37" fmla="*/ 46798 h 328511"/>
                <a:gd name="connsiteX38" fmla="*/ 375395 w 474609"/>
                <a:gd name="connsiteY38" fmla="*/ 0 h 328511"/>
                <a:gd name="connsiteX39" fmla="*/ 427806 w 474609"/>
                <a:gd name="connsiteY39" fmla="*/ 0 h 328511"/>
                <a:gd name="connsiteX40" fmla="*/ 474610 w 474609"/>
                <a:gd name="connsiteY40" fmla="*/ 46798 h 328511"/>
                <a:gd name="connsiteX41" fmla="*/ 474610 w 474609"/>
                <a:gd name="connsiteY41" fmla="*/ 281708 h 328511"/>
                <a:gd name="connsiteX42" fmla="*/ 427806 w 474609"/>
                <a:gd name="connsiteY42" fmla="*/ 328512 h 328511"/>
                <a:gd name="connsiteX43" fmla="*/ 375395 w 474609"/>
                <a:gd name="connsiteY43" fmla="*/ 36486 h 328511"/>
                <a:gd name="connsiteX44" fmla="*/ 365100 w 474609"/>
                <a:gd name="connsiteY44" fmla="*/ 46798 h 328511"/>
                <a:gd name="connsiteX45" fmla="*/ 365100 w 474609"/>
                <a:gd name="connsiteY45" fmla="*/ 281708 h 328511"/>
                <a:gd name="connsiteX46" fmla="*/ 375395 w 474609"/>
                <a:gd name="connsiteY46" fmla="*/ 292008 h 328511"/>
                <a:gd name="connsiteX47" fmla="*/ 427806 w 474609"/>
                <a:gd name="connsiteY47" fmla="*/ 292008 h 328511"/>
                <a:gd name="connsiteX48" fmla="*/ 438107 w 474609"/>
                <a:gd name="connsiteY48" fmla="*/ 281708 h 328511"/>
                <a:gd name="connsiteX49" fmla="*/ 438107 w 474609"/>
                <a:gd name="connsiteY49" fmla="*/ 46798 h 328511"/>
                <a:gd name="connsiteX50" fmla="*/ 427806 w 474609"/>
                <a:gd name="connsiteY50" fmla="*/ 36503 h 328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74609" h="328511">
                  <a:moveTo>
                    <a:pt x="99209" y="328512"/>
                  </a:moveTo>
                  <a:lnTo>
                    <a:pt x="46804" y="328512"/>
                  </a:lnTo>
                  <a:cubicBezTo>
                    <a:pt x="20967" y="328483"/>
                    <a:pt x="28" y="307545"/>
                    <a:pt x="0" y="281708"/>
                  </a:cubicBezTo>
                  <a:lnTo>
                    <a:pt x="0" y="46798"/>
                  </a:lnTo>
                  <a:cubicBezTo>
                    <a:pt x="28" y="20962"/>
                    <a:pt x="20968" y="25"/>
                    <a:pt x="46804" y="0"/>
                  </a:cubicBezTo>
                  <a:lnTo>
                    <a:pt x="99209" y="0"/>
                  </a:lnTo>
                  <a:cubicBezTo>
                    <a:pt x="125045" y="25"/>
                    <a:pt x="145984" y="20962"/>
                    <a:pt x="146013" y="46798"/>
                  </a:cubicBezTo>
                  <a:lnTo>
                    <a:pt x="146013" y="281708"/>
                  </a:lnTo>
                  <a:cubicBezTo>
                    <a:pt x="145984" y="307545"/>
                    <a:pt x="125046" y="328483"/>
                    <a:pt x="99209" y="328512"/>
                  </a:cubicBezTo>
                  <a:close/>
                  <a:moveTo>
                    <a:pt x="46798" y="36486"/>
                  </a:moveTo>
                  <a:cubicBezTo>
                    <a:pt x="41108" y="36492"/>
                    <a:pt x="36500" y="41108"/>
                    <a:pt x="36503" y="46798"/>
                  </a:cubicBezTo>
                  <a:lnTo>
                    <a:pt x="36503" y="281708"/>
                  </a:lnTo>
                  <a:cubicBezTo>
                    <a:pt x="36509" y="287394"/>
                    <a:pt x="41117" y="292002"/>
                    <a:pt x="46804" y="292008"/>
                  </a:cubicBezTo>
                  <a:lnTo>
                    <a:pt x="99209" y="292008"/>
                  </a:lnTo>
                  <a:cubicBezTo>
                    <a:pt x="104893" y="291999"/>
                    <a:pt x="109498" y="287392"/>
                    <a:pt x="109504" y="281708"/>
                  </a:cubicBezTo>
                  <a:lnTo>
                    <a:pt x="109504" y="46798"/>
                  </a:lnTo>
                  <a:cubicBezTo>
                    <a:pt x="109507" y="41108"/>
                    <a:pt x="104899" y="36492"/>
                    <a:pt x="99209" y="36486"/>
                  </a:cubicBezTo>
                  <a:close/>
                  <a:moveTo>
                    <a:pt x="264009" y="328512"/>
                  </a:moveTo>
                  <a:lnTo>
                    <a:pt x="211599" y="328512"/>
                  </a:lnTo>
                  <a:cubicBezTo>
                    <a:pt x="185764" y="328480"/>
                    <a:pt x="164829" y="307543"/>
                    <a:pt x="164800" y="281708"/>
                  </a:cubicBezTo>
                  <a:lnTo>
                    <a:pt x="164800" y="46798"/>
                  </a:lnTo>
                  <a:cubicBezTo>
                    <a:pt x="164829" y="20964"/>
                    <a:pt x="185765" y="29"/>
                    <a:pt x="211599" y="0"/>
                  </a:cubicBezTo>
                  <a:lnTo>
                    <a:pt x="264009" y="0"/>
                  </a:lnTo>
                  <a:cubicBezTo>
                    <a:pt x="289846" y="25"/>
                    <a:pt x="310785" y="20962"/>
                    <a:pt x="310813" y="46798"/>
                  </a:cubicBezTo>
                  <a:lnTo>
                    <a:pt x="310813" y="281708"/>
                  </a:lnTo>
                  <a:cubicBezTo>
                    <a:pt x="310785" y="307545"/>
                    <a:pt x="289847" y="328483"/>
                    <a:pt x="264009" y="328512"/>
                  </a:cubicBezTo>
                  <a:close/>
                  <a:moveTo>
                    <a:pt x="211599" y="36486"/>
                  </a:moveTo>
                  <a:cubicBezTo>
                    <a:pt x="205909" y="36492"/>
                    <a:pt x="201300" y="41108"/>
                    <a:pt x="201304" y="46798"/>
                  </a:cubicBezTo>
                  <a:lnTo>
                    <a:pt x="201304" y="281708"/>
                  </a:lnTo>
                  <a:cubicBezTo>
                    <a:pt x="201310" y="287392"/>
                    <a:pt x="205914" y="291999"/>
                    <a:pt x="211599" y="292008"/>
                  </a:cubicBezTo>
                  <a:lnTo>
                    <a:pt x="264009" y="292008"/>
                  </a:lnTo>
                  <a:cubicBezTo>
                    <a:pt x="269696" y="292002"/>
                    <a:pt x="274304" y="287394"/>
                    <a:pt x="274310" y="281708"/>
                  </a:cubicBezTo>
                  <a:lnTo>
                    <a:pt x="274310" y="46798"/>
                  </a:lnTo>
                  <a:cubicBezTo>
                    <a:pt x="274304" y="41113"/>
                    <a:pt x="269695" y="36507"/>
                    <a:pt x="264009" y="36503"/>
                  </a:cubicBezTo>
                  <a:close/>
                  <a:moveTo>
                    <a:pt x="427806" y="328512"/>
                  </a:moveTo>
                  <a:lnTo>
                    <a:pt x="375395" y="328512"/>
                  </a:lnTo>
                  <a:cubicBezTo>
                    <a:pt x="349559" y="328483"/>
                    <a:pt x="328622" y="307544"/>
                    <a:pt x="328597" y="281708"/>
                  </a:cubicBezTo>
                  <a:lnTo>
                    <a:pt x="328597" y="46798"/>
                  </a:lnTo>
                  <a:cubicBezTo>
                    <a:pt x="328622" y="20963"/>
                    <a:pt x="349560" y="25"/>
                    <a:pt x="375395" y="0"/>
                  </a:cubicBezTo>
                  <a:lnTo>
                    <a:pt x="427806" y="0"/>
                  </a:lnTo>
                  <a:cubicBezTo>
                    <a:pt x="453642" y="25"/>
                    <a:pt x="474581" y="20962"/>
                    <a:pt x="474610" y="46798"/>
                  </a:cubicBezTo>
                  <a:lnTo>
                    <a:pt x="474610" y="281708"/>
                  </a:lnTo>
                  <a:cubicBezTo>
                    <a:pt x="474581" y="307545"/>
                    <a:pt x="453643" y="328483"/>
                    <a:pt x="427806" y="328512"/>
                  </a:cubicBezTo>
                  <a:close/>
                  <a:moveTo>
                    <a:pt x="375395" y="36486"/>
                  </a:moveTo>
                  <a:cubicBezTo>
                    <a:pt x="369705" y="36492"/>
                    <a:pt x="365097" y="41108"/>
                    <a:pt x="365100" y="46798"/>
                  </a:cubicBezTo>
                  <a:lnTo>
                    <a:pt x="365100" y="281708"/>
                  </a:lnTo>
                  <a:cubicBezTo>
                    <a:pt x="365107" y="287392"/>
                    <a:pt x="369711" y="291999"/>
                    <a:pt x="375395" y="292008"/>
                  </a:cubicBezTo>
                  <a:lnTo>
                    <a:pt x="427806" y="292008"/>
                  </a:lnTo>
                  <a:cubicBezTo>
                    <a:pt x="433492" y="292002"/>
                    <a:pt x="438100" y="287394"/>
                    <a:pt x="438107" y="281708"/>
                  </a:cubicBezTo>
                  <a:lnTo>
                    <a:pt x="438107" y="46798"/>
                  </a:lnTo>
                  <a:cubicBezTo>
                    <a:pt x="438100" y="41113"/>
                    <a:pt x="433491" y="36507"/>
                    <a:pt x="427806" y="36503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xmlns="" id="{DEFAC169-6864-4EE5-A172-C0B3F0F86E19}"/>
                </a:ext>
              </a:extLst>
            </p:cNvPr>
            <p:cNvSpPr/>
            <p:nvPr/>
          </p:nvSpPr>
          <p:spPr>
            <a:xfrm>
              <a:off x="4571043" y="7956650"/>
              <a:ext cx="212929" cy="140882"/>
            </a:xfrm>
            <a:custGeom>
              <a:avLst/>
              <a:gdLst>
                <a:gd name="connsiteX0" fmla="*/ 182105 w 200356"/>
                <a:gd name="connsiteY0" fmla="*/ 132564 h 132563"/>
                <a:gd name="connsiteX1" fmla="*/ 163854 w 200356"/>
                <a:gd name="connsiteY1" fmla="*/ 114312 h 132563"/>
                <a:gd name="connsiteX2" fmla="*/ 163854 w 200356"/>
                <a:gd name="connsiteY2" fmla="*/ 36475 h 132563"/>
                <a:gd name="connsiteX3" fmla="*/ 46804 w 200356"/>
                <a:gd name="connsiteY3" fmla="*/ 36475 h 132563"/>
                <a:gd name="connsiteX4" fmla="*/ 36503 w 200356"/>
                <a:gd name="connsiteY4" fmla="*/ 46770 h 132563"/>
                <a:gd name="connsiteX5" fmla="*/ 36503 w 200356"/>
                <a:gd name="connsiteY5" fmla="*/ 114312 h 132563"/>
                <a:gd name="connsiteX6" fmla="*/ 18252 w 200356"/>
                <a:gd name="connsiteY6" fmla="*/ 132564 h 132563"/>
                <a:gd name="connsiteX7" fmla="*/ 0 w 200356"/>
                <a:gd name="connsiteY7" fmla="*/ 114312 h 132563"/>
                <a:gd name="connsiteX8" fmla="*/ 0 w 200356"/>
                <a:gd name="connsiteY8" fmla="*/ 46770 h 132563"/>
                <a:gd name="connsiteX9" fmla="*/ 46804 w 200356"/>
                <a:gd name="connsiteY9" fmla="*/ 0 h 132563"/>
                <a:gd name="connsiteX10" fmla="*/ 182105 w 200356"/>
                <a:gd name="connsiteY10" fmla="*/ 0 h 132563"/>
                <a:gd name="connsiteX11" fmla="*/ 200357 w 200356"/>
                <a:gd name="connsiteY11" fmla="*/ 18252 h 132563"/>
                <a:gd name="connsiteX12" fmla="*/ 200357 w 200356"/>
                <a:gd name="connsiteY12" fmla="*/ 114312 h 132563"/>
                <a:gd name="connsiteX13" fmla="*/ 182105 w 200356"/>
                <a:gd name="connsiteY13" fmla="*/ 132564 h 13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0356" h="132563">
                  <a:moveTo>
                    <a:pt x="182105" y="132564"/>
                  </a:moveTo>
                  <a:cubicBezTo>
                    <a:pt x="172025" y="132564"/>
                    <a:pt x="163854" y="124392"/>
                    <a:pt x="163854" y="114312"/>
                  </a:cubicBezTo>
                  <a:lnTo>
                    <a:pt x="163854" y="36475"/>
                  </a:lnTo>
                  <a:lnTo>
                    <a:pt x="46804" y="36475"/>
                  </a:lnTo>
                  <a:cubicBezTo>
                    <a:pt x="41120" y="36481"/>
                    <a:pt x="36513" y="41085"/>
                    <a:pt x="36503" y="46770"/>
                  </a:cubicBezTo>
                  <a:lnTo>
                    <a:pt x="36503" y="114312"/>
                  </a:lnTo>
                  <a:cubicBezTo>
                    <a:pt x="36503" y="124392"/>
                    <a:pt x="28332" y="132564"/>
                    <a:pt x="18252" y="132564"/>
                  </a:cubicBezTo>
                  <a:cubicBezTo>
                    <a:pt x="8172" y="132564"/>
                    <a:pt x="0" y="124392"/>
                    <a:pt x="0" y="114312"/>
                  </a:cubicBezTo>
                  <a:lnTo>
                    <a:pt x="0" y="46770"/>
                  </a:lnTo>
                  <a:cubicBezTo>
                    <a:pt x="47" y="20946"/>
                    <a:pt x="20980" y="29"/>
                    <a:pt x="46804" y="0"/>
                  </a:cubicBezTo>
                  <a:lnTo>
                    <a:pt x="182105" y="0"/>
                  </a:lnTo>
                  <a:cubicBezTo>
                    <a:pt x="192185" y="0"/>
                    <a:pt x="200357" y="8172"/>
                    <a:pt x="200357" y="18252"/>
                  </a:cubicBezTo>
                  <a:lnTo>
                    <a:pt x="200357" y="114312"/>
                  </a:lnTo>
                  <a:cubicBezTo>
                    <a:pt x="200357" y="124392"/>
                    <a:pt x="192185" y="132564"/>
                    <a:pt x="182105" y="13256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xmlns="" id="{A13AF4DB-6D14-47ED-9821-111D947DD730}"/>
                </a:ext>
              </a:extLst>
            </p:cNvPr>
            <p:cNvSpPr/>
            <p:nvPr/>
          </p:nvSpPr>
          <p:spPr>
            <a:xfrm>
              <a:off x="4744075" y="7956632"/>
              <a:ext cx="214991" cy="140906"/>
            </a:xfrm>
            <a:custGeom>
              <a:avLst/>
              <a:gdLst>
                <a:gd name="connsiteX0" fmla="*/ 184022 w 202296"/>
                <a:gd name="connsiteY0" fmla="*/ 132586 h 132586"/>
                <a:gd name="connsiteX1" fmla="*/ 165770 w 202296"/>
                <a:gd name="connsiteY1" fmla="*/ 114335 h 132586"/>
                <a:gd name="connsiteX2" fmla="*/ 165770 w 202296"/>
                <a:gd name="connsiteY2" fmla="*/ 46804 h 132586"/>
                <a:gd name="connsiteX3" fmla="*/ 155538 w 202296"/>
                <a:gd name="connsiteY3" fmla="*/ 36503 h 132586"/>
                <a:gd name="connsiteX4" fmla="*/ 155475 w 202296"/>
                <a:gd name="connsiteY4" fmla="*/ 36503 h 132586"/>
                <a:gd name="connsiteX5" fmla="*/ 18252 w 202296"/>
                <a:gd name="connsiteY5" fmla="*/ 36503 h 132586"/>
                <a:gd name="connsiteX6" fmla="*/ 0 w 202296"/>
                <a:gd name="connsiteY6" fmla="*/ 18252 h 132586"/>
                <a:gd name="connsiteX7" fmla="*/ 18252 w 202296"/>
                <a:gd name="connsiteY7" fmla="*/ 0 h 132586"/>
                <a:gd name="connsiteX8" fmla="*/ 155498 w 202296"/>
                <a:gd name="connsiteY8" fmla="*/ 0 h 132586"/>
                <a:gd name="connsiteX9" fmla="*/ 202296 w 202296"/>
                <a:gd name="connsiteY9" fmla="*/ 46741 h 132586"/>
                <a:gd name="connsiteX10" fmla="*/ 202296 w 202296"/>
                <a:gd name="connsiteY10" fmla="*/ 46821 h 132586"/>
                <a:gd name="connsiteX11" fmla="*/ 202296 w 202296"/>
                <a:gd name="connsiteY11" fmla="*/ 114352 h 132586"/>
                <a:gd name="connsiteX12" fmla="*/ 184027 w 202296"/>
                <a:gd name="connsiteY12" fmla="*/ 132586 h 132586"/>
                <a:gd name="connsiteX13" fmla="*/ 184022 w 202296"/>
                <a:gd name="connsiteY13" fmla="*/ 132586 h 132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2296" h="132586">
                  <a:moveTo>
                    <a:pt x="184022" y="132586"/>
                  </a:moveTo>
                  <a:cubicBezTo>
                    <a:pt x="173942" y="132586"/>
                    <a:pt x="165770" y="124415"/>
                    <a:pt x="165770" y="114335"/>
                  </a:cubicBezTo>
                  <a:lnTo>
                    <a:pt x="165770" y="46804"/>
                  </a:lnTo>
                  <a:cubicBezTo>
                    <a:pt x="165789" y="41134"/>
                    <a:pt x="161208" y="36522"/>
                    <a:pt x="155538" y="36503"/>
                  </a:cubicBezTo>
                  <a:cubicBezTo>
                    <a:pt x="155517" y="36503"/>
                    <a:pt x="155496" y="36503"/>
                    <a:pt x="155475" y="36503"/>
                  </a:cubicBezTo>
                  <a:lnTo>
                    <a:pt x="18252" y="36503"/>
                  </a:lnTo>
                  <a:cubicBezTo>
                    <a:pt x="8172" y="36503"/>
                    <a:pt x="0" y="28332"/>
                    <a:pt x="0" y="18252"/>
                  </a:cubicBezTo>
                  <a:cubicBezTo>
                    <a:pt x="0" y="8172"/>
                    <a:pt x="8172" y="0"/>
                    <a:pt x="18252" y="0"/>
                  </a:cubicBezTo>
                  <a:lnTo>
                    <a:pt x="155498" y="0"/>
                  </a:lnTo>
                  <a:cubicBezTo>
                    <a:pt x="181328" y="-16"/>
                    <a:pt x="202280" y="20911"/>
                    <a:pt x="202296" y="46741"/>
                  </a:cubicBezTo>
                  <a:cubicBezTo>
                    <a:pt x="202296" y="46768"/>
                    <a:pt x="202296" y="46794"/>
                    <a:pt x="202296" y="46821"/>
                  </a:cubicBezTo>
                  <a:lnTo>
                    <a:pt x="202296" y="114352"/>
                  </a:lnTo>
                  <a:cubicBezTo>
                    <a:pt x="202286" y="124432"/>
                    <a:pt x="194107" y="132596"/>
                    <a:pt x="184027" y="132586"/>
                  </a:cubicBezTo>
                  <a:cubicBezTo>
                    <a:pt x="184026" y="132586"/>
                    <a:pt x="184023" y="132586"/>
                    <a:pt x="184022" y="132586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xmlns="" id="{D91735BA-CEBB-41DA-9112-3EC986A5AB0F}"/>
              </a:ext>
            </a:extLst>
          </p:cNvPr>
          <p:cNvGrpSpPr>
            <a:grpSpLocks/>
          </p:cNvGrpSpPr>
          <p:nvPr/>
        </p:nvGrpSpPr>
        <p:grpSpPr>
          <a:xfrm>
            <a:off x="1107754" y="2278588"/>
            <a:ext cx="426733" cy="504321"/>
            <a:chOff x="6293865" y="-657946"/>
            <a:chExt cx="401535" cy="474541"/>
          </a:xfrm>
        </p:grpSpPr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xmlns="" id="{1262F86A-9824-4AB7-B733-BCB734EE843E}"/>
                </a:ext>
              </a:extLst>
            </p:cNvPr>
            <p:cNvSpPr/>
            <p:nvPr/>
          </p:nvSpPr>
          <p:spPr>
            <a:xfrm>
              <a:off x="6412980" y="-540634"/>
              <a:ext cx="264169" cy="338977"/>
            </a:xfrm>
            <a:custGeom>
              <a:avLst/>
              <a:gdLst>
                <a:gd name="connsiteX0" fmla="*/ 68443 w 264169"/>
                <a:gd name="connsiteY0" fmla="*/ 0 h 338977"/>
                <a:gd name="connsiteX1" fmla="*/ 195726 w 264169"/>
                <a:gd name="connsiteY1" fmla="*/ 0 h 338977"/>
                <a:gd name="connsiteX2" fmla="*/ 264169 w 264169"/>
                <a:gd name="connsiteY2" fmla="*/ 68443 h 338977"/>
                <a:gd name="connsiteX3" fmla="*/ 264169 w 264169"/>
                <a:gd name="connsiteY3" fmla="*/ 270534 h 338977"/>
                <a:gd name="connsiteX4" fmla="*/ 195726 w 264169"/>
                <a:gd name="connsiteY4" fmla="*/ 338978 h 338977"/>
                <a:gd name="connsiteX5" fmla="*/ 68443 w 264169"/>
                <a:gd name="connsiteY5" fmla="*/ 338978 h 338977"/>
                <a:gd name="connsiteX6" fmla="*/ 0 w 264169"/>
                <a:gd name="connsiteY6" fmla="*/ 270534 h 338977"/>
                <a:gd name="connsiteX7" fmla="*/ 0 w 264169"/>
                <a:gd name="connsiteY7" fmla="*/ 68443 h 338977"/>
                <a:gd name="connsiteX8" fmla="*/ 68443 w 264169"/>
                <a:gd name="connsiteY8" fmla="*/ 0 h 338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169" h="338977">
                  <a:moveTo>
                    <a:pt x="68443" y="0"/>
                  </a:moveTo>
                  <a:lnTo>
                    <a:pt x="195726" y="0"/>
                  </a:lnTo>
                  <a:cubicBezTo>
                    <a:pt x="241355" y="0"/>
                    <a:pt x="264169" y="22814"/>
                    <a:pt x="264169" y="68443"/>
                  </a:cubicBezTo>
                  <a:lnTo>
                    <a:pt x="264169" y="270534"/>
                  </a:lnTo>
                  <a:cubicBezTo>
                    <a:pt x="264169" y="316163"/>
                    <a:pt x="241355" y="338978"/>
                    <a:pt x="195726" y="338978"/>
                  </a:cubicBezTo>
                  <a:lnTo>
                    <a:pt x="68443" y="338978"/>
                  </a:lnTo>
                  <a:cubicBezTo>
                    <a:pt x="22814" y="338978"/>
                    <a:pt x="0" y="316163"/>
                    <a:pt x="0" y="270534"/>
                  </a:cubicBezTo>
                  <a:lnTo>
                    <a:pt x="0" y="68443"/>
                  </a:lnTo>
                  <a:cubicBezTo>
                    <a:pt x="0" y="22814"/>
                    <a:pt x="22814" y="0"/>
                    <a:pt x="68443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xmlns="" id="{03AC693C-26D9-4731-AB62-48D8C2571014}"/>
                </a:ext>
              </a:extLst>
            </p:cNvPr>
            <p:cNvSpPr/>
            <p:nvPr/>
          </p:nvSpPr>
          <p:spPr>
            <a:xfrm>
              <a:off x="6293865" y="-657946"/>
              <a:ext cx="401535" cy="474541"/>
            </a:xfrm>
            <a:custGeom>
              <a:avLst/>
              <a:gdLst>
                <a:gd name="connsiteX0" fmla="*/ 314840 w 401535"/>
                <a:gd name="connsiteY0" fmla="*/ 474541 h 474541"/>
                <a:gd name="connsiteX1" fmla="*/ 86695 w 401535"/>
                <a:gd name="connsiteY1" fmla="*/ 474541 h 474541"/>
                <a:gd name="connsiteX2" fmla="*/ 0 w 401535"/>
                <a:gd name="connsiteY2" fmla="*/ 387846 h 474541"/>
                <a:gd name="connsiteX3" fmla="*/ 0 w 401535"/>
                <a:gd name="connsiteY3" fmla="*/ 86695 h 474541"/>
                <a:gd name="connsiteX4" fmla="*/ 86695 w 401535"/>
                <a:gd name="connsiteY4" fmla="*/ 0 h 474541"/>
                <a:gd name="connsiteX5" fmla="*/ 314840 w 401535"/>
                <a:gd name="connsiteY5" fmla="*/ 0 h 474541"/>
                <a:gd name="connsiteX6" fmla="*/ 401535 w 401535"/>
                <a:gd name="connsiteY6" fmla="*/ 86695 h 474541"/>
                <a:gd name="connsiteX7" fmla="*/ 401535 w 401535"/>
                <a:gd name="connsiteY7" fmla="*/ 387846 h 474541"/>
                <a:gd name="connsiteX8" fmla="*/ 314840 w 401535"/>
                <a:gd name="connsiteY8" fmla="*/ 474541 h 474541"/>
                <a:gd name="connsiteX9" fmla="*/ 86695 w 401535"/>
                <a:gd name="connsiteY9" fmla="*/ 36503 h 474541"/>
                <a:gd name="connsiteX10" fmla="*/ 36503 w 401535"/>
                <a:gd name="connsiteY10" fmla="*/ 86695 h 474541"/>
                <a:gd name="connsiteX11" fmla="*/ 36503 w 401535"/>
                <a:gd name="connsiteY11" fmla="*/ 387846 h 474541"/>
                <a:gd name="connsiteX12" fmla="*/ 86695 w 401535"/>
                <a:gd name="connsiteY12" fmla="*/ 438038 h 474541"/>
                <a:gd name="connsiteX13" fmla="*/ 314840 w 401535"/>
                <a:gd name="connsiteY13" fmla="*/ 438038 h 474541"/>
                <a:gd name="connsiteX14" fmla="*/ 365032 w 401535"/>
                <a:gd name="connsiteY14" fmla="*/ 387846 h 474541"/>
                <a:gd name="connsiteX15" fmla="*/ 365032 w 401535"/>
                <a:gd name="connsiteY15" fmla="*/ 86695 h 474541"/>
                <a:gd name="connsiteX16" fmla="*/ 314840 w 401535"/>
                <a:gd name="connsiteY16" fmla="*/ 36503 h 47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1535" h="474541">
                  <a:moveTo>
                    <a:pt x="314840" y="474541"/>
                  </a:moveTo>
                  <a:lnTo>
                    <a:pt x="86695" y="474541"/>
                  </a:lnTo>
                  <a:cubicBezTo>
                    <a:pt x="38893" y="474541"/>
                    <a:pt x="0" y="435648"/>
                    <a:pt x="0" y="387846"/>
                  </a:cubicBezTo>
                  <a:lnTo>
                    <a:pt x="0" y="86695"/>
                  </a:lnTo>
                  <a:cubicBezTo>
                    <a:pt x="0" y="38893"/>
                    <a:pt x="38893" y="0"/>
                    <a:pt x="86695" y="0"/>
                  </a:cubicBezTo>
                  <a:lnTo>
                    <a:pt x="314840" y="0"/>
                  </a:lnTo>
                  <a:cubicBezTo>
                    <a:pt x="362642" y="0"/>
                    <a:pt x="401535" y="38893"/>
                    <a:pt x="401535" y="86695"/>
                  </a:cubicBezTo>
                  <a:lnTo>
                    <a:pt x="401535" y="387846"/>
                  </a:lnTo>
                  <a:cubicBezTo>
                    <a:pt x="401535" y="435648"/>
                    <a:pt x="362642" y="474541"/>
                    <a:pt x="314840" y="474541"/>
                  </a:cubicBezTo>
                  <a:close/>
                  <a:moveTo>
                    <a:pt x="86695" y="36503"/>
                  </a:moveTo>
                  <a:cubicBezTo>
                    <a:pt x="58988" y="36535"/>
                    <a:pt x="36535" y="58988"/>
                    <a:pt x="36503" y="86695"/>
                  </a:cubicBezTo>
                  <a:lnTo>
                    <a:pt x="36503" y="387846"/>
                  </a:lnTo>
                  <a:cubicBezTo>
                    <a:pt x="36535" y="415553"/>
                    <a:pt x="58988" y="438007"/>
                    <a:pt x="86695" y="438038"/>
                  </a:cubicBezTo>
                  <a:lnTo>
                    <a:pt x="314840" y="438038"/>
                  </a:lnTo>
                  <a:cubicBezTo>
                    <a:pt x="342547" y="438007"/>
                    <a:pt x="365001" y="415553"/>
                    <a:pt x="365032" y="387846"/>
                  </a:cubicBezTo>
                  <a:lnTo>
                    <a:pt x="365032" y="86695"/>
                  </a:lnTo>
                  <a:cubicBezTo>
                    <a:pt x="365001" y="58988"/>
                    <a:pt x="342547" y="36535"/>
                    <a:pt x="314840" y="36503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xmlns="" id="{4D838C44-B3F4-43F4-BD7F-E2ABD895608B}"/>
                </a:ext>
              </a:extLst>
            </p:cNvPr>
            <p:cNvSpPr/>
            <p:nvPr/>
          </p:nvSpPr>
          <p:spPr>
            <a:xfrm>
              <a:off x="6389653" y="-555466"/>
              <a:ext cx="209991" cy="294435"/>
            </a:xfrm>
            <a:custGeom>
              <a:avLst/>
              <a:gdLst>
                <a:gd name="connsiteX0" fmla="*/ 160693 w 209991"/>
                <a:gd name="connsiteY0" fmla="*/ 201136 h 294435"/>
                <a:gd name="connsiteX1" fmla="*/ 153992 w 209991"/>
                <a:gd name="connsiteY1" fmla="*/ 199533 h 294435"/>
                <a:gd name="connsiteX2" fmla="*/ 104980 w 209991"/>
                <a:gd name="connsiteY2" fmla="*/ 174717 h 294435"/>
                <a:gd name="connsiteX3" fmla="*/ 55969 w 209991"/>
                <a:gd name="connsiteY3" fmla="*/ 199556 h 294435"/>
                <a:gd name="connsiteX4" fmla="*/ 36037 w 209991"/>
                <a:gd name="connsiteY4" fmla="*/ 193034 h 294435"/>
                <a:gd name="connsiteX5" fmla="*/ 34615 w 209991"/>
                <a:gd name="connsiteY5" fmla="*/ 184025 h 294435"/>
                <a:gd name="connsiteX6" fmla="*/ 43045 w 209991"/>
                <a:gd name="connsiteY6" fmla="*/ 130411 h 294435"/>
                <a:gd name="connsiteX7" fmla="*/ 4232 w 209991"/>
                <a:gd name="connsiteY7" fmla="*/ 90703 h 294435"/>
                <a:gd name="connsiteX8" fmla="*/ 4456 w 209991"/>
                <a:gd name="connsiteY8" fmla="*/ 69732 h 294435"/>
                <a:gd name="connsiteX9" fmla="*/ 12416 w 209991"/>
                <a:gd name="connsiteY9" fmla="*/ 65698 h 294435"/>
                <a:gd name="connsiteX10" fmla="*/ 66350 w 209991"/>
                <a:gd name="connsiteY10" fmla="*/ 56794 h 294435"/>
                <a:gd name="connsiteX11" fmla="*/ 91862 w 209991"/>
                <a:gd name="connsiteY11" fmla="*/ 7971 h 294435"/>
                <a:gd name="connsiteX12" fmla="*/ 111870 w 209991"/>
                <a:gd name="connsiteY12" fmla="*/ 1685 h 294435"/>
                <a:gd name="connsiteX13" fmla="*/ 118156 w 209991"/>
                <a:gd name="connsiteY13" fmla="*/ 7971 h 294435"/>
                <a:gd name="connsiteX14" fmla="*/ 143640 w 209991"/>
                <a:gd name="connsiteY14" fmla="*/ 56794 h 294435"/>
                <a:gd name="connsiteX15" fmla="*/ 197573 w 209991"/>
                <a:gd name="connsiteY15" fmla="*/ 65698 h 294435"/>
                <a:gd name="connsiteX16" fmla="*/ 209792 w 209991"/>
                <a:gd name="connsiteY16" fmla="*/ 82743 h 294435"/>
                <a:gd name="connsiteX17" fmla="*/ 205758 w 209991"/>
                <a:gd name="connsiteY17" fmla="*/ 90703 h 294435"/>
                <a:gd name="connsiteX18" fmla="*/ 166973 w 209991"/>
                <a:gd name="connsiteY18" fmla="*/ 130371 h 294435"/>
                <a:gd name="connsiteX19" fmla="*/ 175403 w 209991"/>
                <a:gd name="connsiteY19" fmla="*/ 183985 h 294435"/>
                <a:gd name="connsiteX20" fmla="*/ 163031 w 209991"/>
                <a:gd name="connsiteY20" fmla="*/ 200919 h 294435"/>
                <a:gd name="connsiteX21" fmla="*/ 160751 w 209991"/>
                <a:gd name="connsiteY21" fmla="*/ 201096 h 294435"/>
                <a:gd name="connsiteX22" fmla="*/ 45355 w 209991"/>
                <a:gd name="connsiteY22" fmla="*/ 90303 h 294435"/>
                <a:gd name="connsiteX23" fmla="*/ 69453 w 209991"/>
                <a:gd name="connsiteY23" fmla="*/ 114931 h 294435"/>
                <a:gd name="connsiteX24" fmla="*/ 73502 w 209991"/>
                <a:gd name="connsiteY24" fmla="*/ 127605 h 294435"/>
                <a:gd name="connsiteX25" fmla="*/ 68415 w 209991"/>
                <a:gd name="connsiteY25" fmla="*/ 159962 h 294435"/>
                <a:gd name="connsiteX26" fmla="*/ 98279 w 209991"/>
                <a:gd name="connsiteY26" fmla="*/ 144824 h 294435"/>
                <a:gd name="connsiteX27" fmla="*/ 111682 w 209991"/>
                <a:gd name="connsiteY27" fmla="*/ 144824 h 294435"/>
                <a:gd name="connsiteX28" fmla="*/ 141546 w 209991"/>
                <a:gd name="connsiteY28" fmla="*/ 159962 h 294435"/>
                <a:gd name="connsiteX29" fmla="*/ 136459 w 209991"/>
                <a:gd name="connsiteY29" fmla="*/ 127605 h 294435"/>
                <a:gd name="connsiteX30" fmla="*/ 140508 w 209991"/>
                <a:gd name="connsiteY30" fmla="*/ 114931 h 294435"/>
                <a:gd name="connsiteX31" fmla="*/ 164606 w 209991"/>
                <a:gd name="connsiteY31" fmla="*/ 90303 h 294435"/>
                <a:gd name="connsiteX32" fmla="*/ 131480 w 209991"/>
                <a:gd name="connsiteY32" fmla="*/ 84839 h 294435"/>
                <a:gd name="connsiteX33" fmla="*/ 120745 w 209991"/>
                <a:gd name="connsiteY33" fmla="*/ 77071 h 294435"/>
                <a:gd name="connsiteX34" fmla="*/ 104980 w 209991"/>
                <a:gd name="connsiteY34" fmla="*/ 46842 h 294435"/>
                <a:gd name="connsiteX35" fmla="*/ 89216 w 209991"/>
                <a:gd name="connsiteY35" fmla="*/ 77071 h 294435"/>
                <a:gd name="connsiteX36" fmla="*/ 78481 w 209991"/>
                <a:gd name="connsiteY36" fmla="*/ 84839 h 294435"/>
                <a:gd name="connsiteX37" fmla="*/ 177987 w 209991"/>
                <a:gd name="connsiteY37" fmla="*/ 294436 h 294435"/>
                <a:gd name="connsiteX38" fmla="*/ 31974 w 209991"/>
                <a:gd name="connsiteY38" fmla="*/ 294436 h 294435"/>
                <a:gd name="connsiteX39" fmla="*/ 13722 w 209991"/>
                <a:gd name="connsiteY39" fmla="*/ 276184 h 294435"/>
                <a:gd name="connsiteX40" fmla="*/ 31974 w 209991"/>
                <a:gd name="connsiteY40" fmla="*/ 257933 h 294435"/>
                <a:gd name="connsiteX41" fmla="*/ 177987 w 209991"/>
                <a:gd name="connsiteY41" fmla="*/ 257933 h 294435"/>
                <a:gd name="connsiteX42" fmla="*/ 196238 w 209991"/>
                <a:gd name="connsiteY42" fmla="*/ 276184 h 294435"/>
                <a:gd name="connsiteX43" fmla="*/ 177987 w 209991"/>
                <a:gd name="connsiteY43" fmla="*/ 294436 h 29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209991" h="294435">
                  <a:moveTo>
                    <a:pt x="160693" y="201136"/>
                  </a:moveTo>
                  <a:cubicBezTo>
                    <a:pt x="158365" y="201135"/>
                    <a:pt x="156069" y="200586"/>
                    <a:pt x="153992" y="199533"/>
                  </a:cubicBezTo>
                  <a:lnTo>
                    <a:pt x="104980" y="174717"/>
                  </a:lnTo>
                  <a:lnTo>
                    <a:pt x="55969" y="199556"/>
                  </a:lnTo>
                  <a:cubicBezTo>
                    <a:pt x="48664" y="203259"/>
                    <a:pt x="39740" y="200339"/>
                    <a:pt x="36037" y="193034"/>
                  </a:cubicBezTo>
                  <a:cubicBezTo>
                    <a:pt x="34629" y="190255"/>
                    <a:pt x="34131" y="187103"/>
                    <a:pt x="34615" y="184025"/>
                  </a:cubicBezTo>
                  <a:lnTo>
                    <a:pt x="43045" y="130411"/>
                  </a:lnTo>
                  <a:lnTo>
                    <a:pt x="4232" y="90703"/>
                  </a:lnTo>
                  <a:cubicBezTo>
                    <a:pt x="-1497" y="84849"/>
                    <a:pt x="-1397" y="75461"/>
                    <a:pt x="4456" y="69732"/>
                  </a:cubicBezTo>
                  <a:cubicBezTo>
                    <a:pt x="6633" y="67602"/>
                    <a:pt x="9412" y="66193"/>
                    <a:pt x="12416" y="65698"/>
                  </a:cubicBezTo>
                  <a:lnTo>
                    <a:pt x="66350" y="56794"/>
                  </a:lnTo>
                  <a:lnTo>
                    <a:pt x="91862" y="7971"/>
                  </a:lnTo>
                  <a:cubicBezTo>
                    <a:pt x="95651" y="711"/>
                    <a:pt x="104609" y="-2103"/>
                    <a:pt x="111870" y="1685"/>
                  </a:cubicBezTo>
                  <a:cubicBezTo>
                    <a:pt x="114559" y="3089"/>
                    <a:pt x="116753" y="5283"/>
                    <a:pt x="118156" y="7971"/>
                  </a:cubicBezTo>
                  <a:lnTo>
                    <a:pt x="143640" y="56794"/>
                  </a:lnTo>
                  <a:lnTo>
                    <a:pt x="197573" y="65698"/>
                  </a:lnTo>
                  <a:cubicBezTo>
                    <a:pt x="205654" y="67031"/>
                    <a:pt x="211124" y="74662"/>
                    <a:pt x="209792" y="82743"/>
                  </a:cubicBezTo>
                  <a:cubicBezTo>
                    <a:pt x="209296" y="85747"/>
                    <a:pt x="207888" y="88527"/>
                    <a:pt x="205758" y="90703"/>
                  </a:cubicBezTo>
                  <a:lnTo>
                    <a:pt x="166973" y="130371"/>
                  </a:lnTo>
                  <a:lnTo>
                    <a:pt x="175403" y="183985"/>
                  </a:lnTo>
                  <a:cubicBezTo>
                    <a:pt x="176663" y="192078"/>
                    <a:pt x="171124" y="199659"/>
                    <a:pt x="163031" y="200919"/>
                  </a:cubicBezTo>
                  <a:cubicBezTo>
                    <a:pt x="162277" y="201037"/>
                    <a:pt x="161514" y="201096"/>
                    <a:pt x="160751" y="201096"/>
                  </a:cubicBezTo>
                  <a:close/>
                  <a:moveTo>
                    <a:pt x="45355" y="90303"/>
                  </a:moveTo>
                  <a:lnTo>
                    <a:pt x="69453" y="114931"/>
                  </a:lnTo>
                  <a:cubicBezTo>
                    <a:pt x="72728" y="118280"/>
                    <a:pt x="74229" y="122978"/>
                    <a:pt x="73502" y="127605"/>
                  </a:cubicBezTo>
                  <a:lnTo>
                    <a:pt x="68415" y="159962"/>
                  </a:lnTo>
                  <a:lnTo>
                    <a:pt x="98279" y="144824"/>
                  </a:lnTo>
                  <a:cubicBezTo>
                    <a:pt x="102491" y="142690"/>
                    <a:pt x="107470" y="142690"/>
                    <a:pt x="111682" y="144824"/>
                  </a:cubicBezTo>
                  <a:lnTo>
                    <a:pt x="141546" y="159962"/>
                  </a:lnTo>
                  <a:lnTo>
                    <a:pt x="136459" y="127605"/>
                  </a:lnTo>
                  <a:cubicBezTo>
                    <a:pt x="135732" y="122978"/>
                    <a:pt x="137233" y="118280"/>
                    <a:pt x="140508" y="114931"/>
                  </a:cubicBezTo>
                  <a:lnTo>
                    <a:pt x="164606" y="90303"/>
                  </a:lnTo>
                  <a:lnTo>
                    <a:pt x="131480" y="84839"/>
                  </a:lnTo>
                  <a:cubicBezTo>
                    <a:pt x="126879" y="84081"/>
                    <a:pt x="122904" y="81204"/>
                    <a:pt x="120745" y="77071"/>
                  </a:cubicBezTo>
                  <a:lnTo>
                    <a:pt x="104980" y="46842"/>
                  </a:lnTo>
                  <a:lnTo>
                    <a:pt x="89216" y="77071"/>
                  </a:lnTo>
                  <a:cubicBezTo>
                    <a:pt x="87058" y="81204"/>
                    <a:pt x="83082" y="84081"/>
                    <a:pt x="78481" y="84839"/>
                  </a:cubicBezTo>
                  <a:close/>
                  <a:moveTo>
                    <a:pt x="177987" y="294436"/>
                  </a:moveTo>
                  <a:lnTo>
                    <a:pt x="31974" y="294436"/>
                  </a:lnTo>
                  <a:cubicBezTo>
                    <a:pt x="21894" y="294436"/>
                    <a:pt x="13722" y="286264"/>
                    <a:pt x="13722" y="276184"/>
                  </a:cubicBezTo>
                  <a:cubicBezTo>
                    <a:pt x="13722" y="266104"/>
                    <a:pt x="21894" y="257933"/>
                    <a:pt x="31974" y="257933"/>
                  </a:cubicBezTo>
                  <a:lnTo>
                    <a:pt x="177987" y="257933"/>
                  </a:lnTo>
                  <a:cubicBezTo>
                    <a:pt x="188067" y="257933"/>
                    <a:pt x="196238" y="266104"/>
                    <a:pt x="196238" y="276184"/>
                  </a:cubicBezTo>
                  <a:cubicBezTo>
                    <a:pt x="196238" y="286264"/>
                    <a:pt x="188067" y="294436"/>
                    <a:pt x="177987" y="294436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69" name="文本框 168">
            <a:extLst>
              <a:ext uri="{FF2B5EF4-FFF2-40B4-BE49-F238E27FC236}">
                <a16:creationId xmlns:a16="http://schemas.microsoft.com/office/drawing/2014/main" xmlns="" id="{ABB3D120-766E-486D-B00F-1D11E85844FB}"/>
              </a:ext>
            </a:extLst>
          </p:cNvPr>
          <p:cNvSpPr txBox="1"/>
          <p:nvPr/>
        </p:nvSpPr>
        <p:spPr>
          <a:xfrm>
            <a:off x="1553191" y="2328944"/>
            <a:ext cx="1739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/>
              <a:t>输入标题</a:t>
            </a: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xmlns="" id="{E31798FF-F45A-42E5-85B9-2FD9E3828A15}"/>
              </a:ext>
            </a:extLst>
          </p:cNvPr>
          <p:cNvSpPr txBox="1"/>
          <p:nvPr/>
        </p:nvSpPr>
        <p:spPr>
          <a:xfrm>
            <a:off x="1553191" y="3678569"/>
            <a:ext cx="1739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/>
              <a:t>输入标题</a:t>
            </a: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xmlns="" id="{EF5B7149-56DB-4F42-9EFB-4F5F6734E11B}"/>
              </a:ext>
            </a:extLst>
          </p:cNvPr>
          <p:cNvSpPr txBox="1"/>
          <p:nvPr/>
        </p:nvSpPr>
        <p:spPr>
          <a:xfrm>
            <a:off x="1553191" y="5028195"/>
            <a:ext cx="1739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/>
              <a:t>输入标题</a:t>
            </a:r>
          </a:p>
        </p:txBody>
      </p:sp>
      <p:sp>
        <p:nvSpPr>
          <p:cNvPr id="173" name="空心弧 172">
            <a:extLst>
              <a:ext uri="{FF2B5EF4-FFF2-40B4-BE49-F238E27FC236}">
                <a16:creationId xmlns:a16="http://schemas.microsoft.com/office/drawing/2014/main" xmlns="" id="{B7405726-7E88-419D-9320-5E6DCE0DD8D7}"/>
              </a:ext>
            </a:extLst>
          </p:cNvPr>
          <p:cNvSpPr/>
          <p:nvPr/>
        </p:nvSpPr>
        <p:spPr>
          <a:xfrm rot="5780591">
            <a:off x="7646001" y="1901334"/>
            <a:ext cx="3856640" cy="3856640"/>
          </a:xfrm>
          <a:prstGeom prst="blockArc">
            <a:avLst>
              <a:gd name="adj1" fmla="val 10800000"/>
              <a:gd name="adj2" fmla="val 17964197"/>
              <a:gd name="adj3" fmla="val 7485"/>
            </a:avLst>
          </a:prstGeom>
          <a:solidFill>
            <a:schemeClr val="accent1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2" name="矩形 181">
            <a:extLst>
              <a:ext uri="{FF2B5EF4-FFF2-40B4-BE49-F238E27FC236}">
                <a16:creationId xmlns:a16="http://schemas.microsoft.com/office/drawing/2014/main" xmlns="" id="{ED51E90D-6E40-457B-AF6B-917BD181DCCE}"/>
              </a:ext>
            </a:extLst>
          </p:cNvPr>
          <p:cNvSpPr/>
          <p:nvPr/>
        </p:nvSpPr>
        <p:spPr>
          <a:xfrm>
            <a:off x="8471217" y="3831969"/>
            <a:ext cx="2034056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xmlns="" id="{C5CF78C1-8E19-4493-B1FA-FF28EB6829B0}"/>
              </a:ext>
            </a:extLst>
          </p:cNvPr>
          <p:cNvSpPr txBox="1"/>
          <p:nvPr/>
        </p:nvSpPr>
        <p:spPr>
          <a:xfrm>
            <a:off x="8086562" y="4058281"/>
            <a:ext cx="2840793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</a:p>
        </p:txBody>
      </p:sp>
      <p:grpSp>
        <p:nvGrpSpPr>
          <p:cNvPr id="186" name="组合 185">
            <a:extLst>
              <a:ext uri="{FF2B5EF4-FFF2-40B4-BE49-F238E27FC236}">
                <a16:creationId xmlns:a16="http://schemas.microsoft.com/office/drawing/2014/main" xmlns="" id="{CD44E1DA-4D23-482A-812F-164D57C1E595}"/>
              </a:ext>
            </a:extLst>
          </p:cNvPr>
          <p:cNvGrpSpPr/>
          <p:nvPr/>
        </p:nvGrpSpPr>
        <p:grpSpPr>
          <a:xfrm>
            <a:off x="9008732" y="2328030"/>
            <a:ext cx="959027" cy="1196038"/>
            <a:chOff x="3541437" y="2341191"/>
            <a:chExt cx="891187" cy="1111432"/>
          </a:xfrm>
        </p:grpSpPr>
        <p:grpSp>
          <p:nvGrpSpPr>
            <p:cNvPr id="187" name="组合 186">
              <a:extLst>
                <a:ext uri="{FF2B5EF4-FFF2-40B4-BE49-F238E27FC236}">
                  <a16:creationId xmlns:a16="http://schemas.microsoft.com/office/drawing/2014/main" xmlns="" id="{7068D87C-03AB-4C17-8370-29FD37FDBE91}"/>
                </a:ext>
              </a:extLst>
            </p:cNvPr>
            <p:cNvGrpSpPr/>
            <p:nvPr/>
          </p:nvGrpSpPr>
          <p:grpSpPr>
            <a:xfrm flipH="1">
              <a:off x="3597064" y="2341191"/>
              <a:ext cx="754677" cy="804524"/>
              <a:chOff x="20816" y="4563665"/>
              <a:chExt cx="693834" cy="739662"/>
            </a:xfrm>
            <a:solidFill>
              <a:schemeClr val="bg1"/>
            </a:solidFill>
          </p:grpSpPr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xmlns="" id="{B9D2A161-0E86-4A24-9F04-DB1A9B42D0B9}"/>
                  </a:ext>
                </a:extLst>
              </p:cNvPr>
              <p:cNvSpPr/>
              <p:nvPr/>
            </p:nvSpPr>
            <p:spPr>
              <a:xfrm>
                <a:off x="20816" y="4563665"/>
                <a:ext cx="504619" cy="739662"/>
              </a:xfrm>
              <a:custGeom>
                <a:avLst/>
                <a:gdLst>
                  <a:gd name="connsiteX0" fmla="*/ 486952 w 504619"/>
                  <a:gd name="connsiteY0" fmla="*/ 329902 h 739662"/>
                  <a:gd name="connsiteX1" fmla="*/ 433683 w 504619"/>
                  <a:gd name="connsiteY1" fmla="*/ 302029 h 739662"/>
                  <a:gd name="connsiteX2" fmla="*/ 441494 w 504619"/>
                  <a:gd name="connsiteY2" fmla="*/ 55128 h 739662"/>
                  <a:gd name="connsiteX3" fmla="*/ 194592 w 504619"/>
                  <a:gd name="connsiteY3" fmla="*/ 47318 h 739662"/>
                  <a:gd name="connsiteX4" fmla="*/ 186782 w 504619"/>
                  <a:gd name="connsiteY4" fmla="*/ 294219 h 739662"/>
                  <a:gd name="connsiteX5" fmla="*/ 194592 w 504619"/>
                  <a:gd name="connsiteY5" fmla="*/ 302029 h 739662"/>
                  <a:gd name="connsiteX6" fmla="*/ 23326 w 504619"/>
                  <a:gd name="connsiteY6" fmla="*/ 712075 h 739662"/>
                  <a:gd name="connsiteX7" fmla="*/ 58632 w 504619"/>
                  <a:gd name="connsiteY7" fmla="*/ 738399 h 739662"/>
                  <a:gd name="connsiteX8" fmla="*/ 68543 w 504619"/>
                  <a:gd name="connsiteY8" fmla="*/ 696280 h 739662"/>
                  <a:gd name="connsiteX9" fmla="*/ 45625 w 504619"/>
                  <a:gd name="connsiteY9" fmla="*/ 593151 h 739662"/>
                  <a:gd name="connsiteX10" fmla="*/ 309801 w 504619"/>
                  <a:gd name="connsiteY10" fmla="*/ 331760 h 739662"/>
                  <a:gd name="connsiteX11" fmla="*/ 461247 w 504619"/>
                  <a:gd name="connsiteY11" fmla="*/ 369854 h 739662"/>
                  <a:gd name="connsiteX12" fmla="*/ 498411 w 504619"/>
                  <a:gd name="connsiteY12" fmla="*/ 373260 h 739662"/>
                  <a:gd name="connsiteX13" fmla="*/ 485713 w 504619"/>
                  <a:gd name="connsiteY13" fmla="*/ 329902 h 739662"/>
                  <a:gd name="connsiteX14" fmla="*/ 311970 w 504619"/>
                  <a:gd name="connsiteY14" fmla="*/ 302029 h 739662"/>
                  <a:gd name="connsiteX15" fmla="*/ 185301 w 504619"/>
                  <a:gd name="connsiteY15" fmla="*/ 175360 h 739662"/>
                  <a:gd name="connsiteX16" fmla="*/ 311971 w 504619"/>
                  <a:gd name="connsiteY16" fmla="*/ 48691 h 739662"/>
                  <a:gd name="connsiteX17" fmla="*/ 438639 w 504619"/>
                  <a:gd name="connsiteY17" fmla="*/ 175360 h 739662"/>
                  <a:gd name="connsiteX18" fmla="*/ 311970 w 504619"/>
                  <a:gd name="connsiteY18" fmla="*/ 302028 h 739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04619" h="739662">
                    <a:moveTo>
                      <a:pt x="486952" y="329902"/>
                    </a:moveTo>
                    <a:cubicBezTo>
                      <a:pt x="470128" y="318928"/>
                      <a:pt x="452290" y="309595"/>
                      <a:pt x="433683" y="302029"/>
                    </a:cubicBezTo>
                    <a:cubicBezTo>
                      <a:pt x="504020" y="236006"/>
                      <a:pt x="507516" y="125464"/>
                      <a:pt x="441494" y="55128"/>
                    </a:cubicBezTo>
                    <a:cubicBezTo>
                      <a:pt x="375470" y="-15209"/>
                      <a:pt x="264929" y="-18706"/>
                      <a:pt x="194592" y="47318"/>
                    </a:cubicBezTo>
                    <a:cubicBezTo>
                      <a:pt x="124256" y="113341"/>
                      <a:pt x="120759" y="223882"/>
                      <a:pt x="186782" y="294219"/>
                    </a:cubicBezTo>
                    <a:cubicBezTo>
                      <a:pt x="189302" y="296904"/>
                      <a:pt x="191907" y="299509"/>
                      <a:pt x="194592" y="302029"/>
                    </a:cubicBezTo>
                    <a:cubicBezTo>
                      <a:pt x="34510" y="368411"/>
                      <a:pt x="-41983" y="551553"/>
                      <a:pt x="23326" y="712075"/>
                    </a:cubicBezTo>
                    <a:cubicBezTo>
                      <a:pt x="32617" y="734992"/>
                      <a:pt x="47483" y="743049"/>
                      <a:pt x="58632" y="738399"/>
                    </a:cubicBezTo>
                    <a:cubicBezTo>
                      <a:pt x="75357" y="733445"/>
                      <a:pt x="75666" y="714244"/>
                      <a:pt x="68543" y="696280"/>
                    </a:cubicBezTo>
                    <a:cubicBezTo>
                      <a:pt x="54927" y="663510"/>
                      <a:pt x="47170" y="628604"/>
                      <a:pt x="45625" y="593151"/>
                    </a:cubicBezTo>
                    <a:cubicBezTo>
                      <a:pt x="47152" y="448339"/>
                      <a:pt x="164982" y="331752"/>
                      <a:pt x="309801" y="331760"/>
                    </a:cubicBezTo>
                    <a:cubicBezTo>
                      <a:pt x="421914" y="331760"/>
                      <a:pt x="437400" y="354679"/>
                      <a:pt x="461247" y="369854"/>
                    </a:cubicBezTo>
                    <a:cubicBezTo>
                      <a:pt x="477661" y="380075"/>
                      <a:pt x="492217" y="381004"/>
                      <a:pt x="498411" y="373260"/>
                    </a:cubicBezTo>
                    <a:cubicBezTo>
                      <a:pt x="511728" y="359324"/>
                      <a:pt x="501818" y="340432"/>
                      <a:pt x="485713" y="329902"/>
                    </a:cubicBezTo>
                    <a:close/>
                    <a:moveTo>
                      <a:pt x="311970" y="302029"/>
                    </a:moveTo>
                    <a:cubicBezTo>
                      <a:pt x="242012" y="302028"/>
                      <a:pt x="185301" y="245317"/>
                      <a:pt x="185301" y="175360"/>
                    </a:cubicBezTo>
                    <a:cubicBezTo>
                      <a:pt x="185302" y="105402"/>
                      <a:pt x="242013" y="48691"/>
                      <a:pt x="311971" y="48691"/>
                    </a:cubicBezTo>
                    <a:cubicBezTo>
                      <a:pt x="381928" y="48692"/>
                      <a:pt x="438639" y="105403"/>
                      <a:pt x="438639" y="175360"/>
                    </a:cubicBezTo>
                    <a:cubicBezTo>
                      <a:pt x="438639" y="245317"/>
                      <a:pt x="381927" y="302028"/>
                      <a:pt x="311970" y="302028"/>
                    </a:cubicBezTo>
                    <a:close/>
                  </a:path>
                </a:pathLst>
              </a:custGeom>
              <a:grpFill/>
              <a:ln w="716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algn="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xmlns="" id="{6BCD427D-6D64-46BC-BF0D-2F7130DFF754}"/>
                  </a:ext>
                </a:extLst>
              </p:cNvPr>
              <p:cNvSpPr/>
              <p:nvPr/>
            </p:nvSpPr>
            <p:spPr>
              <a:xfrm>
                <a:off x="169263" y="5056471"/>
                <a:ext cx="545387" cy="209049"/>
              </a:xfrm>
              <a:custGeom>
                <a:avLst/>
                <a:gdLst>
                  <a:gd name="connsiteX0" fmla="*/ 298554 w 545387"/>
                  <a:gd name="connsiteY0" fmla="*/ 145561 h 209049"/>
                  <a:gd name="connsiteX1" fmla="*/ 283379 w 545387"/>
                  <a:gd name="connsiteY1" fmla="*/ 36855 h 209049"/>
                  <a:gd name="connsiteX2" fmla="*/ 223296 w 545387"/>
                  <a:gd name="connsiteY2" fmla="*/ 0 h 209049"/>
                  <a:gd name="connsiteX3" fmla="*/ 64418 w 545387"/>
                  <a:gd name="connsiteY3" fmla="*/ 0 h 209049"/>
                  <a:gd name="connsiteX4" fmla="*/ 0 w 545387"/>
                  <a:gd name="connsiteY4" fmla="*/ 68754 h 209049"/>
                  <a:gd name="connsiteX5" fmla="*/ 0 w 545387"/>
                  <a:gd name="connsiteY5" fmla="*/ 140296 h 209049"/>
                  <a:gd name="connsiteX6" fmla="*/ 64727 w 545387"/>
                  <a:gd name="connsiteY6" fmla="*/ 209050 h 209049"/>
                  <a:gd name="connsiteX7" fmla="*/ 157638 w 545387"/>
                  <a:gd name="connsiteY7" fmla="*/ 209050 h 209049"/>
                  <a:gd name="connsiteX8" fmla="*/ 182105 w 545387"/>
                  <a:gd name="connsiteY8" fmla="*/ 186131 h 209049"/>
                  <a:gd name="connsiteX9" fmla="*/ 161195 w 545387"/>
                  <a:gd name="connsiteY9" fmla="*/ 162526 h 209049"/>
                  <a:gd name="connsiteX10" fmla="*/ 157639 w 545387"/>
                  <a:gd name="connsiteY10" fmla="*/ 162594 h 209049"/>
                  <a:gd name="connsiteX11" fmla="*/ 45836 w 545387"/>
                  <a:gd name="connsiteY11" fmla="*/ 162594 h 209049"/>
                  <a:gd name="connsiteX12" fmla="*/ 45836 w 545387"/>
                  <a:gd name="connsiteY12" fmla="*/ 45836 h 209049"/>
                  <a:gd name="connsiteX13" fmla="*/ 223296 w 545387"/>
                  <a:gd name="connsiteY13" fmla="*/ 45836 h 209049"/>
                  <a:gd name="connsiteX14" fmla="*/ 239400 w 545387"/>
                  <a:gd name="connsiteY14" fmla="*/ 47695 h 209049"/>
                  <a:gd name="connsiteX15" fmla="*/ 242807 w 545387"/>
                  <a:gd name="connsiteY15" fmla="*/ 99724 h 209049"/>
                  <a:gd name="connsiteX16" fmla="*/ 245594 w 545387"/>
                  <a:gd name="connsiteY16" fmla="*/ 130695 h 209049"/>
                  <a:gd name="connsiteX17" fmla="*/ 247143 w 545387"/>
                  <a:gd name="connsiteY17" fmla="*/ 138747 h 209049"/>
                  <a:gd name="connsiteX18" fmla="*/ 271919 w 545387"/>
                  <a:gd name="connsiteY18" fmla="*/ 189538 h 209049"/>
                  <a:gd name="connsiteX19" fmla="*/ 344390 w 545387"/>
                  <a:gd name="connsiteY19" fmla="*/ 207811 h 209049"/>
                  <a:gd name="connsiteX20" fmla="*/ 480659 w 545387"/>
                  <a:gd name="connsiteY20" fmla="*/ 207811 h 209049"/>
                  <a:gd name="connsiteX21" fmla="*/ 545387 w 545387"/>
                  <a:gd name="connsiteY21" fmla="*/ 140296 h 209049"/>
                  <a:gd name="connsiteX22" fmla="*/ 545387 w 545387"/>
                  <a:gd name="connsiteY22" fmla="*/ 69064 h 209049"/>
                  <a:gd name="connsiteX23" fmla="*/ 480660 w 545387"/>
                  <a:gd name="connsiteY23" fmla="*/ 310 h 209049"/>
                  <a:gd name="connsiteX24" fmla="*/ 387749 w 545387"/>
                  <a:gd name="connsiteY24" fmla="*/ 310 h 209049"/>
                  <a:gd name="connsiteX25" fmla="*/ 362684 w 545387"/>
                  <a:gd name="connsiteY25" fmla="*/ 21543 h 209049"/>
                  <a:gd name="connsiteX26" fmla="*/ 362662 w 545387"/>
                  <a:gd name="connsiteY26" fmla="*/ 25086 h 209049"/>
                  <a:gd name="connsiteX27" fmla="*/ 387748 w 545387"/>
                  <a:gd name="connsiteY27" fmla="*/ 45836 h 209049"/>
                  <a:gd name="connsiteX28" fmla="*/ 500171 w 545387"/>
                  <a:gd name="connsiteY28" fmla="*/ 45836 h 209049"/>
                  <a:gd name="connsiteX29" fmla="*/ 500171 w 545387"/>
                  <a:gd name="connsiteY29" fmla="*/ 161975 h 209049"/>
                  <a:gd name="connsiteX30" fmla="*/ 345318 w 545387"/>
                  <a:gd name="connsiteY30" fmla="*/ 161975 h 209049"/>
                  <a:gd name="connsiteX31" fmla="*/ 298553 w 545387"/>
                  <a:gd name="connsiteY31" fmla="*/ 145561 h 20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45387" h="209049">
                    <a:moveTo>
                      <a:pt x="298554" y="145561"/>
                    </a:moveTo>
                    <a:cubicBezTo>
                      <a:pt x="282449" y="127907"/>
                      <a:pt x="288024" y="54508"/>
                      <a:pt x="283379" y="36855"/>
                    </a:cubicBezTo>
                    <a:cubicBezTo>
                      <a:pt x="278733" y="19201"/>
                      <a:pt x="269131" y="0"/>
                      <a:pt x="223296" y="0"/>
                    </a:cubicBezTo>
                    <a:lnTo>
                      <a:pt x="64418" y="0"/>
                    </a:lnTo>
                    <a:cubicBezTo>
                      <a:pt x="8982" y="0"/>
                      <a:pt x="0" y="30970"/>
                      <a:pt x="0" y="68754"/>
                    </a:cubicBezTo>
                    <a:lnTo>
                      <a:pt x="0" y="140296"/>
                    </a:lnTo>
                    <a:cubicBezTo>
                      <a:pt x="0" y="184893"/>
                      <a:pt x="14866" y="209050"/>
                      <a:pt x="64727" y="209050"/>
                    </a:cubicBezTo>
                    <a:lnTo>
                      <a:pt x="157638" y="209050"/>
                    </a:lnTo>
                    <a:cubicBezTo>
                      <a:pt x="170451" y="208782"/>
                      <a:pt x="181001" y="198899"/>
                      <a:pt x="182105" y="186131"/>
                    </a:cubicBezTo>
                    <a:cubicBezTo>
                      <a:pt x="182849" y="173839"/>
                      <a:pt x="173487" y="163270"/>
                      <a:pt x="161195" y="162526"/>
                    </a:cubicBezTo>
                    <a:cubicBezTo>
                      <a:pt x="160010" y="162454"/>
                      <a:pt x="158821" y="162477"/>
                      <a:pt x="157639" y="162594"/>
                    </a:cubicBezTo>
                    <a:lnTo>
                      <a:pt x="45836" y="162594"/>
                    </a:lnTo>
                    <a:lnTo>
                      <a:pt x="45836" y="45836"/>
                    </a:lnTo>
                    <a:lnTo>
                      <a:pt x="223296" y="45836"/>
                    </a:lnTo>
                    <a:cubicBezTo>
                      <a:pt x="228734" y="45349"/>
                      <a:pt x="234215" y="45982"/>
                      <a:pt x="239400" y="47695"/>
                    </a:cubicBezTo>
                    <a:cubicBezTo>
                      <a:pt x="241955" y="64916"/>
                      <a:pt x="243094" y="82317"/>
                      <a:pt x="242807" y="99724"/>
                    </a:cubicBezTo>
                    <a:cubicBezTo>
                      <a:pt x="242810" y="110110"/>
                      <a:pt x="243743" y="120475"/>
                      <a:pt x="245594" y="130695"/>
                    </a:cubicBezTo>
                    <a:lnTo>
                      <a:pt x="247143" y="138747"/>
                    </a:lnTo>
                    <a:cubicBezTo>
                      <a:pt x="248911" y="158138"/>
                      <a:pt x="257726" y="176209"/>
                      <a:pt x="271919" y="189538"/>
                    </a:cubicBezTo>
                    <a:cubicBezTo>
                      <a:pt x="293101" y="204129"/>
                      <a:pt x="318823" y="210615"/>
                      <a:pt x="344390" y="207811"/>
                    </a:cubicBezTo>
                    <a:lnTo>
                      <a:pt x="480659" y="207811"/>
                    </a:lnTo>
                    <a:cubicBezTo>
                      <a:pt x="527734" y="207811"/>
                      <a:pt x="545387" y="188919"/>
                      <a:pt x="545387" y="140296"/>
                    </a:cubicBezTo>
                    <a:lnTo>
                      <a:pt x="545387" y="69064"/>
                    </a:lnTo>
                    <a:cubicBezTo>
                      <a:pt x="545387" y="23228"/>
                      <a:pt x="534857" y="310"/>
                      <a:pt x="480660" y="310"/>
                    </a:cubicBezTo>
                    <a:lnTo>
                      <a:pt x="387749" y="310"/>
                    </a:lnTo>
                    <a:cubicBezTo>
                      <a:pt x="374964" y="-749"/>
                      <a:pt x="363742" y="8758"/>
                      <a:pt x="362684" y="21543"/>
                    </a:cubicBezTo>
                    <a:cubicBezTo>
                      <a:pt x="362587" y="22722"/>
                      <a:pt x="362579" y="23906"/>
                      <a:pt x="362662" y="25086"/>
                    </a:cubicBezTo>
                    <a:cubicBezTo>
                      <a:pt x="362662" y="34996"/>
                      <a:pt x="368547" y="45836"/>
                      <a:pt x="387748" y="45836"/>
                    </a:cubicBezTo>
                    <a:lnTo>
                      <a:pt x="500171" y="45836"/>
                    </a:lnTo>
                    <a:lnTo>
                      <a:pt x="500171" y="161975"/>
                    </a:lnTo>
                    <a:lnTo>
                      <a:pt x="345318" y="161975"/>
                    </a:lnTo>
                    <a:cubicBezTo>
                      <a:pt x="323019" y="161975"/>
                      <a:pt x="314348" y="161975"/>
                      <a:pt x="298553" y="145561"/>
                    </a:cubicBezTo>
                    <a:close/>
                  </a:path>
                </a:pathLst>
              </a:custGeom>
              <a:grpFill/>
              <a:ln w="716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/>
              <a:p>
                <a:pPr algn="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xmlns="" id="{25733411-5F32-453F-A62D-FE9D90F9EC3B}"/>
                </a:ext>
              </a:extLst>
            </p:cNvPr>
            <p:cNvSpPr/>
            <p:nvPr/>
          </p:nvSpPr>
          <p:spPr>
            <a:xfrm>
              <a:off x="3695601" y="3051454"/>
              <a:ext cx="597825" cy="347397"/>
            </a:xfrm>
            <a:custGeom>
              <a:avLst/>
              <a:gdLst>
                <a:gd name="connsiteX0" fmla="*/ 134416 w 597825"/>
                <a:gd name="connsiteY0" fmla="*/ 0 h 347397"/>
                <a:gd name="connsiteX1" fmla="*/ 463409 w 597825"/>
                <a:gd name="connsiteY1" fmla="*/ 0 h 347397"/>
                <a:gd name="connsiteX2" fmla="*/ 597825 w 597825"/>
                <a:gd name="connsiteY2" fmla="*/ 134416 h 347397"/>
                <a:gd name="connsiteX3" fmla="*/ 597825 w 597825"/>
                <a:gd name="connsiteY3" fmla="*/ 212982 h 347397"/>
                <a:gd name="connsiteX4" fmla="*/ 463409 w 597825"/>
                <a:gd name="connsiteY4" fmla="*/ 347397 h 347397"/>
                <a:gd name="connsiteX5" fmla="*/ 134416 w 597825"/>
                <a:gd name="connsiteY5" fmla="*/ 347397 h 347397"/>
                <a:gd name="connsiteX6" fmla="*/ 0 w 597825"/>
                <a:gd name="connsiteY6" fmla="*/ 212982 h 347397"/>
                <a:gd name="connsiteX7" fmla="*/ 0 w 597825"/>
                <a:gd name="connsiteY7" fmla="*/ 134416 h 347397"/>
                <a:gd name="connsiteX8" fmla="*/ 134416 w 597825"/>
                <a:gd name="connsiteY8" fmla="*/ 0 h 34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7825" h="347397">
                  <a:moveTo>
                    <a:pt x="134416" y="0"/>
                  </a:moveTo>
                  <a:lnTo>
                    <a:pt x="463409" y="0"/>
                  </a:lnTo>
                  <a:cubicBezTo>
                    <a:pt x="553020" y="0"/>
                    <a:pt x="597825" y="44805"/>
                    <a:pt x="597825" y="134416"/>
                  </a:cubicBezTo>
                  <a:lnTo>
                    <a:pt x="597825" y="212982"/>
                  </a:lnTo>
                  <a:cubicBezTo>
                    <a:pt x="597825" y="302592"/>
                    <a:pt x="553020" y="347397"/>
                    <a:pt x="463409" y="347397"/>
                  </a:cubicBezTo>
                  <a:lnTo>
                    <a:pt x="134416" y="347397"/>
                  </a:lnTo>
                  <a:cubicBezTo>
                    <a:pt x="44805" y="347397"/>
                    <a:pt x="0" y="302592"/>
                    <a:pt x="0" y="212982"/>
                  </a:cubicBezTo>
                  <a:lnTo>
                    <a:pt x="0" y="134416"/>
                  </a:lnTo>
                  <a:cubicBezTo>
                    <a:pt x="0" y="44805"/>
                    <a:pt x="44805" y="0"/>
                    <a:pt x="134416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116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xmlns="" id="{B09E1FA9-3520-4391-B78D-7B818357ACE0}"/>
                </a:ext>
              </a:extLst>
            </p:cNvPr>
            <p:cNvSpPr/>
            <p:nvPr/>
          </p:nvSpPr>
          <p:spPr>
            <a:xfrm>
              <a:off x="3749804" y="2526729"/>
              <a:ext cx="406372" cy="801361"/>
            </a:xfrm>
            <a:custGeom>
              <a:avLst/>
              <a:gdLst>
                <a:gd name="connsiteX0" fmla="*/ 203192 w 406372"/>
                <a:gd name="connsiteY0" fmla="*/ 406361 h 801361"/>
                <a:gd name="connsiteX1" fmla="*/ 0 w 406372"/>
                <a:gd name="connsiteY1" fmla="*/ 203181 h 801361"/>
                <a:gd name="connsiteX2" fmla="*/ 203192 w 406372"/>
                <a:gd name="connsiteY2" fmla="*/ 0 h 801361"/>
                <a:gd name="connsiteX3" fmla="*/ 406372 w 406372"/>
                <a:gd name="connsiteY3" fmla="*/ 203181 h 801361"/>
                <a:gd name="connsiteX4" fmla="*/ 203192 w 406372"/>
                <a:gd name="connsiteY4" fmla="*/ 406361 h 801361"/>
                <a:gd name="connsiteX5" fmla="*/ 203192 w 406372"/>
                <a:gd name="connsiteY5" fmla="*/ 71688 h 801361"/>
                <a:gd name="connsiteX6" fmla="*/ 71700 w 406372"/>
                <a:gd name="connsiteY6" fmla="*/ 203181 h 801361"/>
                <a:gd name="connsiteX7" fmla="*/ 203192 w 406372"/>
                <a:gd name="connsiteY7" fmla="*/ 334673 h 801361"/>
                <a:gd name="connsiteX8" fmla="*/ 334684 w 406372"/>
                <a:gd name="connsiteY8" fmla="*/ 203181 h 801361"/>
                <a:gd name="connsiteX9" fmla="*/ 203192 w 406372"/>
                <a:gd name="connsiteY9" fmla="*/ 71688 h 801361"/>
                <a:gd name="connsiteX10" fmla="*/ 209991 w 406372"/>
                <a:gd name="connsiteY10" fmla="*/ 595831 h 801361"/>
                <a:gd name="connsiteX11" fmla="*/ 155105 w 406372"/>
                <a:gd name="connsiteY11" fmla="*/ 732868 h 801361"/>
                <a:gd name="connsiteX12" fmla="*/ 161893 w 406372"/>
                <a:gd name="connsiteY12" fmla="*/ 765957 h 801361"/>
                <a:gd name="connsiteX13" fmla="*/ 188316 w 406372"/>
                <a:gd name="connsiteY13" fmla="*/ 792381 h 801361"/>
                <a:gd name="connsiteX14" fmla="*/ 231673 w 406372"/>
                <a:gd name="connsiteY14" fmla="*/ 792384 h 801361"/>
                <a:gd name="connsiteX15" fmla="*/ 231677 w 406372"/>
                <a:gd name="connsiteY15" fmla="*/ 792381 h 801361"/>
                <a:gd name="connsiteX16" fmla="*/ 258101 w 406372"/>
                <a:gd name="connsiteY16" fmla="*/ 765957 h 801361"/>
                <a:gd name="connsiteX17" fmla="*/ 264889 w 406372"/>
                <a:gd name="connsiteY17" fmla="*/ 732868 h 80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06372" h="801361">
                  <a:moveTo>
                    <a:pt x="203192" y="406361"/>
                  </a:moveTo>
                  <a:cubicBezTo>
                    <a:pt x="91179" y="406361"/>
                    <a:pt x="0" y="315216"/>
                    <a:pt x="0" y="203181"/>
                  </a:cubicBezTo>
                  <a:cubicBezTo>
                    <a:pt x="0" y="91145"/>
                    <a:pt x="91156" y="0"/>
                    <a:pt x="203192" y="0"/>
                  </a:cubicBezTo>
                  <a:cubicBezTo>
                    <a:pt x="315227" y="0"/>
                    <a:pt x="406372" y="91156"/>
                    <a:pt x="406372" y="203181"/>
                  </a:cubicBezTo>
                  <a:cubicBezTo>
                    <a:pt x="406372" y="315205"/>
                    <a:pt x="315216" y="406361"/>
                    <a:pt x="203192" y="406361"/>
                  </a:cubicBezTo>
                  <a:close/>
                  <a:moveTo>
                    <a:pt x="203192" y="71688"/>
                  </a:moveTo>
                  <a:cubicBezTo>
                    <a:pt x="130570" y="71688"/>
                    <a:pt x="71700" y="130559"/>
                    <a:pt x="71700" y="203181"/>
                  </a:cubicBezTo>
                  <a:cubicBezTo>
                    <a:pt x="71700" y="275802"/>
                    <a:pt x="130570" y="334673"/>
                    <a:pt x="203192" y="334673"/>
                  </a:cubicBezTo>
                  <a:cubicBezTo>
                    <a:pt x="275813" y="334673"/>
                    <a:pt x="334684" y="275802"/>
                    <a:pt x="334684" y="203181"/>
                  </a:cubicBezTo>
                  <a:cubicBezTo>
                    <a:pt x="334591" y="130598"/>
                    <a:pt x="275774" y="71781"/>
                    <a:pt x="203192" y="71688"/>
                  </a:cubicBezTo>
                  <a:close/>
                  <a:moveTo>
                    <a:pt x="209991" y="595831"/>
                  </a:moveTo>
                  <a:lnTo>
                    <a:pt x="155105" y="732868"/>
                  </a:lnTo>
                  <a:cubicBezTo>
                    <a:pt x="150546" y="744262"/>
                    <a:pt x="153216" y="757278"/>
                    <a:pt x="161893" y="765957"/>
                  </a:cubicBezTo>
                  <a:lnTo>
                    <a:pt x="188316" y="792381"/>
                  </a:lnTo>
                  <a:cubicBezTo>
                    <a:pt x="200288" y="804354"/>
                    <a:pt x="219700" y="804356"/>
                    <a:pt x="231673" y="792384"/>
                  </a:cubicBezTo>
                  <a:cubicBezTo>
                    <a:pt x="231674" y="792383"/>
                    <a:pt x="231676" y="792382"/>
                    <a:pt x="231677" y="792381"/>
                  </a:cubicBezTo>
                  <a:lnTo>
                    <a:pt x="258101" y="765957"/>
                  </a:lnTo>
                  <a:cubicBezTo>
                    <a:pt x="266777" y="757278"/>
                    <a:pt x="269447" y="744262"/>
                    <a:pt x="264889" y="732868"/>
                  </a:cubicBezTo>
                  <a:close/>
                </a:path>
              </a:pathLst>
            </a:custGeom>
            <a:solidFill>
              <a:schemeClr val="accent1"/>
            </a:solidFill>
            <a:ln w="1116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xmlns="" id="{80610372-3FF2-4783-B606-56C96671818A}"/>
                </a:ext>
              </a:extLst>
            </p:cNvPr>
            <p:cNvSpPr/>
            <p:nvPr/>
          </p:nvSpPr>
          <p:spPr>
            <a:xfrm>
              <a:off x="3898525" y="3091756"/>
              <a:ext cx="122524" cy="73973"/>
            </a:xfrm>
            <a:custGeom>
              <a:avLst/>
              <a:gdLst>
                <a:gd name="connsiteX0" fmla="*/ 94571 w 122524"/>
                <a:gd name="connsiteY0" fmla="*/ 73973 h 73973"/>
                <a:gd name="connsiteX1" fmla="*/ 27968 w 122524"/>
                <a:gd name="connsiteY1" fmla="*/ 73973 h 73973"/>
                <a:gd name="connsiteX2" fmla="*/ 9598 w 122524"/>
                <a:gd name="connsiteY2" fmla="*/ 59636 h 73973"/>
                <a:gd name="connsiteX3" fmla="*/ 570 w 122524"/>
                <a:gd name="connsiteY3" fmla="*/ 23523 h 73973"/>
                <a:gd name="connsiteX4" fmla="*/ 14342 w 122524"/>
                <a:gd name="connsiteY4" fmla="*/ 566 h 73973"/>
                <a:gd name="connsiteX5" fmla="*/ 18940 w 122524"/>
                <a:gd name="connsiteY5" fmla="*/ 0 h 73973"/>
                <a:gd name="connsiteX6" fmla="*/ 103588 w 122524"/>
                <a:gd name="connsiteY6" fmla="*/ 0 h 73973"/>
                <a:gd name="connsiteX7" fmla="*/ 122524 w 122524"/>
                <a:gd name="connsiteY7" fmla="*/ 18925 h 73973"/>
                <a:gd name="connsiteX8" fmla="*/ 121959 w 122524"/>
                <a:gd name="connsiteY8" fmla="*/ 23523 h 73973"/>
                <a:gd name="connsiteX9" fmla="*/ 112930 w 122524"/>
                <a:gd name="connsiteY9" fmla="*/ 59636 h 73973"/>
                <a:gd name="connsiteX10" fmla="*/ 94571 w 122524"/>
                <a:gd name="connsiteY10" fmla="*/ 73973 h 7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524" h="73973">
                  <a:moveTo>
                    <a:pt x="94571" y="73973"/>
                  </a:moveTo>
                  <a:lnTo>
                    <a:pt x="27968" y="73973"/>
                  </a:lnTo>
                  <a:cubicBezTo>
                    <a:pt x="19281" y="73976"/>
                    <a:pt x="11706" y="68065"/>
                    <a:pt x="9598" y="59636"/>
                  </a:cubicBezTo>
                  <a:lnTo>
                    <a:pt x="570" y="23523"/>
                  </a:lnTo>
                  <a:cubicBezTo>
                    <a:pt x="-1966" y="13380"/>
                    <a:pt x="4199" y="3102"/>
                    <a:pt x="14342" y="566"/>
                  </a:cubicBezTo>
                  <a:cubicBezTo>
                    <a:pt x="15846" y="189"/>
                    <a:pt x="17390" y="0"/>
                    <a:pt x="18940" y="0"/>
                  </a:cubicBezTo>
                  <a:lnTo>
                    <a:pt x="103588" y="0"/>
                  </a:lnTo>
                  <a:cubicBezTo>
                    <a:pt x="114044" y="-3"/>
                    <a:pt x="122521" y="8470"/>
                    <a:pt x="122524" y="18925"/>
                  </a:cubicBezTo>
                  <a:cubicBezTo>
                    <a:pt x="122524" y="20475"/>
                    <a:pt x="122335" y="22020"/>
                    <a:pt x="121959" y="23523"/>
                  </a:cubicBezTo>
                  <a:lnTo>
                    <a:pt x="112930" y="59636"/>
                  </a:lnTo>
                  <a:cubicBezTo>
                    <a:pt x="110823" y="68060"/>
                    <a:pt x="103256" y="73971"/>
                    <a:pt x="94571" y="73973"/>
                  </a:cubicBezTo>
                  <a:close/>
                </a:path>
              </a:pathLst>
            </a:custGeom>
            <a:solidFill>
              <a:schemeClr val="accent1"/>
            </a:solidFill>
            <a:ln w="1116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xmlns="" id="{DA2461F8-07FE-451B-940A-00B883C7A92D}"/>
                </a:ext>
              </a:extLst>
            </p:cNvPr>
            <p:cNvSpPr/>
            <p:nvPr/>
          </p:nvSpPr>
          <p:spPr>
            <a:xfrm>
              <a:off x="3541437" y="2977010"/>
              <a:ext cx="891187" cy="445834"/>
            </a:xfrm>
            <a:custGeom>
              <a:avLst/>
              <a:gdLst>
                <a:gd name="connsiteX0" fmla="*/ 35844 w 891187"/>
                <a:gd name="connsiteY0" fmla="*/ 445835 h 445834"/>
                <a:gd name="connsiteX1" fmla="*/ 0 w 891187"/>
                <a:gd name="connsiteY1" fmla="*/ 409990 h 445834"/>
                <a:gd name="connsiteX2" fmla="*/ 0 w 891187"/>
                <a:gd name="connsiteY2" fmla="*/ 272763 h 445834"/>
                <a:gd name="connsiteX3" fmla="*/ 272774 w 891187"/>
                <a:gd name="connsiteY3" fmla="*/ 0 h 445834"/>
                <a:gd name="connsiteX4" fmla="*/ 551687 w 891187"/>
                <a:gd name="connsiteY4" fmla="*/ 0 h 445834"/>
                <a:gd name="connsiteX5" fmla="*/ 636817 w 891187"/>
                <a:gd name="connsiteY5" fmla="*/ 13565 h 445834"/>
                <a:gd name="connsiteX6" fmla="*/ 659668 w 891187"/>
                <a:gd name="connsiteY6" fmla="*/ 58818 h 445834"/>
                <a:gd name="connsiteX7" fmla="*/ 614414 w 891187"/>
                <a:gd name="connsiteY7" fmla="*/ 81669 h 445834"/>
                <a:gd name="connsiteX8" fmla="*/ 551620 w 891187"/>
                <a:gd name="connsiteY8" fmla="*/ 71688 h 445834"/>
                <a:gd name="connsiteX9" fmla="*/ 272707 w 891187"/>
                <a:gd name="connsiteY9" fmla="*/ 71688 h 445834"/>
                <a:gd name="connsiteX10" fmla="*/ 71621 w 891187"/>
                <a:gd name="connsiteY10" fmla="*/ 272763 h 445834"/>
                <a:gd name="connsiteX11" fmla="*/ 71621 w 891187"/>
                <a:gd name="connsiteY11" fmla="*/ 409990 h 445834"/>
                <a:gd name="connsiteX12" fmla="*/ 35844 w 891187"/>
                <a:gd name="connsiteY12" fmla="*/ 445835 h 445834"/>
                <a:gd name="connsiteX13" fmla="*/ 752291 w 891187"/>
                <a:gd name="connsiteY13" fmla="*/ 347700 h 445834"/>
                <a:gd name="connsiteX14" fmla="*/ 613395 w 891187"/>
                <a:gd name="connsiteY14" fmla="*/ 207885 h 445834"/>
                <a:gd name="connsiteX15" fmla="*/ 752291 w 891187"/>
                <a:gd name="connsiteY15" fmla="*/ 68059 h 445834"/>
                <a:gd name="connsiteX16" fmla="*/ 891187 w 891187"/>
                <a:gd name="connsiteY16" fmla="*/ 207885 h 445834"/>
                <a:gd name="connsiteX17" fmla="*/ 752291 w 891187"/>
                <a:gd name="connsiteY17" fmla="*/ 347700 h 445834"/>
                <a:gd name="connsiteX18" fmla="*/ 752291 w 891187"/>
                <a:gd name="connsiteY18" fmla="*/ 130787 h 445834"/>
                <a:gd name="connsiteX19" fmla="*/ 676122 w 891187"/>
                <a:gd name="connsiteY19" fmla="*/ 207885 h 445834"/>
                <a:gd name="connsiteX20" fmla="*/ 752291 w 891187"/>
                <a:gd name="connsiteY20" fmla="*/ 284973 h 445834"/>
                <a:gd name="connsiteX21" fmla="*/ 828460 w 891187"/>
                <a:gd name="connsiteY21" fmla="*/ 207885 h 445834"/>
                <a:gd name="connsiteX22" fmla="*/ 752291 w 891187"/>
                <a:gd name="connsiteY22" fmla="*/ 130787 h 445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91187" h="445834">
                  <a:moveTo>
                    <a:pt x="35844" y="445835"/>
                  </a:moveTo>
                  <a:cubicBezTo>
                    <a:pt x="16048" y="445835"/>
                    <a:pt x="0" y="429786"/>
                    <a:pt x="0" y="409990"/>
                  </a:cubicBezTo>
                  <a:lnTo>
                    <a:pt x="0" y="272763"/>
                  </a:lnTo>
                  <a:cubicBezTo>
                    <a:pt x="7" y="122119"/>
                    <a:pt x="122130" y="0"/>
                    <a:pt x="272774" y="0"/>
                  </a:cubicBezTo>
                  <a:lnTo>
                    <a:pt x="551687" y="0"/>
                  </a:lnTo>
                  <a:cubicBezTo>
                    <a:pt x="580604" y="-27"/>
                    <a:pt x="609340" y="4552"/>
                    <a:pt x="636817" y="13565"/>
                  </a:cubicBezTo>
                  <a:cubicBezTo>
                    <a:pt x="655623" y="19751"/>
                    <a:pt x="665854" y="40012"/>
                    <a:pt x="659668" y="58818"/>
                  </a:cubicBezTo>
                  <a:cubicBezTo>
                    <a:pt x="653481" y="77624"/>
                    <a:pt x="633220" y="87855"/>
                    <a:pt x="614414" y="81669"/>
                  </a:cubicBezTo>
                  <a:cubicBezTo>
                    <a:pt x="594144" y="75034"/>
                    <a:pt x="572948" y="71665"/>
                    <a:pt x="551620" y="71688"/>
                  </a:cubicBezTo>
                  <a:lnTo>
                    <a:pt x="272707" y="71688"/>
                  </a:lnTo>
                  <a:cubicBezTo>
                    <a:pt x="161814" y="71688"/>
                    <a:pt x="71621" y="161893"/>
                    <a:pt x="71621" y="272763"/>
                  </a:cubicBezTo>
                  <a:lnTo>
                    <a:pt x="71621" y="409990"/>
                  </a:lnTo>
                  <a:cubicBezTo>
                    <a:pt x="71621" y="429761"/>
                    <a:pt x="55615" y="445798"/>
                    <a:pt x="35844" y="445835"/>
                  </a:cubicBezTo>
                  <a:close/>
                  <a:moveTo>
                    <a:pt x="752291" y="347700"/>
                  </a:moveTo>
                  <a:cubicBezTo>
                    <a:pt x="675708" y="347700"/>
                    <a:pt x="613395" y="284973"/>
                    <a:pt x="613395" y="207885"/>
                  </a:cubicBezTo>
                  <a:cubicBezTo>
                    <a:pt x="613395" y="130798"/>
                    <a:pt x="675708" y="68059"/>
                    <a:pt x="752291" y="68059"/>
                  </a:cubicBezTo>
                  <a:cubicBezTo>
                    <a:pt x="828874" y="68059"/>
                    <a:pt x="891187" y="130787"/>
                    <a:pt x="891187" y="207885"/>
                  </a:cubicBezTo>
                  <a:cubicBezTo>
                    <a:pt x="891187" y="284984"/>
                    <a:pt x="828886" y="347700"/>
                    <a:pt x="752291" y="347700"/>
                  </a:cubicBezTo>
                  <a:close/>
                  <a:moveTo>
                    <a:pt x="752291" y="130787"/>
                  </a:moveTo>
                  <a:cubicBezTo>
                    <a:pt x="710297" y="130787"/>
                    <a:pt x="676122" y="165376"/>
                    <a:pt x="676122" y="207885"/>
                  </a:cubicBezTo>
                  <a:cubicBezTo>
                    <a:pt x="676122" y="250394"/>
                    <a:pt x="710297" y="284973"/>
                    <a:pt x="752291" y="284973"/>
                  </a:cubicBezTo>
                  <a:cubicBezTo>
                    <a:pt x="794285" y="284973"/>
                    <a:pt x="828460" y="250394"/>
                    <a:pt x="828460" y="207885"/>
                  </a:cubicBezTo>
                  <a:cubicBezTo>
                    <a:pt x="828460" y="165376"/>
                    <a:pt x="794262" y="130787"/>
                    <a:pt x="752291" y="130787"/>
                  </a:cubicBezTo>
                  <a:close/>
                </a:path>
              </a:pathLst>
            </a:custGeom>
            <a:solidFill>
              <a:schemeClr val="accent1"/>
            </a:solidFill>
            <a:ln w="1116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xmlns="" id="{530ECC1F-5F1B-4FD2-94C2-277105FFEA96}"/>
                </a:ext>
              </a:extLst>
            </p:cNvPr>
            <p:cNvSpPr/>
            <p:nvPr/>
          </p:nvSpPr>
          <p:spPr>
            <a:xfrm>
              <a:off x="4166157" y="3204990"/>
              <a:ext cx="256341" cy="247633"/>
            </a:xfrm>
            <a:custGeom>
              <a:avLst/>
              <a:gdLst>
                <a:gd name="connsiteX0" fmla="*/ 224978 w 256341"/>
                <a:gd name="connsiteY0" fmla="*/ 247627 h 247633"/>
                <a:gd name="connsiteX1" fmla="*/ 214695 w 256341"/>
                <a:gd name="connsiteY1" fmla="*/ 245891 h 247633"/>
                <a:gd name="connsiteX2" fmla="*/ 128177 w 256341"/>
                <a:gd name="connsiteY2" fmla="*/ 215860 h 247633"/>
                <a:gd name="connsiteX3" fmla="*/ 41646 w 256341"/>
                <a:gd name="connsiteY3" fmla="*/ 245891 h 247633"/>
                <a:gd name="connsiteX4" fmla="*/ 1734 w 256341"/>
                <a:gd name="connsiteY4" fmla="*/ 226544 h 247633"/>
                <a:gd name="connsiteX5" fmla="*/ 0 w 256341"/>
                <a:gd name="connsiteY5" fmla="*/ 216264 h 247633"/>
                <a:gd name="connsiteX6" fmla="*/ 0 w 256341"/>
                <a:gd name="connsiteY6" fmla="*/ 31364 h 247633"/>
                <a:gd name="connsiteX7" fmla="*/ 31364 w 256341"/>
                <a:gd name="connsiteY7" fmla="*/ 0 h 247633"/>
                <a:gd name="connsiteX8" fmla="*/ 62727 w 256341"/>
                <a:gd name="connsiteY8" fmla="*/ 31364 h 247633"/>
                <a:gd name="connsiteX9" fmla="*/ 62727 w 256341"/>
                <a:gd name="connsiteY9" fmla="*/ 172175 h 247633"/>
                <a:gd name="connsiteX10" fmla="*/ 117894 w 256341"/>
                <a:gd name="connsiteY10" fmla="*/ 153021 h 247633"/>
                <a:gd name="connsiteX11" fmla="*/ 138459 w 256341"/>
                <a:gd name="connsiteY11" fmla="*/ 153021 h 247633"/>
                <a:gd name="connsiteX12" fmla="*/ 193615 w 256341"/>
                <a:gd name="connsiteY12" fmla="*/ 172164 h 247633"/>
                <a:gd name="connsiteX13" fmla="*/ 193615 w 256341"/>
                <a:gd name="connsiteY13" fmla="*/ 34018 h 247633"/>
                <a:gd name="connsiteX14" fmla="*/ 224978 w 256341"/>
                <a:gd name="connsiteY14" fmla="*/ 2655 h 247633"/>
                <a:gd name="connsiteX15" fmla="*/ 256342 w 256341"/>
                <a:gd name="connsiteY15" fmla="*/ 34018 h 247633"/>
                <a:gd name="connsiteX16" fmla="*/ 256342 w 256341"/>
                <a:gd name="connsiteY16" fmla="*/ 216264 h 247633"/>
                <a:gd name="connsiteX17" fmla="*/ 224978 w 256341"/>
                <a:gd name="connsiteY17" fmla="*/ 247627 h 247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6341" h="247633">
                  <a:moveTo>
                    <a:pt x="224978" y="247627"/>
                  </a:moveTo>
                  <a:cubicBezTo>
                    <a:pt x="221478" y="247626"/>
                    <a:pt x="218002" y="247039"/>
                    <a:pt x="214695" y="245891"/>
                  </a:cubicBezTo>
                  <a:lnTo>
                    <a:pt x="128177" y="215860"/>
                  </a:lnTo>
                  <a:lnTo>
                    <a:pt x="41646" y="245891"/>
                  </a:lnTo>
                  <a:cubicBezTo>
                    <a:pt x="25282" y="251570"/>
                    <a:pt x="7413" y="242908"/>
                    <a:pt x="1734" y="226544"/>
                  </a:cubicBezTo>
                  <a:cubicBezTo>
                    <a:pt x="586" y="223238"/>
                    <a:pt x="0" y="219763"/>
                    <a:pt x="0" y="216264"/>
                  </a:cubicBezTo>
                  <a:lnTo>
                    <a:pt x="0" y="31364"/>
                  </a:lnTo>
                  <a:cubicBezTo>
                    <a:pt x="0" y="14042"/>
                    <a:pt x="14042" y="0"/>
                    <a:pt x="31364" y="0"/>
                  </a:cubicBezTo>
                  <a:cubicBezTo>
                    <a:pt x="48685" y="0"/>
                    <a:pt x="62727" y="14042"/>
                    <a:pt x="62727" y="31364"/>
                  </a:cubicBezTo>
                  <a:lnTo>
                    <a:pt x="62727" y="172175"/>
                  </a:lnTo>
                  <a:lnTo>
                    <a:pt x="117894" y="153021"/>
                  </a:lnTo>
                  <a:cubicBezTo>
                    <a:pt x="124553" y="150702"/>
                    <a:pt x="131800" y="150702"/>
                    <a:pt x="138459" y="153021"/>
                  </a:cubicBezTo>
                  <a:lnTo>
                    <a:pt x="193615" y="172164"/>
                  </a:lnTo>
                  <a:lnTo>
                    <a:pt x="193615" y="34018"/>
                  </a:lnTo>
                  <a:cubicBezTo>
                    <a:pt x="193615" y="16697"/>
                    <a:pt x="207657" y="2655"/>
                    <a:pt x="224978" y="2655"/>
                  </a:cubicBezTo>
                  <a:cubicBezTo>
                    <a:pt x="242300" y="2655"/>
                    <a:pt x="256342" y="16697"/>
                    <a:pt x="256342" y="34018"/>
                  </a:cubicBezTo>
                  <a:lnTo>
                    <a:pt x="256342" y="216264"/>
                  </a:lnTo>
                  <a:cubicBezTo>
                    <a:pt x="256342" y="233585"/>
                    <a:pt x="242300" y="247627"/>
                    <a:pt x="224978" y="247627"/>
                  </a:cubicBezTo>
                  <a:close/>
                </a:path>
              </a:pathLst>
            </a:custGeom>
            <a:solidFill>
              <a:schemeClr val="accent1"/>
            </a:solidFill>
            <a:ln w="1116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xmlns="" id="{DC237F92-7272-492B-9B9E-59CBEAC3D49E}"/>
              </a:ext>
            </a:extLst>
          </p:cNvPr>
          <p:cNvSpPr/>
          <p:nvPr/>
        </p:nvSpPr>
        <p:spPr>
          <a:xfrm>
            <a:off x="3685867" y="2576919"/>
            <a:ext cx="1493498" cy="1303455"/>
          </a:xfrm>
          <a:custGeom>
            <a:avLst/>
            <a:gdLst>
              <a:gd name="connsiteX0" fmla="*/ 0 w 2628900"/>
              <a:gd name="connsiteY0" fmla="*/ 0 h 323850"/>
              <a:gd name="connsiteX1" fmla="*/ 831850 w 2628900"/>
              <a:gd name="connsiteY1" fmla="*/ 50800 h 323850"/>
              <a:gd name="connsiteX2" fmla="*/ 1562100 w 2628900"/>
              <a:gd name="connsiteY2" fmla="*/ 266700 h 323850"/>
              <a:gd name="connsiteX3" fmla="*/ 2628900 w 2628900"/>
              <a:gd name="connsiteY3" fmla="*/ 32385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8900" h="323850">
                <a:moveTo>
                  <a:pt x="0" y="0"/>
                </a:moveTo>
                <a:cubicBezTo>
                  <a:pt x="285750" y="3175"/>
                  <a:pt x="571500" y="6350"/>
                  <a:pt x="831850" y="50800"/>
                </a:cubicBezTo>
                <a:cubicBezTo>
                  <a:pt x="1092200" y="95250"/>
                  <a:pt x="1262592" y="221192"/>
                  <a:pt x="1562100" y="266700"/>
                </a:cubicBezTo>
                <a:cubicBezTo>
                  <a:pt x="1861608" y="312208"/>
                  <a:pt x="2245254" y="318029"/>
                  <a:pt x="2628900" y="323850"/>
                </a:cubicBezTo>
              </a:path>
            </a:pathLst>
          </a:custGeom>
          <a:noFill/>
          <a:ln w="222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cxnSp>
        <p:nvCxnSpPr>
          <p:cNvPr id="141" name="直接连接符 140">
            <a:extLst>
              <a:ext uri="{FF2B5EF4-FFF2-40B4-BE49-F238E27FC236}">
                <a16:creationId xmlns:a16="http://schemas.microsoft.com/office/drawing/2014/main" xmlns="" id="{BA1FCD48-FA49-4BA5-8F26-FC7F34CC2077}"/>
              </a:ext>
            </a:extLst>
          </p:cNvPr>
          <p:cNvCxnSpPr>
            <a:cxnSpLocks/>
          </p:cNvCxnSpPr>
          <p:nvPr/>
        </p:nvCxnSpPr>
        <p:spPr>
          <a:xfrm>
            <a:off x="3689081" y="3880374"/>
            <a:ext cx="1518506" cy="0"/>
          </a:xfrm>
          <a:prstGeom prst="line">
            <a:avLst/>
          </a:prstGeom>
          <a:noFill/>
          <a:ln w="2222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0" name="直接连接符 139">
            <a:extLst>
              <a:ext uri="{FF2B5EF4-FFF2-40B4-BE49-F238E27FC236}">
                <a16:creationId xmlns:a16="http://schemas.microsoft.com/office/drawing/2014/main" xmlns="" id="{EEBD439D-95A5-411B-80DC-B597AF0E3441}"/>
              </a:ext>
            </a:extLst>
          </p:cNvPr>
          <p:cNvCxnSpPr>
            <a:cxnSpLocks/>
          </p:cNvCxnSpPr>
          <p:nvPr/>
        </p:nvCxnSpPr>
        <p:spPr>
          <a:xfrm>
            <a:off x="6731550" y="3880373"/>
            <a:ext cx="830197" cy="0"/>
          </a:xfrm>
          <a:prstGeom prst="line">
            <a:avLst/>
          </a:prstGeom>
          <a:noFill/>
          <a:ln w="22225">
            <a:solidFill>
              <a:schemeClr val="accent1">
                <a:lumMod val="60000"/>
                <a:lumOff val="40000"/>
              </a:schemeClr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2" name="矩形: 圆角 101">
            <a:extLst>
              <a:ext uri="{FF2B5EF4-FFF2-40B4-BE49-F238E27FC236}">
                <a16:creationId xmlns:a16="http://schemas.microsoft.com/office/drawing/2014/main" xmlns="" id="{E4D7D8C6-03F7-4DA3-A1E8-7BB1C1E2EDC3}"/>
              </a:ext>
            </a:extLst>
          </p:cNvPr>
          <p:cNvSpPr/>
          <p:nvPr/>
        </p:nvSpPr>
        <p:spPr>
          <a:xfrm>
            <a:off x="4867170" y="3567469"/>
            <a:ext cx="1977414" cy="62580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xmlns="" id="{B3BD203F-3BB0-4799-B694-AB8739F4E3AB}"/>
              </a:ext>
            </a:extLst>
          </p:cNvPr>
          <p:cNvSpPr txBox="1"/>
          <p:nvPr/>
        </p:nvSpPr>
        <p:spPr>
          <a:xfrm>
            <a:off x="4986263" y="3649541"/>
            <a:ext cx="1739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输入标题</a:t>
            </a:r>
          </a:p>
        </p:txBody>
      </p:sp>
      <p:sp>
        <p:nvSpPr>
          <p:cNvPr id="198" name="任意多边形: 形状 197">
            <a:extLst>
              <a:ext uri="{FF2B5EF4-FFF2-40B4-BE49-F238E27FC236}">
                <a16:creationId xmlns:a16="http://schemas.microsoft.com/office/drawing/2014/main" xmlns="" id="{1025DC1B-A70B-44AB-B6A4-8C1A5F179008}"/>
              </a:ext>
            </a:extLst>
          </p:cNvPr>
          <p:cNvSpPr/>
          <p:nvPr/>
        </p:nvSpPr>
        <p:spPr>
          <a:xfrm rot="642229">
            <a:off x="10814968" y="5337134"/>
            <a:ext cx="416829" cy="416829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24" name="图片 23" descr="卡通人物&#10;&#10;中度可信度描述已自动生成">
            <a:extLst>
              <a:ext uri="{FF2B5EF4-FFF2-40B4-BE49-F238E27FC236}">
                <a16:creationId xmlns:a16="http://schemas.microsoft.com/office/drawing/2014/main" xmlns="" id="{37B61C0C-5489-411B-B0A9-CCA7FDA7B97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0691" y="2438239"/>
            <a:ext cx="1363664" cy="1363664"/>
          </a:xfrm>
          <a:prstGeom prst="rect">
            <a:avLst/>
          </a:prstGeom>
        </p:spPr>
      </p:pic>
      <p:sp>
        <p:nvSpPr>
          <p:cNvPr id="181" name="文本框 180">
            <a:extLst>
              <a:ext uri="{FF2B5EF4-FFF2-40B4-BE49-F238E27FC236}">
                <a16:creationId xmlns:a16="http://schemas.microsoft.com/office/drawing/2014/main" xmlns="" id="{ADD5EE11-1599-4398-B474-2766834AA47D}"/>
              </a:ext>
            </a:extLst>
          </p:cNvPr>
          <p:cNvSpPr txBox="1"/>
          <p:nvPr/>
        </p:nvSpPr>
        <p:spPr>
          <a:xfrm>
            <a:off x="8365259" y="3647607"/>
            <a:ext cx="224597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842881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42C43A0-33B5-4CFF-9175-2241D3109E52}"/>
              </a:ext>
            </a:extLst>
          </p:cNvPr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4341476A-2754-4A18-BBE4-A78A7024FE2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8DB03289-8B7A-42AA-99D9-8CA2625CEB48}"/>
                </a:ext>
              </a:extLst>
            </p:cNvPr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>
                <a:extLst>
                  <a:ext uri="{FF2B5EF4-FFF2-40B4-BE49-F238E27FC236}">
                    <a16:creationId xmlns:a16="http://schemas.microsoft.com/office/drawing/2014/main" xmlns="" id="{AD707E5F-917C-4A31-9FBF-4F97E857F5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>
                <a:extLst>
                  <a:ext uri="{FF2B5EF4-FFF2-40B4-BE49-F238E27FC236}">
                    <a16:creationId xmlns:a16="http://schemas.microsoft.com/office/drawing/2014/main" xmlns="" id="{36A80273-E825-4077-B09A-4F8B066E70E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>
                <a:extLst>
                  <a:ext uri="{FF2B5EF4-FFF2-40B4-BE49-F238E27FC236}">
                    <a16:creationId xmlns:a16="http://schemas.microsoft.com/office/drawing/2014/main" xmlns="" id="{7A50CF2F-5F99-480B-B410-6BF24ED255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5C313CE5-3D15-4694-8560-2DE931240563}"/>
                </a:ext>
              </a:extLst>
            </p:cNvPr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>
                <a:extLst>
                  <a:ext uri="{FF2B5EF4-FFF2-40B4-BE49-F238E27FC236}">
                    <a16:creationId xmlns:a16="http://schemas.microsoft.com/office/drawing/2014/main" xmlns="" id="{8D72AA82-0850-4DDD-BC03-D143733F97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>
                <a:extLst>
                  <a:ext uri="{FF2B5EF4-FFF2-40B4-BE49-F238E27FC236}">
                    <a16:creationId xmlns:a16="http://schemas.microsoft.com/office/drawing/2014/main" xmlns="" id="{730C6756-8AFD-4530-A22B-CE71C5306E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>
                <a:extLst>
                  <a:ext uri="{FF2B5EF4-FFF2-40B4-BE49-F238E27FC236}">
                    <a16:creationId xmlns:a16="http://schemas.microsoft.com/office/drawing/2014/main" xmlns="" id="{73B9FFF6-8377-4C96-B3E3-475CE6C39B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2B708AA-1D9B-41DB-96F1-21136A57189D}"/>
                </a:ext>
              </a:extLst>
            </p:cNvPr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>
                <a:extLst>
                  <a:ext uri="{FF2B5EF4-FFF2-40B4-BE49-F238E27FC236}">
                    <a16:creationId xmlns:a16="http://schemas.microsoft.com/office/drawing/2014/main" xmlns="" id="{18049E3A-32EB-4BB3-A889-521AF4C234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>
                <a:extLst>
                  <a:ext uri="{FF2B5EF4-FFF2-40B4-BE49-F238E27FC236}">
                    <a16:creationId xmlns:a16="http://schemas.microsoft.com/office/drawing/2014/main" xmlns="" id="{061C668B-C383-4101-8958-6409DEBB5CF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04D274E5-CE78-4FD6-8515-A745ABBCFBE1}"/>
                </a:ext>
              </a:extLst>
            </p:cNvPr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>
                <a:extLst>
                  <a:ext uri="{FF2B5EF4-FFF2-40B4-BE49-F238E27FC236}">
                    <a16:creationId xmlns:a16="http://schemas.microsoft.com/office/drawing/2014/main" xmlns="" id="{96235C7B-8F3E-474D-9BE8-B45A25AB98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>
                <a:extLst>
                  <a:ext uri="{FF2B5EF4-FFF2-40B4-BE49-F238E27FC236}">
                    <a16:creationId xmlns:a16="http://schemas.microsoft.com/office/drawing/2014/main" xmlns="" id="{B6207383-9B1F-418D-B6C8-30191313A61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1723055-5ACA-4FCD-91B4-520FDA74EBED}"/>
              </a:ext>
            </a:extLst>
          </p:cNvPr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E98D4216-69B2-4910-8619-0FC9F5A227FB}"/>
                </a:ext>
              </a:extLst>
            </p:cNvPr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9AA9CEF2-3B55-4B37-BA0F-2B1E05182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67" name="图形 66">
            <a:extLst>
              <a:ext uri="{FF2B5EF4-FFF2-40B4-BE49-F238E27FC236}">
                <a16:creationId xmlns:a16="http://schemas.microsoft.com/office/drawing/2014/main" xmlns="" id="{7A6CC9A4-1934-4043-807C-5D54EE2AE6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flipH="1">
            <a:off x="6072235" y="953539"/>
            <a:ext cx="3821899" cy="3821899"/>
          </a:xfrm>
          <a:prstGeom prst="rect">
            <a:avLst/>
          </a:prstGeom>
        </p:spPr>
      </p:pic>
      <p:pic>
        <p:nvPicPr>
          <p:cNvPr id="93" name="图形 92">
            <a:extLst>
              <a:ext uri="{FF2B5EF4-FFF2-40B4-BE49-F238E27FC236}">
                <a16:creationId xmlns:a16="http://schemas.microsoft.com/office/drawing/2014/main" xmlns="" id="{E656906A-71AB-4DF1-AE1C-79E1B0077C7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pic>
        <p:nvPicPr>
          <p:cNvPr id="94" name="图形 93">
            <a:extLst>
              <a:ext uri="{FF2B5EF4-FFF2-40B4-BE49-F238E27FC236}">
                <a16:creationId xmlns:a16="http://schemas.microsoft.com/office/drawing/2014/main" xmlns="" id="{5FF59B11-7409-43AD-844F-EAA5FF24767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104" name="圆角矩形 3">
            <a:extLst>
              <a:ext uri="{FF2B5EF4-FFF2-40B4-BE49-F238E27FC236}">
                <a16:creationId xmlns:a16="http://schemas.microsoft.com/office/drawing/2014/main" xmlns="" id="{82D0252F-060E-4471-BA5A-F268C0B7AF64}"/>
              </a:ext>
            </a:extLst>
          </p:cNvPr>
          <p:cNvSpPr/>
          <p:nvPr/>
        </p:nvSpPr>
        <p:spPr>
          <a:xfrm>
            <a:off x="790839" y="1552648"/>
            <a:ext cx="3324225" cy="4583475"/>
          </a:xfrm>
          <a:prstGeom prst="roundRect">
            <a:avLst>
              <a:gd name="adj" fmla="val 11768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06" name="文本框 11">
            <a:extLst>
              <a:ext uri="{FF2B5EF4-FFF2-40B4-BE49-F238E27FC236}">
                <a16:creationId xmlns:a16="http://schemas.microsoft.com/office/drawing/2014/main" xmlns="" id="{BB09BAB2-AF7D-4A93-AFAD-B2E1A5F0C21E}"/>
              </a:ext>
            </a:extLst>
          </p:cNvPr>
          <p:cNvSpPr txBox="1">
            <a:spLocks/>
          </p:cNvSpPr>
          <p:nvPr/>
        </p:nvSpPr>
        <p:spPr>
          <a:xfrm>
            <a:off x="1276167" y="1909840"/>
            <a:ext cx="2353568" cy="83631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10%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3E8FB7AC-E094-47AC-840E-7388C088524A}"/>
              </a:ext>
            </a:extLst>
          </p:cNvPr>
          <p:cNvSpPr txBox="1"/>
          <p:nvPr/>
        </p:nvSpPr>
        <p:spPr>
          <a:xfrm>
            <a:off x="1032555" y="2623545"/>
            <a:ext cx="2840793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44D29566-F43D-4D53-AE66-E7F5D8400EEE}"/>
              </a:ext>
            </a:extLst>
          </p:cNvPr>
          <p:cNvSpPr/>
          <p:nvPr/>
        </p:nvSpPr>
        <p:spPr>
          <a:xfrm>
            <a:off x="1264794" y="3964346"/>
            <a:ext cx="237631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xmlns="" id="{8E4C9573-1D3C-4032-982D-4037C467AF61}"/>
              </a:ext>
            </a:extLst>
          </p:cNvPr>
          <p:cNvSpPr/>
          <p:nvPr/>
        </p:nvSpPr>
        <p:spPr>
          <a:xfrm>
            <a:off x="1264794" y="4730399"/>
            <a:ext cx="237631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xmlns="" id="{DDBAF2B6-868A-4D02-936A-0AAB5CC9A7A6}"/>
              </a:ext>
            </a:extLst>
          </p:cNvPr>
          <p:cNvSpPr/>
          <p:nvPr/>
        </p:nvSpPr>
        <p:spPr>
          <a:xfrm>
            <a:off x="1264794" y="5496452"/>
            <a:ext cx="237631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5" name="圆角矩形 3">
            <a:extLst>
              <a:ext uri="{FF2B5EF4-FFF2-40B4-BE49-F238E27FC236}">
                <a16:creationId xmlns:a16="http://schemas.microsoft.com/office/drawing/2014/main" xmlns="" id="{1E89C6ED-785C-4446-95EB-86EEF1AB678B}"/>
              </a:ext>
            </a:extLst>
          </p:cNvPr>
          <p:cNvSpPr/>
          <p:nvPr/>
        </p:nvSpPr>
        <p:spPr>
          <a:xfrm>
            <a:off x="4476875" y="1552648"/>
            <a:ext cx="3324225" cy="4583475"/>
          </a:xfrm>
          <a:prstGeom prst="roundRect">
            <a:avLst>
              <a:gd name="adj" fmla="val 11768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16" name="文本框 11">
            <a:extLst>
              <a:ext uri="{FF2B5EF4-FFF2-40B4-BE49-F238E27FC236}">
                <a16:creationId xmlns:a16="http://schemas.microsoft.com/office/drawing/2014/main" xmlns="" id="{C1567740-EF39-4C10-858D-6C080285642E}"/>
              </a:ext>
            </a:extLst>
          </p:cNvPr>
          <p:cNvSpPr txBox="1">
            <a:spLocks/>
          </p:cNvSpPr>
          <p:nvPr/>
        </p:nvSpPr>
        <p:spPr>
          <a:xfrm>
            <a:off x="4962203" y="1909840"/>
            <a:ext cx="2353568" cy="83631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20%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xmlns="" id="{650A2492-416E-4AC6-88A2-97231DAC6CAF}"/>
              </a:ext>
            </a:extLst>
          </p:cNvPr>
          <p:cNvSpPr txBox="1"/>
          <p:nvPr/>
        </p:nvSpPr>
        <p:spPr>
          <a:xfrm>
            <a:off x="4718591" y="2623545"/>
            <a:ext cx="2840793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</a:p>
        </p:txBody>
      </p:sp>
      <p:sp>
        <p:nvSpPr>
          <p:cNvPr id="126" name="矩形 125">
            <a:extLst>
              <a:ext uri="{FF2B5EF4-FFF2-40B4-BE49-F238E27FC236}">
                <a16:creationId xmlns:a16="http://schemas.microsoft.com/office/drawing/2014/main" xmlns="" id="{0B50BB23-5436-4591-9F2D-6FB4FDA43C9A}"/>
              </a:ext>
            </a:extLst>
          </p:cNvPr>
          <p:cNvSpPr/>
          <p:nvPr/>
        </p:nvSpPr>
        <p:spPr>
          <a:xfrm>
            <a:off x="4950830" y="3964346"/>
            <a:ext cx="237631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24" name="矩形 123">
            <a:extLst>
              <a:ext uri="{FF2B5EF4-FFF2-40B4-BE49-F238E27FC236}">
                <a16:creationId xmlns:a16="http://schemas.microsoft.com/office/drawing/2014/main" xmlns="" id="{998F3C79-7C71-4423-A71B-9848FD847BE7}"/>
              </a:ext>
            </a:extLst>
          </p:cNvPr>
          <p:cNvSpPr/>
          <p:nvPr/>
        </p:nvSpPr>
        <p:spPr>
          <a:xfrm>
            <a:off x="4950830" y="4730399"/>
            <a:ext cx="237631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xmlns="" id="{B65AFA94-9D3D-49CF-B6F5-D5C35A263014}"/>
              </a:ext>
            </a:extLst>
          </p:cNvPr>
          <p:cNvSpPr/>
          <p:nvPr/>
        </p:nvSpPr>
        <p:spPr>
          <a:xfrm>
            <a:off x="4950830" y="5496452"/>
            <a:ext cx="237631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29" name="圆角矩形 3">
            <a:extLst>
              <a:ext uri="{FF2B5EF4-FFF2-40B4-BE49-F238E27FC236}">
                <a16:creationId xmlns:a16="http://schemas.microsoft.com/office/drawing/2014/main" xmlns="" id="{17E75B70-0861-4E0A-934E-1E82345EA8A6}"/>
              </a:ext>
            </a:extLst>
          </p:cNvPr>
          <p:cNvSpPr/>
          <p:nvPr/>
        </p:nvSpPr>
        <p:spPr>
          <a:xfrm>
            <a:off x="8162911" y="1552648"/>
            <a:ext cx="3324225" cy="4583475"/>
          </a:xfrm>
          <a:prstGeom prst="roundRect">
            <a:avLst>
              <a:gd name="adj" fmla="val 11768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130" name="文本框 11">
            <a:extLst>
              <a:ext uri="{FF2B5EF4-FFF2-40B4-BE49-F238E27FC236}">
                <a16:creationId xmlns:a16="http://schemas.microsoft.com/office/drawing/2014/main" xmlns="" id="{D38879A4-6835-479B-AA21-0AAAA27256DF}"/>
              </a:ext>
            </a:extLst>
          </p:cNvPr>
          <p:cNvSpPr txBox="1">
            <a:spLocks/>
          </p:cNvSpPr>
          <p:nvPr/>
        </p:nvSpPr>
        <p:spPr>
          <a:xfrm>
            <a:off x="8648239" y="1909840"/>
            <a:ext cx="2353568" cy="83631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b="0" dirty="0">
                <a:solidFill>
                  <a:schemeClr val="accent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70%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xmlns="" id="{6BEB7F0D-246D-423A-A096-14675DBE6BCD}"/>
              </a:ext>
            </a:extLst>
          </p:cNvPr>
          <p:cNvSpPr txBox="1"/>
          <p:nvPr/>
        </p:nvSpPr>
        <p:spPr>
          <a:xfrm>
            <a:off x="8404627" y="2623545"/>
            <a:ext cx="2840793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xmlns="" id="{C505F5B3-3D1B-4760-A039-4A24C2C8DFD7}"/>
              </a:ext>
            </a:extLst>
          </p:cNvPr>
          <p:cNvSpPr/>
          <p:nvPr/>
        </p:nvSpPr>
        <p:spPr>
          <a:xfrm>
            <a:off x="8636866" y="3964346"/>
            <a:ext cx="237631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xmlns="" id="{93341248-2888-4D13-93B1-FAC93EE0CA9C}"/>
              </a:ext>
            </a:extLst>
          </p:cNvPr>
          <p:cNvSpPr/>
          <p:nvPr/>
        </p:nvSpPr>
        <p:spPr>
          <a:xfrm>
            <a:off x="8636866" y="4730399"/>
            <a:ext cx="237631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xmlns="" id="{676604A4-A364-4AB1-B15E-D434C0BE5C34}"/>
              </a:ext>
            </a:extLst>
          </p:cNvPr>
          <p:cNvSpPr/>
          <p:nvPr/>
        </p:nvSpPr>
        <p:spPr>
          <a:xfrm>
            <a:off x="8636866" y="5496452"/>
            <a:ext cx="2376314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xmlns="" id="{3710CFA4-1F93-4B57-96A5-B217D8C73E57}"/>
              </a:ext>
            </a:extLst>
          </p:cNvPr>
          <p:cNvSpPr/>
          <p:nvPr/>
        </p:nvSpPr>
        <p:spPr>
          <a:xfrm rot="642229">
            <a:off x="10634242" y="1631004"/>
            <a:ext cx="416829" cy="416829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0" name="文本框 11">
            <a:extLst>
              <a:ext uri="{FF2B5EF4-FFF2-40B4-BE49-F238E27FC236}">
                <a16:creationId xmlns:a16="http://schemas.microsoft.com/office/drawing/2014/main" xmlns="" id="{43C1F1D6-B1DB-4091-BF4B-694056E25CCD}"/>
              </a:ext>
            </a:extLst>
          </p:cNvPr>
          <p:cNvSpPr txBox="1">
            <a:spLocks/>
          </p:cNvSpPr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三项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并列关系</a:t>
            </a: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1439829D-29FB-4180-A8EE-508F1D872B6F}"/>
              </a:ext>
            </a:extLst>
          </p:cNvPr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72" name="íŝlîďè">
              <a:extLst>
                <a:ext uri="{FF2B5EF4-FFF2-40B4-BE49-F238E27FC236}">
                  <a16:creationId xmlns:a16="http://schemas.microsoft.com/office/drawing/2014/main" xmlns="" id="{BB6FF80A-5937-4687-91E8-FE8D1067BBF3}"/>
                </a:ext>
              </a:extLst>
            </p:cNvPr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73" name="ïśļîḓê">
              <a:extLst>
                <a:ext uri="{FF2B5EF4-FFF2-40B4-BE49-F238E27FC236}">
                  <a16:creationId xmlns:a16="http://schemas.microsoft.com/office/drawing/2014/main" xmlns="" id="{841724E8-1BD8-4A05-83CD-B086D6FB889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74" name="ïśļîḓê">
              <a:extLst>
                <a:ext uri="{FF2B5EF4-FFF2-40B4-BE49-F238E27FC236}">
                  <a16:creationId xmlns:a16="http://schemas.microsoft.com/office/drawing/2014/main" xmlns="" id="{4703795F-5647-43D4-A180-77BD073469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22CAACB6-19D0-4CCA-92DE-F1898BA8B89F}"/>
              </a:ext>
            </a:extLst>
          </p:cNvPr>
          <p:cNvSpPr txBox="1"/>
          <p:nvPr/>
        </p:nvSpPr>
        <p:spPr>
          <a:xfrm>
            <a:off x="1264794" y="3769680"/>
            <a:ext cx="23763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E56C9EC0-F8BD-435E-8B71-CC0A4268B7AA}"/>
              </a:ext>
            </a:extLst>
          </p:cNvPr>
          <p:cNvSpPr txBox="1"/>
          <p:nvPr/>
        </p:nvSpPr>
        <p:spPr>
          <a:xfrm>
            <a:off x="1264794" y="4535733"/>
            <a:ext cx="23763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26A5AC33-AC19-4E35-B1BE-BEBC62B13E7E}"/>
              </a:ext>
            </a:extLst>
          </p:cNvPr>
          <p:cNvSpPr txBox="1"/>
          <p:nvPr/>
        </p:nvSpPr>
        <p:spPr>
          <a:xfrm>
            <a:off x="1264794" y="5301786"/>
            <a:ext cx="23763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xmlns="" id="{AB7B8453-9B8D-4413-91CC-782E20FA9271}"/>
              </a:ext>
            </a:extLst>
          </p:cNvPr>
          <p:cNvSpPr txBox="1"/>
          <p:nvPr/>
        </p:nvSpPr>
        <p:spPr>
          <a:xfrm>
            <a:off x="4950830" y="3769680"/>
            <a:ext cx="23763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xmlns="" id="{0EEF516F-12F8-4D78-9681-BFA81551FA09}"/>
              </a:ext>
            </a:extLst>
          </p:cNvPr>
          <p:cNvSpPr txBox="1"/>
          <p:nvPr/>
        </p:nvSpPr>
        <p:spPr>
          <a:xfrm>
            <a:off x="4950830" y="4535733"/>
            <a:ext cx="23763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xmlns="" id="{383FBD35-5DD1-4449-B587-267D9286E7AE}"/>
              </a:ext>
            </a:extLst>
          </p:cNvPr>
          <p:cNvSpPr txBox="1"/>
          <p:nvPr/>
        </p:nvSpPr>
        <p:spPr>
          <a:xfrm>
            <a:off x="4950830" y="5301786"/>
            <a:ext cx="23763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xmlns="" id="{0E68B08B-F143-4C9D-BDC3-8CB99200D1D8}"/>
              </a:ext>
            </a:extLst>
          </p:cNvPr>
          <p:cNvSpPr txBox="1"/>
          <p:nvPr/>
        </p:nvSpPr>
        <p:spPr>
          <a:xfrm>
            <a:off x="8636866" y="3769680"/>
            <a:ext cx="23763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xmlns="" id="{C5445660-D51D-44F2-BFDC-861EF0AC18E1}"/>
              </a:ext>
            </a:extLst>
          </p:cNvPr>
          <p:cNvSpPr txBox="1"/>
          <p:nvPr/>
        </p:nvSpPr>
        <p:spPr>
          <a:xfrm>
            <a:off x="8636866" y="4535733"/>
            <a:ext cx="23763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xmlns="" id="{F51ACEB3-52AF-4442-831D-C9A9707E3A33}"/>
              </a:ext>
            </a:extLst>
          </p:cNvPr>
          <p:cNvSpPr txBox="1"/>
          <p:nvPr/>
        </p:nvSpPr>
        <p:spPr>
          <a:xfrm>
            <a:off x="8636866" y="5301786"/>
            <a:ext cx="23763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70741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42C43A0-33B5-4CFF-9175-2241D3109E52}"/>
              </a:ext>
            </a:extLst>
          </p:cNvPr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4341476A-2754-4A18-BBE4-A78A7024FE2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8DB03289-8B7A-42AA-99D9-8CA2625CEB48}"/>
                </a:ext>
              </a:extLst>
            </p:cNvPr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>
                <a:extLst>
                  <a:ext uri="{FF2B5EF4-FFF2-40B4-BE49-F238E27FC236}">
                    <a16:creationId xmlns:a16="http://schemas.microsoft.com/office/drawing/2014/main" xmlns="" id="{AD707E5F-917C-4A31-9FBF-4F97E857F5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>
                <a:extLst>
                  <a:ext uri="{FF2B5EF4-FFF2-40B4-BE49-F238E27FC236}">
                    <a16:creationId xmlns:a16="http://schemas.microsoft.com/office/drawing/2014/main" xmlns="" id="{36A80273-E825-4077-B09A-4F8B066E70E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>
                <a:extLst>
                  <a:ext uri="{FF2B5EF4-FFF2-40B4-BE49-F238E27FC236}">
                    <a16:creationId xmlns:a16="http://schemas.microsoft.com/office/drawing/2014/main" xmlns="" id="{7A50CF2F-5F99-480B-B410-6BF24ED255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5C313CE5-3D15-4694-8560-2DE931240563}"/>
                </a:ext>
              </a:extLst>
            </p:cNvPr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>
                <a:extLst>
                  <a:ext uri="{FF2B5EF4-FFF2-40B4-BE49-F238E27FC236}">
                    <a16:creationId xmlns:a16="http://schemas.microsoft.com/office/drawing/2014/main" xmlns="" id="{8D72AA82-0850-4DDD-BC03-D143733F97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>
                <a:extLst>
                  <a:ext uri="{FF2B5EF4-FFF2-40B4-BE49-F238E27FC236}">
                    <a16:creationId xmlns:a16="http://schemas.microsoft.com/office/drawing/2014/main" xmlns="" id="{730C6756-8AFD-4530-A22B-CE71C5306E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>
                <a:extLst>
                  <a:ext uri="{FF2B5EF4-FFF2-40B4-BE49-F238E27FC236}">
                    <a16:creationId xmlns:a16="http://schemas.microsoft.com/office/drawing/2014/main" xmlns="" id="{73B9FFF6-8377-4C96-B3E3-475CE6C39B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2B708AA-1D9B-41DB-96F1-21136A57189D}"/>
                </a:ext>
              </a:extLst>
            </p:cNvPr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>
                <a:extLst>
                  <a:ext uri="{FF2B5EF4-FFF2-40B4-BE49-F238E27FC236}">
                    <a16:creationId xmlns:a16="http://schemas.microsoft.com/office/drawing/2014/main" xmlns="" id="{18049E3A-32EB-4BB3-A889-521AF4C234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>
                <a:extLst>
                  <a:ext uri="{FF2B5EF4-FFF2-40B4-BE49-F238E27FC236}">
                    <a16:creationId xmlns:a16="http://schemas.microsoft.com/office/drawing/2014/main" xmlns="" id="{061C668B-C383-4101-8958-6409DEBB5CF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04D274E5-CE78-4FD6-8515-A745ABBCFBE1}"/>
                </a:ext>
              </a:extLst>
            </p:cNvPr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>
                <a:extLst>
                  <a:ext uri="{FF2B5EF4-FFF2-40B4-BE49-F238E27FC236}">
                    <a16:creationId xmlns:a16="http://schemas.microsoft.com/office/drawing/2014/main" xmlns="" id="{96235C7B-8F3E-474D-9BE8-B45A25AB98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>
                <a:extLst>
                  <a:ext uri="{FF2B5EF4-FFF2-40B4-BE49-F238E27FC236}">
                    <a16:creationId xmlns:a16="http://schemas.microsoft.com/office/drawing/2014/main" xmlns="" id="{B6207383-9B1F-418D-B6C8-30191313A61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1723055-5ACA-4FCD-91B4-520FDA74EBED}"/>
              </a:ext>
            </a:extLst>
          </p:cNvPr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E98D4216-69B2-4910-8619-0FC9F5A227FB}"/>
                </a:ext>
              </a:extLst>
            </p:cNvPr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9AA9CEF2-3B55-4B37-BA0F-2B1E05182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56" name="图形 55">
            <a:extLst>
              <a:ext uri="{FF2B5EF4-FFF2-40B4-BE49-F238E27FC236}">
                <a16:creationId xmlns:a16="http://schemas.microsoft.com/office/drawing/2014/main" xmlns="" id="{9E15986B-486A-4408-93D6-2EC5387C210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8162088" y="5444590"/>
            <a:ext cx="3521916" cy="1135385"/>
          </a:xfrm>
          <a:prstGeom prst="rect">
            <a:avLst/>
          </a:prstGeom>
        </p:spPr>
      </p:pic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B0FB9DF8-4CD4-4728-BFAD-B3D19F9A4E98}"/>
              </a:ext>
            </a:extLst>
          </p:cNvPr>
          <p:cNvSpPr/>
          <p:nvPr/>
        </p:nvSpPr>
        <p:spPr>
          <a:xfrm>
            <a:off x="1038675" y="2194926"/>
            <a:ext cx="530291" cy="315650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Rounded Rectangle 83_1">
            <a:extLst>
              <a:ext uri="{FF2B5EF4-FFF2-40B4-BE49-F238E27FC236}">
                <a16:creationId xmlns:a16="http://schemas.microsoft.com/office/drawing/2014/main" xmlns="" id="{8DAB82FB-1BF4-49B8-A293-58AFC58C726E}"/>
              </a:ext>
            </a:extLst>
          </p:cNvPr>
          <p:cNvSpPr/>
          <p:nvPr/>
        </p:nvSpPr>
        <p:spPr>
          <a:xfrm>
            <a:off x="1038675" y="5008716"/>
            <a:ext cx="530291" cy="342709"/>
          </a:xfrm>
          <a:prstGeom prst="roundRect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文本框 11">
            <a:extLst>
              <a:ext uri="{FF2B5EF4-FFF2-40B4-BE49-F238E27FC236}">
                <a16:creationId xmlns:a16="http://schemas.microsoft.com/office/drawing/2014/main" xmlns="" id="{D07F4FBA-100B-4B19-9251-66280F375467}"/>
              </a:ext>
            </a:extLst>
          </p:cNvPr>
          <p:cNvSpPr txBox="1">
            <a:spLocks/>
          </p:cNvSpPr>
          <p:nvPr/>
        </p:nvSpPr>
        <p:spPr>
          <a:xfrm>
            <a:off x="911757" y="4757813"/>
            <a:ext cx="784127" cy="2509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10%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3BD1D456-B364-4E10-A7BC-DCA134EAA63A}"/>
              </a:ext>
            </a:extLst>
          </p:cNvPr>
          <p:cNvSpPr/>
          <p:nvPr/>
        </p:nvSpPr>
        <p:spPr>
          <a:xfrm>
            <a:off x="1930127" y="2194926"/>
            <a:ext cx="530291" cy="315650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Rounded Rectangle 83_1">
            <a:extLst>
              <a:ext uri="{FF2B5EF4-FFF2-40B4-BE49-F238E27FC236}">
                <a16:creationId xmlns:a16="http://schemas.microsoft.com/office/drawing/2014/main" xmlns="" id="{FE905F27-2834-47DE-B2FB-DAE03DF5BA55}"/>
              </a:ext>
            </a:extLst>
          </p:cNvPr>
          <p:cNvSpPr/>
          <p:nvPr/>
        </p:nvSpPr>
        <p:spPr>
          <a:xfrm>
            <a:off x="1930127" y="3804949"/>
            <a:ext cx="530291" cy="1546476"/>
          </a:xfrm>
          <a:prstGeom prst="roundRect">
            <a:avLst/>
          </a:prstGeom>
          <a:solidFill>
            <a:schemeClr val="accent3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文本框 11">
            <a:extLst>
              <a:ext uri="{FF2B5EF4-FFF2-40B4-BE49-F238E27FC236}">
                <a16:creationId xmlns:a16="http://schemas.microsoft.com/office/drawing/2014/main" xmlns="" id="{4D3C9DCA-D400-4070-8FAC-9A4D036C653F}"/>
              </a:ext>
            </a:extLst>
          </p:cNvPr>
          <p:cNvSpPr txBox="1">
            <a:spLocks/>
          </p:cNvSpPr>
          <p:nvPr/>
        </p:nvSpPr>
        <p:spPr>
          <a:xfrm>
            <a:off x="1803209" y="3526155"/>
            <a:ext cx="784127" cy="2509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0" dirty="0">
                <a:solidFill>
                  <a:schemeClr val="accent3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45%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515F3A7C-AF42-4186-B01F-4122F5668022}"/>
              </a:ext>
            </a:extLst>
          </p:cNvPr>
          <p:cNvSpPr/>
          <p:nvPr/>
        </p:nvSpPr>
        <p:spPr>
          <a:xfrm>
            <a:off x="2821579" y="2194926"/>
            <a:ext cx="530291" cy="315650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Rounded Rectangle 83_1">
            <a:extLst>
              <a:ext uri="{FF2B5EF4-FFF2-40B4-BE49-F238E27FC236}">
                <a16:creationId xmlns:a16="http://schemas.microsoft.com/office/drawing/2014/main" xmlns="" id="{49759FB6-210A-4DA5-B803-51A7487A0DDA}"/>
              </a:ext>
            </a:extLst>
          </p:cNvPr>
          <p:cNvSpPr/>
          <p:nvPr/>
        </p:nvSpPr>
        <p:spPr>
          <a:xfrm>
            <a:off x="2821579" y="3347110"/>
            <a:ext cx="530291" cy="2004315"/>
          </a:xfrm>
          <a:prstGeom prst="roundRect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文本框 11">
            <a:extLst>
              <a:ext uri="{FF2B5EF4-FFF2-40B4-BE49-F238E27FC236}">
                <a16:creationId xmlns:a16="http://schemas.microsoft.com/office/drawing/2014/main" xmlns="" id="{BA13048C-E5CE-4CE7-B040-6FE868429326}"/>
              </a:ext>
            </a:extLst>
          </p:cNvPr>
          <p:cNvSpPr txBox="1">
            <a:spLocks/>
          </p:cNvSpPr>
          <p:nvPr/>
        </p:nvSpPr>
        <p:spPr>
          <a:xfrm>
            <a:off x="2694661" y="3096207"/>
            <a:ext cx="784127" cy="2509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60%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xmlns="" id="{20471A2E-C252-4755-A390-0FB40742BE0F}"/>
              </a:ext>
            </a:extLst>
          </p:cNvPr>
          <p:cNvSpPr/>
          <p:nvPr/>
        </p:nvSpPr>
        <p:spPr>
          <a:xfrm>
            <a:off x="3713031" y="2194926"/>
            <a:ext cx="530291" cy="315650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Rounded Rectangle 83_1">
            <a:extLst>
              <a:ext uri="{FF2B5EF4-FFF2-40B4-BE49-F238E27FC236}">
                <a16:creationId xmlns:a16="http://schemas.microsoft.com/office/drawing/2014/main" xmlns="" id="{D401D3CE-EC68-4C07-AA66-023CFB18C4BB}"/>
              </a:ext>
            </a:extLst>
          </p:cNvPr>
          <p:cNvSpPr/>
          <p:nvPr/>
        </p:nvSpPr>
        <p:spPr>
          <a:xfrm>
            <a:off x="3713031" y="4360534"/>
            <a:ext cx="530291" cy="990891"/>
          </a:xfrm>
          <a:prstGeom prst="roundRect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11">
            <a:extLst>
              <a:ext uri="{FF2B5EF4-FFF2-40B4-BE49-F238E27FC236}">
                <a16:creationId xmlns:a16="http://schemas.microsoft.com/office/drawing/2014/main" xmlns="" id="{A2B2D577-8D85-4DE4-A0A5-0BC914237824}"/>
              </a:ext>
            </a:extLst>
          </p:cNvPr>
          <p:cNvSpPr txBox="1">
            <a:spLocks/>
          </p:cNvSpPr>
          <p:nvPr/>
        </p:nvSpPr>
        <p:spPr>
          <a:xfrm>
            <a:off x="3586113" y="4109631"/>
            <a:ext cx="784127" cy="2509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30%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0C7E8D75-0573-4A74-9E94-6165DC544F48}"/>
              </a:ext>
            </a:extLst>
          </p:cNvPr>
          <p:cNvSpPr/>
          <p:nvPr/>
        </p:nvSpPr>
        <p:spPr>
          <a:xfrm>
            <a:off x="4604483" y="2194926"/>
            <a:ext cx="530291" cy="315650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Rounded Rectangle 83_1">
            <a:extLst>
              <a:ext uri="{FF2B5EF4-FFF2-40B4-BE49-F238E27FC236}">
                <a16:creationId xmlns:a16="http://schemas.microsoft.com/office/drawing/2014/main" xmlns="" id="{A0229DE3-74D2-4DFC-92F7-8145C86934BA}"/>
              </a:ext>
            </a:extLst>
          </p:cNvPr>
          <p:cNvSpPr/>
          <p:nvPr/>
        </p:nvSpPr>
        <p:spPr>
          <a:xfrm>
            <a:off x="4604483" y="2878974"/>
            <a:ext cx="530291" cy="2472451"/>
          </a:xfrm>
          <a:prstGeom prst="roundRect">
            <a:avLst/>
          </a:prstGeom>
          <a:solidFill>
            <a:schemeClr val="accent2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11">
            <a:extLst>
              <a:ext uri="{FF2B5EF4-FFF2-40B4-BE49-F238E27FC236}">
                <a16:creationId xmlns:a16="http://schemas.microsoft.com/office/drawing/2014/main" xmlns="" id="{235F3979-5A54-4435-A13D-0CFA223B26E6}"/>
              </a:ext>
            </a:extLst>
          </p:cNvPr>
          <p:cNvSpPr txBox="1">
            <a:spLocks/>
          </p:cNvSpPr>
          <p:nvPr/>
        </p:nvSpPr>
        <p:spPr>
          <a:xfrm>
            <a:off x="4477565" y="2628071"/>
            <a:ext cx="784127" cy="2509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0" dirty="0">
                <a:solidFill>
                  <a:schemeClr val="accent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80%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B67E6B5E-BA3A-48A2-921C-E7E321D5CB3D}"/>
              </a:ext>
            </a:extLst>
          </p:cNvPr>
          <p:cNvSpPr/>
          <p:nvPr/>
        </p:nvSpPr>
        <p:spPr>
          <a:xfrm>
            <a:off x="5495935" y="2194926"/>
            <a:ext cx="530291" cy="3156500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Rounded Rectangle 83_1">
            <a:extLst>
              <a:ext uri="{FF2B5EF4-FFF2-40B4-BE49-F238E27FC236}">
                <a16:creationId xmlns:a16="http://schemas.microsoft.com/office/drawing/2014/main" xmlns="" id="{FDBA0693-6D99-4B9E-A75F-DA660CC2BE60}"/>
              </a:ext>
            </a:extLst>
          </p:cNvPr>
          <p:cNvSpPr/>
          <p:nvPr/>
        </p:nvSpPr>
        <p:spPr>
          <a:xfrm>
            <a:off x="5495935" y="3654751"/>
            <a:ext cx="530291" cy="1696674"/>
          </a:xfrm>
          <a:prstGeom prst="roundRect">
            <a:avLst/>
          </a:prstGeom>
          <a:solidFill>
            <a:schemeClr val="accent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文本框 11">
            <a:extLst>
              <a:ext uri="{FF2B5EF4-FFF2-40B4-BE49-F238E27FC236}">
                <a16:creationId xmlns:a16="http://schemas.microsoft.com/office/drawing/2014/main" xmlns="" id="{91EF94FB-E172-4FD7-9106-4CFCC46A6979}"/>
              </a:ext>
            </a:extLst>
          </p:cNvPr>
          <p:cNvSpPr txBox="1">
            <a:spLocks/>
          </p:cNvSpPr>
          <p:nvPr/>
        </p:nvSpPr>
        <p:spPr>
          <a:xfrm>
            <a:off x="5369017" y="3403848"/>
            <a:ext cx="784127" cy="2509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50%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0A8A0BD1-259F-4B2C-B29D-0E26E0BD362E}"/>
              </a:ext>
            </a:extLst>
          </p:cNvPr>
          <p:cNvSpPr txBox="1"/>
          <p:nvPr/>
        </p:nvSpPr>
        <p:spPr>
          <a:xfrm>
            <a:off x="1049990" y="5367937"/>
            <a:ext cx="514450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/>
              <a:t>7</a:t>
            </a:r>
            <a:r>
              <a:rPr lang="zh-CN" altLang="en-US" sz="1400" dirty="0"/>
              <a:t>月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CD36B242-69F0-4C0F-A472-5DBDC3DCC1C8}"/>
              </a:ext>
            </a:extLst>
          </p:cNvPr>
          <p:cNvSpPr txBox="1"/>
          <p:nvPr/>
        </p:nvSpPr>
        <p:spPr>
          <a:xfrm>
            <a:off x="1943432" y="5367937"/>
            <a:ext cx="514450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/>
              <a:t>8</a:t>
            </a:r>
            <a:r>
              <a:rPr lang="zh-CN" altLang="en-US" sz="1400" dirty="0"/>
              <a:t>月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1BD39432-743F-4B23-B0BF-5122C6E4C2F7}"/>
              </a:ext>
            </a:extLst>
          </p:cNvPr>
          <p:cNvSpPr txBox="1"/>
          <p:nvPr/>
        </p:nvSpPr>
        <p:spPr>
          <a:xfrm>
            <a:off x="2836874" y="5367937"/>
            <a:ext cx="514450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/>
              <a:t>9</a:t>
            </a:r>
            <a:r>
              <a:rPr lang="zh-CN" altLang="en-US" sz="1400" dirty="0"/>
              <a:t>月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F9F1A8AF-F458-477D-AC59-7A9D765391C0}"/>
              </a:ext>
            </a:extLst>
          </p:cNvPr>
          <p:cNvSpPr txBox="1"/>
          <p:nvPr/>
        </p:nvSpPr>
        <p:spPr>
          <a:xfrm>
            <a:off x="3679162" y="5367937"/>
            <a:ext cx="587310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/>
              <a:t>10</a:t>
            </a:r>
            <a:r>
              <a:rPr lang="zh-CN" altLang="en-US" sz="1400" dirty="0"/>
              <a:t>月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26FD6E26-BB5B-4099-9C57-0D009C5A2F0A}"/>
              </a:ext>
            </a:extLst>
          </p:cNvPr>
          <p:cNvSpPr txBox="1"/>
          <p:nvPr/>
        </p:nvSpPr>
        <p:spPr>
          <a:xfrm>
            <a:off x="4572604" y="5367937"/>
            <a:ext cx="587310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/>
              <a:t>11</a:t>
            </a:r>
            <a:r>
              <a:rPr lang="zh-CN" altLang="en-US" sz="1400" dirty="0"/>
              <a:t>月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A7140BC9-D75A-49F6-AA17-68BB9006DA3E}"/>
              </a:ext>
            </a:extLst>
          </p:cNvPr>
          <p:cNvSpPr txBox="1"/>
          <p:nvPr/>
        </p:nvSpPr>
        <p:spPr>
          <a:xfrm>
            <a:off x="5466046" y="5367937"/>
            <a:ext cx="587310" cy="354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/>
              <a:t>12</a:t>
            </a:r>
            <a:r>
              <a:rPr lang="zh-CN" altLang="en-US" sz="1400" dirty="0"/>
              <a:t>月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FF891A79-51BE-4801-8C5C-F3F32CE531A9}"/>
              </a:ext>
            </a:extLst>
          </p:cNvPr>
          <p:cNvSpPr txBox="1"/>
          <p:nvPr/>
        </p:nvSpPr>
        <p:spPr>
          <a:xfrm>
            <a:off x="8947046" y="2795887"/>
            <a:ext cx="2409862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462E42CD-D32F-483C-82E3-60B15048C1C5}"/>
              </a:ext>
            </a:extLst>
          </p:cNvPr>
          <p:cNvSpPr txBox="1"/>
          <p:nvPr/>
        </p:nvSpPr>
        <p:spPr>
          <a:xfrm>
            <a:off x="8947046" y="3787306"/>
            <a:ext cx="2409862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0B320C6-E5F6-4207-8DA9-23A16450391C}"/>
              </a:ext>
            </a:extLst>
          </p:cNvPr>
          <p:cNvGrpSpPr/>
          <p:nvPr/>
        </p:nvGrpSpPr>
        <p:grpSpPr>
          <a:xfrm>
            <a:off x="8947046" y="2175340"/>
            <a:ext cx="2409862" cy="543737"/>
            <a:chOff x="8947046" y="2175340"/>
            <a:chExt cx="2409862" cy="543737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xmlns="" id="{1EF64525-56BB-4A09-8BDB-3AA54589EDB3}"/>
                </a:ext>
              </a:extLst>
            </p:cNvPr>
            <p:cNvSpPr/>
            <p:nvPr/>
          </p:nvSpPr>
          <p:spPr>
            <a:xfrm>
              <a:off x="8947046" y="2175340"/>
              <a:ext cx="2409862" cy="54373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768CFC86-06AC-433E-8A15-5234068BFCEF}"/>
                </a:ext>
              </a:extLst>
            </p:cNvPr>
            <p:cNvSpPr txBox="1"/>
            <p:nvPr/>
          </p:nvSpPr>
          <p:spPr>
            <a:xfrm>
              <a:off x="9282363" y="2216376"/>
              <a:ext cx="17392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OPPOSans B" panose="00020600040101010101" pitchFamily="18" charset="-122"/>
                </a:rPr>
                <a:t>输入标题</a:t>
              </a:r>
            </a:p>
          </p:txBody>
        </p:sp>
      </p:grpSp>
      <p:pic>
        <p:nvPicPr>
          <p:cNvPr id="26" name="图片 25" descr="卡通人物&#10;&#10;描述已自动生成">
            <a:extLst>
              <a:ext uri="{FF2B5EF4-FFF2-40B4-BE49-F238E27FC236}">
                <a16:creationId xmlns:a16="http://schemas.microsoft.com/office/drawing/2014/main" xmlns="" id="{B1584045-0C39-4F76-96BD-B956616BFB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066576" y="1180096"/>
            <a:ext cx="5186160" cy="5186160"/>
          </a:xfrm>
          <a:prstGeom prst="rect">
            <a:avLst/>
          </a:prstGeom>
        </p:spPr>
      </p:pic>
      <p:sp>
        <p:nvSpPr>
          <p:cNvPr id="60" name="文本框 11">
            <a:extLst>
              <a:ext uri="{FF2B5EF4-FFF2-40B4-BE49-F238E27FC236}">
                <a16:creationId xmlns:a16="http://schemas.microsoft.com/office/drawing/2014/main" xmlns="" id="{E0571BEA-2836-47CA-A00B-F35FED729F8F}"/>
              </a:ext>
            </a:extLst>
          </p:cNvPr>
          <p:cNvSpPr txBox="1">
            <a:spLocks/>
          </p:cNvSpPr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柱状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数据排版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9BE775E3-6988-46B8-8314-5FA7715BF7E7}"/>
              </a:ext>
            </a:extLst>
          </p:cNvPr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62" name="íŝlîďè">
              <a:extLst>
                <a:ext uri="{FF2B5EF4-FFF2-40B4-BE49-F238E27FC236}">
                  <a16:creationId xmlns:a16="http://schemas.microsoft.com/office/drawing/2014/main" xmlns="" id="{A8AF2D20-01EB-4E1D-A53F-EDF7FCE7000D}"/>
                </a:ext>
              </a:extLst>
            </p:cNvPr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63" name="ïśļîḓê">
              <a:extLst>
                <a:ext uri="{FF2B5EF4-FFF2-40B4-BE49-F238E27FC236}">
                  <a16:creationId xmlns:a16="http://schemas.microsoft.com/office/drawing/2014/main" xmlns="" id="{A25C47A1-EDE7-4471-A664-E71A2E08D33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64" name="ïśļîḓê">
              <a:extLst>
                <a:ext uri="{FF2B5EF4-FFF2-40B4-BE49-F238E27FC236}">
                  <a16:creationId xmlns:a16="http://schemas.microsoft.com/office/drawing/2014/main" xmlns="" id="{3062C502-E1F9-4780-AA2D-8FF067699EC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pic>
        <p:nvPicPr>
          <p:cNvPr id="66" name="图形 65">
            <a:extLst>
              <a:ext uri="{FF2B5EF4-FFF2-40B4-BE49-F238E27FC236}">
                <a16:creationId xmlns:a16="http://schemas.microsoft.com/office/drawing/2014/main" xmlns="" id="{5E636EEC-7799-42AC-A559-BC613364F6C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02BDF56B-4C02-4C58-80BA-49124C58439F}"/>
              </a:ext>
            </a:extLst>
          </p:cNvPr>
          <p:cNvSpPr txBox="1"/>
          <p:nvPr/>
        </p:nvSpPr>
        <p:spPr>
          <a:xfrm>
            <a:off x="8947046" y="4778726"/>
            <a:ext cx="2409862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此处添加正文，文字是您思想的提炼，为了演示发布良好效果，请言简意赅地阐述。</a:t>
            </a:r>
          </a:p>
        </p:txBody>
      </p:sp>
    </p:spTree>
    <p:extLst>
      <p:ext uri="{BB962C8B-B14F-4D97-AF65-F5344CB8AC3E}">
        <p14:creationId xmlns:p14="http://schemas.microsoft.com/office/powerpoint/2010/main" val="2334695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42C43A0-33B5-4CFF-9175-2241D3109E52}"/>
              </a:ext>
            </a:extLst>
          </p:cNvPr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4341476A-2754-4A18-BBE4-A78A7024FE2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8DB03289-8B7A-42AA-99D9-8CA2625CEB48}"/>
                </a:ext>
              </a:extLst>
            </p:cNvPr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>
                <a:extLst>
                  <a:ext uri="{FF2B5EF4-FFF2-40B4-BE49-F238E27FC236}">
                    <a16:creationId xmlns:a16="http://schemas.microsoft.com/office/drawing/2014/main" xmlns="" id="{AD707E5F-917C-4A31-9FBF-4F97E857F5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>
                <a:extLst>
                  <a:ext uri="{FF2B5EF4-FFF2-40B4-BE49-F238E27FC236}">
                    <a16:creationId xmlns:a16="http://schemas.microsoft.com/office/drawing/2014/main" xmlns="" id="{36A80273-E825-4077-B09A-4F8B066E70E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>
                <a:extLst>
                  <a:ext uri="{FF2B5EF4-FFF2-40B4-BE49-F238E27FC236}">
                    <a16:creationId xmlns:a16="http://schemas.microsoft.com/office/drawing/2014/main" xmlns="" id="{7A50CF2F-5F99-480B-B410-6BF24ED255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5C313CE5-3D15-4694-8560-2DE931240563}"/>
                </a:ext>
              </a:extLst>
            </p:cNvPr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>
                <a:extLst>
                  <a:ext uri="{FF2B5EF4-FFF2-40B4-BE49-F238E27FC236}">
                    <a16:creationId xmlns:a16="http://schemas.microsoft.com/office/drawing/2014/main" xmlns="" id="{8D72AA82-0850-4DDD-BC03-D143733F97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>
                <a:extLst>
                  <a:ext uri="{FF2B5EF4-FFF2-40B4-BE49-F238E27FC236}">
                    <a16:creationId xmlns:a16="http://schemas.microsoft.com/office/drawing/2014/main" xmlns="" id="{730C6756-8AFD-4530-A22B-CE71C5306E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>
                <a:extLst>
                  <a:ext uri="{FF2B5EF4-FFF2-40B4-BE49-F238E27FC236}">
                    <a16:creationId xmlns:a16="http://schemas.microsoft.com/office/drawing/2014/main" xmlns="" id="{73B9FFF6-8377-4C96-B3E3-475CE6C39B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2B708AA-1D9B-41DB-96F1-21136A57189D}"/>
                </a:ext>
              </a:extLst>
            </p:cNvPr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>
                <a:extLst>
                  <a:ext uri="{FF2B5EF4-FFF2-40B4-BE49-F238E27FC236}">
                    <a16:creationId xmlns:a16="http://schemas.microsoft.com/office/drawing/2014/main" xmlns="" id="{18049E3A-32EB-4BB3-A889-521AF4C234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>
                <a:extLst>
                  <a:ext uri="{FF2B5EF4-FFF2-40B4-BE49-F238E27FC236}">
                    <a16:creationId xmlns:a16="http://schemas.microsoft.com/office/drawing/2014/main" xmlns="" id="{061C668B-C383-4101-8958-6409DEBB5CF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04D274E5-CE78-4FD6-8515-A745ABBCFBE1}"/>
                </a:ext>
              </a:extLst>
            </p:cNvPr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>
                <a:extLst>
                  <a:ext uri="{FF2B5EF4-FFF2-40B4-BE49-F238E27FC236}">
                    <a16:creationId xmlns:a16="http://schemas.microsoft.com/office/drawing/2014/main" xmlns="" id="{96235C7B-8F3E-474D-9BE8-B45A25AB98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>
                <a:extLst>
                  <a:ext uri="{FF2B5EF4-FFF2-40B4-BE49-F238E27FC236}">
                    <a16:creationId xmlns:a16="http://schemas.microsoft.com/office/drawing/2014/main" xmlns="" id="{B6207383-9B1F-418D-B6C8-30191313A61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1723055-5ACA-4FCD-91B4-520FDA74EBED}"/>
              </a:ext>
            </a:extLst>
          </p:cNvPr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E98D4216-69B2-4910-8619-0FC9F5A227FB}"/>
                </a:ext>
              </a:extLst>
            </p:cNvPr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9AA9CEF2-3B55-4B37-BA0F-2B1E05182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pic>
        <p:nvPicPr>
          <p:cNvPr id="103" name="图形 102">
            <a:extLst>
              <a:ext uri="{FF2B5EF4-FFF2-40B4-BE49-F238E27FC236}">
                <a16:creationId xmlns:a16="http://schemas.microsoft.com/office/drawing/2014/main" xmlns="" id="{38CF84D7-AA7F-4E9A-9277-9565248CCB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flipH="1">
            <a:off x="6402017" y="1743311"/>
            <a:ext cx="3821899" cy="3821899"/>
          </a:xfrm>
          <a:prstGeom prst="rect">
            <a:avLst/>
          </a:prstGeom>
        </p:spPr>
      </p:pic>
      <p:pic>
        <p:nvPicPr>
          <p:cNvPr id="93" name="图形 92">
            <a:extLst>
              <a:ext uri="{FF2B5EF4-FFF2-40B4-BE49-F238E27FC236}">
                <a16:creationId xmlns:a16="http://schemas.microsoft.com/office/drawing/2014/main" xmlns="" id="{E656906A-71AB-4DF1-AE1C-79E1B0077C7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pic>
        <p:nvPicPr>
          <p:cNvPr id="94" name="图形 93">
            <a:extLst>
              <a:ext uri="{FF2B5EF4-FFF2-40B4-BE49-F238E27FC236}">
                <a16:creationId xmlns:a16="http://schemas.microsoft.com/office/drawing/2014/main" xmlns="" id="{5FF59B11-7409-43AD-844F-EAA5FF24767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sp>
        <p:nvSpPr>
          <p:cNvPr id="31" name="同侧圆角矩形 11">
            <a:extLst>
              <a:ext uri="{FF2B5EF4-FFF2-40B4-BE49-F238E27FC236}">
                <a16:creationId xmlns:a16="http://schemas.microsoft.com/office/drawing/2014/main" xmlns="" id="{FD5E2087-A2DB-4D65-86E7-4E007440906B}"/>
              </a:ext>
            </a:extLst>
          </p:cNvPr>
          <p:cNvSpPr/>
          <p:nvPr/>
        </p:nvSpPr>
        <p:spPr>
          <a:xfrm rot="16200000">
            <a:off x="816146" y="2329828"/>
            <a:ext cx="3314581" cy="3317875"/>
          </a:xfrm>
          <a:prstGeom prst="roundRect">
            <a:avLst>
              <a:gd name="adj" fmla="val 4385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sp>
        <p:nvSpPr>
          <p:cNvPr id="26" name="等腰三角形 31">
            <a:extLst>
              <a:ext uri="{FF2B5EF4-FFF2-40B4-BE49-F238E27FC236}">
                <a16:creationId xmlns:a16="http://schemas.microsoft.com/office/drawing/2014/main" xmlns="" id="{432A4F0D-2A99-41A0-B57F-27F6FD1F42CD}"/>
              </a:ext>
            </a:extLst>
          </p:cNvPr>
          <p:cNvSpPr/>
          <p:nvPr/>
        </p:nvSpPr>
        <p:spPr>
          <a:xfrm>
            <a:off x="2893159" y="1743312"/>
            <a:ext cx="1208610" cy="1209603"/>
          </a:xfrm>
          <a:custGeom>
            <a:avLst/>
            <a:gdLst/>
            <a:ahLst/>
            <a:cxnLst/>
            <a:rect l="0" t="0" r="0" b="0"/>
            <a:pathLst>
              <a:path w="1208610" h="1209603">
                <a:moveTo>
                  <a:pt x="0" y="0"/>
                </a:moveTo>
                <a:lnTo>
                  <a:pt x="1208609" y="604801"/>
                </a:lnTo>
                <a:lnTo>
                  <a:pt x="0" y="1209602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直角三角形 29">
            <a:extLst>
              <a:ext uri="{FF2B5EF4-FFF2-40B4-BE49-F238E27FC236}">
                <a16:creationId xmlns:a16="http://schemas.microsoft.com/office/drawing/2014/main" xmlns="" id="{0A452BAF-1A16-4E51-B032-790D5C3AD195}"/>
              </a:ext>
            </a:extLst>
          </p:cNvPr>
          <p:cNvSpPr/>
          <p:nvPr/>
        </p:nvSpPr>
        <p:spPr>
          <a:xfrm flipH="1">
            <a:off x="2245654" y="1743809"/>
            <a:ext cx="647504" cy="587666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11">
            <a:extLst>
              <a:ext uri="{FF2B5EF4-FFF2-40B4-BE49-F238E27FC236}">
                <a16:creationId xmlns:a16="http://schemas.microsoft.com/office/drawing/2014/main" xmlns="" id="{0FFB0BCD-50B8-44F8-9733-50764F49A99F}"/>
              </a:ext>
            </a:extLst>
          </p:cNvPr>
          <p:cNvSpPr txBox="1">
            <a:spLocks/>
          </p:cNvSpPr>
          <p:nvPr/>
        </p:nvSpPr>
        <p:spPr>
          <a:xfrm>
            <a:off x="2631824" y="2089723"/>
            <a:ext cx="1405403" cy="55752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b="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1A6291AB-6C35-42F1-9F90-079115AA41FB}"/>
              </a:ext>
            </a:extLst>
          </p:cNvPr>
          <p:cNvSpPr/>
          <p:nvPr/>
        </p:nvSpPr>
        <p:spPr>
          <a:xfrm>
            <a:off x="1429436" y="4050977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EBCD2291-4B69-47F6-8305-F323E7808949}"/>
              </a:ext>
            </a:extLst>
          </p:cNvPr>
          <p:cNvGrpSpPr>
            <a:grpSpLocks/>
          </p:cNvGrpSpPr>
          <p:nvPr/>
        </p:nvGrpSpPr>
        <p:grpSpPr>
          <a:xfrm>
            <a:off x="2027990" y="2959377"/>
            <a:ext cx="769031" cy="829792"/>
            <a:chOff x="2483865" y="-637801"/>
            <a:chExt cx="413410" cy="446074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4CBDC315-AD43-484A-A400-DB2B6EA81AE6}"/>
                </a:ext>
              </a:extLst>
            </p:cNvPr>
            <p:cNvSpPr/>
            <p:nvPr/>
          </p:nvSpPr>
          <p:spPr>
            <a:xfrm>
              <a:off x="2593677" y="-527190"/>
              <a:ext cx="263033" cy="294928"/>
            </a:xfrm>
            <a:custGeom>
              <a:avLst/>
              <a:gdLst>
                <a:gd name="connsiteX0" fmla="*/ 263034 w 263033"/>
                <a:gd name="connsiteY0" fmla="*/ 68443 h 294928"/>
                <a:gd name="connsiteX1" fmla="*/ 263034 w 263033"/>
                <a:gd name="connsiteY1" fmla="*/ 226485 h 294928"/>
                <a:gd name="connsiteX2" fmla="*/ 194591 w 263033"/>
                <a:gd name="connsiteY2" fmla="*/ 294929 h 294928"/>
                <a:gd name="connsiteX3" fmla="*/ 68443 w 263033"/>
                <a:gd name="connsiteY3" fmla="*/ 294929 h 294928"/>
                <a:gd name="connsiteX4" fmla="*/ 0 w 263033"/>
                <a:gd name="connsiteY4" fmla="*/ 226485 h 294928"/>
                <a:gd name="connsiteX5" fmla="*/ 0 w 263033"/>
                <a:gd name="connsiteY5" fmla="*/ 68443 h 294928"/>
                <a:gd name="connsiteX6" fmla="*/ 68443 w 263033"/>
                <a:gd name="connsiteY6" fmla="*/ 0 h 294928"/>
                <a:gd name="connsiteX7" fmla="*/ 194591 w 263033"/>
                <a:gd name="connsiteY7" fmla="*/ 0 h 294928"/>
                <a:gd name="connsiteX8" fmla="*/ 263034 w 263033"/>
                <a:gd name="connsiteY8" fmla="*/ 68443 h 294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033" h="294928">
                  <a:moveTo>
                    <a:pt x="263034" y="68443"/>
                  </a:moveTo>
                  <a:lnTo>
                    <a:pt x="263034" y="226485"/>
                  </a:lnTo>
                  <a:cubicBezTo>
                    <a:pt x="263034" y="272114"/>
                    <a:pt x="240220" y="294929"/>
                    <a:pt x="194591" y="294929"/>
                  </a:cubicBezTo>
                  <a:lnTo>
                    <a:pt x="68443" y="294929"/>
                  </a:lnTo>
                  <a:cubicBezTo>
                    <a:pt x="22814" y="294929"/>
                    <a:pt x="0" y="272114"/>
                    <a:pt x="0" y="226485"/>
                  </a:cubicBezTo>
                  <a:lnTo>
                    <a:pt x="0" y="68443"/>
                  </a:lnTo>
                  <a:cubicBezTo>
                    <a:pt x="0" y="22814"/>
                    <a:pt x="22814" y="0"/>
                    <a:pt x="68443" y="0"/>
                  </a:cubicBezTo>
                  <a:lnTo>
                    <a:pt x="194591" y="0"/>
                  </a:lnTo>
                  <a:cubicBezTo>
                    <a:pt x="240220" y="0"/>
                    <a:pt x="263034" y="22814"/>
                    <a:pt x="263034" y="6844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78764933-6BC8-4A95-BA01-44B94B30A0F9}"/>
                </a:ext>
              </a:extLst>
            </p:cNvPr>
            <p:cNvSpPr/>
            <p:nvPr/>
          </p:nvSpPr>
          <p:spPr>
            <a:xfrm>
              <a:off x="2483865" y="-633991"/>
              <a:ext cx="401535" cy="401535"/>
            </a:xfrm>
            <a:custGeom>
              <a:avLst/>
              <a:gdLst>
                <a:gd name="connsiteX0" fmla="*/ 314783 w 401535"/>
                <a:gd name="connsiteY0" fmla="*/ 401535 h 401535"/>
                <a:gd name="connsiteX1" fmla="*/ 86752 w 401535"/>
                <a:gd name="connsiteY1" fmla="*/ 401535 h 401535"/>
                <a:gd name="connsiteX2" fmla="*/ 0 w 401535"/>
                <a:gd name="connsiteY2" fmla="*/ 321011 h 401535"/>
                <a:gd name="connsiteX3" fmla="*/ 0 w 401535"/>
                <a:gd name="connsiteY3" fmla="*/ 80524 h 401535"/>
                <a:gd name="connsiteX4" fmla="*/ 86752 w 401535"/>
                <a:gd name="connsiteY4" fmla="*/ 0 h 401535"/>
                <a:gd name="connsiteX5" fmla="*/ 197146 w 401535"/>
                <a:gd name="connsiteY5" fmla="*/ 0 h 401535"/>
                <a:gd name="connsiteX6" fmla="*/ 215397 w 401535"/>
                <a:gd name="connsiteY6" fmla="*/ 18252 h 401535"/>
                <a:gd name="connsiteX7" fmla="*/ 197146 w 401535"/>
                <a:gd name="connsiteY7" fmla="*/ 36503 h 401535"/>
                <a:gd name="connsiteX8" fmla="*/ 86752 w 401535"/>
                <a:gd name="connsiteY8" fmla="*/ 36503 h 401535"/>
                <a:gd name="connsiteX9" fmla="*/ 50648 w 401535"/>
                <a:gd name="connsiteY9" fmla="*/ 50049 h 401535"/>
                <a:gd name="connsiteX10" fmla="*/ 36503 w 401535"/>
                <a:gd name="connsiteY10" fmla="*/ 80524 h 401535"/>
                <a:gd name="connsiteX11" fmla="*/ 36503 w 401535"/>
                <a:gd name="connsiteY11" fmla="*/ 321011 h 401535"/>
                <a:gd name="connsiteX12" fmla="*/ 50648 w 401535"/>
                <a:gd name="connsiteY12" fmla="*/ 351486 h 401535"/>
                <a:gd name="connsiteX13" fmla="*/ 86752 w 401535"/>
                <a:gd name="connsiteY13" fmla="*/ 365032 h 401535"/>
                <a:gd name="connsiteX14" fmla="*/ 314783 w 401535"/>
                <a:gd name="connsiteY14" fmla="*/ 365032 h 401535"/>
                <a:gd name="connsiteX15" fmla="*/ 350881 w 401535"/>
                <a:gd name="connsiteY15" fmla="*/ 351486 h 401535"/>
                <a:gd name="connsiteX16" fmla="*/ 365032 w 401535"/>
                <a:gd name="connsiteY16" fmla="*/ 321011 h 401535"/>
                <a:gd name="connsiteX17" fmla="*/ 365032 w 401535"/>
                <a:gd name="connsiteY17" fmla="*/ 203579 h 401535"/>
                <a:gd name="connsiteX18" fmla="*/ 383283 w 401535"/>
                <a:gd name="connsiteY18" fmla="*/ 185328 h 401535"/>
                <a:gd name="connsiteX19" fmla="*/ 401535 w 401535"/>
                <a:gd name="connsiteY19" fmla="*/ 203579 h 401535"/>
                <a:gd name="connsiteX20" fmla="*/ 401535 w 401535"/>
                <a:gd name="connsiteY20" fmla="*/ 321011 h 401535"/>
                <a:gd name="connsiteX21" fmla="*/ 314783 w 401535"/>
                <a:gd name="connsiteY21" fmla="*/ 401535 h 40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01535" h="401535">
                  <a:moveTo>
                    <a:pt x="314783" y="401535"/>
                  </a:moveTo>
                  <a:lnTo>
                    <a:pt x="86752" y="401535"/>
                  </a:lnTo>
                  <a:cubicBezTo>
                    <a:pt x="38916" y="401535"/>
                    <a:pt x="0" y="365414"/>
                    <a:pt x="0" y="321011"/>
                  </a:cubicBezTo>
                  <a:lnTo>
                    <a:pt x="0" y="80524"/>
                  </a:lnTo>
                  <a:cubicBezTo>
                    <a:pt x="0" y="36121"/>
                    <a:pt x="38916" y="0"/>
                    <a:pt x="86752" y="0"/>
                  </a:cubicBezTo>
                  <a:lnTo>
                    <a:pt x="197146" y="0"/>
                  </a:lnTo>
                  <a:cubicBezTo>
                    <a:pt x="207226" y="0"/>
                    <a:pt x="215397" y="8172"/>
                    <a:pt x="215397" y="18252"/>
                  </a:cubicBezTo>
                  <a:cubicBezTo>
                    <a:pt x="215397" y="28332"/>
                    <a:pt x="207226" y="36503"/>
                    <a:pt x="197146" y="36503"/>
                  </a:cubicBezTo>
                  <a:lnTo>
                    <a:pt x="86752" y="36503"/>
                  </a:lnTo>
                  <a:cubicBezTo>
                    <a:pt x="73063" y="36503"/>
                    <a:pt x="60259" y="41311"/>
                    <a:pt x="50648" y="50049"/>
                  </a:cubicBezTo>
                  <a:cubicBezTo>
                    <a:pt x="41522" y="58342"/>
                    <a:pt x="36503" y="69168"/>
                    <a:pt x="36503" y="80524"/>
                  </a:cubicBezTo>
                  <a:lnTo>
                    <a:pt x="36503" y="321011"/>
                  </a:lnTo>
                  <a:cubicBezTo>
                    <a:pt x="36503" y="332367"/>
                    <a:pt x="41528" y="343193"/>
                    <a:pt x="50648" y="351486"/>
                  </a:cubicBezTo>
                  <a:cubicBezTo>
                    <a:pt x="60259" y="360224"/>
                    <a:pt x="73081" y="365032"/>
                    <a:pt x="86752" y="365032"/>
                  </a:cubicBezTo>
                  <a:lnTo>
                    <a:pt x="314783" y="365032"/>
                  </a:lnTo>
                  <a:cubicBezTo>
                    <a:pt x="328472" y="365032"/>
                    <a:pt x="341276" y="360224"/>
                    <a:pt x="350881" y="351486"/>
                  </a:cubicBezTo>
                  <a:cubicBezTo>
                    <a:pt x="360007" y="343193"/>
                    <a:pt x="365032" y="332367"/>
                    <a:pt x="365032" y="321011"/>
                  </a:cubicBezTo>
                  <a:lnTo>
                    <a:pt x="365032" y="203579"/>
                  </a:lnTo>
                  <a:cubicBezTo>
                    <a:pt x="365032" y="193499"/>
                    <a:pt x="373203" y="185328"/>
                    <a:pt x="383283" y="185328"/>
                  </a:cubicBezTo>
                  <a:cubicBezTo>
                    <a:pt x="393363" y="185328"/>
                    <a:pt x="401535" y="193499"/>
                    <a:pt x="401535" y="203579"/>
                  </a:cubicBezTo>
                  <a:lnTo>
                    <a:pt x="401535" y="321011"/>
                  </a:lnTo>
                  <a:cubicBezTo>
                    <a:pt x="401535" y="365414"/>
                    <a:pt x="362619" y="401535"/>
                    <a:pt x="314783" y="401535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628F4212-F132-46DE-BEE2-3F7491F60578}"/>
                </a:ext>
              </a:extLst>
            </p:cNvPr>
            <p:cNvSpPr/>
            <p:nvPr/>
          </p:nvSpPr>
          <p:spPr>
            <a:xfrm>
              <a:off x="2491953" y="-401283"/>
              <a:ext cx="391462" cy="36503"/>
            </a:xfrm>
            <a:custGeom>
              <a:avLst/>
              <a:gdLst>
                <a:gd name="connsiteX0" fmla="*/ 373211 w 391462"/>
                <a:gd name="connsiteY0" fmla="*/ 36503 h 36503"/>
                <a:gd name="connsiteX1" fmla="*/ 18252 w 391462"/>
                <a:gd name="connsiteY1" fmla="*/ 36503 h 36503"/>
                <a:gd name="connsiteX2" fmla="*/ 0 w 391462"/>
                <a:gd name="connsiteY2" fmla="*/ 18252 h 36503"/>
                <a:gd name="connsiteX3" fmla="*/ 18252 w 391462"/>
                <a:gd name="connsiteY3" fmla="*/ 0 h 36503"/>
                <a:gd name="connsiteX4" fmla="*/ 373211 w 391462"/>
                <a:gd name="connsiteY4" fmla="*/ 0 h 36503"/>
                <a:gd name="connsiteX5" fmla="*/ 391462 w 391462"/>
                <a:gd name="connsiteY5" fmla="*/ 18252 h 36503"/>
                <a:gd name="connsiteX6" fmla="*/ 373211 w 391462"/>
                <a:gd name="connsiteY6" fmla="*/ 36503 h 3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462" h="36503">
                  <a:moveTo>
                    <a:pt x="373211" y="36503"/>
                  </a:moveTo>
                  <a:lnTo>
                    <a:pt x="18252" y="36503"/>
                  </a:lnTo>
                  <a:cubicBezTo>
                    <a:pt x="8172" y="36503"/>
                    <a:pt x="0" y="28332"/>
                    <a:pt x="0" y="18252"/>
                  </a:cubicBezTo>
                  <a:cubicBezTo>
                    <a:pt x="0" y="8172"/>
                    <a:pt x="8172" y="0"/>
                    <a:pt x="18252" y="0"/>
                  </a:cubicBezTo>
                  <a:lnTo>
                    <a:pt x="373211" y="0"/>
                  </a:lnTo>
                  <a:cubicBezTo>
                    <a:pt x="383291" y="0"/>
                    <a:pt x="391462" y="8172"/>
                    <a:pt x="391462" y="18252"/>
                  </a:cubicBezTo>
                  <a:cubicBezTo>
                    <a:pt x="391462" y="28332"/>
                    <a:pt x="383291" y="36503"/>
                    <a:pt x="373211" y="36503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9E73C60E-EF1D-405F-B409-2F9E7462BD43}"/>
                </a:ext>
              </a:extLst>
            </p:cNvPr>
            <p:cNvSpPr/>
            <p:nvPr/>
          </p:nvSpPr>
          <p:spPr>
            <a:xfrm>
              <a:off x="2567327" y="-339039"/>
              <a:ext cx="45628" cy="45628"/>
            </a:xfrm>
            <a:custGeom>
              <a:avLst/>
              <a:gdLst>
                <a:gd name="connsiteX0" fmla="*/ 0 w 45628"/>
                <a:gd name="connsiteY0" fmla="*/ 22814 h 45628"/>
                <a:gd name="connsiteX1" fmla="*/ 22814 w 45628"/>
                <a:gd name="connsiteY1" fmla="*/ 45629 h 45628"/>
                <a:gd name="connsiteX2" fmla="*/ 45629 w 45628"/>
                <a:gd name="connsiteY2" fmla="*/ 22814 h 45628"/>
                <a:gd name="connsiteX3" fmla="*/ 22814 w 45628"/>
                <a:gd name="connsiteY3" fmla="*/ 0 h 45628"/>
                <a:gd name="connsiteX4" fmla="*/ 0 w 45628"/>
                <a:gd name="connsiteY4" fmla="*/ 22814 h 45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8" h="45628">
                  <a:moveTo>
                    <a:pt x="0" y="22814"/>
                  </a:moveTo>
                  <a:cubicBezTo>
                    <a:pt x="0" y="35414"/>
                    <a:pt x="10215" y="45629"/>
                    <a:pt x="22814" y="45629"/>
                  </a:cubicBezTo>
                  <a:cubicBezTo>
                    <a:pt x="35414" y="45629"/>
                    <a:pt x="45629" y="35414"/>
                    <a:pt x="45629" y="22814"/>
                  </a:cubicBezTo>
                  <a:cubicBezTo>
                    <a:pt x="45629" y="10215"/>
                    <a:pt x="35414" y="0"/>
                    <a:pt x="22814" y="0"/>
                  </a:cubicBezTo>
                  <a:cubicBezTo>
                    <a:pt x="10215" y="0"/>
                    <a:pt x="0" y="10215"/>
                    <a:pt x="0" y="2281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CABEC768-4A5D-40E4-9B94-29C639A3CD7A}"/>
                </a:ext>
              </a:extLst>
            </p:cNvPr>
            <p:cNvSpPr/>
            <p:nvPr/>
          </p:nvSpPr>
          <p:spPr>
            <a:xfrm>
              <a:off x="2756310" y="-339039"/>
              <a:ext cx="45628" cy="45628"/>
            </a:xfrm>
            <a:custGeom>
              <a:avLst/>
              <a:gdLst>
                <a:gd name="connsiteX0" fmla="*/ 0 w 45628"/>
                <a:gd name="connsiteY0" fmla="*/ 22814 h 45628"/>
                <a:gd name="connsiteX1" fmla="*/ 22814 w 45628"/>
                <a:gd name="connsiteY1" fmla="*/ 45629 h 45628"/>
                <a:gd name="connsiteX2" fmla="*/ 45629 w 45628"/>
                <a:gd name="connsiteY2" fmla="*/ 22814 h 45628"/>
                <a:gd name="connsiteX3" fmla="*/ 22814 w 45628"/>
                <a:gd name="connsiteY3" fmla="*/ 0 h 45628"/>
                <a:gd name="connsiteX4" fmla="*/ 0 w 45628"/>
                <a:gd name="connsiteY4" fmla="*/ 22814 h 45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28" h="45628">
                  <a:moveTo>
                    <a:pt x="0" y="22814"/>
                  </a:moveTo>
                  <a:cubicBezTo>
                    <a:pt x="0" y="35414"/>
                    <a:pt x="10215" y="45629"/>
                    <a:pt x="22814" y="45629"/>
                  </a:cubicBezTo>
                  <a:cubicBezTo>
                    <a:pt x="35414" y="45629"/>
                    <a:pt x="45629" y="35414"/>
                    <a:pt x="45629" y="22814"/>
                  </a:cubicBezTo>
                  <a:cubicBezTo>
                    <a:pt x="45629" y="10215"/>
                    <a:pt x="35414" y="0"/>
                    <a:pt x="22814" y="0"/>
                  </a:cubicBezTo>
                  <a:cubicBezTo>
                    <a:pt x="10215" y="0"/>
                    <a:pt x="0" y="10215"/>
                    <a:pt x="0" y="2281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1E0AD3A0-B4BC-4DF6-A7DD-7540886B8402}"/>
                </a:ext>
              </a:extLst>
            </p:cNvPr>
            <p:cNvSpPr/>
            <p:nvPr/>
          </p:nvSpPr>
          <p:spPr>
            <a:xfrm>
              <a:off x="2573110" y="-637801"/>
              <a:ext cx="324165" cy="446074"/>
            </a:xfrm>
            <a:custGeom>
              <a:avLst/>
              <a:gdLst>
                <a:gd name="connsiteX0" fmla="*/ 18252 w 324165"/>
                <a:gd name="connsiteY0" fmla="*/ 446075 h 446074"/>
                <a:gd name="connsiteX1" fmla="*/ 0 w 324165"/>
                <a:gd name="connsiteY1" fmla="*/ 427823 h 446074"/>
                <a:gd name="connsiteX2" fmla="*/ 0 w 324165"/>
                <a:gd name="connsiteY2" fmla="*/ 399641 h 446074"/>
                <a:gd name="connsiteX3" fmla="*/ 18252 w 324165"/>
                <a:gd name="connsiteY3" fmla="*/ 381390 h 446074"/>
                <a:gd name="connsiteX4" fmla="*/ 36503 w 324165"/>
                <a:gd name="connsiteY4" fmla="*/ 399641 h 446074"/>
                <a:gd name="connsiteX5" fmla="*/ 36503 w 324165"/>
                <a:gd name="connsiteY5" fmla="*/ 427823 h 446074"/>
                <a:gd name="connsiteX6" fmla="*/ 18252 w 324165"/>
                <a:gd name="connsiteY6" fmla="*/ 446075 h 446074"/>
                <a:gd name="connsiteX7" fmla="*/ 204794 w 324165"/>
                <a:gd name="connsiteY7" fmla="*/ 446075 h 446074"/>
                <a:gd name="connsiteX8" fmla="*/ 186543 w 324165"/>
                <a:gd name="connsiteY8" fmla="*/ 427823 h 446074"/>
                <a:gd name="connsiteX9" fmla="*/ 186543 w 324165"/>
                <a:gd name="connsiteY9" fmla="*/ 399641 h 446074"/>
                <a:gd name="connsiteX10" fmla="*/ 204794 w 324165"/>
                <a:gd name="connsiteY10" fmla="*/ 381390 h 446074"/>
                <a:gd name="connsiteX11" fmla="*/ 223046 w 324165"/>
                <a:gd name="connsiteY11" fmla="*/ 399641 h 446074"/>
                <a:gd name="connsiteX12" fmla="*/ 223046 w 324165"/>
                <a:gd name="connsiteY12" fmla="*/ 427823 h 446074"/>
                <a:gd name="connsiteX13" fmla="*/ 204794 w 324165"/>
                <a:gd name="connsiteY13" fmla="*/ 446075 h 446074"/>
                <a:gd name="connsiteX14" fmla="*/ 234048 w 324165"/>
                <a:gd name="connsiteY14" fmla="*/ 180234 h 446074"/>
                <a:gd name="connsiteX15" fmla="*/ 143931 w 324165"/>
                <a:gd name="connsiteY15" fmla="*/ 90117 h 446074"/>
                <a:gd name="connsiteX16" fmla="*/ 234048 w 324165"/>
                <a:gd name="connsiteY16" fmla="*/ 0 h 446074"/>
                <a:gd name="connsiteX17" fmla="*/ 324165 w 324165"/>
                <a:gd name="connsiteY17" fmla="*/ 90117 h 446074"/>
                <a:gd name="connsiteX18" fmla="*/ 234048 w 324165"/>
                <a:gd name="connsiteY18" fmla="*/ 180234 h 446074"/>
                <a:gd name="connsiteX19" fmla="*/ 234048 w 324165"/>
                <a:gd name="connsiteY19" fmla="*/ 34222 h 446074"/>
                <a:gd name="connsiteX20" fmla="*/ 178153 w 324165"/>
                <a:gd name="connsiteY20" fmla="*/ 90117 h 446074"/>
                <a:gd name="connsiteX21" fmla="*/ 234048 w 324165"/>
                <a:gd name="connsiteY21" fmla="*/ 146013 h 446074"/>
                <a:gd name="connsiteX22" fmla="*/ 289944 w 324165"/>
                <a:gd name="connsiteY22" fmla="*/ 90117 h 446074"/>
                <a:gd name="connsiteX23" fmla="*/ 234048 w 324165"/>
                <a:gd name="connsiteY23" fmla="*/ 34222 h 446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24165" h="446074">
                  <a:moveTo>
                    <a:pt x="18252" y="446075"/>
                  </a:moveTo>
                  <a:cubicBezTo>
                    <a:pt x="8172" y="446075"/>
                    <a:pt x="0" y="437903"/>
                    <a:pt x="0" y="427823"/>
                  </a:cubicBezTo>
                  <a:lnTo>
                    <a:pt x="0" y="399641"/>
                  </a:lnTo>
                  <a:cubicBezTo>
                    <a:pt x="0" y="389561"/>
                    <a:pt x="8172" y="381390"/>
                    <a:pt x="18252" y="381390"/>
                  </a:cubicBezTo>
                  <a:cubicBezTo>
                    <a:pt x="28332" y="381390"/>
                    <a:pt x="36503" y="389561"/>
                    <a:pt x="36503" y="399641"/>
                  </a:cubicBezTo>
                  <a:lnTo>
                    <a:pt x="36503" y="427823"/>
                  </a:lnTo>
                  <a:cubicBezTo>
                    <a:pt x="36503" y="437903"/>
                    <a:pt x="28332" y="446075"/>
                    <a:pt x="18252" y="446075"/>
                  </a:cubicBezTo>
                  <a:close/>
                  <a:moveTo>
                    <a:pt x="204794" y="446075"/>
                  </a:moveTo>
                  <a:cubicBezTo>
                    <a:pt x="194714" y="446075"/>
                    <a:pt x="186543" y="437903"/>
                    <a:pt x="186543" y="427823"/>
                  </a:cubicBezTo>
                  <a:lnTo>
                    <a:pt x="186543" y="399641"/>
                  </a:lnTo>
                  <a:cubicBezTo>
                    <a:pt x="186543" y="389561"/>
                    <a:pt x="194714" y="381390"/>
                    <a:pt x="204794" y="381390"/>
                  </a:cubicBezTo>
                  <a:cubicBezTo>
                    <a:pt x="214874" y="381390"/>
                    <a:pt x="223046" y="389561"/>
                    <a:pt x="223046" y="399641"/>
                  </a:cubicBezTo>
                  <a:lnTo>
                    <a:pt x="223046" y="427823"/>
                  </a:lnTo>
                  <a:cubicBezTo>
                    <a:pt x="223046" y="437903"/>
                    <a:pt x="214874" y="446075"/>
                    <a:pt x="204794" y="446075"/>
                  </a:cubicBezTo>
                  <a:close/>
                  <a:moveTo>
                    <a:pt x="234048" y="180234"/>
                  </a:moveTo>
                  <a:cubicBezTo>
                    <a:pt x="184358" y="180234"/>
                    <a:pt x="143931" y="139807"/>
                    <a:pt x="143931" y="90117"/>
                  </a:cubicBezTo>
                  <a:cubicBezTo>
                    <a:pt x="143931" y="40427"/>
                    <a:pt x="184358" y="0"/>
                    <a:pt x="234048" y="0"/>
                  </a:cubicBezTo>
                  <a:cubicBezTo>
                    <a:pt x="283738" y="0"/>
                    <a:pt x="324165" y="40427"/>
                    <a:pt x="324165" y="90117"/>
                  </a:cubicBezTo>
                  <a:cubicBezTo>
                    <a:pt x="324165" y="139807"/>
                    <a:pt x="283738" y="180234"/>
                    <a:pt x="234048" y="180234"/>
                  </a:cubicBezTo>
                  <a:close/>
                  <a:moveTo>
                    <a:pt x="234048" y="34222"/>
                  </a:moveTo>
                  <a:cubicBezTo>
                    <a:pt x="203178" y="34222"/>
                    <a:pt x="178153" y="59247"/>
                    <a:pt x="178153" y="90117"/>
                  </a:cubicBezTo>
                  <a:cubicBezTo>
                    <a:pt x="178153" y="120988"/>
                    <a:pt x="203178" y="146013"/>
                    <a:pt x="234048" y="146013"/>
                  </a:cubicBezTo>
                  <a:cubicBezTo>
                    <a:pt x="264918" y="146013"/>
                    <a:pt x="289944" y="120988"/>
                    <a:pt x="289944" y="90117"/>
                  </a:cubicBezTo>
                  <a:cubicBezTo>
                    <a:pt x="289909" y="59261"/>
                    <a:pt x="264904" y="34257"/>
                    <a:pt x="234048" y="34222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917C434A-D737-4B27-9E1C-52F5D087BF7B}"/>
                </a:ext>
              </a:extLst>
            </p:cNvPr>
            <p:cNvSpPr/>
            <p:nvPr/>
          </p:nvSpPr>
          <p:spPr>
            <a:xfrm>
              <a:off x="2792728" y="-591339"/>
              <a:ext cx="57036" cy="59625"/>
            </a:xfrm>
            <a:custGeom>
              <a:avLst/>
              <a:gdLst>
                <a:gd name="connsiteX0" fmla="*/ 42777 w 57036"/>
                <a:gd name="connsiteY0" fmla="*/ 59626 h 59625"/>
                <a:gd name="connsiteX1" fmla="*/ 14259 w 57036"/>
                <a:gd name="connsiteY1" fmla="*/ 59626 h 59625"/>
                <a:gd name="connsiteX2" fmla="*/ 0 w 57036"/>
                <a:gd name="connsiteY2" fmla="*/ 45367 h 59625"/>
                <a:gd name="connsiteX3" fmla="*/ 0 w 57036"/>
                <a:gd name="connsiteY3" fmla="*/ 14259 h 59625"/>
                <a:gd name="connsiteX4" fmla="*/ 14259 w 57036"/>
                <a:gd name="connsiteY4" fmla="*/ 0 h 59625"/>
                <a:gd name="connsiteX5" fmla="*/ 28518 w 57036"/>
                <a:gd name="connsiteY5" fmla="*/ 14259 h 59625"/>
                <a:gd name="connsiteX6" fmla="*/ 28518 w 57036"/>
                <a:gd name="connsiteY6" fmla="*/ 31108 h 59625"/>
                <a:gd name="connsiteX7" fmla="*/ 42777 w 57036"/>
                <a:gd name="connsiteY7" fmla="*/ 31108 h 59625"/>
                <a:gd name="connsiteX8" fmla="*/ 57036 w 57036"/>
                <a:gd name="connsiteY8" fmla="*/ 45367 h 59625"/>
                <a:gd name="connsiteX9" fmla="*/ 42777 w 57036"/>
                <a:gd name="connsiteY9" fmla="*/ 59626 h 5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036" h="59625">
                  <a:moveTo>
                    <a:pt x="42777" y="59626"/>
                  </a:moveTo>
                  <a:lnTo>
                    <a:pt x="14259" y="59626"/>
                  </a:lnTo>
                  <a:cubicBezTo>
                    <a:pt x="6384" y="59626"/>
                    <a:pt x="0" y="53242"/>
                    <a:pt x="0" y="45367"/>
                  </a:cubicBezTo>
                  <a:lnTo>
                    <a:pt x="0" y="14259"/>
                  </a:lnTo>
                  <a:cubicBezTo>
                    <a:pt x="0" y="6384"/>
                    <a:pt x="6384" y="0"/>
                    <a:pt x="14259" y="0"/>
                  </a:cubicBezTo>
                  <a:cubicBezTo>
                    <a:pt x="22134" y="0"/>
                    <a:pt x="28518" y="6384"/>
                    <a:pt x="28518" y="14259"/>
                  </a:cubicBezTo>
                  <a:lnTo>
                    <a:pt x="28518" y="31108"/>
                  </a:lnTo>
                  <a:lnTo>
                    <a:pt x="42777" y="31108"/>
                  </a:lnTo>
                  <a:cubicBezTo>
                    <a:pt x="50652" y="31108"/>
                    <a:pt x="57036" y="37492"/>
                    <a:pt x="57036" y="45367"/>
                  </a:cubicBezTo>
                  <a:cubicBezTo>
                    <a:pt x="57036" y="53242"/>
                    <a:pt x="50652" y="59626"/>
                    <a:pt x="42777" y="59626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0C549265-7FE0-4E73-BE6D-CE41DEDBC4FE}"/>
              </a:ext>
            </a:extLst>
          </p:cNvPr>
          <p:cNvSpPr/>
          <p:nvPr/>
        </p:nvSpPr>
        <p:spPr>
          <a:xfrm rot="21066571">
            <a:off x="3523335" y="1731991"/>
            <a:ext cx="363037" cy="363037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2"/>
          </a:solidFill>
          <a:ln w="25400" cap="rnd">
            <a:noFill/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741493A6-8B83-4F8F-8E4A-FD5E2BA23377}"/>
              </a:ext>
            </a:extLst>
          </p:cNvPr>
          <p:cNvSpPr txBox="1"/>
          <p:nvPr/>
        </p:nvSpPr>
        <p:spPr>
          <a:xfrm>
            <a:off x="1202749" y="4251911"/>
            <a:ext cx="2541374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</a:p>
        </p:txBody>
      </p:sp>
      <p:sp>
        <p:nvSpPr>
          <p:cNvPr id="48" name="同侧圆角矩形 11">
            <a:extLst>
              <a:ext uri="{FF2B5EF4-FFF2-40B4-BE49-F238E27FC236}">
                <a16:creationId xmlns:a16="http://schemas.microsoft.com/office/drawing/2014/main" xmlns="" id="{F07D4558-0E50-45E1-9C2F-7C60E8CB314A}"/>
              </a:ext>
            </a:extLst>
          </p:cNvPr>
          <p:cNvSpPr/>
          <p:nvPr/>
        </p:nvSpPr>
        <p:spPr>
          <a:xfrm rot="16200000">
            <a:off x="4438710" y="2329828"/>
            <a:ext cx="3314581" cy="3317875"/>
          </a:xfrm>
          <a:prstGeom prst="roundRect">
            <a:avLst>
              <a:gd name="adj" fmla="val 4385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D45529CC-C559-450A-A4B9-1D6AE5ECF9D5}"/>
              </a:ext>
            </a:extLst>
          </p:cNvPr>
          <p:cNvGrpSpPr/>
          <p:nvPr/>
        </p:nvGrpSpPr>
        <p:grpSpPr>
          <a:xfrm>
            <a:off x="5868218" y="1743311"/>
            <a:ext cx="1856113" cy="1209602"/>
            <a:chOff x="1661471" y="1552648"/>
            <a:chExt cx="2373630" cy="1546860"/>
          </a:xfrm>
        </p:grpSpPr>
        <p:sp>
          <p:nvSpPr>
            <p:cNvPr id="50" name="直角三角形 49">
              <a:extLst>
                <a:ext uri="{FF2B5EF4-FFF2-40B4-BE49-F238E27FC236}">
                  <a16:creationId xmlns:a16="http://schemas.microsoft.com/office/drawing/2014/main" xmlns="" id="{1BA040C9-1266-428D-A99A-D4525EDBCCC0}"/>
                </a:ext>
              </a:extLst>
            </p:cNvPr>
            <p:cNvSpPr/>
            <p:nvPr/>
          </p:nvSpPr>
          <p:spPr>
            <a:xfrm flipH="1">
              <a:off x="1661471" y="1553285"/>
              <a:ext cx="828040" cy="751517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>
              <a:extLst>
                <a:ext uri="{FF2B5EF4-FFF2-40B4-BE49-F238E27FC236}">
                  <a16:creationId xmlns:a16="http://schemas.microsoft.com/office/drawing/2014/main" xmlns="" id="{D1636752-D984-462A-BCCB-7D41438AD8F5}"/>
                </a:ext>
              </a:extLst>
            </p:cNvPr>
            <p:cNvSpPr/>
            <p:nvPr/>
          </p:nvSpPr>
          <p:spPr>
            <a:xfrm rot="5400000">
              <a:off x="2488876" y="1553283"/>
              <a:ext cx="1546860" cy="154559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ym typeface="+mn-ea"/>
              </a:endParaRPr>
            </a:p>
          </p:txBody>
        </p:sp>
      </p:grpSp>
      <p:sp>
        <p:nvSpPr>
          <p:cNvPr id="52" name="文本框 11">
            <a:extLst>
              <a:ext uri="{FF2B5EF4-FFF2-40B4-BE49-F238E27FC236}">
                <a16:creationId xmlns:a16="http://schemas.microsoft.com/office/drawing/2014/main" xmlns="" id="{F4FB61BA-A101-4E89-B7AD-B84FBC4278A6}"/>
              </a:ext>
            </a:extLst>
          </p:cNvPr>
          <p:cNvSpPr txBox="1">
            <a:spLocks/>
          </p:cNvSpPr>
          <p:nvPr/>
        </p:nvSpPr>
        <p:spPr>
          <a:xfrm>
            <a:off x="6254388" y="2089723"/>
            <a:ext cx="1405403" cy="55752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b="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25C9818F-1871-4879-904D-62D5233C7E0D}"/>
              </a:ext>
            </a:extLst>
          </p:cNvPr>
          <p:cNvSpPr/>
          <p:nvPr/>
        </p:nvSpPr>
        <p:spPr>
          <a:xfrm>
            <a:off x="5052000" y="4050977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8FC4BCEC-2BD1-47F8-B694-AF2C42773070}"/>
              </a:ext>
            </a:extLst>
          </p:cNvPr>
          <p:cNvGrpSpPr>
            <a:grpSpLocks/>
          </p:cNvGrpSpPr>
          <p:nvPr/>
        </p:nvGrpSpPr>
        <p:grpSpPr>
          <a:xfrm>
            <a:off x="5651500" y="3017156"/>
            <a:ext cx="759662" cy="701134"/>
            <a:chOff x="3717397" y="-639745"/>
            <a:chExt cx="474609" cy="438043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C653CE82-120F-461D-B962-C74900028DBA}"/>
                </a:ext>
              </a:extLst>
            </p:cNvPr>
            <p:cNvSpPr/>
            <p:nvPr/>
          </p:nvSpPr>
          <p:spPr>
            <a:xfrm>
              <a:off x="4099317" y="-462671"/>
              <a:ext cx="74432" cy="242660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92A2AEAB-AD8D-4D69-B756-BEC35B28EAB6}"/>
                </a:ext>
              </a:extLst>
            </p:cNvPr>
            <p:cNvSpPr/>
            <p:nvPr/>
          </p:nvSpPr>
          <p:spPr>
            <a:xfrm>
              <a:off x="3935526" y="-462676"/>
              <a:ext cx="74432" cy="242660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AF1D2392-45F7-424D-89F6-E0D226A78286}"/>
                </a:ext>
              </a:extLst>
            </p:cNvPr>
            <p:cNvSpPr/>
            <p:nvPr/>
          </p:nvSpPr>
          <p:spPr>
            <a:xfrm>
              <a:off x="3770725" y="-462676"/>
              <a:ext cx="74432" cy="242660"/>
            </a:xfrm>
            <a:custGeom>
              <a:avLst/>
              <a:gdLst>
                <a:gd name="connsiteX0" fmla="*/ 74432 w 74432"/>
                <a:gd name="connsiteY0" fmla="*/ 28552 h 242660"/>
                <a:gd name="connsiteX1" fmla="*/ 74432 w 74432"/>
                <a:gd name="connsiteY1" fmla="*/ 214108 h 242660"/>
                <a:gd name="connsiteX2" fmla="*/ 45880 w 74432"/>
                <a:gd name="connsiteY2" fmla="*/ 242661 h 242660"/>
                <a:gd name="connsiteX3" fmla="*/ 28552 w 74432"/>
                <a:gd name="connsiteY3" fmla="*/ 242661 h 242660"/>
                <a:gd name="connsiteX4" fmla="*/ 0 w 74432"/>
                <a:gd name="connsiteY4" fmla="*/ 214108 h 242660"/>
                <a:gd name="connsiteX5" fmla="*/ 0 w 74432"/>
                <a:gd name="connsiteY5" fmla="*/ 28552 h 242660"/>
                <a:gd name="connsiteX6" fmla="*/ 28552 w 74432"/>
                <a:gd name="connsiteY6" fmla="*/ 0 h 242660"/>
                <a:gd name="connsiteX7" fmla="*/ 45880 w 74432"/>
                <a:gd name="connsiteY7" fmla="*/ 0 h 242660"/>
                <a:gd name="connsiteX8" fmla="*/ 74432 w 74432"/>
                <a:gd name="connsiteY8" fmla="*/ 28552 h 24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432" h="242660">
                  <a:moveTo>
                    <a:pt x="74432" y="28552"/>
                  </a:moveTo>
                  <a:lnTo>
                    <a:pt x="74432" y="214108"/>
                  </a:lnTo>
                  <a:cubicBezTo>
                    <a:pt x="74432" y="233143"/>
                    <a:pt x="64915" y="242661"/>
                    <a:pt x="45880" y="242661"/>
                  </a:cubicBezTo>
                  <a:lnTo>
                    <a:pt x="28552" y="242661"/>
                  </a:lnTo>
                  <a:cubicBezTo>
                    <a:pt x="9518" y="242661"/>
                    <a:pt x="0" y="233143"/>
                    <a:pt x="0" y="214108"/>
                  </a:cubicBezTo>
                  <a:lnTo>
                    <a:pt x="0" y="28552"/>
                  </a:lnTo>
                  <a:cubicBezTo>
                    <a:pt x="0" y="9518"/>
                    <a:pt x="9518" y="0"/>
                    <a:pt x="28552" y="0"/>
                  </a:cubicBezTo>
                  <a:lnTo>
                    <a:pt x="45880" y="0"/>
                  </a:lnTo>
                  <a:cubicBezTo>
                    <a:pt x="64915" y="0"/>
                    <a:pt x="74432" y="9518"/>
                    <a:pt x="74432" y="2855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E56BB78A-01B4-4BBE-95B9-BB73534B67B5}"/>
                </a:ext>
              </a:extLst>
            </p:cNvPr>
            <p:cNvSpPr/>
            <p:nvPr/>
          </p:nvSpPr>
          <p:spPr>
            <a:xfrm>
              <a:off x="3717397" y="-530213"/>
              <a:ext cx="474609" cy="328511"/>
            </a:xfrm>
            <a:custGeom>
              <a:avLst/>
              <a:gdLst>
                <a:gd name="connsiteX0" fmla="*/ 99209 w 474609"/>
                <a:gd name="connsiteY0" fmla="*/ 328512 h 328511"/>
                <a:gd name="connsiteX1" fmla="*/ 46804 w 474609"/>
                <a:gd name="connsiteY1" fmla="*/ 328512 h 328511"/>
                <a:gd name="connsiteX2" fmla="*/ 0 w 474609"/>
                <a:gd name="connsiteY2" fmla="*/ 281708 h 328511"/>
                <a:gd name="connsiteX3" fmla="*/ 0 w 474609"/>
                <a:gd name="connsiteY3" fmla="*/ 46798 h 328511"/>
                <a:gd name="connsiteX4" fmla="*/ 46804 w 474609"/>
                <a:gd name="connsiteY4" fmla="*/ 0 h 328511"/>
                <a:gd name="connsiteX5" fmla="*/ 99209 w 474609"/>
                <a:gd name="connsiteY5" fmla="*/ 0 h 328511"/>
                <a:gd name="connsiteX6" fmla="*/ 146013 w 474609"/>
                <a:gd name="connsiteY6" fmla="*/ 46798 h 328511"/>
                <a:gd name="connsiteX7" fmla="*/ 146013 w 474609"/>
                <a:gd name="connsiteY7" fmla="*/ 281708 h 328511"/>
                <a:gd name="connsiteX8" fmla="*/ 99209 w 474609"/>
                <a:gd name="connsiteY8" fmla="*/ 328512 h 328511"/>
                <a:gd name="connsiteX9" fmla="*/ 46798 w 474609"/>
                <a:gd name="connsiteY9" fmla="*/ 36486 h 328511"/>
                <a:gd name="connsiteX10" fmla="*/ 36503 w 474609"/>
                <a:gd name="connsiteY10" fmla="*/ 46798 h 328511"/>
                <a:gd name="connsiteX11" fmla="*/ 36503 w 474609"/>
                <a:gd name="connsiteY11" fmla="*/ 281708 h 328511"/>
                <a:gd name="connsiteX12" fmla="*/ 46804 w 474609"/>
                <a:gd name="connsiteY12" fmla="*/ 292008 h 328511"/>
                <a:gd name="connsiteX13" fmla="*/ 99209 w 474609"/>
                <a:gd name="connsiteY13" fmla="*/ 292008 h 328511"/>
                <a:gd name="connsiteX14" fmla="*/ 109504 w 474609"/>
                <a:gd name="connsiteY14" fmla="*/ 281708 h 328511"/>
                <a:gd name="connsiteX15" fmla="*/ 109504 w 474609"/>
                <a:gd name="connsiteY15" fmla="*/ 46798 h 328511"/>
                <a:gd name="connsiteX16" fmla="*/ 99209 w 474609"/>
                <a:gd name="connsiteY16" fmla="*/ 36486 h 328511"/>
                <a:gd name="connsiteX17" fmla="*/ 264009 w 474609"/>
                <a:gd name="connsiteY17" fmla="*/ 328512 h 328511"/>
                <a:gd name="connsiteX18" fmla="*/ 211599 w 474609"/>
                <a:gd name="connsiteY18" fmla="*/ 328512 h 328511"/>
                <a:gd name="connsiteX19" fmla="*/ 164800 w 474609"/>
                <a:gd name="connsiteY19" fmla="*/ 281708 h 328511"/>
                <a:gd name="connsiteX20" fmla="*/ 164800 w 474609"/>
                <a:gd name="connsiteY20" fmla="*/ 46798 h 328511"/>
                <a:gd name="connsiteX21" fmla="*/ 211599 w 474609"/>
                <a:gd name="connsiteY21" fmla="*/ 0 h 328511"/>
                <a:gd name="connsiteX22" fmla="*/ 264009 w 474609"/>
                <a:gd name="connsiteY22" fmla="*/ 0 h 328511"/>
                <a:gd name="connsiteX23" fmla="*/ 310813 w 474609"/>
                <a:gd name="connsiteY23" fmla="*/ 46798 h 328511"/>
                <a:gd name="connsiteX24" fmla="*/ 310813 w 474609"/>
                <a:gd name="connsiteY24" fmla="*/ 281708 h 328511"/>
                <a:gd name="connsiteX25" fmla="*/ 264009 w 474609"/>
                <a:gd name="connsiteY25" fmla="*/ 328512 h 328511"/>
                <a:gd name="connsiteX26" fmla="*/ 211599 w 474609"/>
                <a:gd name="connsiteY26" fmla="*/ 36486 h 328511"/>
                <a:gd name="connsiteX27" fmla="*/ 201304 w 474609"/>
                <a:gd name="connsiteY27" fmla="*/ 46798 h 328511"/>
                <a:gd name="connsiteX28" fmla="*/ 201304 w 474609"/>
                <a:gd name="connsiteY28" fmla="*/ 281708 h 328511"/>
                <a:gd name="connsiteX29" fmla="*/ 211599 w 474609"/>
                <a:gd name="connsiteY29" fmla="*/ 292008 h 328511"/>
                <a:gd name="connsiteX30" fmla="*/ 264009 w 474609"/>
                <a:gd name="connsiteY30" fmla="*/ 292008 h 328511"/>
                <a:gd name="connsiteX31" fmla="*/ 274310 w 474609"/>
                <a:gd name="connsiteY31" fmla="*/ 281708 h 328511"/>
                <a:gd name="connsiteX32" fmla="*/ 274310 w 474609"/>
                <a:gd name="connsiteY32" fmla="*/ 46798 h 328511"/>
                <a:gd name="connsiteX33" fmla="*/ 264009 w 474609"/>
                <a:gd name="connsiteY33" fmla="*/ 36503 h 328511"/>
                <a:gd name="connsiteX34" fmla="*/ 427806 w 474609"/>
                <a:gd name="connsiteY34" fmla="*/ 328512 h 328511"/>
                <a:gd name="connsiteX35" fmla="*/ 375395 w 474609"/>
                <a:gd name="connsiteY35" fmla="*/ 328512 h 328511"/>
                <a:gd name="connsiteX36" fmla="*/ 328597 w 474609"/>
                <a:gd name="connsiteY36" fmla="*/ 281708 h 328511"/>
                <a:gd name="connsiteX37" fmla="*/ 328597 w 474609"/>
                <a:gd name="connsiteY37" fmla="*/ 46798 h 328511"/>
                <a:gd name="connsiteX38" fmla="*/ 375395 w 474609"/>
                <a:gd name="connsiteY38" fmla="*/ 0 h 328511"/>
                <a:gd name="connsiteX39" fmla="*/ 427806 w 474609"/>
                <a:gd name="connsiteY39" fmla="*/ 0 h 328511"/>
                <a:gd name="connsiteX40" fmla="*/ 474610 w 474609"/>
                <a:gd name="connsiteY40" fmla="*/ 46798 h 328511"/>
                <a:gd name="connsiteX41" fmla="*/ 474610 w 474609"/>
                <a:gd name="connsiteY41" fmla="*/ 281708 h 328511"/>
                <a:gd name="connsiteX42" fmla="*/ 427806 w 474609"/>
                <a:gd name="connsiteY42" fmla="*/ 328512 h 328511"/>
                <a:gd name="connsiteX43" fmla="*/ 375395 w 474609"/>
                <a:gd name="connsiteY43" fmla="*/ 36486 h 328511"/>
                <a:gd name="connsiteX44" fmla="*/ 365100 w 474609"/>
                <a:gd name="connsiteY44" fmla="*/ 46798 h 328511"/>
                <a:gd name="connsiteX45" fmla="*/ 365100 w 474609"/>
                <a:gd name="connsiteY45" fmla="*/ 281708 h 328511"/>
                <a:gd name="connsiteX46" fmla="*/ 375395 w 474609"/>
                <a:gd name="connsiteY46" fmla="*/ 292008 h 328511"/>
                <a:gd name="connsiteX47" fmla="*/ 427806 w 474609"/>
                <a:gd name="connsiteY47" fmla="*/ 292008 h 328511"/>
                <a:gd name="connsiteX48" fmla="*/ 438107 w 474609"/>
                <a:gd name="connsiteY48" fmla="*/ 281708 h 328511"/>
                <a:gd name="connsiteX49" fmla="*/ 438107 w 474609"/>
                <a:gd name="connsiteY49" fmla="*/ 46798 h 328511"/>
                <a:gd name="connsiteX50" fmla="*/ 427806 w 474609"/>
                <a:gd name="connsiteY50" fmla="*/ 36503 h 328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74609" h="328511">
                  <a:moveTo>
                    <a:pt x="99209" y="328512"/>
                  </a:moveTo>
                  <a:lnTo>
                    <a:pt x="46804" y="328512"/>
                  </a:lnTo>
                  <a:cubicBezTo>
                    <a:pt x="20967" y="328483"/>
                    <a:pt x="28" y="307545"/>
                    <a:pt x="0" y="281708"/>
                  </a:cubicBezTo>
                  <a:lnTo>
                    <a:pt x="0" y="46798"/>
                  </a:lnTo>
                  <a:cubicBezTo>
                    <a:pt x="28" y="20962"/>
                    <a:pt x="20968" y="25"/>
                    <a:pt x="46804" y="0"/>
                  </a:cubicBezTo>
                  <a:lnTo>
                    <a:pt x="99209" y="0"/>
                  </a:lnTo>
                  <a:cubicBezTo>
                    <a:pt x="125045" y="25"/>
                    <a:pt x="145984" y="20962"/>
                    <a:pt x="146013" y="46798"/>
                  </a:cubicBezTo>
                  <a:lnTo>
                    <a:pt x="146013" y="281708"/>
                  </a:lnTo>
                  <a:cubicBezTo>
                    <a:pt x="145984" y="307545"/>
                    <a:pt x="125046" y="328483"/>
                    <a:pt x="99209" y="328512"/>
                  </a:cubicBezTo>
                  <a:close/>
                  <a:moveTo>
                    <a:pt x="46798" y="36486"/>
                  </a:moveTo>
                  <a:cubicBezTo>
                    <a:pt x="41108" y="36492"/>
                    <a:pt x="36500" y="41108"/>
                    <a:pt x="36503" y="46798"/>
                  </a:cubicBezTo>
                  <a:lnTo>
                    <a:pt x="36503" y="281708"/>
                  </a:lnTo>
                  <a:cubicBezTo>
                    <a:pt x="36509" y="287394"/>
                    <a:pt x="41117" y="292002"/>
                    <a:pt x="46804" y="292008"/>
                  </a:cubicBezTo>
                  <a:lnTo>
                    <a:pt x="99209" y="292008"/>
                  </a:lnTo>
                  <a:cubicBezTo>
                    <a:pt x="104893" y="291999"/>
                    <a:pt x="109498" y="287392"/>
                    <a:pt x="109504" y="281708"/>
                  </a:cubicBezTo>
                  <a:lnTo>
                    <a:pt x="109504" y="46798"/>
                  </a:lnTo>
                  <a:cubicBezTo>
                    <a:pt x="109507" y="41108"/>
                    <a:pt x="104899" y="36492"/>
                    <a:pt x="99209" y="36486"/>
                  </a:cubicBezTo>
                  <a:close/>
                  <a:moveTo>
                    <a:pt x="264009" y="328512"/>
                  </a:moveTo>
                  <a:lnTo>
                    <a:pt x="211599" y="328512"/>
                  </a:lnTo>
                  <a:cubicBezTo>
                    <a:pt x="185764" y="328480"/>
                    <a:pt x="164829" y="307543"/>
                    <a:pt x="164800" y="281708"/>
                  </a:cubicBezTo>
                  <a:lnTo>
                    <a:pt x="164800" y="46798"/>
                  </a:lnTo>
                  <a:cubicBezTo>
                    <a:pt x="164829" y="20964"/>
                    <a:pt x="185765" y="29"/>
                    <a:pt x="211599" y="0"/>
                  </a:cubicBezTo>
                  <a:lnTo>
                    <a:pt x="264009" y="0"/>
                  </a:lnTo>
                  <a:cubicBezTo>
                    <a:pt x="289846" y="25"/>
                    <a:pt x="310785" y="20962"/>
                    <a:pt x="310813" y="46798"/>
                  </a:cubicBezTo>
                  <a:lnTo>
                    <a:pt x="310813" y="281708"/>
                  </a:lnTo>
                  <a:cubicBezTo>
                    <a:pt x="310785" y="307545"/>
                    <a:pt x="289847" y="328483"/>
                    <a:pt x="264009" y="328512"/>
                  </a:cubicBezTo>
                  <a:close/>
                  <a:moveTo>
                    <a:pt x="211599" y="36486"/>
                  </a:moveTo>
                  <a:cubicBezTo>
                    <a:pt x="205909" y="36492"/>
                    <a:pt x="201300" y="41108"/>
                    <a:pt x="201304" y="46798"/>
                  </a:cubicBezTo>
                  <a:lnTo>
                    <a:pt x="201304" y="281708"/>
                  </a:lnTo>
                  <a:cubicBezTo>
                    <a:pt x="201310" y="287392"/>
                    <a:pt x="205914" y="291999"/>
                    <a:pt x="211599" y="292008"/>
                  </a:cubicBezTo>
                  <a:lnTo>
                    <a:pt x="264009" y="292008"/>
                  </a:lnTo>
                  <a:cubicBezTo>
                    <a:pt x="269696" y="292002"/>
                    <a:pt x="274304" y="287394"/>
                    <a:pt x="274310" y="281708"/>
                  </a:cubicBezTo>
                  <a:lnTo>
                    <a:pt x="274310" y="46798"/>
                  </a:lnTo>
                  <a:cubicBezTo>
                    <a:pt x="274304" y="41113"/>
                    <a:pt x="269695" y="36507"/>
                    <a:pt x="264009" y="36503"/>
                  </a:cubicBezTo>
                  <a:close/>
                  <a:moveTo>
                    <a:pt x="427806" y="328512"/>
                  </a:moveTo>
                  <a:lnTo>
                    <a:pt x="375395" y="328512"/>
                  </a:lnTo>
                  <a:cubicBezTo>
                    <a:pt x="349559" y="328483"/>
                    <a:pt x="328622" y="307544"/>
                    <a:pt x="328597" y="281708"/>
                  </a:cubicBezTo>
                  <a:lnTo>
                    <a:pt x="328597" y="46798"/>
                  </a:lnTo>
                  <a:cubicBezTo>
                    <a:pt x="328622" y="20963"/>
                    <a:pt x="349560" y="25"/>
                    <a:pt x="375395" y="0"/>
                  </a:cubicBezTo>
                  <a:lnTo>
                    <a:pt x="427806" y="0"/>
                  </a:lnTo>
                  <a:cubicBezTo>
                    <a:pt x="453642" y="25"/>
                    <a:pt x="474581" y="20962"/>
                    <a:pt x="474610" y="46798"/>
                  </a:cubicBezTo>
                  <a:lnTo>
                    <a:pt x="474610" y="281708"/>
                  </a:lnTo>
                  <a:cubicBezTo>
                    <a:pt x="474581" y="307545"/>
                    <a:pt x="453643" y="328483"/>
                    <a:pt x="427806" y="328512"/>
                  </a:cubicBezTo>
                  <a:close/>
                  <a:moveTo>
                    <a:pt x="375395" y="36486"/>
                  </a:moveTo>
                  <a:cubicBezTo>
                    <a:pt x="369705" y="36492"/>
                    <a:pt x="365097" y="41108"/>
                    <a:pt x="365100" y="46798"/>
                  </a:cubicBezTo>
                  <a:lnTo>
                    <a:pt x="365100" y="281708"/>
                  </a:lnTo>
                  <a:cubicBezTo>
                    <a:pt x="365107" y="287392"/>
                    <a:pt x="369711" y="291999"/>
                    <a:pt x="375395" y="292008"/>
                  </a:cubicBezTo>
                  <a:lnTo>
                    <a:pt x="427806" y="292008"/>
                  </a:lnTo>
                  <a:cubicBezTo>
                    <a:pt x="433492" y="292002"/>
                    <a:pt x="438100" y="287394"/>
                    <a:pt x="438107" y="281708"/>
                  </a:cubicBezTo>
                  <a:lnTo>
                    <a:pt x="438107" y="46798"/>
                  </a:lnTo>
                  <a:cubicBezTo>
                    <a:pt x="438100" y="41113"/>
                    <a:pt x="433491" y="36507"/>
                    <a:pt x="427806" y="36503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58A55F0E-8012-4A7B-9AC0-5D21F92921DB}"/>
                </a:ext>
              </a:extLst>
            </p:cNvPr>
            <p:cNvSpPr/>
            <p:nvPr/>
          </p:nvSpPr>
          <p:spPr>
            <a:xfrm>
              <a:off x="3772146" y="-639728"/>
              <a:ext cx="200356" cy="132563"/>
            </a:xfrm>
            <a:custGeom>
              <a:avLst/>
              <a:gdLst>
                <a:gd name="connsiteX0" fmla="*/ 182105 w 200356"/>
                <a:gd name="connsiteY0" fmla="*/ 132564 h 132563"/>
                <a:gd name="connsiteX1" fmla="*/ 163854 w 200356"/>
                <a:gd name="connsiteY1" fmla="*/ 114312 h 132563"/>
                <a:gd name="connsiteX2" fmla="*/ 163854 w 200356"/>
                <a:gd name="connsiteY2" fmla="*/ 36475 h 132563"/>
                <a:gd name="connsiteX3" fmla="*/ 46804 w 200356"/>
                <a:gd name="connsiteY3" fmla="*/ 36475 h 132563"/>
                <a:gd name="connsiteX4" fmla="*/ 36503 w 200356"/>
                <a:gd name="connsiteY4" fmla="*/ 46770 h 132563"/>
                <a:gd name="connsiteX5" fmla="*/ 36503 w 200356"/>
                <a:gd name="connsiteY5" fmla="*/ 114312 h 132563"/>
                <a:gd name="connsiteX6" fmla="*/ 18252 w 200356"/>
                <a:gd name="connsiteY6" fmla="*/ 132564 h 132563"/>
                <a:gd name="connsiteX7" fmla="*/ 0 w 200356"/>
                <a:gd name="connsiteY7" fmla="*/ 114312 h 132563"/>
                <a:gd name="connsiteX8" fmla="*/ 0 w 200356"/>
                <a:gd name="connsiteY8" fmla="*/ 46770 h 132563"/>
                <a:gd name="connsiteX9" fmla="*/ 46804 w 200356"/>
                <a:gd name="connsiteY9" fmla="*/ 0 h 132563"/>
                <a:gd name="connsiteX10" fmla="*/ 182105 w 200356"/>
                <a:gd name="connsiteY10" fmla="*/ 0 h 132563"/>
                <a:gd name="connsiteX11" fmla="*/ 200357 w 200356"/>
                <a:gd name="connsiteY11" fmla="*/ 18252 h 132563"/>
                <a:gd name="connsiteX12" fmla="*/ 200357 w 200356"/>
                <a:gd name="connsiteY12" fmla="*/ 114312 h 132563"/>
                <a:gd name="connsiteX13" fmla="*/ 182105 w 200356"/>
                <a:gd name="connsiteY13" fmla="*/ 132564 h 13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0356" h="132563">
                  <a:moveTo>
                    <a:pt x="182105" y="132564"/>
                  </a:moveTo>
                  <a:cubicBezTo>
                    <a:pt x="172025" y="132564"/>
                    <a:pt x="163854" y="124392"/>
                    <a:pt x="163854" y="114312"/>
                  </a:cubicBezTo>
                  <a:lnTo>
                    <a:pt x="163854" y="36475"/>
                  </a:lnTo>
                  <a:lnTo>
                    <a:pt x="46804" y="36475"/>
                  </a:lnTo>
                  <a:cubicBezTo>
                    <a:pt x="41120" y="36481"/>
                    <a:pt x="36513" y="41085"/>
                    <a:pt x="36503" y="46770"/>
                  </a:cubicBezTo>
                  <a:lnTo>
                    <a:pt x="36503" y="114312"/>
                  </a:lnTo>
                  <a:cubicBezTo>
                    <a:pt x="36503" y="124392"/>
                    <a:pt x="28332" y="132564"/>
                    <a:pt x="18252" y="132564"/>
                  </a:cubicBezTo>
                  <a:cubicBezTo>
                    <a:pt x="8172" y="132564"/>
                    <a:pt x="0" y="124392"/>
                    <a:pt x="0" y="114312"/>
                  </a:cubicBezTo>
                  <a:lnTo>
                    <a:pt x="0" y="46770"/>
                  </a:lnTo>
                  <a:cubicBezTo>
                    <a:pt x="47" y="20946"/>
                    <a:pt x="20980" y="29"/>
                    <a:pt x="46804" y="0"/>
                  </a:cubicBezTo>
                  <a:lnTo>
                    <a:pt x="182105" y="0"/>
                  </a:lnTo>
                  <a:cubicBezTo>
                    <a:pt x="192185" y="0"/>
                    <a:pt x="200357" y="8172"/>
                    <a:pt x="200357" y="18252"/>
                  </a:cubicBezTo>
                  <a:lnTo>
                    <a:pt x="200357" y="114312"/>
                  </a:lnTo>
                  <a:cubicBezTo>
                    <a:pt x="200357" y="124392"/>
                    <a:pt x="192185" y="132564"/>
                    <a:pt x="182105" y="13256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0EE4CED3-8560-4EDD-8D60-DABC72339DA2}"/>
                </a:ext>
              </a:extLst>
            </p:cNvPr>
            <p:cNvSpPr/>
            <p:nvPr/>
          </p:nvSpPr>
          <p:spPr>
            <a:xfrm>
              <a:off x="3934961" y="-639745"/>
              <a:ext cx="202296" cy="132586"/>
            </a:xfrm>
            <a:custGeom>
              <a:avLst/>
              <a:gdLst>
                <a:gd name="connsiteX0" fmla="*/ 184022 w 202296"/>
                <a:gd name="connsiteY0" fmla="*/ 132586 h 132586"/>
                <a:gd name="connsiteX1" fmla="*/ 165770 w 202296"/>
                <a:gd name="connsiteY1" fmla="*/ 114335 h 132586"/>
                <a:gd name="connsiteX2" fmla="*/ 165770 w 202296"/>
                <a:gd name="connsiteY2" fmla="*/ 46804 h 132586"/>
                <a:gd name="connsiteX3" fmla="*/ 155538 w 202296"/>
                <a:gd name="connsiteY3" fmla="*/ 36503 h 132586"/>
                <a:gd name="connsiteX4" fmla="*/ 155475 w 202296"/>
                <a:gd name="connsiteY4" fmla="*/ 36503 h 132586"/>
                <a:gd name="connsiteX5" fmla="*/ 18252 w 202296"/>
                <a:gd name="connsiteY5" fmla="*/ 36503 h 132586"/>
                <a:gd name="connsiteX6" fmla="*/ 0 w 202296"/>
                <a:gd name="connsiteY6" fmla="*/ 18252 h 132586"/>
                <a:gd name="connsiteX7" fmla="*/ 18252 w 202296"/>
                <a:gd name="connsiteY7" fmla="*/ 0 h 132586"/>
                <a:gd name="connsiteX8" fmla="*/ 155498 w 202296"/>
                <a:gd name="connsiteY8" fmla="*/ 0 h 132586"/>
                <a:gd name="connsiteX9" fmla="*/ 202296 w 202296"/>
                <a:gd name="connsiteY9" fmla="*/ 46741 h 132586"/>
                <a:gd name="connsiteX10" fmla="*/ 202296 w 202296"/>
                <a:gd name="connsiteY10" fmla="*/ 46821 h 132586"/>
                <a:gd name="connsiteX11" fmla="*/ 202296 w 202296"/>
                <a:gd name="connsiteY11" fmla="*/ 114352 h 132586"/>
                <a:gd name="connsiteX12" fmla="*/ 184027 w 202296"/>
                <a:gd name="connsiteY12" fmla="*/ 132586 h 132586"/>
                <a:gd name="connsiteX13" fmla="*/ 184022 w 202296"/>
                <a:gd name="connsiteY13" fmla="*/ 132586 h 132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2296" h="132586">
                  <a:moveTo>
                    <a:pt x="184022" y="132586"/>
                  </a:moveTo>
                  <a:cubicBezTo>
                    <a:pt x="173942" y="132586"/>
                    <a:pt x="165770" y="124415"/>
                    <a:pt x="165770" y="114335"/>
                  </a:cubicBezTo>
                  <a:lnTo>
                    <a:pt x="165770" y="46804"/>
                  </a:lnTo>
                  <a:cubicBezTo>
                    <a:pt x="165789" y="41134"/>
                    <a:pt x="161208" y="36522"/>
                    <a:pt x="155538" y="36503"/>
                  </a:cubicBezTo>
                  <a:cubicBezTo>
                    <a:pt x="155517" y="36503"/>
                    <a:pt x="155496" y="36503"/>
                    <a:pt x="155475" y="36503"/>
                  </a:cubicBezTo>
                  <a:lnTo>
                    <a:pt x="18252" y="36503"/>
                  </a:lnTo>
                  <a:cubicBezTo>
                    <a:pt x="8172" y="36503"/>
                    <a:pt x="0" y="28332"/>
                    <a:pt x="0" y="18252"/>
                  </a:cubicBezTo>
                  <a:cubicBezTo>
                    <a:pt x="0" y="8172"/>
                    <a:pt x="8172" y="0"/>
                    <a:pt x="18252" y="0"/>
                  </a:cubicBezTo>
                  <a:lnTo>
                    <a:pt x="155498" y="0"/>
                  </a:lnTo>
                  <a:cubicBezTo>
                    <a:pt x="181328" y="-16"/>
                    <a:pt x="202280" y="20911"/>
                    <a:pt x="202296" y="46741"/>
                  </a:cubicBezTo>
                  <a:cubicBezTo>
                    <a:pt x="202296" y="46768"/>
                    <a:pt x="202296" y="46794"/>
                    <a:pt x="202296" y="46821"/>
                  </a:cubicBezTo>
                  <a:lnTo>
                    <a:pt x="202296" y="114352"/>
                  </a:lnTo>
                  <a:cubicBezTo>
                    <a:pt x="202286" y="124432"/>
                    <a:pt x="194107" y="132596"/>
                    <a:pt x="184027" y="132586"/>
                  </a:cubicBezTo>
                  <a:cubicBezTo>
                    <a:pt x="184026" y="132586"/>
                    <a:pt x="184023" y="132586"/>
                    <a:pt x="184022" y="132586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12953388-27B6-42EF-A09F-08394DF664B6}"/>
              </a:ext>
            </a:extLst>
          </p:cNvPr>
          <p:cNvSpPr txBox="1"/>
          <p:nvPr/>
        </p:nvSpPr>
        <p:spPr>
          <a:xfrm>
            <a:off x="4825313" y="4251911"/>
            <a:ext cx="2541374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</a:p>
        </p:txBody>
      </p:sp>
      <p:sp>
        <p:nvSpPr>
          <p:cNvPr id="66" name="同侧圆角矩形 11">
            <a:extLst>
              <a:ext uri="{FF2B5EF4-FFF2-40B4-BE49-F238E27FC236}">
                <a16:creationId xmlns:a16="http://schemas.microsoft.com/office/drawing/2014/main" xmlns="" id="{3DB79528-B500-4B19-8A5C-890680E85BCF}"/>
              </a:ext>
            </a:extLst>
          </p:cNvPr>
          <p:cNvSpPr/>
          <p:nvPr/>
        </p:nvSpPr>
        <p:spPr>
          <a:xfrm rot="16200000">
            <a:off x="8061274" y="2329828"/>
            <a:ext cx="3314581" cy="3317875"/>
          </a:xfrm>
          <a:prstGeom prst="roundRect">
            <a:avLst>
              <a:gd name="adj" fmla="val 4385"/>
            </a:avLst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FFFFFF"/>
              </a:solidFill>
              <a:cs typeface="+mn-ea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5BC5E4CB-F604-4D47-8D63-B06F3696333D}"/>
              </a:ext>
            </a:extLst>
          </p:cNvPr>
          <p:cNvGrpSpPr/>
          <p:nvPr/>
        </p:nvGrpSpPr>
        <p:grpSpPr>
          <a:xfrm>
            <a:off x="9490782" y="1743311"/>
            <a:ext cx="1856113" cy="1209602"/>
            <a:chOff x="1661471" y="1552648"/>
            <a:chExt cx="2373630" cy="1546860"/>
          </a:xfrm>
        </p:grpSpPr>
        <p:sp>
          <p:nvSpPr>
            <p:cNvPr id="68" name="直角三角形 67">
              <a:extLst>
                <a:ext uri="{FF2B5EF4-FFF2-40B4-BE49-F238E27FC236}">
                  <a16:creationId xmlns:a16="http://schemas.microsoft.com/office/drawing/2014/main" xmlns="" id="{602114DE-EFA1-4864-B7F8-FFA0BB8B5D30}"/>
                </a:ext>
              </a:extLst>
            </p:cNvPr>
            <p:cNvSpPr/>
            <p:nvPr/>
          </p:nvSpPr>
          <p:spPr>
            <a:xfrm flipH="1">
              <a:off x="1661471" y="1553285"/>
              <a:ext cx="828040" cy="751517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等腰三角形 68">
              <a:extLst>
                <a:ext uri="{FF2B5EF4-FFF2-40B4-BE49-F238E27FC236}">
                  <a16:creationId xmlns:a16="http://schemas.microsoft.com/office/drawing/2014/main" xmlns="" id="{D9C48697-A6C1-4471-9BFC-2E280A23ED4B}"/>
                </a:ext>
              </a:extLst>
            </p:cNvPr>
            <p:cNvSpPr/>
            <p:nvPr/>
          </p:nvSpPr>
          <p:spPr>
            <a:xfrm rot="5400000">
              <a:off x="2488876" y="1553283"/>
              <a:ext cx="1546860" cy="154559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>
                <a:sym typeface="+mn-ea"/>
              </a:endParaRPr>
            </a:p>
          </p:txBody>
        </p:sp>
      </p:grpSp>
      <p:sp>
        <p:nvSpPr>
          <p:cNvPr id="70" name="文本框 11">
            <a:extLst>
              <a:ext uri="{FF2B5EF4-FFF2-40B4-BE49-F238E27FC236}">
                <a16:creationId xmlns:a16="http://schemas.microsoft.com/office/drawing/2014/main" xmlns="" id="{B7E705DC-C328-410D-9469-C74721D45FBA}"/>
              </a:ext>
            </a:extLst>
          </p:cNvPr>
          <p:cNvSpPr txBox="1">
            <a:spLocks/>
          </p:cNvSpPr>
          <p:nvPr/>
        </p:nvSpPr>
        <p:spPr>
          <a:xfrm>
            <a:off x="9876952" y="2089723"/>
            <a:ext cx="1405403" cy="55752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000" b="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E6533825-0C9F-4F10-A3BD-436F6582544D}"/>
              </a:ext>
            </a:extLst>
          </p:cNvPr>
          <p:cNvSpPr/>
          <p:nvPr/>
        </p:nvSpPr>
        <p:spPr>
          <a:xfrm>
            <a:off x="8674564" y="4050977"/>
            <a:ext cx="2088000" cy="144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AF318D1B-0EED-4F0F-91D7-2031082C36BB}"/>
              </a:ext>
            </a:extLst>
          </p:cNvPr>
          <p:cNvGrpSpPr>
            <a:grpSpLocks/>
          </p:cNvGrpSpPr>
          <p:nvPr/>
        </p:nvGrpSpPr>
        <p:grpSpPr>
          <a:xfrm>
            <a:off x="9232900" y="3017156"/>
            <a:ext cx="835526" cy="689662"/>
            <a:chOff x="4963561" y="-633376"/>
            <a:chExt cx="522006" cy="430876"/>
          </a:xfrm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E3FDCE18-0667-4D24-8FFC-A351CDCF4144}"/>
                </a:ext>
              </a:extLst>
            </p:cNvPr>
            <p:cNvSpPr/>
            <p:nvPr/>
          </p:nvSpPr>
          <p:spPr>
            <a:xfrm>
              <a:off x="5036751" y="-524799"/>
              <a:ext cx="324324" cy="296250"/>
            </a:xfrm>
            <a:custGeom>
              <a:avLst/>
              <a:gdLst>
                <a:gd name="connsiteX0" fmla="*/ 155392 w 324324"/>
                <a:gd name="connsiteY0" fmla="*/ 22748 h 296250"/>
                <a:gd name="connsiteX1" fmla="*/ 324324 w 324324"/>
                <a:gd name="connsiteY1" fmla="*/ 191681 h 296250"/>
                <a:gd name="connsiteX2" fmla="*/ 239631 w 324324"/>
                <a:gd name="connsiteY2" fmla="*/ 276375 h 296250"/>
                <a:gd name="connsiteX3" fmla="*/ 143781 w 324324"/>
                <a:gd name="connsiteY3" fmla="*/ 276424 h 296250"/>
                <a:gd name="connsiteX4" fmla="*/ 143757 w 324324"/>
                <a:gd name="connsiteY4" fmla="*/ 276400 h 296250"/>
                <a:gd name="connsiteX5" fmla="*/ 22764 w 324324"/>
                <a:gd name="connsiteY5" fmla="*/ 155408 h 296250"/>
                <a:gd name="connsiteX6" fmla="*/ 22732 w 324324"/>
                <a:gd name="connsiteY6" fmla="*/ 45571 h 296250"/>
                <a:gd name="connsiteX7" fmla="*/ 22753 w 324324"/>
                <a:gd name="connsiteY7" fmla="*/ 45550 h 296250"/>
                <a:gd name="connsiteX8" fmla="*/ 45556 w 324324"/>
                <a:gd name="connsiteY8" fmla="*/ 22748 h 296250"/>
                <a:gd name="connsiteX9" fmla="*/ 155392 w 324324"/>
                <a:gd name="connsiteY9" fmla="*/ 22748 h 29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4324" h="296250">
                  <a:moveTo>
                    <a:pt x="155392" y="22748"/>
                  </a:moveTo>
                  <a:lnTo>
                    <a:pt x="324324" y="191681"/>
                  </a:lnTo>
                  <a:lnTo>
                    <a:pt x="239631" y="276375"/>
                  </a:lnTo>
                  <a:cubicBezTo>
                    <a:pt x="213176" y="302857"/>
                    <a:pt x="170263" y="302879"/>
                    <a:pt x="143781" y="276424"/>
                  </a:cubicBezTo>
                  <a:cubicBezTo>
                    <a:pt x="143773" y="276416"/>
                    <a:pt x="143765" y="276408"/>
                    <a:pt x="143757" y="276400"/>
                  </a:cubicBezTo>
                  <a:lnTo>
                    <a:pt x="22764" y="155408"/>
                  </a:lnTo>
                  <a:cubicBezTo>
                    <a:pt x="-7575" y="125086"/>
                    <a:pt x="-7590" y="75911"/>
                    <a:pt x="22732" y="45571"/>
                  </a:cubicBezTo>
                  <a:cubicBezTo>
                    <a:pt x="22739" y="45564"/>
                    <a:pt x="22746" y="45557"/>
                    <a:pt x="22753" y="45550"/>
                  </a:cubicBezTo>
                  <a:lnTo>
                    <a:pt x="45556" y="22748"/>
                  </a:lnTo>
                  <a:cubicBezTo>
                    <a:pt x="75886" y="-7583"/>
                    <a:pt x="125061" y="-7583"/>
                    <a:pt x="155392" y="22748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22FC5109-2C64-4CA6-8CE9-DBECF2116004}"/>
                </a:ext>
              </a:extLst>
            </p:cNvPr>
            <p:cNvSpPr/>
            <p:nvPr/>
          </p:nvSpPr>
          <p:spPr>
            <a:xfrm>
              <a:off x="5028784" y="-633364"/>
              <a:ext cx="456783" cy="430864"/>
            </a:xfrm>
            <a:custGeom>
              <a:avLst/>
              <a:gdLst>
                <a:gd name="connsiteX0" fmla="*/ 195849 w 456783"/>
                <a:gd name="connsiteY0" fmla="*/ 430864 h 430864"/>
                <a:gd name="connsiteX1" fmla="*/ 138162 w 456783"/>
                <a:gd name="connsiteY1" fmla="*/ 407006 h 430864"/>
                <a:gd name="connsiteX2" fmla="*/ 5017 w 456783"/>
                <a:gd name="connsiteY2" fmla="*/ 273849 h 430864"/>
                <a:gd name="connsiteX3" fmla="*/ 5684 w 456783"/>
                <a:gd name="connsiteY3" fmla="*/ 248046 h 430864"/>
                <a:gd name="connsiteX4" fmla="*/ 30826 w 456783"/>
                <a:gd name="connsiteY4" fmla="*/ 248052 h 430864"/>
                <a:gd name="connsiteX5" fmla="*/ 163988 w 456783"/>
                <a:gd name="connsiteY5" fmla="*/ 381197 h 430864"/>
                <a:gd name="connsiteX6" fmla="*/ 227738 w 456783"/>
                <a:gd name="connsiteY6" fmla="*/ 381197 h 430864"/>
                <a:gd name="connsiteX7" fmla="*/ 393964 w 456783"/>
                <a:gd name="connsiteY7" fmla="*/ 214971 h 430864"/>
                <a:gd name="connsiteX8" fmla="*/ 393964 w 456783"/>
                <a:gd name="connsiteY8" fmla="*/ 87820 h 430864"/>
                <a:gd name="connsiteX9" fmla="*/ 368988 w 456783"/>
                <a:gd name="connsiteY9" fmla="*/ 62844 h 430864"/>
                <a:gd name="connsiteX10" fmla="*/ 241837 w 456783"/>
                <a:gd name="connsiteY10" fmla="*/ 62844 h 430864"/>
                <a:gd name="connsiteX11" fmla="*/ 211819 w 456783"/>
                <a:gd name="connsiteY11" fmla="*/ 92839 h 430864"/>
                <a:gd name="connsiteX12" fmla="*/ 186010 w 456783"/>
                <a:gd name="connsiteY12" fmla="*/ 92462 h 430864"/>
                <a:gd name="connsiteX13" fmla="*/ 186010 w 456783"/>
                <a:gd name="connsiteY13" fmla="*/ 67030 h 430864"/>
                <a:gd name="connsiteX14" fmla="*/ 216011 w 456783"/>
                <a:gd name="connsiteY14" fmla="*/ 37029 h 430864"/>
                <a:gd name="connsiteX15" fmla="*/ 394773 w 456783"/>
                <a:gd name="connsiteY15" fmla="*/ 37017 h 430864"/>
                <a:gd name="connsiteX16" fmla="*/ 394785 w 456783"/>
                <a:gd name="connsiteY16" fmla="*/ 37029 h 430864"/>
                <a:gd name="connsiteX17" fmla="*/ 419762 w 456783"/>
                <a:gd name="connsiteY17" fmla="*/ 62005 h 430864"/>
                <a:gd name="connsiteX18" fmla="*/ 419762 w 456783"/>
                <a:gd name="connsiteY18" fmla="*/ 240780 h 430864"/>
                <a:gd name="connsiteX19" fmla="*/ 253547 w 456783"/>
                <a:gd name="connsiteY19" fmla="*/ 407006 h 430864"/>
                <a:gd name="connsiteX20" fmla="*/ 195849 w 456783"/>
                <a:gd name="connsiteY20" fmla="*/ 430864 h 430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56783" h="430864">
                  <a:moveTo>
                    <a:pt x="195849" y="430864"/>
                  </a:moveTo>
                  <a:cubicBezTo>
                    <a:pt x="174211" y="430903"/>
                    <a:pt x="153451" y="422317"/>
                    <a:pt x="138162" y="407006"/>
                  </a:cubicBezTo>
                  <a:lnTo>
                    <a:pt x="5017" y="273849"/>
                  </a:lnTo>
                  <a:cubicBezTo>
                    <a:pt x="-1924" y="266540"/>
                    <a:pt x="-1626" y="254987"/>
                    <a:pt x="5684" y="248046"/>
                  </a:cubicBezTo>
                  <a:cubicBezTo>
                    <a:pt x="12729" y="241355"/>
                    <a:pt x="23783" y="241357"/>
                    <a:pt x="30826" y="248052"/>
                  </a:cubicBezTo>
                  <a:lnTo>
                    <a:pt x="163988" y="381197"/>
                  </a:lnTo>
                  <a:cubicBezTo>
                    <a:pt x="181605" y="398771"/>
                    <a:pt x="210121" y="398771"/>
                    <a:pt x="227738" y="381197"/>
                  </a:cubicBezTo>
                  <a:lnTo>
                    <a:pt x="393964" y="214971"/>
                  </a:lnTo>
                  <a:cubicBezTo>
                    <a:pt x="429019" y="179916"/>
                    <a:pt x="429019" y="122874"/>
                    <a:pt x="393964" y="87820"/>
                  </a:cubicBezTo>
                  <a:lnTo>
                    <a:pt x="368988" y="62844"/>
                  </a:lnTo>
                  <a:cubicBezTo>
                    <a:pt x="333876" y="27733"/>
                    <a:pt x="276949" y="27733"/>
                    <a:pt x="241837" y="62844"/>
                  </a:cubicBezTo>
                  <a:lnTo>
                    <a:pt x="211819" y="92839"/>
                  </a:lnTo>
                  <a:cubicBezTo>
                    <a:pt x="204588" y="99862"/>
                    <a:pt x="193033" y="99693"/>
                    <a:pt x="186010" y="92462"/>
                  </a:cubicBezTo>
                  <a:cubicBezTo>
                    <a:pt x="179132" y="85380"/>
                    <a:pt x="179132" y="74112"/>
                    <a:pt x="186010" y="67030"/>
                  </a:cubicBezTo>
                  <a:lnTo>
                    <a:pt x="216011" y="37029"/>
                  </a:lnTo>
                  <a:cubicBezTo>
                    <a:pt x="265371" y="-12338"/>
                    <a:pt x="345406" y="-12344"/>
                    <a:pt x="394773" y="37017"/>
                  </a:cubicBezTo>
                  <a:cubicBezTo>
                    <a:pt x="394777" y="37021"/>
                    <a:pt x="394781" y="37025"/>
                    <a:pt x="394785" y="37029"/>
                  </a:cubicBezTo>
                  <a:lnTo>
                    <a:pt x="419762" y="62005"/>
                  </a:lnTo>
                  <a:cubicBezTo>
                    <a:pt x="469124" y="111374"/>
                    <a:pt x="469124" y="191411"/>
                    <a:pt x="419762" y="240780"/>
                  </a:cubicBezTo>
                  <a:lnTo>
                    <a:pt x="253547" y="407006"/>
                  </a:lnTo>
                  <a:cubicBezTo>
                    <a:pt x="238255" y="422320"/>
                    <a:pt x="217490" y="430906"/>
                    <a:pt x="195849" y="43086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D750CAFA-303C-44D2-A41B-8C83CC0A207F}"/>
                </a:ext>
              </a:extLst>
            </p:cNvPr>
            <p:cNvSpPr/>
            <p:nvPr/>
          </p:nvSpPr>
          <p:spPr>
            <a:xfrm>
              <a:off x="4963561" y="-633376"/>
              <a:ext cx="457168" cy="430875"/>
            </a:xfrm>
            <a:custGeom>
              <a:avLst/>
              <a:gdLst>
                <a:gd name="connsiteX0" fmla="*/ 260941 w 457168"/>
                <a:gd name="connsiteY0" fmla="*/ 430876 h 430875"/>
                <a:gd name="connsiteX1" fmla="*/ 203254 w 457168"/>
                <a:gd name="connsiteY1" fmla="*/ 407017 h 430875"/>
                <a:gd name="connsiteX2" fmla="*/ 37022 w 457168"/>
                <a:gd name="connsiteY2" fmla="*/ 240791 h 430875"/>
                <a:gd name="connsiteX3" fmla="*/ 37022 w 457168"/>
                <a:gd name="connsiteY3" fmla="*/ 62017 h 430875"/>
                <a:gd name="connsiteX4" fmla="*/ 62015 w 457168"/>
                <a:gd name="connsiteY4" fmla="*/ 37029 h 430875"/>
                <a:gd name="connsiteX5" fmla="*/ 240777 w 457168"/>
                <a:gd name="connsiteY5" fmla="*/ 37017 h 430875"/>
                <a:gd name="connsiteX6" fmla="*/ 240790 w 457168"/>
                <a:gd name="connsiteY6" fmla="*/ 37029 h 430875"/>
                <a:gd name="connsiteX7" fmla="*/ 451824 w 457168"/>
                <a:gd name="connsiteY7" fmla="*/ 248063 h 430875"/>
                <a:gd name="connsiteX8" fmla="*/ 451824 w 457168"/>
                <a:gd name="connsiteY8" fmla="*/ 273872 h 430875"/>
                <a:gd name="connsiteX9" fmla="*/ 318627 w 457168"/>
                <a:gd name="connsiteY9" fmla="*/ 407017 h 430875"/>
                <a:gd name="connsiteX10" fmla="*/ 260941 w 457168"/>
                <a:gd name="connsiteY10" fmla="*/ 430876 h 430875"/>
                <a:gd name="connsiteX11" fmla="*/ 151385 w 457168"/>
                <a:gd name="connsiteY11" fmla="*/ 36516 h 430875"/>
                <a:gd name="connsiteX12" fmla="*/ 87813 w 457168"/>
                <a:gd name="connsiteY12" fmla="*/ 62849 h 430875"/>
                <a:gd name="connsiteX13" fmla="*/ 62837 w 457168"/>
                <a:gd name="connsiteY13" fmla="*/ 87826 h 430875"/>
                <a:gd name="connsiteX14" fmla="*/ 62837 w 457168"/>
                <a:gd name="connsiteY14" fmla="*/ 214982 h 430875"/>
                <a:gd name="connsiteX15" fmla="*/ 229063 w 457168"/>
                <a:gd name="connsiteY15" fmla="*/ 381209 h 430875"/>
                <a:gd name="connsiteX16" fmla="*/ 292812 w 457168"/>
                <a:gd name="connsiteY16" fmla="*/ 381209 h 430875"/>
                <a:gd name="connsiteX17" fmla="*/ 413068 w 457168"/>
                <a:gd name="connsiteY17" fmla="*/ 260953 h 430875"/>
                <a:gd name="connsiteX18" fmla="*/ 214964 w 457168"/>
                <a:gd name="connsiteY18" fmla="*/ 62849 h 430875"/>
                <a:gd name="connsiteX19" fmla="*/ 151385 w 457168"/>
                <a:gd name="connsiteY19" fmla="*/ 36516 h 43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57168" h="430875">
                  <a:moveTo>
                    <a:pt x="260941" y="430876"/>
                  </a:moveTo>
                  <a:cubicBezTo>
                    <a:pt x="239303" y="430915"/>
                    <a:pt x="218543" y="422329"/>
                    <a:pt x="203254" y="407017"/>
                  </a:cubicBezTo>
                  <a:lnTo>
                    <a:pt x="37022" y="240791"/>
                  </a:lnTo>
                  <a:cubicBezTo>
                    <a:pt x="-12341" y="191422"/>
                    <a:pt x="-12341" y="111385"/>
                    <a:pt x="37022" y="62017"/>
                  </a:cubicBezTo>
                  <a:lnTo>
                    <a:pt x="62015" y="37029"/>
                  </a:lnTo>
                  <a:cubicBezTo>
                    <a:pt x="111376" y="-12338"/>
                    <a:pt x="191410" y="-12344"/>
                    <a:pt x="240777" y="37017"/>
                  </a:cubicBezTo>
                  <a:cubicBezTo>
                    <a:pt x="240781" y="37021"/>
                    <a:pt x="240786" y="37025"/>
                    <a:pt x="240790" y="37029"/>
                  </a:cubicBezTo>
                  <a:lnTo>
                    <a:pt x="451824" y="248063"/>
                  </a:lnTo>
                  <a:cubicBezTo>
                    <a:pt x="458950" y="255190"/>
                    <a:pt x="458950" y="266745"/>
                    <a:pt x="451824" y="273872"/>
                  </a:cubicBezTo>
                  <a:lnTo>
                    <a:pt x="318627" y="407017"/>
                  </a:lnTo>
                  <a:cubicBezTo>
                    <a:pt x="303338" y="422328"/>
                    <a:pt x="282578" y="430914"/>
                    <a:pt x="260941" y="430876"/>
                  </a:cubicBezTo>
                  <a:close/>
                  <a:moveTo>
                    <a:pt x="151385" y="36516"/>
                  </a:moveTo>
                  <a:cubicBezTo>
                    <a:pt x="127528" y="36452"/>
                    <a:pt x="104637" y="45934"/>
                    <a:pt x="87813" y="62849"/>
                  </a:cubicBezTo>
                  <a:lnTo>
                    <a:pt x="62837" y="87826"/>
                  </a:lnTo>
                  <a:cubicBezTo>
                    <a:pt x="27794" y="122880"/>
                    <a:pt x="27794" y="179922"/>
                    <a:pt x="62837" y="214982"/>
                  </a:cubicBezTo>
                  <a:lnTo>
                    <a:pt x="229063" y="381209"/>
                  </a:lnTo>
                  <a:cubicBezTo>
                    <a:pt x="246679" y="398782"/>
                    <a:pt x="275196" y="398782"/>
                    <a:pt x="292812" y="381209"/>
                  </a:cubicBezTo>
                  <a:lnTo>
                    <a:pt x="413068" y="260953"/>
                  </a:lnTo>
                  <a:lnTo>
                    <a:pt x="214964" y="62849"/>
                  </a:lnTo>
                  <a:cubicBezTo>
                    <a:pt x="198137" y="45934"/>
                    <a:pt x="175244" y="36451"/>
                    <a:pt x="151385" y="36516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9EC5D705-D333-414F-A39B-0626B67C65D8}"/>
                </a:ext>
              </a:extLst>
            </p:cNvPr>
            <p:cNvSpPr/>
            <p:nvPr/>
          </p:nvSpPr>
          <p:spPr>
            <a:xfrm>
              <a:off x="5181338" y="-415579"/>
              <a:ext cx="176551" cy="176535"/>
            </a:xfrm>
            <a:custGeom>
              <a:avLst/>
              <a:gdLst>
                <a:gd name="connsiteX0" fmla="*/ 158285 w 176551"/>
                <a:gd name="connsiteY0" fmla="*/ 124228 h 176535"/>
                <a:gd name="connsiteX1" fmla="*/ 145389 w 176551"/>
                <a:gd name="connsiteY1" fmla="*/ 118878 h 176535"/>
                <a:gd name="connsiteX2" fmla="*/ 57668 w 176551"/>
                <a:gd name="connsiteY2" fmla="*/ 31156 h 176535"/>
                <a:gd name="connsiteX3" fmla="*/ 57671 w 176551"/>
                <a:gd name="connsiteY3" fmla="*/ 5344 h 176535"/>
                <a:gd name="connsiteX4" fmla="*/ 83482 w 176551"/>
                <a:gd name="connsiteY4" fmla="*/ 5347 h 176535"/>
                <a:gd name="connsiteX5" fmla="*/ 171204 w 176551"/>
                <a:gd name="connsiteY5" fmla="*/ 93069 h 176535"/>
                <a:gd name="connsiteX6" fmla="*/ 171207 w 176551"/>
                <a:gd name="connsiteY6" fmla="*/ 118881 h 176535"/>
                <a:gd name="connsiteX7" fmla="*/ 158297 w 176551"/>
                <a:gd name="connsiteY7" fmla="*/ 124228 h 176535"/>
                <a:gd name="connsiteX8" fmla="*/ 105977 w 176551"/>
                <a:gd name="connsiteY8" fmla="*/ 176536 h 176535"/>
                <a:gd name="connsiteX9" fmla="*/ 93070 w 176551"/>
                <a:gd name="connsiteY9" fmla="*/ 171186 h 176535"/>
                <a:gd name="connsiteX10" fmla="*/ 5348 w 176551"/>
                <a:gd name="connsiteY10" fmla="*/ 83464 h 176535"/>
                <a:gd name="connsiteX11" fmla="*/ 5346 w 176551"/>
                <a:gd name="connsiteY11" fmla="*/ 57646 h 176535"/>
                <a:gd name="connsiteX12" fmla="*/ 31163 w 176551"/>
                <a:gd name="connsiteY12" fmla="*/ 57644 h 176535"/>
                <a:gd name="connsiteX13" fmla="*/ 118885 w 176551"/>
                <a:gd name="connsiteY13" fmla="*/ 145365 h 176535"/>
                <a:gd name="connsiteX14" fmla="*/ 118888 w 176551"/>
                <a:gd name="connsiteY14" fmla="*/ 171177 h 176535"/>
                <a:gd name="connsiteX15" fmla="*/ 105977 w 176551"/>
                <a:gd name="connsiteY15" fmla="*/ 176524 h 176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6551" h="176535">
                  <a:moveTo>
                    <a:pt x="158285" y="124228"/>
                  </a:moveTo>
                  <a:cubicBezTo>
                    <a:pt x="153446" y="124229"/>
                    <a:pt x="148806" y="122304"/>
                    <a:pt x="145389" y="118878"/>
                  </a:cubicBezTo>
                  <a:lnTo>
                    <a:pt x="57668" y="31156"/>
                  </a:lnTo>
                  <a:cubicBezTo>
                    <a:pt x="50541" y="24028"/>
                    <a:pt x="50542" y="12471"/>
                    <a:pt x="57671" y="5344"/>
                  </a:cubicBezTo>
                  <a:cubicBezTo>
                    <a:pt x="64799" y="-1782"/>
                    <a:pt x="76356" y="-1781"/>
                    <a:pt x="83482" y="5347"/>
                  </a:cubicBezTo>
                  <a:lnTo>
                    <a:pt x="171204" y="93069"/>
                  </a:lnTo>
                  <a:cubicBezTo>
                    <a:pt x="178332" y="100195"/>
                    <a:pt x="178334" y="111752"/>
                    <a:pt x="171207" y="118881"/>
                  </a:cubicBezTo>
                  <a:cubicBezTo>
                    <a:pt x="167784" y="122305"/>
                    <a:pt x="163139" y="124228"/>
                    <a:pt x="158297" y="124228"/>
                  </a:cubicBezTo>
                  <a:close/>
                  <a:moveTo>
                    <a:pt x="105977" y="176536"/>
                  </a:moveTo>
                  <a:cubicBezTo>
                    <a:pt x="101134" y="176541"/>
                    <a:pt x="96489" y="174615"/>
                    <a:pt x="93070" y="171186"/>
                  </a:cubicBezTo>
                  <a:lnTo>
                    <a:pt x="5348" y="83464"/>
                  </a:lnTo>
                  <a:cubicBezTo>
                    <a:pt x="-1782" y="76335"/>
                    <a:pt x="-1783" y="64777"/>
                    <a:pt x="5346" y="57646"/>
                  </a:cubicBezTo>
                  <a:cubicBezTo>
                    <a:pt x="12474" y="50516"/>
                    <a:pt x="24033" y="50515"/>
                    <a:pt x="31163" y="57644"/>
                  </a:cubicBezTo>
                  <a:lnTo>
                    <a:pt x="118885" y="145365"/>
                  </a:lnTo>
                  <a:cubicBezTo>
                    <a:pt x="126013" y="152492"/>
                    <a:pt x="126015" y="164049"/>
                    <a:pt x="118888" y="171177"/>
                  </a:cubicBezTo>
                  <a:cubicBezTo>
                    <a:pt x="115464" y="174602"/>
                    <a:pt x="110820" y="176525"/>
                    <a:pt x="105977" y="176524"/>
                  </a:cubicBezTo>
                  <a:close/>
                </a:path>
              </a:pathLst>
            </a:custGeom>
            <a:solidFill>
              <a:schemeClr val="accent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72C66D23-AD8A-4FAB-8EDE-0F75CE057F40}"/>
              </a:ext>
            </a:extLst>
          </p:cNvPr>
          <p:cNvSpPr txBox="1"/>
          <p:nvPr/>
        </p:nvSpPr>
        <p:spPr>
          <a:xfrm>
            <a:off x="8447877" y="4251911"/>
            <a:ext cx="2541374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/>
              <a:t>此处添加正文，文字是您思想的提炼，为了演示发布的良好效果，请言简意赅地阐述。</a:t>
            </a:r>
          </a:p>
        </p:txBody>
      </p:sp>
      <p:sp>
        <p:nvSpPr>
          <p:cNvPr id="78" name="文本框 11">
            <a:extLst>
              <a:ext uri="{FF2B5EF4-FFF2-40B4-BE49-F238E27FC236}">
                <a16:creationId xmlns:a16="http://schemas.microsoft.com/office/drawing/2014/main" xmlns="" id="{C20E4FF9-5DC3-47D8-88AD-E692A62C021F}"/>
              </a:ext>
            </a:extLst>
          </p:cNvPr>
          <p:cNvSpPr txBox="1">
            <a:spLocks/>
          </p:cNvSpPr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三项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流程关系</a:t>
            </a: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C327EC65-6D9D-4C0E-B032-7EF74D419EA9}"/>
              </a:ext>
            </a:extLst>
          </p:cNvPr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80" name="íŝlîďè">
              <a:extLst>
                <a:ext uri="{FF2B5EF4-FFF2-40B4-BE49-F238E27FC236}">
                  <a16:creationId xmlns:a16="http://schemas.microsoft.com/office/drawing/2014/main" xmlns="" id="{D9EF508E-5302-45F9-9332-685A1AD5E83D}"/>
                </a:ext>
              </a:extLst>
            </p:cNvPr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81" name="ïśļîḓê">
              <a:extLst>
                <a:ext uri="{FF2B5EF4-FFF2-40B4-BE49-F238E27FC236}">
                  <a16:creationId xmlns:a16="http://schemas.microsoft.com/office/drawing/2014/main" xmlns="" id="{967175C4-02ED-49F6-9CAC-0646DE5D9C7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98" name="ïśļîḓê">
              <a:extLst>
                <a:ext uri="{FF2B5EF4-FFF2-40B4-BE49-F238E27FC236}">
                  <a16:creationId xmlns:a16="http://schemas.microsoft.com/office/drawing/2014/main" xmlns="" id="{12F5FAE5-A3C0-40FA-B7FD-DB666B4A9C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xmlns="" id="{13A2A028-5EAE-4D14-A531-61324B0AD0BB}"/>
              </a:ext>
            </a:extLst>
          </p:cNvPr>
          <p:cNvSpPr/>
          <p:nvPr/>
        </p:nvSpPr>
        <p:spPr>
          <a:xfrm rot="21066571">
            <a:off x="7194375" y="1731991"/>
            <a:ext cx="363037" cy="363037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2"/>
          </a:solidFill>
          <a:ln w="25400" cap="rnd">
            <a:noFill/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xmlns="" id="{A7E4BA71-7C7D-458A-A32D-129F16B88F1B}"/>
              </a:ext>
            </a:extLst>
          </p:cNvPr>
          <p:cNvSpPr/>
          <p:nvPr/>
        </p:nvSpPr>
        <p:spPr>
          <a:xfrm rot="21066571">
            <a:off x="10865415" y="1731991"/>
            <a:ext cx="363037" cy="363037"/>
          </a:xfrm>
          <a:custGeom>
            <a:avLst/>
            <a:gdLst>
              <a:gd name="connsiteX0" fmla="*/ 201930 w 403860"/>
              <a:gd name="connsiteY0" fmla="*/ 403860 h 403860"/>
              <a:gd name="connsiteX1" fmla="*/ 201930 w 403860"/>
              <a:gd name="connsiteY1" fmla="*/ 403860 h 403860"/>
              <a:gd name="connsiteX2" fmla="*/ 0 w 403860"/>
              <a:gd name="connsiteY2" fmla="*/ 201930 h 403860"/>
              <a:gd name="connsiteX3" fmla="*/ 0 w 403860"/>
              <a:gd name="connsiteY3" fmla="*/ 201930 h 403860"/>
              <a:gd name="connsiteX4" fmla="*/ 201930 w 403860"/>
              <a:gd name="connsiteY4" fmla="*/ 0 h 403860"/>
              <a:gd name="connsiteX5" fmla="*/ 201930 w 403860"/>
              <a:gd name="connsiteY5" fmla="*/ 0 h 403860"/>
              <a:gd name="connsiteX6" fmla="*/ 403860 w 403860"/>
              <a:gd name="connsiteY6" fmla="*/ 201930 h 403860"/>
              <a:gd name="connsiteX7" fmla="*/ 403860 w 403860"/>
              <a:gd name="connsiteY7" fmla="*/ 201930 h 403860"/>
              <a:gd name="connsiteX8" fmla="*/ 201930 w 403860"/>
              <a:gd name="connsiteY8" fmla="*/ 403860 h 40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860" h="403860">
                <a:moveTo>
                  <a:pt x="201930" y="403860"/>
                </a:moveTo>
                <a:lnTo>
                  <a:pt x="201930" y="403860"/>
                </a:lnTo>
                <a:cubicBezTo>
                  <a:pt x="201930" y="292322"/>
                  <a:pt x="111538" y="201930"/>
                  <a:pt x="0" y="201930"/>
                </a:cubicBezTo>
                <a:lnTo>
                  <a:pt x="0" y="201930"/>
                </a:lnTo>
                <a:cubicBezTo>
                  <a:pt x="111538" y="201930"/>
                  <a:pt x="201930" y="111538"/>
                  <a:pt x="201930" y="0"/>
                </a:cubicBezTo>
                <a:lnTo>
                  <a:pt x="201930" y="0"/>
                </a:lnTo>
                <a:cubicBezTo>
                  <a:pt x="201930" y="111538"/>
                  <a:pt x="292322" y="201930"/>
                  <a:pt x="403860" y="201930"/>
                </a:cubicBezTo>
                <a:lnTo>
                  <a:pt x="403860" y="201930"/>
                </a:lnTo>
                <a:cubicBezTo>
                  <a:pt x="292322" y="201930"/>
                  <a:pt x="201930" y="292322"/>
                  <a:pt x="201930" y="403860"/>
                </a:cubicBezTo>
                <a:close/>
              </a:path>
            </a:pathLst>
          </a:custGeom>
          <a:solidFill>
            <a:schemeClr val="accent2"/>
          </a:solidFill>
          <a:ln w="25400" cap="rnd">
            <a:noFill/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4D179B19-2B83-40E6-9814-D127B25E7B3A}"/>
              </a:ext>
            </a:extLst>
          </p:cNvPr>
          <p:cNvSpPr txBox="1"/>
          <p:nvPr/>
        </p:nvSpPr>
        <p:spPr>
          <a:xfrm>
            <a:off x="1288761" y="3856311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E1AFE8BF-0BB7-4A7F-ABC4-9AE916088561}"/>
              </a:ext>
            </a:extLst>
          </p:cNvPr>
          <p:cNvSpPr txBox="1"/>
          <p:nvPr/>
        </p:nvSpPr>
        <p:spPr>
          <a:xfrm>
            <a:off x="4911325" y="3856311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BA4C5605-1D6C-4FF6-BF9C-50FBCE8B7F83}"/>
              </a:ext>
            </a:extLst>
          </p:cNvPr>
          <p:cNvSpPr txBox="1"/>
          <p:nvPr/>
        </p:nvSpPr>
        <p:spPr>
          <a:xfrm>
            <a:off x="8533889" y="3856311"/>
            <a:ext cx="23693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OPPOSans B" panose="00020600040101010101" pitchFamily="18" charset="-122"/>
              </a:rPr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145563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42C43A0-33B5-4CFF-9175-2241D3109E52}"/>
              </a:ext>
            </a:extLst>
          </p:cNvPr>
          <p:cNvGrpSpPr/>
          <p:nvPr/>
        </p:nvGrpSpPr>
        <p:grpSpPr>
          <a:xfrm>
            <a:off x="-12935" y="0"/>
            <a:ext cx="12204935" cy="6858000"/>
            <a:chOff x="-12935" y="0"/>
            <a:chExt cx="12204935" cy="685800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4341476A-2754-4A18-BBE4-A78A7024FE2C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8DB03289-8B7A-42AA-99D9-8CA2625CEB48}"/>
                </a:ext>
              </a:extLst>
            </p:cNvPr>
            <p:cNvGrpSpPr/>
            <p:nvPr/>
          </p:nvGrpSpPr>
          <p:grpSpPr>
            <a:xfrm>
              <a:off x="281996" y="6644030"/>
              <a:ext cx="11598502" cy="148182"/>
              <a:chOff x="281996" y="6644030"/>
              <a:chExt cx="11598502" cy="148182"/>
            </a:xfrm>
          </p:grpSpPr>
          <p:sp>
            <p:nvSpPr>
              <p:cNvPr id="16" name="文本框 10">
                <a:extLst>
                  <a:ext uri="{FF2B5EF4-FFF2-40B4-BE49-F238E27FC236}">
                    <a16:creationId xmlns:a16="http://schemas.microsoft.com/office/drawing/2014/main" xmlns="" id="{AD707E5F-917C-4A31-9FBF-4F97E857F5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7" name="文本框 9">
                <a:extLst>
                  <a:ext uri="{FF2B5EF4-FFF2-40B4-BE49-F238E27FC236}">
                    <a16:creationId xmlns:a16="http://schemas.microsoft.com/office/drawing/2014/main" xmlns="" id="{36A80273-E825-4077-B09A-4F8B066E70E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8" name="文本框 8">
                <a:extLst>
                  <a:ext uri="{FF2B5EF4-FFF2-40B4-BE49-F238E27FC236}">
                    <a16:creationId xmlns:a16="http://schemas.microsoft.com/office/drawing/2014/main" xmlns="" id="{7A50CF2F-5F99-480B-B410-6BF24ED255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6644030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5C313CE5-3D15-4694-8560-2DE931240563}"/>
                </a:ext>
              </a:extLst>
            </p:cNvPr>
            <p:cNvGrpSpPr/>
            <p:nvPr/>
          </p:nvGrpSpPr>
          <p:grpSpPr>
            <a:xfrm>
              <a:off x="281996" y="79271"/>
              <a:ext cx="11598502" cy="148182"/>
              <a:chOff x="281996" y="79271"/>
              <a:chExt cx="11598502" cy="148182"/>
            </a:xfrm>
          </p:grpSpPr>
          <p:sp>
            <p:nvSpPr>
              <p:cNvPr id="13" name="文本框 7">
                <a:extLst>
                  <a:ext uri="{FF2B5EF4-FFF2-40B4-BE49-F238E27FC236}">
                    <a16:creationId xmlns:a16="http://schemas.microsoft.com/office/drawing/2014/main" xmlns="" id="{8D72AA82-0850-4DDD-BC03-D143733F972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6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4" name="文本框 6">
                <a:extLst>
                  <a:ext uri="{FF2B5EF4-FFF2-40B4-BE49-F238E27FC236}">
                    <a16:creationId xmlns:a16="http://schemas.microsoft.com/office/drawing/2014/main" xmlns="" id="{730C6756-8AFD-4530-A22B-CE71C5306E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48074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5" name="文本框 5">
                <a:extLst>
                  <a:ext uri="{FF2B5EF4-FFF2-40B4-BE49-F238E27FC236}">
                    <a16:creationId xmlns:a16="http://schemas.microsoft.com/office/drawing/2014/main" xmlns="" id="{73B9FFF6-8377-4C96-B3E3-475CE6C39B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14152" y="792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2B708AA-1D9B-41DB-96F1-21136A57189D}"/>
                </a:ext>
              </a:extLst>
            </p:cNvPr>
            <p:cNvGrpSpPr/>
            <p:nvPr/>
          </p:nvGrpSpPr>
          <p:grpSpPr>
            <a:xfrm rot="5400000">
              <a:off x="-3236524" y="3316926"/>
              <a:ext cx="6684810" cy="237632"/>
              <a:chOff x="297229" y="4868470"/>
              <a:chExt cx="7239657" cy="148185"/>
            </a:xfrm>
          </p:grpSpPr>
          <p:sp>
            <p:nvSpPr>
              <p:cNvPr id="11" name="文本框 4">
                <a:extLst>
                  <a:ext uri="{FF2B5EF4-FFF2-40B4-BE49-F238E27FC236}">
                    <a16:creationId xmlns:a16="http://schemas.microsoft.com/office/drawing/2014/main" xmlns="" id="{18049E3A-32EB-4BB3-A889-521AF4C234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7229" y="4868473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2" name="文本框 3">
                <a:extLst>
                  <a:ext uri="{FF2B5EF4-FFF2-40B4-BE49-F238E27FC236}">
                    <a16:creationId xmlns:a16="http://schemas.microsoft.com/office/drawing/2014/main" xmlns="" id="{061C668B-C383-4101-8958-6409DEBB5CF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2838" y="4868470"/>
                <a:ext cx="3304048" cy="92405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04D274E5-CE78-4FD6-8515-A745ABBCFBE1}"/>
                </a:ext>
              </a:extLst>
            </p:cNvPr>
            <p:cNvGrpSpPr/>
            <p:nvPr/>
          </p:nvGrpSpPr>
          <p:grpSpPr>
            <a:xfrm rot="5400000">
              <a:off x="8707623" y="3335647"/>
              <a:ext cx="6650908" cy="148183"/>
              <a:chOff x="281997" y="4871471"/>
              <a:chExt cx="6650908" cy="148183"/>
            </a:xfrm>
          </p:grpSpPr>
          <p:sp>
            <p:nvSpPr>
              <p:cNvPr id="9" name="文本框 2">
                <a:extLst>
                  <a:ext uri="{FF2B5EF4-FFF2-40B4-BE49-F238E27FC236}">
                    <a16:creationId xmlns:a16="http://schemas.microsoft.com/office/drawing/2014/main" xmlns="" id="{96235C7B-8F3E-474D-9BE8-B45A25AB98C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1997" y="4871471"/>
                <a:ext cx="3666346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 TEMPLATE    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  <p:sp>
            <p:nvSpPr>
              <p:cNvPr id="10" name="文本框 1">
                <a:extLst>
                  <a:ext uri="{FF2B5EF4-FFF2-40B4-BE49-F238E27FC236}">
                    <a16:creationId xmlns:a16="http://schemas.microsoft.com/office/drawing/2014/main" xmlns="" id="{B6207383-9B1F-418D-B6C8-30191313A61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33562" y="4871472"/>
                <a:ext cx="2699343" cy="148182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l" defTabSz="914332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600" b="1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dist" defTabSz="914332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50" b="0" i="1" u="none" strike="noStrike" kern="1200" cap="none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ea typeface="+mn-ea"/>
                    <a:cs typeface="OPPOSans R" panose="00020600040101010101" pitchFamily="18" charset="-122"/>
                    <a:sym typeface="+mn-lt"/>
                  </a:rPr>
                  <a:t>2021 ANNUAL SUMMARY</a:t>
                </a:r>
                <a:endParaRPr kumimoji="0" lang="zh-CN" altLang="en-US" sz="1050" b="0" i="1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OPPOSans 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F1723055-5ACA-4FCD-91B4-520FDA74EBED}"/>
              </a:ext>
            </a:extLst>
          </p:cNvPr>
          <p:cNvGrpSpPr/>
          <p:nvPr/>
        </p:nvGrpSpPr>
        <p:grpSpPr>
          <a:xfrm>
            <a:off x="304688" y="277254"/>
            <a:ext cx="11575810" cy="6302721"/>
            <a:chOff x="304688" y="278025"/>
            <a:chExt cx="11575810" cy="6302721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E98D4216-69B2-4910-8619-0FC9F5A227FB}"/>
                </a:ext>
              </a:extLst>
            </p:cNvPr>
            <p:cNvSpPr/>
            <p:nvPr/>
          </p:nvSpPr>
          <p:spPr>
            <a:xfrm>
              <a:off x="304688" y="278025"/>
              <a:ext cx="11575810" cy="6302721"/>
            </a:xfrm>
            <a:prstGeom prst="roundRect">
              <a:avLst>
                <a:gd name="adj" fmla="val 1713"/>
              </a:avLst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9AA9CEF2-3B55-4B37-BA0F-2B1E05182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823" t="25946" r="5823" b="25946"/>
            <a:stretch>
              <a:fillRect/>
            </a:stretch>
          </p:blipFill>
          <p:spPr>
            <a:xfrm>
              <a:off x="333829" y="313323"/>
              <a:ext cx="11525810" cy="6253354"/>
            </a:xfrm>
            <a:custGeom>
              <a:avLst/>
              <a:gdLst>
                <a:gd name="connsiteX0" fmla="*/ 107966 w 11575810"/>
                <a:gd name="connsiteY0" fmla="*/ 0 h 6302720"/>
                <a:gd name="connsiteX1" fmla="*/ 11467844 w 11575810"/>
                <a:gd name="connsiteY1" fmla="*/ 0 h 6302720"/>
                <a:gd name="connsiteX2" fmla="*/ 11575810 w 11575810"/>
                <a:gd name="connsiteY2" fmla="*/ 107966 h 6302720"/>
                <a:gd name="connsiteX3" fmla="*/ 11575810 w 11575810"/>
                <a:gd name="connsiteY3" fmla="*/ 6194756 h 6302720"/>
                <a:gd name="connsiteX4" fmla="*/ 11467844 w 11575810"/>
                <a:gd name="connsiteY4" fmla="*/ 6302720 h 6302720"/>
                <a:gd name="connsiteX5" fmla="*/ 107966 w 11575810"/>
                <a:gd name="connsiteY5" fmla="*/ 6302720 h 6302720"/>
                <a:gd name="connsiteX6" fmla="*/ 0 w 11575810"/>
                <a:gd name="connsiteY6" fmla="*/ 6194756 h 6302720"/>
                <a:gd name="connsiteX7" fmla="*/ 0 w 11575810"/>
                <a:gd name="connsiteY7" fmla="*/ 107966 h 6302720"/>
                <a:gd name="connsiteX8" fmla="*/ 107966 w 11575810"/>
                <a:gd name="connsiteY8" fmla="*/ 0 h 630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75810" h="6302720">
                  <a:moveTo>
                    <a:pt x="107966" y="0"/>
                  </a:moveTo>
                  <a:lnTo>
                    <a:pt x="11467844" y="0"/>
                  </a:lnTo>
                  <a:cubicBezTo>
                    <a:pt x="11527472" y="0"/>
                    <a:pt x="11575810" y="48338"/>
                    <a:pt x="11575810" y="107966"/>
                  </a:cubicBezTo>
                  <a:lnTo>
                    <a:pt x="11575810" y="6194756"/>
                  </a:lnTo>
                  <a:cubicBezTo>
                    <a:pt x="11575810" y="6254384"/>
                    <a:pt x="11527472" y="6302720"/>
                    <a:pt x="11467844" y="6302720"/>
                  </a:cubicBezTo>
                  <a:lnTo>
                    <a:pt x="107966" y="6302720"/>
                  </a:lnTo>
                  <a:cubicBezTo>
                    <a:pt x="48338" y="6302720"/>
                    <a:pt x="0" y="6254384"/>
                    <a:pt x="0" y="6194756"/>
                  </a:cubicBezTo>
                  <a:lnTo>
                    <a:pt x="0" y="107966"/>
                  </a:lnTo>
                  <a:cubicBezTo>
                    <a:pt x="0" y="48338"/>
                    <a:pt x="48338" y="0"/>
                    <a:pt x="107966" y="0"/>
                  </a:cubicBezTo>
                  <a:close/>
                </a:path>
              </a:pathLst>
            </a:custGeom>
          </p:spPr>
        </p:pic>
      </p:grp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3B5CD5DA-4EEC-4705-9556-D214FFD13181}"/>
              </a:ext>
            </a:extLst>
          </p:cNvPr>
          <p:cNvSpPr/>
          <p:nvPr/>
        </p:nvSpPr>
        <p:spPr>
          <a:xfrm>
            <a:off x="8208508" y="2265904"/>
            <a:ext cx="2674761" cy="2674761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32925860-6876-494B-886D-90842150467F}"/>
              </a:ext>
            </a:extLst>
          </p:cNvPr>
          <p:cNvSpPr/>
          <p:nvPr/>
        </p:nvSpPr>
        <p:spPr>
          <a:xfrm>
            <a:off x="4755174" y="2265904"/>
            <a:ext cx="2674761" cy="2674761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12B80431-3096-4E3C-BDA4-05984A86A8B2}"/>
              </a:ext>
            </a:extLst>
          </p:cNvPr>
          <p:cNvSpPr/>
          <p:nvPr/>
        </p:nvSpPr>
        <p:spPr>
          <a:xfrm>
            <a:off x="1290819" y="2265904"/>
            <a:ext cx="2674761" cy="2674761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3" name="图形 92">
            <a:extLst>
              <a:ext uri="{FF2B5EF4-FFF2-40B4-BE49-F238E27FC236}">
                <a16:creationId xmlns:a16="http://schemas.microsoft.com/office/drawing/2014/main" xmlns="" id="{E656906A-71AB-4DF1-AE1C-79E1B0077C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2669730" y="277254"/>
            <a:ext cx="3194041" cy="749465"/>
          </a:xfrm>
          <a:prstGeom prst="rect">
            <a:avLst/>
          </a:prstGeom>
        </p:spPr>
      </p:pic>
      <p:pic>
        <p:nvPicPr>
          <p:cNvPr id="94" name="图形 93">
            <a:extLst>
              <a:ext uri="{FF2B5EF4-FFF2-40B4-BE49-F238E27FC236}">
                <a16:creationId xmlns:a16="http://schemas.microsoft.com/office/drawing/2014/main" xmlns="" id="{5FF59B11-7409-43AD-844F-EAA5FF24767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8220144" y="5442857"/>
            <a:ext cx="3521916" cy="1135385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F0958CF7-D9E8-45D3-9841-7E2B0329C2B7}"/>
              </a:ext>
            </a:extLst>
          </p:cNvPr>
          <p:cNvGrpSpPr/>
          <p:nvPr/>
        </p:nvGrpSpPr>
        <p:grpSpPr>
          <a:xfrm>
            <a:off x="8390957" y="2443229"/>
            <a:ext cx="2309862" cy="2309862"/>
            <a:chOff x="8421586" y="2225514"/>
            <a:chExt cx="2309862" cy="2309862"/>
          </a:xfrm>
        </p:grpSpPr>
        <p:sp>
          <p:nvSpPr>
            <p:cNvPr id="44" name="ValueBack3">
              <a:extLst>
                <a:ext uri="{FF2B5EF4-FFF2-40B4-BE49-F238E27FC236}">
                  <a16:creationId xmlns:a16="http://schemas.microsoft.com/office/drawing/2014/main" xmlns="" id="{D13AC6E3-B309-4BA6-984A-4772ED15AE61}"/>
                </a:ext>
              </a:extLst>
            </p:cNvPr>
            <p:cNvSpPr/>
            <p:nvPr/>
          </p:nvSpPr>
          <p:spPr bwMode="auto">
            <a:xfrm>
              <a:off x="8421586" y="2225514"/>
              <a:ext cx="2309862" cy="2309862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ValueShape3">
              <a:extLst>
                <a:ext uri="{FF2B5EF4-FFF2-40B4-BE49-F238E27FC236}">
                  <a16:creationId xmlns:a16="http://schemas.microsoft.com/office/drawing/2014/main" xmlns="" id="{0CB7B90F-F878-436C-A4A9-9A97ABE902D1}"/>
                </a:ext>
              </a:extLst>
            </p:cNvPr>
            <p:cNvSpPr/>
            <p:nvPr/>
          </p:nvSpPr>
          <p:spPr bwMode="auto">
            <a:xfrm>
              <a:off x="8515854" y="2319783"/>
              <a:ext cx="2121326" cy="2121324"/>
            </a:xfrm>
            <a:prstGeom prst="blockArc">
              <a:avLst>
                <a:gd name="adj1" fmla="val 16200000"/>
                <a:gd name="adj2" fmla="val 5400000"/>
                <a:gd name="adj3" fmla="val 7308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8D73B442-3D25-429E-9182-BA716CC68FAF}"/>
              </a:ext>
            </a:extLst>
          </p:cNvPr>
          <p:cNvSpPr/>
          <p:nvPr/>
        </p:nvSpPr>
        <p:spPr>
          <a:xfrm>
            <a:off x="9603342" y="3235555"/>
            <a:ext cx="1279927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输入</a:t>
            </a:r>
            <a:endParaRPr lang="en-US" altLang="zh-CN" sz="2400" dirty="0">
              <a:solidFill>
                <a:schemeClr val="accent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标题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6E1F077A-5BEA-4CFB-87B1-06F13021FF88}"/>
              </a:ext>
            </a:extLst>
          </p:cNvPr>
          <p:cNvGrpSpPr/>
          <p:nvPr/>
        </p:nvGrpSpPr>
        <p:grpSpPr>
          <a:xfrm>
            <a:off x="1473268" y="2448353"/>
            <a:ext cx="2309862" cy="2309862"/>
            <a:chOff x="1460554" y="2225514"/>
            <a:chExt cx="2309862" cy="2309862"/>
          </a:xfrm>
        </p:grpSpPr>
        <p:sp>
          <p:nvSpPr>
            <p:cNvPr id="39" name="ValueBack1">
              <a:extLst>
                <a:ext uri="{FF2B5EF4-FFF2-40B4-BE49-F238E27FC236}">
                  <a16:creationId xmlns:a16="http://schemas.microsoft.com/office/drawing/2014/main" xmlns="" id="{4419796D-74E5-40A0-8060-81B945F41B06}"/>
                </a:ext>
              </a:extLst>
            </p:cNvPr>
            <p:cNvSpPr/>
            <p:nvPr/>
          </p:nvSpPr>
          <p:spPr bwMode="auto">
            <a:xfrm>
              <a:off x="1460554" y="2225514"/>
              <a:ext cx="2309862" cy="230986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ValueShape1">
              <a:extLst>
                <a:ext uri="{FF2B5EF4-FFF2-40B4-BE49-F238E27FC236}">
                  <a16:creationId xmlns:a16="http://schemas.microsoft.com/office/drawing/2014/main" xmlns="" id="{BAC903F0-CD60-4456-921B-53734037A8C2}"/>
                </a:ext>
              </a:extLst>
            </p:cNvPr>
            <p:cNvSpPr/>
            <p:nvPr/>
          </p:nvSpPr>
          <p:spPr bwMode="auto">
            <a:xfrm>
              <a:off x="1554822" y="2319783"/>
              <a:ext cx="2121326" cy="2121324"/>
            </a:xfrm>
            <a:prstGeom prst="blockArc">
              <a:avLst>
                <a:gd name="adj1" fmla="val 16200000"/>
                <a:gd name="adj2" fmla="val 3240000"/>
                <a:gd name="adj3" fmla="val 7308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919B643D-1710-49A7-8E37-A2AC8C87E1FD}"/>
              </a:ext>
            </a:extLst>
          </p:cNvPr>
          <p:cNvSpPr/>
          <p:nvPr/>
        </p:nvSpPr>
        <p:spPr>
          <a:xfrm>
            <a:off x="2685653" y="3235555"/>
            <a:ext cx="1279927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输入</a:t>
            </a:r>
            <a:endParaRPr lang="en-US" altLang="zh-CN" sz="2400" dirty="0">
              <a:solidFill>
                <a:schemeClr val="accent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accent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标题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1CD6565A-5170-426A-96C4-3F3A7E250E90}"/>
              </a:ext>
            </a:extLst>
          </p:cNvPr>
          <p:cNvGrpSpPr/>
          <p:nvPr/>
        </p:nvGrpSpPr>
        <p:grpSpPr>
          <a:xfrm>
            <a:off x="4937623" y="2448353"/>
            <a:ext cx="2309862" cy="2309862"/>
            <a:chOff x="4836544" y="2225514"/>
            <a:chExt cx="2309862" cy="2309862"/>
          </a:xfrm>
        </p:grpSpPr>
        <p:sp>
          <p:nvSpPr>
            <p:cNvPr id="34" name="ValueBack2">
              <a:extLst>
                <a:ext uri="{FF2B5EF4-FFF2-40B4-BE49-F238E27FC236}">
                  <a16:creationId xmlns:a16="http://schemas.microsoft.com/office/drawing/2014/main" xmlns="" id="{9F8510C3-F1CD-4049-9C85-1560F4903B82}"/>
                </a:ext>
              </a:extLst>
            </p:cNvPr>
            <p:cNvSpPr/>
            <p:nvPr/>
          </p:nvSpPr>
          <p:spPr bwMode="auto">
            <a:xfrm>
              <a:off x="4836544" y="2225514"/>
              <a:ext cx="2309862" cy="2309862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ValueShape2">
              <a:extLst>
                <a:ext uri="{FF2B5EF4-FFF2-40B4-BE49-F238E27FC236}">
                  <a16:creationId xmlns:a16="http://schemas.microsoft.com/office/drawing/2014/main" xmlns="" id="{950EB34B-05DA-4BD3-95BE-F158E1839B2C}"/>
                </a:ext>
              </a:extLst>
            </p:cNvPr>
            <p:cNvSpPr/>
            <p:nvPr/>
          </p:nvSpPr>
          <p:spPr bwMode="auto">
            <a:xfrm>
              <a:off x="4930812" y="2319783"/>
              <a:ext cx="2121326" cy="2121324"/>
            </a:xfrm>
            <a:prstGeom prst="blockArc">
              <a:avLst>
                <a:gd name="adj1" fmla="val 16200000"/>
                <a:gd name="adj2" fmla="val 18360000"/>
                <a:gd name="adj3" fmla="val 7308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8F95FC58-5297-4A17-B9F3-A5E3BCDC37FD}"/>
              </a:ext>
            </a:extLst>
          </p:cNvPr>
          <p:cNvSpPr/>
          <p:nvPr/>
        </p:nvSpPr>
        <p:spPr>
          <a:xfrm>
            <a:off x="6150008" y="3235555"/>
            <a:ext cx="1279927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输入</a:t>
            </a:r>
            <a:endParaRPr lang="en-US" altLang="zh-CN" sz="2400" dirty="0">
              <a:solidFill>
                <a:schemeClr val="accent2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  <a:p>
            <a:r>
              <a:rPr lang="zh-CN" altLang="en-US" sz="2400" dirty="0">
                <a:solidFill>
                  <a:schemeClr val="accent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49" name="文本框 11">
            <a:extLst>
              <a:ext uri="{FF2B5EF4-FFF2-40B4-BE49-F238E27FC236}">
                <a16:creationId xmlns:a16="http://schemas.microsoft.com/office/drawing/2014/main" xmlns="" id="{44973D74-B7CE-48BD-ABC0-F340C546D6EC}"/>
              </a:ext>
            </a:extLst>
          </p:cNvPr>
          <p:cNvSpPr txBox="1">
            <a:spLocks/>
          </p:cNvSpPr>
          <p:nvPr/>
        </p:nvSpPr>
        <p:spPr>
          <a:xfrm>
            <a:off x="1691482" y="5032236"/>
            <a:ext cx="1873434" cy="83631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b="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40%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0" name="文本框 11">
            <a:extLst>
              <a:ext uri="{FF2B5EF4-FFF2-40B4-BE49-F238E27FC236}">
                <a16:creationId xmlns:a16="http://schemas.microsoft.com/office/drawing/2014/main" xmlns="" id="{3FC82455-FC64-4BF4-9C07-CD61EA15FE86}"/>
              </a:ext>
            </a:extLst>
          </p:cNvPr>
          <p:cNvSpPr txBox="1">
            <a:spLocks/>
          </p:cNvSpPr>
          <p:nvPr/>
        </p:nvSpPr>
        <p:spPr>
          <a:xfrm>
            <a:off x="5237477" y="5032236"/>
            <a:ext cx="1710155" cy="83631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b="0" dirty="0">
                <a:solidFill>
                  <a:schemeClr val="accent2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10%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1" name="文本框 11">
            <a:extLst>
              <a:ext uri="{FF2B5EF4-FFF2-40B4-BE49-F238E27FC236}">
                <a16:creationId xmlns:a16="http://schemas.microsoft.com/office/drawing/2014/main" xmlns="" id="{8995FB80-E2F9-483E-A21B-C4386022C383}"/>
              </a:ext>
            </a:extLst>
          </p:cNvPr>
          <p:cNvSpPr txBox="1">
            <a:spLocks/>
          </p:cNvSpPr>
          <p:nvPr/>
        </p:nvSpPr>
        <p:spPr>
          <a:xfrm>
            <a:off x="8609171" y="5032236"/>
            <a:ext cx="1873434" cy="83631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b="0" dirty="0">
                <a:solidFill>
                  <a:schemeClr val="accent3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50%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56" name="图片 55" descr="卡通人物&#10;&#10;描述已自动生成">
            <a:extLst>
              <a:ext uri="{FF2B5EF4-FFF2-40B4-BE49-F238E27FC236}">
                <a16:creationId xmlns:a16="http://schemas.microsoft.com/office/drawing/2014/main" xmlns="" id="{94C70B69-B7F5-4BD7-A51B-E3BBEF493F9E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2243" y="2757295"/>
            <a:ext cx="2036218" cy="2036218"/>
          </a:xfrm>
          <a:prstGeom prst="rect">
            <a:avLst/>
          </a:prstGeom>
        </p:spPr>
      </p:pic>
      <p:pic>
        <p:nvPicPr>
          <p:cNvPr id="61" name="图片 60" descr="卡通人物&#10;&#10;描述已自动生成">
            <a:extLst>
              <a:ext uri="{FF2B5EF4-FFF2-40B4-BE49-F238E27FC236}">
                <a16:creationId xmlns:a16="http://schemas.microsoft.com/office/drawing/2014/main" xmlns="" id="{9DF0FEB2-8D14-48A7-8A89-C70658A4E036}"/>
              </a:ext>
            </a:extLst>
          </p:cNvPr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985" y="2757295"/>
            <a:ext cx="2036218" cy="2036218"/>
          </a:xfrm>
          <a:prstGeom prst="rect">
            <a:avLst/>
          </a:prstGeom>
        </p:spPr>
      </p:pic>
      <p:pic>
        <p:nvPicPr>
          <p:cNvPr id="63" name="图片 62" descr="卡通人物&#10;&#10;描述已自动生成">
            <a:extLst>
              <a:ext uri="{FF2B5EF4-FFF2-40B4-BE49-F238E27FC236}">
                <a16:creationId xmlns:a16="http://schemas.microsoft.com/office/drawing/2014/main" xmlns="" id="{C980008D-4813-4635-869A-45A055A3A6F0}"/>
              </a:ext>
            </a:extLst>
          </p:cNvPr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2874" y="2757295"/>
            <a:ext cx="2036218" cy="2036218"/>
          </a:xfrm>
          <a:prstGeom prst="rect">
            <a:avLst/>
          </a:prstGeom>
        </p:spPr>
      </p:pic>
      <p:sp>
        <p:nvSpPr>
          <p:cNvPr id="67" name="文本框 11">
            <a:extLst>
              <a:ext uri="{FF2B5EF4-FFF2-40B4-BE49-F238E27FC236}">
                <a16:creationId xmlns:a16="http://schemas.microsoft.com/office/drawing/2014/main" xmlns="" id="{5D59CF25-25FB-4F5C-9B78-1A54C40F2D5A}"/>
              </a:ext>
            </a:extLst>
          </p:cNvPr>
          <p:cNvSpPr txBox="1">
            <a:spLocks/>
          </p:cNvSpPr>
          <p:nvPr/>
        </p:nvSpPr>
        <p:spPr>
          <a:xfrm>
            <a:off x="660400" y="666048"/>
            <a:ext cx="2880149" cy="501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三项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数据排版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C541E907-8925-47F3-B097-5E422F08D87A}"/>
              </a:ext>
            </a:extLst>
          </p:cNvPr>
          <p:cNvGrpSpPr/>
          <p:nvPr/>
        </p:nvGrpSpPr>
        <p:grpSpPr>
          <a:xfrm>
            <a:off x="303180" y="342090"/>
            <a:ext cx="983857" cy="754872"/>
            <a:chOff x="385761" y="538606"/>
            <a:chExt cx="849025" cy="474861"/>
          </a:xfrm>
        </p:grpSpPr>
        <p:sp>
          <p:nvSpPr>
            <p:cNvPr id="69" name="íŝlîďè">
              <a:extLst>
                <a:ext uri="{FF2B5EF4-FFF2-40B4-BE49-F238E27FC236}">
                  <a16:creationId xmlns:a16="http://schemas.microsoft.com/office/drawing/2014/main" xmlns="" id="{F2DADB57-1F45-4E3E-BE52-DC0C421C9C3A}"/>
                </a:ext>
              </a:extLst>
            </p:cNvPr>
            <p:cNvSpPr/>
            <p:nvPr/>
          </p:nvSpPr>
          <p:spPr>
            <a:xfrm rot="19022375" flipH="1" flipV="1">
              <a:off x="385761" y="675342"/>
              <a:ext cx="849025" cy="299229"/>
            </a:xfrm>
            <a:prstGeom prst="arc">
              <a:avLst>
                <a:gd name="adj1" fmla="val 20307441"/>
                <a:gd name="adj2" fmla="val 13335948"/>
              </a:avLst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 dirty="0">
                <a:solidFill>
                  <a:schemeClr val="accent1"/>
                </a:solidFill>
              </a:endParaRPr>
            </a:p>
          </p:txBody>
        </p:sp>
        <p:pic>
          <p:nvPicPr>
            <p:cNvPr id="70" name="ïśļîḓê">
              <a:extLst>
                <a:ext uri="{FF2B5EF4-FFF2-40B4-BE49-F238E27FC236}">
                  <a16:creationId xmlns:a16="http://schemas.microsoft.com/office/drawing/2014/main" xmlns="" id="{51B27638-5233-4C7D-9FF6-C4B99B3E0C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 rot="12664213" flipH="1" flipV="1">
              <a:off x="1022647" y="538606"/>
              <a:ext cx="93174" cy="93174"/>
            </a:xfrm>
            <a:prstGeom prst="rect">
              <a:avLst/>
            </a:prstGeom>
          </p:spPr>
        </p:pic>
        <p:pic>
          <p:nvPicPr>
            <p:cNvPr id="71" name="ïśļîḓê">
              <a:extLst>
                <a:ext uri="{FF2B5EF4-FFF2-40B4-BE49-F238E27FC236}">
                  <a16:creationId xmlns:a16="http://schemas.microsoft.com/office/drawing/2014/main" xmlns="" id="{711A0C2B-86FC-46B9-B612-5F56D29EF6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 rot="12664213" flipH="1" flipV="1">
              <a:off x="433619" y="931711"/>
              <a:ext cx="81756" cy="81756"/>
            </a:xfrm>
            <a:prstGeom prst="rect">
              <a:avLst/>
            </a:prstGeom>
          </p:spPr>
        </p:pic>
      </p:grpSp>
      <p:sp>
        <p:nvSpPr>
          <p:cNvPr id="72" name="文本框 11">
            <a:extLst>
              <a:ext uri="{FF2B5EF4-FFF2-40B4-BE49-F238E27FC236}">
                <a16:creationId xmlns:a16="http://schemas.microsoft.com/office/drawing/2014/main" xmlns="" id="{11AB6153-E967-4AFF-B5D4-B389868A60D7}"/>
              </a:ext>
            </a:extLst>
          </p:cNvPr>
          <p:cNvSpPr txBox="1">
            <a:spLocks/>
          </p:cNvSpPr>
          <p:nvPr/>
        </p:nvSpPr>
        <p:spPr>
          <a:xfrm>
            <a:off x="2462673" y="1547961"/>
            <a:ext cx="7266655" cy="39030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3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3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此处可以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输入一句话的文字内容</a:t>
            </a:r>
          </a:p>
        </p:txBody>
      </p:sp>
    </p:spTree>
    <p:extLst>
      <p:ext uri="{BB962C8B-B14F-4D97-AF65-F5344CB8AC3E}">
        <p14:creationId xmlns:p14="http://schemas.microsoft.com/office/powerpoint/2010/main" val="7414782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heme/theme1.xml><?xml version="1.0" encoding="utf-8"?>
<a:theme xmlns:a="http://schemas.openxmlformats.org/drawingml/2006/main" name="iSlide 官方模板">
  <a:themeElements>
    <a:clrScheme name="iSlide 更新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795FE5"/>
      </a:accent1>
      <a:accent2>
        <a:srgbClr val="FD6553"/>
      </a:accent2>
      <a:accent3>
        <a:srgbClr val="7BA0FE"/>
      </a:accent3>
      <a:accent4>
        <a:srgbClr val="FFF246"/>
      </a:accent4>
      <a:accent5>
        <a:srgbClr val="FD6553"/>
      </a:accent5>
      <a:accent6>
        <a:srgbClr val="C9C9C9"/>
      </a:accent6>
      <a:hlink>
        <a:srgbClr val="4472C4"/>
      </a:hlink>
      <a:folHlink>
        <a:srgbClr val="BFBFBF"/>
      </a:folHlink>
    </a:clrScheme>
    <a:fontScheme name="自定义 3">
      <a:majorFont>
        <a:latin typeface="优设标题黑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28575" cap="flat" cmpd="sng" algn="ctr">
          <a:solidFill>
            <a:schemeClr val="tx1">
              <a:lumMod val="75000"/>
              <a:lumOff val="25000"/>
            </a:schemeClr>
          </a:solidFill>
          <a:prstDash val="solid"/>
          <a:miter lim="800000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>
            <a:ln>
              <a:noFill/>
            </a:ln>
            <a:solidFill>
              <a:srgbClr val="FFFFFF"/>
            </a:solidFill>
            <a:effectLst/>
            <a:uLnTx/>
            <a:uFillTx/>
            <a:cs typeface="+mn-ea"/>
            <a:sym typeface="+mn-lt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iSlide PPT模板1.potx" id="{3CBAC595-563E-4EAC-806C-20FEB6F57C7E}" vid="{3A13F575-4382-49F0-84D7-EA145EFA19A3}"/>
    </a:ext>
  </a:extLst>
</a:theme>
</file>

<file path=ppt/theme/theme2.xml><?xml version="1.0" encoding="utf-8"?>
<a:theme xmlns:a="http://schemas.openxmlformats.org/drawingml/2006/main" name="自定义设计方案">
  <a:themeElements>
    <a:clrScheme name="亮蓝">
      <a:dk1>
        <a:sysClr val="windowText" lastClr="000000"/>
      </a:dk1>
      <a:lt1>
        <a:sysClr val="window" lastClr="FFFFFF"/>
      </a:lt1>
      <a:dk2>
        <a:srgbClr val="17406D"/>
      </a:dk2>
      <a:lt2>
        <a:srgbClr val="FAFAFF"/>
      </a:lt2>
      <a:accent1>
        <a:srgbClr val="0293F2"/>
      </a:accent1>
      <a:accent2>
        <a:srgbClr val="0064FA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思源H+R">
      <a:majorFont>
        <a:latin typeface="思源黑体 CN Heavy"/>
        <a:ea typeface="思源黑体 CN Heavy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ppo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 更新色">
    <a:dk1>
      <a:srgbClr val="000000"/>
    </a:dk1>
    <a:lt1>
      <a:srgbClr val="FFFFFF"/>
    </a:lt1>
    <a:dk2>
      <a:srgbClr val="778495"/>
    </a:dk2>
    <a:lt2>
      <a:srgbClr val="F0F0F0"/>
    </a:lt2>
    <a:accent1>
      <a:srgbClr val="795FE5"/>
    </a:accent1>
    <a:accent2>
      <a:srgbClr val="FD6553"/>
    </a:accent2>
    <a:accent3>
      <a:srgbClr val="7BA0FE"/>
    </a:accent3>
    <a:accent4>
      <a:srgbClr val="FFF246"/>
    </a:accent4>
    <a:accent5>
      <a:srgbClr val="FD6553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iSlide 更新色">
    <a:dk1>
      <a:srgbClr val="000000"/>
    </a:dk1>
    <a:lt1>
      <a:srgbClr val="FFFFFF"/>
    </a:lt1>
    <a:dk2>
      <a:srgbClr val="778495"/>
    </a:dk2>
    <a:lt2>
      <a:srgbClr val="F0F0F0"/>
    </a:lt2>
    <a:accent1>
      <a:srgbClr val="795FE5"/>
    </a:accent1>
    <a:accent2>
      <a:srgbClr val="FD6553"/>
    </a:accent2>
    <a:accent3>
      <a:srgbClr val="7BA0FE"/>
    </a:accent3>
    <a:accent4>
      <a:srgbClr val="FFF246"/>
    </a:accent4>
    <a:accent5>
      <a:srgbClr val="FD6553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iSlide 更新色">
    <a:dk1>
      <a:srgbClr val="000000"/>
    </a:dk1>
    <a:lt1>
      <a:srgbClr val="FFFFFF"/>
    </a:lt1>
    <a:dk2>
      <a:srgbClr val="778495"/>
    </a:dk2>
    <a:lt2>
      <a:srgbClr val="F0F0F0"/>
    </a:lt2>
    <a:accent1>
      <a:srgbClr val="795FE5"/>
    </a:accent1>
    <a:accent2>
      <a:srgbClr val="FD6553"/>
    </a:accent2>
    <a:accent3>
      <a:srgbClr val="7BA0FE"/>
    </a:accent3>
    <a:accent4>
      <a:srgbClr val="FFF246"/>
    </a:accent4>
    <a:accent5>
      <a:srgbClr val="FD6553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iSlide 更新色">
    <a:dk1>
      <a:srgbClr val="000000"/>
    </a:dk1>
    <a:lt1>
      <a:srgbClr val="FFFFFF"/>
    </a:lt1>
    <a:dk2>
      <a:srgbClr val="778495"/>
    </a:dk2>
    <a:lt2>
      <a:srgbClr val="F0F0F0"/>
    </a:lt2>
    <a:accent1>
      <a:srgbClr val="795FE5"/>
    </a:accent1>
    <a:accent2>
      <a:srgbClr val="FD6553"/>
    </a:accent2>
    <a:accent3>
      <a:srgbClr val="7BA0FE"/>
    </a:accent3>
    <a:accent4>
      <a:srgbClr val="FFF246"/>
    </a:accent4>
    <a:accent5>
      <a:srgbClr val="FD6553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iSlide 更新色">
    <a:dk1>
      <a:srgbClr val="000000"/>
    </a:dk1>
    <a:lt1>
      <a:srgbClr val="FFFFFF"/>
    </a:lt1>
    <a:dk2>
      <a:srgbClr val="778495"/>
    </a:dk2>
    <a:lt2>
      <a:srgbClr val="F0F0F0"/>
    </a:lt2>
    <a:accent1>
      <a:srgbClr val="795FE5"/>
    </a:accent1>
    <a:accent2>
      <a:srgbClr val="FD6553"/>
    </a:accent2>
    <a:accent3>
      <a:srgbClr val="7BA0FE"/>
    </a:accent3>
    <a:accent4>
      <a:srgbClr val="FFF246"/>
    </a:accent4>
    <a:accent5>
      <a:srgbClr val="FD6553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iSlide 更新色">
    <a:dk1>
      <a:srgbClr val="000000"/>
    </a:dk1>
    <a:lt1>
      <a:srgbClr val="FFFFFF"/>
    </a:lt1>
    <a:dk2>
      <a:srgbClr val="778495"/>
    </a:dk2>
    <a:lt2>
      <a:srgbClr val="F0F0F0"/>
    </a:lt2>
    <a:accent1>
      <a:srgbClr val="795FE5"/>
    </a:accent1>
    <a:accent2>
      <a:srgbClr val="FD6553"/>
    </a:accent2>
    <a:accent3>
      <a:srgbClr val="7BA0FE"/>
    </a:accent3>
    <a:accent4>
      <a:srgbClr val="FFF246"/>
    </a:accent4>
    <a:accent5>
      <a:srgbClr val="FD6553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iSlide 更新色">
    <a:dk1>
      <a:srgbClr val="000000"/>
    </a:dk1>
    <a:lt1>
      <a:srgbClr val="FFFFFF"/>
    </a:lt1>
    <a:dk2>
      <a:srgbClr val="778495"/>
    </a:dk2>
    <a:lt2>
      <a:srgbClr val="F0F0F0"/>
    </a:lt2>
    <a:accent1>
      <a:srgbClr val="795FE5"/>
    </a:accent1>
    <a:accent2>
      <a:srgbClr val="FD6553"/>
    </a:accent2>
    <a:accent3>
      <a:srgbClr val="7BA0FE"/>
    </a:accent3>
    <a:accent4>
      <a:srgbClr val="FFF246"/>
    </a:accent4>
    <a:accent5>
      <a:srgbClr val="FD6553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iSlide 更新色">
    <a:dk1>
      <a:srgbClr val="000000"/>
    </a:dk1>
    <a:lt1>
      <a:srgbClr val="FFFFFF"/>
    </a:lt1>
    <a:dk2>
      <a:srgbClr val="778495"/>
    </a:dk2>
    <a:lt2>
      <a:srgbClr val="F0F0F0"/>
    </a:lt2>
    <a:accent1>
      <a:srgbClr val="795FE5"/>
    </a:accent1>
    <a:accent2>
      <a:srgbClr val="FD6553"/>
    </a:accent2>
    <a:accent3>
      <a:srgbClr val="7BA0FE"/>
    </a:accent3>
    <a:accent4>
      <a:srgbClr val="FFF246"/>
    </a:accent4>
    <a:accent5>
      <a:srgbClr val="FD6553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iSlide 更新色">
    <a:dk1>
      <a:srgbClr val="000000"/>
    </a:dk1>
    <a:lt1>
      <a:srgbClr val="FFFFFF"/>
    </a:lt1>
    <a:dk2>
      <a:srgbClr val="778495"/>
    </a:dk2>
    <a:lt2>
      <a:srgbClr val="F0F0F0"/>
    </a:lt2>
    <a:accent1>
      <a:srgbClr val="795FE5"/>
    </a:accent1>
    <a:accent2>
      <a:srgbClr val="FD6553"/>
    </a:accent2>
    <a:accent3>
      <a:srgbClr val="7BA0FE"/>
    </a:accent3>
    <a:accent4>
      <a:srgbClr val="FFF246"/>
    </a:accent4>
    <a:accent5>
      <a:srgbClr val="FD6553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iSlide 更新色">
    <a:dk1>
      <a:srgbClr val="000000"/>
    </a:dk1>
    <a:lt1>
      <a:srgbClr val="FFFFFF"/>
    </a:lt1>
    <a:dk2>
      <a:srgbClr val="778495"/>
    </a:dk2>
    <a:lt2>
      <a:srgbClr val="F0F0F0"/>
    </a:lt2>
    <a:accent1>
      <a:srgbClr val="795FE5"/>
    </a:accent1>
    <a:accent2>
      <a:srgbClr val="FD6553"/>
    </a:accent2>
    <a:accent3>
      <a:srgbClr val="7BA0FE"/>
    </a:accent3>
    <a:accent4>
      <a:srgbClr val="FFF246"/>
    </a:accent4>
    <a:accent5>
      <a:srgbClr val="FD6553"/>
    </a:accent5>
    <a:accent6>
      <a:srgbClr val="C9C9C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983</TotalTime>
  <Words>2623</Words>
  <Application>Microsoft Office PowerPoint</Application>
  <PresentationFormat>宽屏</PresentationFormat>
  <Paragraphs>483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OPPOSans B</vt:lpstr>
      <vt:lpstr>OPPOSans L</vt:lpstr>
      <vt:lpstr>OPPOSans R</vt:lpstr>
      <vt:lpstr>Roboto</vt:lpstr>
      <vt:lpstr>阿里巴巴普惠体 2.0 105 Heavy</vt:lpstr>
      <vt:lpstr>阿里巴巴普惠体 2.0 35 Thin</vt:lpstr>
      <vt:lpstr>等线</vt:lpstr>
      <vt:lpstr>江城律动宋</vt:lpstr>
      <vt:lpstr>思源黑体 CN Heavy</vt:lpstr>
      <vt:lpstr>思源黑体 CN Regular</vt:lpstr>
      <vt:lpstr>宋体</vt:lpstr>
      <vt:lpstr>微软雅黑 Light</vt:lpstr>
      <vt:lpstr>演示新手书</vt:lpstr>
      <vt:lpstr>优设标题黑</vt:lpstr>
      <vt:lpstr>Arial</vt:lpstr>
      <vt:lpstr>iSlide 官方模板</vt:lpstr>
      <vt:lpstr>自定义设计方案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紫色3D插画可爱卡通风年终汇报ppt模板</dc:title>
  <dc:creator>溢恩溢</dc:creator>
  <cp:keywords>稿定年终PPT模板大赛</cp:keywords>
  <dc:description>www.51pptmoban.com</dc:description>
  <cp:lastModifiedBy>阳光男孩</cp:lastModifiedBy>
  <cp:revision>39</cp:revision>
  <dcterms:created xsi:type="dcterms:W3CDTF">2021-10-03T08:38:31Z</dcterms:created>
  <dcterms:modified xsi:type="dcterms:W3CDTF">2021-12-07T12:18:41Z</dcterms:modified>
</cp:coreProperties>
</file>