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heme/themeOverride2.xml" ContentType="application/vnd.openxmlformats-officedocument.themeOverride+xml"/>
  <Override PartName="/ppt/theme/themeOverride3.xml" ContentType="application/vnd.openxmlformats-officedocument.themeOverr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heme/themeOverride4.xml" ContentType="application/vnd.openxmlformats-officedocument.themeOverride+xml"/>
  <Override PartName="/ppt/theme/themeOverride5.xml" ContentType="application/vnd.openxmlformats-officedocument.themeOverride+xml"/>
  <Override PartName="/ppt/tags/tag57.xml" ContentType="application/vnd.openxmlformats-officedocument.presentationml.tags+xml"/>
  <Override PartName="/ppt/theme/themeOverride6.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7.xml" ContentType="application/vnd.openxmlformats-officedocument.themeOverride+xml"/>
  <Override PartName="/ppt/tags/tag58.xml" ContentType="application/vnd.openxmlformats-officedocument.presentationml.tags+xml"/>
  <Override PartName="/ppt/theme/themeOverride8.xml" ContentType="application/vnd.openxmlformats-officedocument.themeOverride+xml"/>
  <Override PartName="/ppt/theme/themeOverride9.xml" ContentType="application/vnd.openxmlformats-officedocument.themeOverr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heme/themeOverride10.xml" ContentType="application/vnd.openxmlformats-officedocument.themeOverr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88" r:id="rId2"/>
    <p:sldId id="256" r:id="rId3"/>
    <p:sldId id="257" r:id="rId4"/>
    <p:sldId id="261" r:id="rId5"/>
    <p:sldId id="258" r:id="rId6"/>
    <p:sldId id="267" r:id="rId7"/>
    <p:sldId id="262" r:id="rId8"/>
    <p:sldId id="263" r:id="rId9"/>
    <p:sldId id="264" r:id="rId10"/>
    <p:sldId id="265" r:id="rId11"/>
    <p:sldId id="266" r:id="rId12"/>
    <p:sldId id="259" r:id="rId13"/>
    <p:sldId id="268" r:id="rId14"/>
    <p:sldId id="269" r:id="rId15"/>
    <p:sldId id="260" r:id="rId16"/>
    <p:sldId id="270" r:id="rId17"/>
    <p:sldId id="271" r:id="rId18"/>
    <p:sldId id="272" r:id="rId19"/>
    <p:sldId id="273" r:id="rId20"/>
    <p:sldId id="274" r:id="rId21"/>
    <p:sldId id="276" r:id="rId22"/>
    <p:sldId id="275" r:id="rId23"/>
    <p:sldId id="277" r:id="rId24"/>
    <p:sldId id="278" r:id="rId25"/>
    <p:sldId id="281" r:id="rId26"/>
    <p:sldId id="285" r:id="rId27"/>
    <p:sldId id="287" r:id="rId28"/>
    <p:sldId id="284" r:id="rId29"/>
    <p:sldId id="282" r:id="rId30"/>
    <p:sldId id="286" r:id="rId31"/>
    <p:sldId id="291" r:id="rId32"/>
    <p:sldId id="290" r:id="rId33"/>
    <p:sldId id="292"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guide id="3" pos="279" userDrawn="1">
          <p15:clr>
            <a:srgbClr val="A4A3A4"/>
          </p15:clr>
        </p15:guide>
        <p15:guide id="4" pos="74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C79E"/>
    <a:srgbClr val="F4D6B9"/>
    <a:srgbClr val="A40800"/>
    <a:srgbClr val="8C0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20" autoAdjust="0"/>
    <p:restoredTop sz="90679" autoAdjust="0"/>
  </p:normalViewPr>
  <p:slideViewPr>
    <p:cSldViewPr snapToGrid="0" showGuides="1">
      <p:cViewPr varScale="1">
        <p:scale>
          <a:sx n="100" d="100"/>
          <a:sy n="100" d="100"/>
        </p:scale>
        <p:origin x="84" y="606"/>
      </p:cViewPr>
      <p:guideLst>
        <p:guide orient="horz" pos="2160"/>
        <p:guide pos="3817"/>
        <p:guide pos="279"/>
        <p:guide pos="7401"/>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20XX</a:t>
            </a:r>
            <a:r>
              <a:rPr lang="zh-CN" altLang="en-US" dirty="0"/>
              <a:t>年销售量排名</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446741694117975"/>
          <c:y val="0.157443052878498"/>
          <c:w val="0.80659930054481022"/>
          <c:h val="0.66700788706114222"/>
        </c:manualLayout>
      </c:layout>
      <c:barChart>
        <c:barDir val="bar"/>
        <c:grouping val="clustered"/>
        <c:varyColors val="0"/>
        <c:ser>
          <c:idx val="0"/>
          <c:order val="0"/>
          <c:tx>
            <c:strRef>
              <c:f>Sheet1!$B$1</c:f>
              <c:strCache>
                <c:ptCount val="1"/>
                <c:pt idx="0">
                  <c:v>系列 1</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934-4E66-8C35-206E9D2A95F2}"/>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934-4E66-8C35-206E9D2A95F2}"/>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934-4E66-8C35-206E9D2A95F2}"/>
            </c:ext>
          </c:extLst>
        </c:ser>
        <c:dLbls>
          <c:dLblPos val="outEnd"/>
          <c:showLegendKey val="0"/>
          <c:showVal val="1"/>
          <c:showCatName val="0"/>
          <c:showSerName val="0"/>
          <c:showPercent val="0"/>
          <c:showBubbleSize val="0"/>
        </c:dLbls>
        <c:gapWidth val="119"/>
        <c:overlap val="-40"/>
        <c:axId val="-227606688"/>
        <c:axId val="-227615936"/>
      </c:barChart>
      <c:catAx>
        <c:axId val="-22760668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27615936"/>
        <c:crosses val="autoZero"/>
        <c:auto val="1"/>
        <c:lblAlgn val="ctr"/>
        <c:lblOffset val="100"/>
        <c:noMultiLvlLbl val="0"/>
      </c:catAx>
      <c:valAx>
        <c:axId val="-227615936"/>
        <c:scaling>
          <c:orientation val="minMax"/>
          <c:max val="5"/>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276066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20XX</a:t>
            </a:r>
            <a:r>
              <a:rPr lang="zh-CN" altLang="en-US" dirty="0"/>
              <a:t>年销售类目占比</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pieChart>
        <c:varyColors val="1"/>
        <c:ser>
          <c:idx val="1"/>
          <c:order val="0"/>
          <c:tx>
            <c:strRef>
              <c:f>Sheet1!$C$1</c:f>
              <c:strCache>
                <c:ptCount val="1"/>
                <c:pt idx="0">
                  <c:v>系列 2</c:v>
                </c:pt>
              </c:strCache>
            </c:strRef>
          </c:tx>
          <c:dPt>
            <c:idx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0-56BC-4F5B-8101-8D3FAFF749E1}"/>
              </c:ext>
            </c:extLst>
          </c:dPt>
          <c:dPt>
            <c:idx val="1"/>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1-56BC-4F5B-8101-8D3FAFF749E1}"/>
              </c:ext>
            </c:extLst>
          </c:dPt>
          <c:dPt>
            <c:idx val="2"/>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5-3203-4A57-A5CD-0A7E59502134}"/>
              </c:ext>
            </c:extLst>
          </c:dPt>
          <c:dPt>
            <c:idx val="3"/>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7-3203-4A57-A5CD-0A7E59502134}"/>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934-4E66-8C35-206E9D2A95F2}"/>
            </c:ext>
          </c:extLst>
        </c:ser>
        <c:ser>
          <c:idx val="2"/>
          <c:order val="1"/>
          <c:tx>
            <c:strRef>
              <c:f>Sheet1!$D$1</c:f>
              <c:strCache>
                <c:ptCount val="1"/>
                <c:pt idx="0">
                  <c:v>系列 3</c:v>
                </c:pt>
              </c:strCache>
            </c:strRef>
          </c:tx>
          <c:dPt>
            <c:idx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9-3203-4A57-A5CD-0A7E59502134}"/>
              </c:ext>
            </c:extLst>
          </c:dPt>
          <c:dPt>
            <c:idx val="1"/>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B-3203-4A57-A5CD-0A7E59502134}"/>
              </c:ext>
            </c:extLst>
          </c:dPt>
          <c:dPt>
            <c:idx val="2"/>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D-3203-4A57-A5CD-0A7E59502134}"/>
              </c:ext>
            </c:extLst>
          </c:dPt>
          <c:dPt>
            <c:idx val="3"/>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F-3203-4A57-A5CD-0A7E59502134}"/>
              </c:ext>
            </c:extLst>
          </c:dPt>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934-4E66-8C35-206E9D2A95F2}"/>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70E345-AAD8-422D-95AA-C85151ECEDBF}" type="datetimeFigureOut">
              <a:rPr lang="zh-CN" altLang="en-US" smtClean="0"/>
              <a:t>2021/12/7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BA5A39-61CC-41A7-8D6F-89CC36583ACC}" type="slidenum">
              <a:rPr lang="zh-CN" altLang="en-US" smtClean="0"/>
              <a:t>‹#›</a:t>
            </a:fld>
            <a:endParaRPr lang="zh-CN" altLang="en-US"/>
          </a:p>
        </p:txBody>
      </p:sp>
    </p:spTree>
    <p:extLst>
      <p:ext uri="{BB962C8B-B14F-4D97-AF65-F5344CB8AC3E}">
        <p14:creationId xmlns:p14="http://schemas.microsoft.com/office/powerpoint/2010/main" val="11582035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A6CFE3-F845-43C2-A6C1-6F07B8C5A9BC}" type="slidenum">
              <a:rPr lang="zh-CN" altLang="en-US" smtClean="0"/>
              <a:t>31</a:t>
            </a:fld>
            <a:endParaRPr lang="zh-CN" altLang="en-US"/>
          </a:p>
        </p:txBody>
      </p:sp>
    </p:spTree>
    <p:extLst>
      <p:ext uri="{BB962C8B-B14F-4D97-AF65-F5344CB8AC3E}">
        <p14:creationId xmlns:p14="http://schemas.microsoft.com/office/powerpoint/2010/main" val="550719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0722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176A623-FEDD-4E8A-BF0B-AECCD0A73E3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3EED75E8-E131-49C4-A2A5-C87B5092F158}"/>
              </a:ext>
            </a:extLst>
          </p:cNvPr>
          <p:cNvSpPr>
            <a:spLocks noGrp="1"/>
          </p:cNvSpPr>
          <p:nvPr>
            <p:ph type="subTitle" idx="1"/>
          </p:nvPr>
        </p:nvSpPr>
        <p:spPr>
          <a:xfrm>
            <a:off x="1524000" y="3602039"/>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EA9141FB-03D8-4F46-B85D-A9790487CE4D}"/>
              </a:ext>
            </a:extLst>
          </p:cNvPr>
          <p:cNvSpPr>
            <a:spLocks noGrp="1"/>
          </p:cNvSpPr>
          <p:nvPr>
            <p:ph type="dt" sz="half" idx="10"/>
          </p:nvPr>
        </p:nvSpPr>
        <p:spPr/>
        <p:txBody>
          <a:bodyPr/>
          <a:lstStyle/>
          <a:p>
            <a:fld id="{396D9CFC-3746-4F56-AFA6-836DBF2568DC}" type="datetimeFigureOut">
              <a:rPr lang="zh-CN" altLang="en-US" smtClean="0"/>
              <a:t>2021/12/7</a:t>
            </a:fld>
            <a:endParaRPr lang="zh-CN" altLang="en-US"/>
          </a:p>
        </p:txBody>
      </p:sp>
      <p:sp>
        <p:nvSpPr>
          <p:cNvPr id="5" name="页脚占位符 4">
            <a:extLst>
              <a:ext uri="{FF2B5EF4-FFF2-40B4-BE49-F238E27FC236}">
                <a16:creationId xmlns:a16="http://schemas.microsoft.com/office/drawing/2014/main" xmlns="" id="{95FC58C5-5484-4525-8F18-79E148C9AE5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44EF780-7602-4DF4-9E80-BB0DB497FA1D}"/>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12402086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8724592"/>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slideLayout" Target="../slideLayouts/slideLayout1.xml"/><Relationship Id="rId7" Type="http://schemas.openxmlformats.org/officeDocument/2006/relationships/image" Target="../media/image19.jpeg"/><Relationship Id="rId2" Type="http://schemas.openxmlformats.org/officeDocument/2006/relationships/tags" Target="../tags/tag58.xml"/><Relationship Id="rId1" Type="http://schemas.openxmlformats.org/officeDocument/2006/relationships/themeOverride" Target="../theme/themeOverride7.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3.jpeg"/><Relationship Id="rId9"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hemeOverride" Target="../theme/themeOverride9.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13" Type="http://schemas.openxmlformats.org/officeDocument/2006/relationships/tags" Target="../tags/tag12.xml"/><Relationship Id="rId18" Type="http://schemas.openxmlformats.org/officeDocument/2006/relationships/tags" Target="../tags/tag17.xml"/><Relationship Id="rId26" Type="http://schemas.openxmlformats.org/officeDocument/2006/relationships/image" Target="../media/image3.jpeg"/><Relationship Id="rId3" Type="http://schemas.openxmlformats.org/officeDocument/2006/relationships/tags" Target="../tags/tag2.xml"/><Relationship Id="rId21" Type="http://schemas.openxmlformats.org/officeDocument/2006/relationships/tags" Target="../tags/tag20.xml"/><Relationship Id="rId7" Type="http://schemas.openxmlformats.org/officeDocument/2006/relationships/tags" Target="../tags/tag6.xml"/><Relationship Id="rId12" Type="http://schemas.openxmlformats.org/officeDocument/2006/relationships/tags" Target="../tags/tag11.xml"/><Relationship Id="rId17" Type="http://schemas.openxmlformats.org/officeDocument/2006/relationships/tags" Target="../tags/tag16.xml"/><Relationship Id="rId25" Type="http://schemas.openxmlformats.org/officeDocument/2006/relationships/slideLayout" Target="../slideLayouts/slideLayout1.xml"/><Relationship Id="rId33" Type="http://schemas.openxmlformats.org/officeDocument/2006/relationships/image" Target="../media/image8.png"/><Relationship Id="rId2" Type="http://schemas.openxmlformats.org/officeDocument/2006/relationships/tags" Target="../tags/tag1.xml"/><Relationship Id="rId16" Type="http://schemas.openxmlformats.org/officeDocument/2006/relationships/tags" Target="../tags/tag15.xml"/><Relationship Id="rId20" Type="http://schemas.openxmlformats.org/officeDocument/2006/relationships/tags" Target="../tags/tag19.xml"/><Relationship Id="rId29" Type="http://schemas.microsoft.com/office/2007/relationships/hdphoto" Target="../media/hdphoto1.wdp"/><Relationship Id="rId1" Type="http://schemas.openxmlformats.org/officeDocument/2006/relationships/themeOverride" Target="../theme/themeOverride1.xml"/><Relationship Id="rId6" Type="http://schemas.openxmlformats.org/officeDocument/2006/relationships/tags" Target="../tags/tag5.xml"/><Relationship Id="rId11" Type="http://schemas.openxmlformats.org/officeDocument/2006/relationships/tags" Target="../tags/tag10.xml"/><Relationship Id="rId24" Type="http://schemas.openxmlformats.org/officeDocument/2006/relationships/tags" Target="../tags/tag23.xml"/><Relationship Id="rId32" Type="http://schemas.microsoft.com/office/2007/relationships/hdphoto" Target="../media/hdphoto2.wdp"/><Relationship Id="rId5" Type="http://schemas.openxmlformats.org/officeDocument/2006/relationships/tags" Target="../tags/tag4.xml"/><Relationship Id="rId15" Type="http://schemas.openxmlformats.org/officeDocument/2006/relationships/tags" Target="../tags/tag14.xml"/><Relationship Id="rId23" Type="http://schemas.openxmlformats.org/officeDocument/2006/relationships/tags" Target="../tags/tag22.xml"/><Relationship Id="rId28" Type="http://schemas.openxmlformats.org/officeDocument/2006/relationships/image" Target="../media/image5.png"/><Relationship Id="rId10" Type="http://schemas.openxmlformats.org/officeDocument/2006/relationships/tags" Target="../tags/tag9.xml"/><Relationship Id="rId19" Type="http://schemas.openxmlformats.org/officeDocument/2006/relationships/tags" Target="../tags/tag18.xml"/><Relationship Id="rId31" Type="http://schemas.openxmlformats.org/officeDocument/2006/relationships/image" Target="../media/image7.png"/><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tags" Target="../tags/tag13.xml"/><Relationship Id="rId22" Type="http://schemas.openxmlformats.org/officeDocument/2006/relationships/tags" Target="../tags/tag21.xml"/><Relationship Id="rId27" Type="http://schemas.openxmlformats.org/officeDocument/2006/relationships/image" Target="../media/image4.png"/><Relationship Id="rId30" Type="http://schemas.openxmlformats.org/officeDocument/2006/relationships/image" Target="../media/image6.png"/><Relationship Id="rId8" Type="http://schemas.openxmlformats.org/officeDocument/2006/relationships/tags" Target="../tags/tag7.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slideLayout" Target="../slideLayouts/slideLayout1.xml"/><Relationship Id="rId18" Type="http://schemas.openxmlformats.org/officeDocument/2006/relationships/image" Target="../media/image39.jpeg"/><Relationship Id="rId3" Type="http://schemas.openxmlformats.org/officeDocument/2006/relationships/tags" Target="../tags/tag61.xml"/><Relationship Id="rId21" Type="http://schemas.openxmlformats.org/officeDocument/2006/relationships/image" Target="../media/image8.png"/><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image" Target="../media/image38.jpeg"/><Relationship Id="rId2" Type="http://schemas.openxmlformats.org/officeDocument/2006/relationships/tags" Target="../tags/tag60.xml"/><Relationship Id="rId16" Type="http://schemas.openxmlformats.org/officeDocument/2006/relationships/image" Target="../media/image37.jpeg"/><Relationship Id="rId20" Type="http://schemas.openxmlformats.org/officeDocument/2006/relationships/image" Target="../media/image41.jpeg"/><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5" Type="http://schemas.openxmlformats.org/officeDocument/2006/relationships/tags" Target="../tags/tag63.xml"/><Relationship Id="rId15" Type="http://schemas.openxmlformats.org/officeDocument/2006/relationships/image" Target="../media/image36.jpeg"/><Relationship Id="rId10" Type="http://schemas.openxmlformats.org/officeDocument/2006/relationships/tags" Target="../tags/tag68.xml"/><Relationship Id="rId19" Type="http://schemas.openxmlformats.org/officeDocument/2006/relationships/image" Target="../media/image40.jpeg"/><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image" Target="../media/image3.jpeg"/></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tags" Target="../tags/tag82.xml"/><Relationship Id="rId18" Type="http://schemas.openxmlformats.org/officeDocument/2006/relationships/tags" Target="../tags/tag87.xml"/><Relationship Id="rId26" Type="http://schemas.openxmlformats.org/officeDocument/2006/relationships/image" Target="../media/image4.png"/><Relationship Id="rId3" Type="http://schemas.openxmlformats.org/officeDocument/2006/relationships/tags" Target="../tags/tag72.xml"/><Relationship Id="rId21" Type="http://schemas.openxmlformats.org/officeDocument/2006/relationships/tags" Target="../tags/tag90.xml"/><Relationship Id="rId7" Type="http://schemas.openxmlformats.org/officeDocument/2006/relationships/tags" Target="../tags/tag76.xml"/><Relationship Id="rId12" Type="http://schemas.openxmlformats.org/officeDocument/2006/relationships/tags" Target="../tags/tag81.xml"/><Relationship Id="rId17" Type="http://schemas.openxmlformats.org/officeDocument/2006/relationships/tags" Target="../tags/tag86.xml"/><Relationship Id="rId25" Type="http://schemas.openxmlformats.org/officeDocument/2006/relationships/image" Target="../media/image3.jpeg"/><Relationship Id="rId2" Type="http://schemas.openxmlformats.org/officeDocument/2006/relationships/tags" Target="../tags/tag71.xml"/><Relationship Id="rId16" Type="http://schemas.openxmlformats.org/officeDocument/2006/relationships/tags" Target="../tags/tag85.xml"/><Relationship Id="rId20" Type="http://schemas.openxmlformats.org/officeDocument/2006/relationships/tags" Target="../tags/tag89.xml"/><Relationship Id="rId29" Type="http://schemas.openxmlformats.org/officeDocument/2006/relationships/image" Target="../media/image6.png"/><Relationship Id="rId1" Type="http://schemas.openxmlformats.org/officeDocument/2006/relationships/themeOverride" Target="../theme/themeOverride10.xml"/><Relationship Id="rId6" Type="http://schemas.openxmlformats.org/officeDocument/2006/relationships/tags" Target="../tags/tag75.xml"/><Relationship Id="rId11" Type="http://schemas.openxmlformats.org/officeDocument/2006/relationships/tags" Target="../tags/tag80.xml"/><Relationship Id="rId24" Type="http://schemas.openxmlformats.org/officeDocument/2006/relationships/slideLayout" Target="../slideLayouts/slideLayout1.xml"/><Relationship Id="rId32" Type="http://schemas.openxmlformats.org/officeDocument/2006/relationships/image" Target="../media/image8.png"/><Relationship Id="rId5" Type="http://schemas.openxmlformats.org/officeDocument/2006/relationships/tags" Target="../tags/tag74.xml"/><Relationship Id="rId15" Type="http://schemas.openxmlformats.org/officeDocument/2006/relationships/tags" Target="../tags/tag84.xml"/><Relationship Id="rId23" Type="http://schemas.openxmlformats.org/officeDocument/2006/relationships/tags" Target="../tags/tag92.xml"/><Relationship Id="rId28" Type="http://schemas.microsoft.com/office/2007/relationships/hdphoto" Target="../media/hdphoto1.wdp"/><Relationship Id="rId10" Type="http://schemas.openxmlformats.org/officeDocument/2006/relationships/tags" Target="../tags/tag79.xml"/><Relationship Id="rId19" Type="http://schemas.openxmlformats.org/officeDocument/2006/relationships/tags" Target="../tags/tag88.xml"/><Relationship Id="rId31" Type="http://schemas.microsoft.com/office/2007/relationships/hdphoto" Target="../media/hdphoto2.wdp"/><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tags" Target="../tags/tag83.xml"/><Relationship Id="rId22" Type="http://schemas.openxmlformats.org/officeDocument/2006/relationships/tags" Target="../tags/tag91.xml"/><Relationship Id="rId27" Type="http://schemas.openxmlformats.org/officeDocument/2006/relationships/image" Target="../media/image5.png"/><Relationship Id="rId30"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93.xml"/></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hemeOverride" Target="../theme/themeOverride2.xml"/><Relationship Id="rId6" Type="http://schemas.openxmlformats.org/officeDocument/2006/relationships/image" Target="../media/image10.png"/><Relationship Id="rId5" Type="http://schemas.microsoft.com/office/2007/relationships/hdphoto" Target="../media/hdphoto3.wdp"/><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slideLayout" Target="../slideLayouts/slideLayout1.xml"/><Relationship Id="rId7" Type="http://schemas.openxmlformats.org/officeDocument/2006/relationships/image" Target="../media/image51.jpg"/><Relationship Id="rId12" Type="http://schemas.openxmlformats.org/officeDocument/2006/relationships/image" Target="../media/image56.jpg"/><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image" Target="../media/image50.jp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jpeg"/><Relationship Id="rId4" Type="http://schemas.openxmlformats.org/officeDocument/2006/relationships/notesSlide" Target="../notesSlides/notesSlide1.xml"/><Relationship Id="rId9" Type="http://schemas.openxmlformats.org/officeDocument/2006/relationships/image" Target="../media/image53.png"/></Relationships>
</file>

<file path=ppt/slides/_rels/slide32.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Layout" Target="../slideLayouts/slideLayout1.xml"/><Relationship Id="rId6" Type="http://schemas.openxmlformats.org/officeDocument/2006/relationships/image" Target="../media/image58.jpg"/><Relationship Id="rId5" Type="http://schemas.openxmlformats.org/officeDocument/2006/relationships/image" Target="file:///C:\Users\&#23439;&#27901;\AppData\Local\Temp\2021111100210-290.png" TargetMode="External"/><Relationship Id="rId4" Type="http://schemas.openxmlformats.org/officeDocument/2006/relationships/image" Target="../media/image57.png"/></Relationships>
</file>

<file path=ppt/slides/_rels/slide3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3" Type="http://schemas.openxmlformats.org/officeDocument/2006/relationships/tags" Target="../tags/tag35.xml"/><Relationship Id="rId18" Type="http://schemas.openxmlformats.org/officeDocument/2006/relationships/tags" Target="../tags/tag40.xml"/><Relationship Id="rId26" Type="http://schemas.openxmlformats.org/officeDocument/2006/relationships/tags" Target="../tags/tag48.xml"/><Relationship Id="rId21" Type="http://schemas.openxmlformats.org/officeDocument/2006/relationships/tags" Target="../tags/tag43.xml"/><Relationship Id="rId34" Type="http://schemas.openxmlformats.org/officeDocument/2006/relationships/tags" Target="../tags/tag56.xml"/><Relationship Id="rId7" Type="http://schemas.openxmlformats.org/officeDocument/2006/relationships/tags" Target="../tags/tag29.xml"/><Relationship Id="rId12" Type="http://schemas.openxmlformats.org/officeDocument/2006/relationships/tags" Target="../tags/tag34.xml"/><Relationship Id="rId17" Type="http://schemas.openxmlformats.org/officeDocument/2006/relationships/tags" Target="../tags/tag39.xml"/><Relationship Id="rId25" Type="http://schemas.openxmlformats.org/officeDocument/2006/relationships/tags" Target="../tags/tag47.xml"/><Relationship Id="rId33" Type="http://schemas.openxmlformats.org/officeDocument/2006/relationships/tags" Target="../tags/tag55.xml"/><Relationship Id="rId38" Type="http://schemas.openxmlformats.org/officeDocument/2006/relationships/image" Target="../media/image13.png"/><Relationship Id="rId2" Type="http://schemas.openxmlformats.org/officeDocument/2006/relationships/tags" Target="../tags/tag24.xml"/><Relationship Id="rId16" Type="http://schemas.openxmlformats.org/officeDocument/2006/relationships/tags" Target="../tags/tag38.xml"/><Relationship Id="rId20" Type="http://schemas.openxmlformats.org/officeDocument/2006/relationships/tags" Target="../tags/tag42.xml"/><Relationship Id="rId29" Type="http://schemas.openxmlformats.org/officeDocument/2006/relationships/tags" Target="../tags/tag51.xml"/><Relationship Id="rId1" Type="http://schemas.openxmlformats.org/officeDocument/2006/relationships/themeOverride" Target="../theme/themeOverride3.xml"/><Relationship Id="rId6" Type="http://schemas.openxmlformats.org/officeDocument/2006/relationships/tags" Target="../tags/tag28.xml"/><Relationship Id="rId11" Type="http://schemas.openxmlformats.org/officeDocument/2006/relationships/tags" Target="../tags/tag33.xml"/><Relationship Id="rId24" Type="http://schemas.openxmlformats.org/officeDocument/2006/relationships/tags" Target="../tags/tag46.xml"/><Relationship Id="rId32" Type="http://schemas.openxmlformats.org/officeDocument/2006/relationships/tags" Target="../tags/tag54.xml"/><Relationship Id="rId37" Type="http://schemas.openxmlformats.org/officeDocument/2006/relationships/image" Target="../media/image8.png"/><Relationship Id="rId5" Type="http://schemas.openxmlformats.org/officeDocument/2006/relationships/tags" Target="../tags/tag27.xml"/><Relationship Id="rId15" Type="http://schemas.openxmlformats.org/officeDocument/2006/relationships/tags" Target="../tags/tag37.xml"/><Relationship Id="rId23" Type="http://schemas.openxmlformats.org/officeDocument/2006/relationships/tags" Target="../tags/tag45.xml"/><Relationship Id="rId28" Type="http://schemas.openxmlformats.org/officeDocument/2006/relationships/tags" Target="../tags/tag50.xml"/><Relationship Id="rId36" Type="http://schemas.openxmlformats.org/officeDocument/2006/relationships/image" Target="../media/image12.jpeg"/><Relationship Id="rId10" Type="http://schemas.openxmlformats.org/officeDocument/2006/relationships/tags" Target="../tags/tag32.xml"/><Relationship Id="rId19" Type="http://schemas.openxmlformats.org/officeDocument/2006/relationships/tags" Target="../tags/tag41.xml"/><Relationship Id="rId31" Type="http://schemas.openxmlformats.org/officeDocument/2006/relationships/tags" Target="../tags/tag53.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tags" Target="../tags/tag36.xml"/><Relationship Id="rId22" Type="http://schemas.openxmlformats.org/officeDocument/2006/relationships/tags" Target="../tags/tag44.xml"/><Relationship Id="rId27" Type="http://schemas.openxmlformats.org/officeDocument/2006/relationships/tags" Target="../tags/tag49.xml"/><Relationship Id="rId30" Type="http://schemas.openxmlformats.org/officeDocument/2006/relationships/tags" Target="../tags/tag52.xml"/><Relationship Id="rId35" Type="http://schemas.openxmlformats.org/officeDocument/2006/relationships/slideLayout" Target="../slideLayouts/slideLayout1.xml"/><Relationship Id="rId8" Type="http://schemas.openxmlformats.org/officeDocument/2006/relationships/tags" Target="../tags/tag30.xml"/><Relationship Id="rId3" Type="http://schemas.openxmlformats.org/officeDocument/2006/relationships/tags" Target="../tags/tag25.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7.xml"/><Relationship Id="rId1" Type="http://schemas.openxmlformats.org/officeDocument/2006/relationships/themeOverride" Target="../theme/themeOverride5.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hemeOverride" Target="../theme/themeOverride6.xml"/><Relationship Id="rId5" Type="http://schemas.openxmlformats.org/officeDocument/2006/relationships/chart" Target="../charts/chart2.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D8F67F5-F919-4294-B5B8-38EE1866603B}"/>
              </a:ext>
            </a:extLst>
          </p:cNvPr>
          <p:cNvGrpSpPr/>
          <p:nvPr/>
        </p:nvGrpSpPr>
        <p:grpSpPr>
          <a:xfrm>
            <a:off x="0" y="0"/>
            <a:ext cx="12192000" cy="6858000"/>
            <a:chOff x="0" y="0"/>
            <a:chExt cx="12192000" cy="6858000"/>
          </a:xfrm>
        </p:grpSpPr>
        <p:pic>
          <p:nvPicPr>
            <p:cNvPr id="22" name="图片 21">
              <a:extLst>
                <a:ext uri="{FF2B5EF4-FFF2-40B4-BE49-F238E27FC236}">
                  <a16:creationId xmlns:a16="http://schemas.microsoft.com/office/drawing/2014/main" xmlns="" id="{BEB24556-E9A8-440F-A492-C34544BC54FD}"/>
                </a:ext>
              </a:extLst>
            </p:cNvPr>
            <p:cNvPicPr>
              <a:picLocks noChangeAspect="1"/>
            </p:cNvPicPr>
            <p:nvPr/>
          </p:nvPicPr>
          <p:blipFill>
            <a:blip r:embed="rId2" cstate="screen">
              <a:extLst>
                <a:ext uri="{28A0092B-C50C-407E-A947-70E740481C1C}">
                  <a14:useLocalDpi xmlns:a14="http://schemas.microsoft.com/office/drawing/2010/main"/>
                </a:ext>
              </a:extLst>
            </a:blip>
            <a:srcRect b="1905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a:extLst>
                <a:ext uri="{FF2B5EF4-FFF2-40B4-BE49-F238E27FC236}">
                  <a16:creationId xmlns:a16="http://schemas.microsoft.com/office/drawing/2014/main" xmlns="" id="{E96F59AA-B805-47F7-94C7-C3C5E5C903B7}"/>
                </a:ext>
              </a:extLst>
            </p:cNvPr>
            <p:cNvSpPr/>
            <p:nvPr/>
          </p:nvSpPr>
          <p:spPr>
            <a:xfrm>
              <a:off x="0" y="5592278"/>
              <a:ext cx="12192000" cy="1265722"/>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72353FCC-B544-4CEC-AA11-37BFB515A880}"/>
                </a:ext>
              </a:extLst>
            </p:cNvPr>
            <p:cNvSpPr txBox="1"/>
            <p:nvPr/>
          </p:nvSpPr>
          <p:spPr>
            <a:xfrm>
              <a:off x="2020904" y="5947189"/>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一叶</a:t>
              </a:r>
            </a:p>
          </p:txBody>
        </p:sp>
        <p:sp>
          <p:nvSpPr>
            <p:cNvPr id="12" name="文本框 11">
              <a:extLst>
                <a:ext uri="{FF2B5EF4-FFF2-40B4-BE49-F238E27FC236}">
                  <a16:creationId xmlns:a16="http://schemas.microsoft.com/office/drawing/2014/main" xmlns="" id="{F8F5887B-8553-47DB-88BD-0E0A9B13145E}"/>
                </a:ext>
              </a:extLst>
            </p:cNvPr>
            <p:cNvSpPr txBox="1"/>
            <p:nvPr/>
          </p:nvSpPr>
          <p:spPr>
            <a:xfrm>
              <a:off x="7970854" y="5947189"/>
              <a:ext cx="3291840" cy="400110"/>
            </a:xfrm>
            <a:prstGeom prst="rect">
              <a:avLst/>
            </a:prstGeom>
            <a:noFill/>
          </p:spPr>
          <p:txBody>
            <a:bodyPr wrap="square" rtlCol="0">
              <a:spAutoFit/>
            </a:bodyPr>
            <a:lstStyle/>
            <a:p>
              <a:r>
                <a:rPr lang="en-US" altLang="zh-CN" sz="2000" dirty="0">
                  <a:solidFill>
                    <a:schemeClr val="tx1">
                      <a:lumMod val="75000"/>
                      <a:lumOff val="25000"/>
                    </a:schemeClr>
                  </a:solidFill>
                  <a:latin typeface="+mj-ea"/>
                  <a:ea typeface="+mj-ea"/>
                </a:rPr>
                <a:t>18382814724</a:t>
              </a:r>
              <a:r>
                <a:rPr lang="zh-CN" altLang="en-US" sz="2000" dirty="0">
                  <a:solidFill>
                    <a:schemeClr val="tx1">
                      <a:lumMod val="75000"/>
                      <a:lumOff val="25000"/>
                    </a:schemeClr>
                  </a:solidFill>
                  <a:latin typeface="+mj-ea"/>
                  <a:ea typeface="+mj-ea"/>
                </a:rPr>
                <a:t>（微信同号）</a:t>
              </a:r>
            </a:p>
          </p:txBody>
        </p:sp>
        <p:sp>
          <p:nvSpPr>
            <p:cNvPr id="7" name="文本框 6">
              <a:extLst>
                <a:ext uri="{FF2B5EF4-FFF2-40B4-BE49-F238E27FC236}">
                  <a16:creationId xmlns:a16="http://schemas.microsoft.com/office/drawing/2014/main" xmlns="" id="{AE8D6C1D-8A10-4780-9B2B-482B71BEA089}"/>
                </a:ext>
              </a:extLst>
            </p:cNvPr>
            <p:cNvSpPr txBox="1"/>
            <p:nvPr/>
          </p:nvSpPr>
          <p:spPr>
            <a:xfrm>
              <a:off x="929306"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作者：</a:t>
              </a:r>
            </a:p>
          </p:txBody>
        </p:sp>
        <p:cxnSp>
          <p:nvCxnSpPr>
            <p:cNvPr id="14" name="直接连接符 13">
              <a:extLst>
                <a:ext uri="{FF2B5EF4-FFF2-40B4-BE49-F238E27FC236}">
                  <a16:creationId xmlns:a16="http://schemas.microsoft.com/office/drawing/2014/main" xmlns="" id="{DA80E25F-9663-4B93-94EA-770CDF845175}"/>
                </a:ext>
              </a:extLst>
            </p:cNvPr>
            <p:cNvCxnSpPr/>
            <p:nvPr/>
          </p:nvCxnSpPr>
          <p:spPr>
            <a:xfrm>
              <a:off x="210599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0CD42A07-EACC-4F58-86C6-9F095C0A1EF0}"/>
                </a:ext>
              </a:extLst>
            </p:cNvPr>
            <p:cNvSpPr txBox="1"/>
            <p:nvPr/>
          </p:nvSpPr>
          <p:spPr>
            <a:xfrm>
              <a:off x="6002019"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联系方式：</a:t>
              </a:r>
            </a:p>
          </p:txBody>
        </p:sp>
        <p:cxnSp>
          <p:nvCxnSpPr>
            <p:cNvPr id="16" name="直接连接符 15">
              <a:extLst>
                <a:ext uri="{FF2B5EF4-FFF2-40B4-BE49-F238E27FC236}">
                  <a16:creationId xmlns:a16="http://schemas.microsoft.com/office/drawing/2014/main" xmlns="" id="{BE60F788-152C-4ACC-8EE5-DB861836DA65}"/>
                </a:ext>
              </a:extLst>
            </p:cNvPr>
            <p:cNvCxnSpPr/>
            <p:nvPr/>
          </p:nvCxnSpPr>
          <p:spPr>
            <a:xfrm>
              <a:off x="805594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xmlns="" id="{839A69A5-B9B2-4EC0-951D-2FE34D3A65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676"/>
            <a:stretch/>
          </p:blipFill>
          <p:spPr>
            <a:xfrm>
              <a:off x="2216617" y="29634"/>
              <a:ext cx="7818034" cy="908466"/>
            </a:xfrm>
            <a:prstGeom prst="rect">
              <a:avLst/>
            </a:prstGeom>
          </p:spPr>
        </p:pic>
      </p:grpSp>
    </p:spTree>
    <p:extLst>
      <p:ext uri="{BB962C8B-B14F-4D97-AF65-F5344CB8AC3E}">
        <p14:creationId xmlns:p14="http://schemas.microsoft.com/office/powerpoint/2010/main" val="2264327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0FB71A4A-FF6C-4D86-9400-12F03E514278}"/>
              </a:ext>
            </a:extLst>
          </p:cNvPr>
          <p:cNvGrpSpPr/>
          <p:nvPr/>
        </p:nvGrpSpPr>
        <p:grpSpPr>
          <a:xfrm>
            <a:off x="-3" y="0"/>
            <a:ext cx="12192007" cy="6858000"/>
            <a:chOff x="-3" y="0"/>
            <a:chExt cx="12192007" cy="6858000"/>
          </a:xfrm>
        </p:grpSpPr>
        <p:pic>
          <p:nvPicPr>
            <p:cNvPr id="6" name="图片 5">
              <a:extLst>
                <a:ext uri="{FF2B5EF4-FFF2-40B4-BE49-F238E27FC236}">
                  <a16:creationId xmlns:a16="http://schemas.microsoft.com/office/drawing/2014/main" xmlns="" id="{CD0A8954-1147-49B7-BCEA-F9D86126DB63}"/>
                </a:ext>
              </a:extLst>
            </p:cNvPr>
            <p:cNvPicPr>
              <a:picLocks noChangeAspect="1"/>
            </p:cNvPicPr>
            <p:nvPr/>
          </p:nvPicPr>
          <p:blipFill>
            <a:blip r:embed="rId4"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7" name="矩形 6">
              <a:extLst>
                <a:ext uri="{FF2B5EF4-FFF2-40B4-BE49-F238E27FC236}">
                  <a16:creationId xmlns:a16="http://schemas.microsoft.com/office/drawing/2014/main" xmlns="" id="{73085A8B-7822-4CC3-B73E-A8D8AB23535B}"/>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 name="文本框 1">
            <a:extLst>
              <a:ext uri="{FF2B5EF4-FFF2-40B4-BE49-F238E27FC236}">
                <a16:creationId xmlns:a16="http://schemas.microsoft.com/office/drawing/2014/main" xmlns="" id="{F90043FA-4493-405F-8143-D373DA7883C1}"/>
              </a:ext>
            </a:extLst>
          </p:cNvPr>
          <p:cNvSpPr txBox="1"/>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工作业绩</a:t>
            </a:r>
          </a:p>
        </p:txBody>
      </p:sp>
      <p:sp>
        <p:nvSpPr>
          <p:cNvPr id="36" name="矩形 35">
            <a:extLst>
              <a:ext uri="{FF2B5EF4-FFF2-40B4-BE49-F238E27FC236}">
                <a16:creationId xmlns:a16="http://schemas.microsoft.com/office/drawing/2014/main" xmlns="" id="{E58CB170-CE15-456F-B4AA-F57F7B304447}"/>
              </a:ext>
            </a:extLst>
          </p:cNvPr>
          <p:cNvSpPr/>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3" name="组合 22">
            <a:extLst>
              <a:ext uri="{FF2B5EF4-FFF2-40B4-BE49-F238E27FC236}">
                <a16:creationId xmlns:a16="http://schemas.microsoft.com/office/drawing/2014/main" xmlns="" id="{F00EC338-920F-466D-B275-E17D5CB61641}"/>
              </a:ext>
            </a:extLst>
          </p:cNvPr>
          <p:cNvGrpSpPr/>
          <p:nvPr/>
        </p:nvGrpSpPr>
        <p:grpSpPr>
          <a:xfrm>
            <a:off x="639104" y="1519311"/>
            <a:ext cx="3218888" cy="2286385"/>
            <a:chOff x="639104" y="1519311"/>
            <a:chExt cx="3218888" cy="2286385"/>
          </a:xfrm>
        </p:grpSpPr>
        <p:pic>
          <p:nvPicPr>
            <p:cNvPr id="4" name="图片 3" descr="城市的高楼大厦&#10;&#10;描述已自动生成">
              <a:extLst>
                <a:ext uri="{FF2B5EF4-FFF2-40B4-BE49-F238E27FC236}">
                  <a16:creationId xmlns:a16="http://schemas.microsoft.com/office/drawing/2014/main" xmlns="" id="{AD9C387C-AA6E-40AF-8883-55239FFF0713}"/>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39108" y="1519311"/>
              <a:ext cx="3218884" cy="1810622"/>
            </a:xfrm>
            <a:prstGeom prst="roundRect">
              <a:avLst>
                <a:gd name="adj" fmla="val 6100"/>
              </a:avLst>
            </a:prstGeom>
            <a:ln>
              <a:gradFill>
                <a:gsLst>
                  <a:gs pos="19000">
                    <a:schemeClr val="accent3">
                      <a:lumMod val="60000"/>
                      <a:lumOff val="40000"/>
                    </a:schemeClr>
                  </a:gs>
                  <a:gs pos="55000">
                    <a:srgbClr val="F6DDC5">
                      <a:alpha val="0"/>
                    </a:srgbClr>
                  </a:gs>
                  <a:gs pos="84000">
                    <a:schemeClr val="accent3">
                      <a:lumMod val="60000"/>
                      <a:lumOff val="40000"/>
                    </a:schemeClr>
                  </a:gs>
                </a:gsLst>
                <a:lin ang="2700000" scaled="0"/>
              </a:gradFill>
            </a:ln>
            <a:effectLst>
              <a:outerShdw blurRad="279400" dist="101600" dir="5400000" sx="98000" sy="98000" algn="t" rotWithShape="0">
                <a:prstClr val="black">
                  <a:alpha val="40000"/>
                </a:prstClr>
              </a:outerShdw>
            </a:effectLst>
          </p:spPr>
        </p:pic>
        <p:grpSp>
          <p:nvGrpSpPr>
            <p:cNvPr id="20" name="组合 19">
              <a:extLst>
                <a:ext uri="{FF2B5EF4-FFF2-40B4-BE49-F238E27FC236}">
                  <a16:creationId xmlns:a16="http://schemas.microsoft.com/office/drawing/2014/main" xmlns="" id="{296C5F27-E9CA-45A7-A616-2F520291DE76}"/>
                </a:ext>
              </a:extLst>
            </p:cNvPr>
            <p:cNvGrpSpPr/>
            <p:nvPr/>
          </p:nvGrpSpPr>
          <p:grpSpPr>
            <a:xfrm>
              <a:off x="639104" y="3344484"/>
              <a:ext cx="3218888" cy="461212"/>
              <a:chOff x="639104" y="3344484"/>
              <a:chExt cx="3218888" cy="461212"/>
            </a:xfrm>
          </p:grpSpPr>
          <p:sp>
            <p:nvSpPr>
              <p:cNvPr id="22" name="矩形: 圆角 21">
                <a:extLst>
                  <a:ext uri="{FF2B5EF4-FFF2-40B4-BE49-F238E27FC236}">
                    <a16:creationId xmlns:a16="http://schemas.microsoft.com/office/drawing/2014/main" xmlns="" id="{6C7EF49C-7D8A-434E-86AD-264DDFFB1F1E}"/>
                  </a:ext>
                </a:extLst>
              </p:cNvPr>
              <p:cNvSpPr/>
              <p:nvPr/>
            </p:nvSpPr>
            <p:spPr>
              <a:xfrm>
                <a:off x="639104" y="3344484"/>
                <a:ext cx="3218888" cy="461212"/>
              </a:xfrm>
              <a:prstGeom prst="roundRect">
                <a:avLst/>
              </a:prstGeom>
              <a:gradFill>
                <a:gsLst>
                  <a:gs pos="0">
                    <a:schemeClr val="accent3">
                      <a:lumMod val="20000"/>
                      <a:lumOff val="80000"/>
                    </a:schemeClr>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07DF8D69-D3D6-45C0-9CF8-ABFA24596EAB}"/>
                  </a:ext>
                </a:extLst>
              </p:cNvPr>
              <p:cNvSpPr txBox="1"/>
              <p:nvPr/>
            </p:nvSpPr>
            <p:spPr>
              <a:xfrm>
                <a:off x="1150518" y="3390424"/>
                <a:ext cx="2196065" cy="369332"/>
              </a:xfrm>
              <a:prstGeom prst="rect">
                <a:avLst/>
              </a:prstGeom>
              <a:noFill/>
            </p:spPr>
            <p:txBody>
              <a:bodyPr wrap="square">
                <a:spAutoFit/>
              </a:bodyPr>
              <a:lstStyle/>
              <a:p>
                <a:pPr algn="ctr"/>
                <a:r>
                  <a:rPr kumimoji="0" lang="zh-CN" altLang="en-US" sz="1800" i="0" u="none" strike="noStrike" kern="1200" cap="none" normalizeH="0" baseline="0" noProof="0" dirty="0">
                    <a:ln>
                      <a:noFill/>
                    </a:ln>
                    <a:solidFill>
                      <a:schemeClr val="accent2"/>
                    </a:solidFill>
                    <a:effectLst/>
                    <a:uLnTx/>
                    <a:uFillTx/>
                    <a:latin typeface="+mn-ea"/>
                    <a:cs typeface="+mn-cs"/>
                  </a:rPr>
                  <a:t>请输入你的内容</a:t>
                </a:r>
                <a:endParaRPr lang="zh-CN" altLang="en-US" dirty="0">
                  <a:solidFill>
                    <a:schemeClr val="accent2"/>
                  </a:solidFill>
                </a:endParaRPr>
              </a:p>
            </p:txBody>
          </p:sp>
        </p:grpSp>
      </p:grpSp>
      <p:grpSp>
        <p:nvGrpSpPr>
          <p:cNvPr id="24" name="组合 23">
            <a:extLst>
              <a:ext uri="{FF2B5EF4-FFF2-40B4-BE49-F238E27FC236}">
                <a16:creationId xmlns:a16="http://schemas.microsoft.com/office/drawing/2014/main" xmlns="" id="{8765D9A9-4742-4814-B055-80CA1436A163}"/>
              </a:ext>
            </a:extLst>
          </p:cNvPr>
          <p:cNvGrpSpPr/>
          <p:nvPr/>
        </p:nvGrpSpPr>
        <p:grpSpPr>
          <a:xfrm>
            <a:off x="4486556" y="1519311"/>
            <a:ext cx="3223379" cy="2286385"/>
            <a:chOff x="4486556" y="1519311"/>
            <a:chExt cx="3223379" cy="2286385"/>
          </a:xfrm>
        </p:grpSpPr>
        <p:pic>
          <p:nvPicPr>
            <p:cNvPr id="9" name="图片 8" descr="建筑与房屋的城市空拍图&#10;&#10;描述已自动生成">
              <a:extLst>
                <a:ext uri="{FF2B5EF4-FFF2-40B4-BE49-F238E27FC236}">
                  <a16:creationId xmlns:a16="http://schemas.microsoft.com/office/drawing/2014/main" xmlns="" id="{47E7C552-A071-4DB7-92FB-065ED937E06C}"/>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4491051" y="1519311"/>
              <a:ext cx="3218884" cy="1810622"/>
            </a:xfrm>
            <a:prstGeom prst="roundRect">
              <a:avLst>
                <a:gd name="adj" fmla="val 6100"/>
              </a:avLst>
            </a:prstGeom>
            <a:ln>
              <a:gradFill>
                <a:gsLst>
                  <a:gs pos="19000">
                    <a:schemeClr val="accent3">
                      <a:lumMod val="60000"/>
                      <a:lumOff val="40000"/>
                    </a:schemeClr>
                  </a:gs>
                  <a:gs pos="55000">
                    <a:srgbClr val="F6DDC5">
                      <a:alpha val="0"/>
                    </a:srgbClr>
                  </a:gs>
                  <a:gs pos="84000">
                    <a:schemeClr val="accent3">
                      <a:lumMod val="60000"/>
                      <a:lumOff val="40000"/>
                    </a:schemeClr>
                  </a:gs>
                </a:gsLst>
                <a:lin ang="2700000" scaled="0"/>
              </a:gradFill>
            </a:ln>
            <a:effectLst>
              <a:outerShdw blurRad="279400" dist="101600" dir="5400000" sx="98000" sy="98000" algn="t" rotWithShape="0">
                <a:prstClr val="black">
                  <a:alpha val="40000"/>
                </a:prstClr>
              </a:outerShdw>
            </a:effectLst>
          </p:spPr>
        </p:pic>
        <p:grpSp>
          <p:nvGrpSpPr>
            <p:cNvPr id="21" name="组合 20">
              <a:extLst>
                <a:ext uri="{FF2B5EF4-FFF2-40B4-BE49-F238E27FC236}">
                  <a16:creationId xmlns:a16="http://schemas.microsoft.com/office/drawing/2014/main" xmlns="" id="{F13E473D-3016-4526-941A-CCDDA7F0BC61}"/>
                </a:ext>
              </a:extLst>
            </p:cNvPr>
            <p:cNvGrpSpPr/>
            <p:nvPr/>
          </p:nvGrpSpPr>
          <p:grpSpPr>
            <a:xfrm>
              <a:off x="4486556" y="3344484"/>
              <a:ext cx="3218888" cy="461212"/>
              <a:chOff x="4486556" y="3344484"/>
              <a:chExt cx="3218888" cy="461212"/>
            </a:xfrm>
          </p:grpSpPr>
          <p:sp>
            <p:nvSpPr>
              <p:cNvPr id="39" name="矩形: 圆角 38">
                <a:extLst>
                  <a:ext uri="{FF2B5EF4-FFF2-40B4-BE49-F238E27FC236}">
                    <a16:creationId xmlns:a16="http://schemas.microsoft.com/office/drawing/2014/main" xmlns="" id="{6E844F98-F44A-4193-9412-3F1F34876C9C}"/>
                  </a:ext>
                </a:extLst>
              </p:cNvPr>
              <p:cNvSpPr/>
              <p:nvPr/>
            </p:nvSpPr>
            <p:spPr>
              <a:xfrm>
                <a:off x="4486556" y="3344484"/>
                <a:ext cx="3218888" cy="461212"/>
              </a:xfrm>
              <a:prstGeom prst="roundRect">
                <a:avLst/>
              </a:prstGeom>
              <a:gradFill>
                <a:gsLst>
                  <a:gs pos="0">
                    <a:schemeClr val="accent3">
                      <a:lumMod val="20000"/>
                      <a:lumOff val="80000"/>
                    </a:schemeClr>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7E16BEEB-C051-4334-BC8A-9322B83C5769}"/>
                  </a:ext>
                </a:extLst>
              </p:cNvPr>
              <p:cNvSpPr txBox="1"/>
              <p:nvPr/>
            </p:nvSpPr>
            <p:spPr>
              <a:xfrm>
                <a:off x="4997968" y="3390424"/>
                <a:ext cx="2196065" cy="369332"/>
              </a:xfrm>
              <a:prstGeom prst="rect">
                <a:avLst/>
              </a:prstGeom>
              <a:noFill/>
            </p:spPr>
            <p:txBody>
              <a:bodyPr wrap="square">
                <a:spAutoFit/>
              </a:bodyPr>
              <a:lstStyle/>
              <a:p>
                <a:pPr algn="ctr"/>
                <a:r>
                  <a:rPr kumimoji="0" lang="zh-CN" altLang="en-US" sz="1800" i="0" u="none" strike="noStrike" kern="1200" cap="none" normalizeH="0" baseline="0" noProof="0" dirty="0">
                    <a:ln>
                      <a:noFill/>
                    </a:ln>
                    <a:solidFill>
                      <a:schemeClr val="accent2"/>
                    </a:solidFill>
                    <a:effectLst/>
                    <a:uLnTx/>
                    <a:uFillTx/>
                    <a:latin typeface="+mn-ea"/>
                    <a:cs typeface="+mn-cs"/>
                  </a:rPr>
                  <a:t>请输入你的内容</a:t>
                </a:r>
                <a:endParaRPr lang="zh-CN" altLang="en-US" dirty="0">
                  <a:solidFill>
                    <a:schemeClr val="accent2"/>
                  </a:solidFill>
                </a:endParaRPr>
              </a:p>
            </p:txBody>
          </p:sp>
        </p:grpSp>
      </p:grpSp>
      <p:grpSp>
        <p:nvGrpSpPr>
          <p:cNvPr id="25" name="组合 24">
            <a:extLst>
              <a:ext uri="{FF2B5EF4-FFF2-40B4-BE49-F238E27FC236}">
                <a16:creationId xmlns:a16="http://schemas.microsoft.com/office/drawing/2014/main" xmlns="" id="{46317592-A175-40E8-B7B4-AF6C596298EE}"/>
              </a:ext>
            </a:extLst>
          </p:cNvPr>
          <p:cNvGrpSpPr/>
          <p:nvPr/>
        </p:nvGrpSpPr>
        <p:grpSpPr>
          <a:xfrm>
            <a:off x="8342994" y="1519311"/>
            <a:ext cx="3218888" cy="2286385"/>
            <a:chOff x="8342994" y="1519311"/>
            <a:chExt cx="3218888" cy="2286385"/>
          </a:xfrm>
        </p:grpSpPr>
        <p:pic>
          <p:nvPicPr>
            <p:cNvPr id="11" name="图片 10" descr="湖边的景色&#10;&#10;描述已自动生成">
              <a:extLst>
                <a:ext uri="{FF2B5EF4-FFF2-40B4-BE49-F238E27FC236}">
                  <a16:creationId xmlns:a16="http://schemas.microsoft.com/office/drawing/2014/main" xmlns="" id="{D696B8E9-95EB-4777-886B-F6DB51DA7D0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8342994" y="1519311"/>
              <a:ext cx="3218884" cy="1810622"/>
            </a:xfrm>
            <a:prstGeom prst="roundRect">
              <a:avLst>
                <a:gd name="adj" fmla="val 6100"/>
              </a:avLst>
            </a:prstGeom>
            <a:ln>
              <a:gradFill>
                <a:gsLst>
                  <a:gs pos="19000">
                    <a:schemeClr val="accent3">
                      <a:lumMod val="60000"/>
                      <a:lumOff val="40000"/>
                    </a:schemeClr>
                  </a:gs>
                  <a:gs pos="55000">
                    <a:srgbClr val="F6DDC5">
                      <a:alpha val="0"/>
                    </a:srgbClr>
                  </a:gs>
                  <a:gs pos="84000">
                    <a:schemeClr val="accent3">
                      <a:lumMod val="60000"/>
                      <a:lumOff val="40000"/>
                    </a:schemeClr>
                  </a:gs>
                </a:gsLst>
                <a:lin ang="2700000" scaled="0"/>
              </a:gradFill>
            </a:ln>
            <a:effectLst>
              <a:outerShdw blurRad="279400" dist="101600" dir="5400000" sx="98000" sy="98000" algn="t" rotWithShape="0">
                <a:prstClr val="black">
                  <a:alpha val="40000"/>
                </a:prstClr>
              </a:outerShdw>
            </a:effectLst>
          </p:spPr>
        </p:pic>
        <p:grpSp>
          <p:nvGrpSpPr>
            <p:cNvPr id="19" name="组合 18">
              <a:extLst>
                <a:ext uri="{FF2B5EF4-FFF2-40B4-BE49-F238E27FC236}">
                  <a16:creationId xmlns:a16="http://schemas.microsoft.com/office/drawing/2014/main" xmlns="" id="{F4717281-ACF1-4776-A789-30280752F773}"/>
                </a:ext>
              </a:extLst>
            </p:cNvPr>
            <p:cNvGrpSpPr/>
            <p:nvPr/>
          </p:nvGrpSpPr>
          <p:grpSpPr>
            <a:xfrm>
              <a:off x="8342994" y="3344484"/>
              <a:ext cx="3218888" cy="461212"/>
              <a:chOff x="8342994" y="3344484"/>
              <a:chExt cx="3218888" cy="461212"/>
            </a:xfrm>
          </p:grpSpPr>
          <p:sp>
            <p:nvSpPr>
              <p:cNvPr id="40" name="矩形: 圆角 39">
                <a:extLst>
                  <a:ext uri="{FF2B5EF4-FFF2-40B4-BE49-F238E27FC236}">
                    <a16:creationId xmlns:a16="http://schemas.microsoft.com/office/drawing/2014/main" xmlns="" id="{52B402B7-B3CF-40B4-BB54-EC461945F73F}"/>
                  </a:ext>
                </a:extLst>
              </p:cNvPr>
              <p:cNvSpPr/>
              <p:nvPr/>
            </p:nvSpPr>
            <p:spPr>
              <a:xfrm>
                <a:off x="8342994" y="3344484"/>
                <a:ext cx="3218888" cy="461212"/>
              </a:xfrm>
              <a:prstGeom prst="roundRect">
                <a:avLst/>
              </a:prstGeom>
              <a:gradFill>
                <a:gsLst>
                  <a:gs pos="0">
                    <a:schemeClr val="accent3">
                      <a:lumMod val="20000"/>
                      <a:lumOff val="80000"/>
                    </a:schemeClr>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76313529-A00E-4D09-8517-67FC13ABDB6A}"/>
                  </a:ext>
                </a:extLst>
              </p:cNvPr>
              <p:cNvSpPr txBox="1"/>
              <p:nvPr/>
            </p:nvSpPr>
            <p:spPr>
              <a:xfrm>
                <a:off x="8854404" y="3390424"/>
                <a:ext cx="2196065" cy="369332"/>
              </a:xfrm>
              <a:prstGeom prst="rect">
                <a:avLst/>
              </a:prstGeom>
              <a:noFill/>
            </p:spPr>
            <p:txBody>
              <a:bodyPr wrap="square">
                <a:spAutoFit/>
              </a:bodyPr>
              <a:lstStyle/>
              <a:p>
                <a:pPr algn="ctr"/>
                <a:r>
                  <a:rPr kumimoji="0" lang="zh-CN" altLang="en-US" sz="1800" i="0" u="none" strike="noStrike" kern="1200" cap="none" normalizeH="0" baseline="0" noProof="0" dirty="0">
                    <a:ln>
                      <a:noFill/>
                    </a:ln>
                    <a:solidFill>
                      <a:schemeClr val="accent2"/>
                    </a:solidFill>
                    <a:effectLst/>
                    <a:uLnTx/>
                    <a:uFillTx/>
                    <a:latin typeface="+mn-ea"/>
                    <a:cs typeface="+mn-cs"/>
                  </a:rPr>
                  <a:t>请输入你的内容</a:t>
                </a:r>
                <a:endParaRPr lang="zh-CN" altLang="en-US" dirty="0">
                  <a:solidFill>
                    <a:schemeClr val="accent2"/>
                  </a:solidFill>
                </a:endParaRPr>
              </a:p>
            </p:txBody>
          </p:sp>
        </p:grpSp>
      </p:grpSp>
      <p:grpSp>
        <p:nvGrpSpPr>
          <p:cNvPr id="28" name="组合 27">
            <a:extLst>
              <a:ext uri="{FF2B5EF4-FFF2-40B4-BE49-F238E27FC236}">
                <a16:creationId xmlns:a16="http://schemas.microsoft.com/office/drawing/2014/main" xmlns="" id="{0A712D8D-06D0-4E37-90FF-FF92905F7D27}"/>
              </a:ext>
            </a:extLst>
          </p:cNvPr>
          <p:cNvGrpSpPr/>
          <p:nvPr/>
        </p:nvGrpSpPr>
        <p:grpSpPr>
          <a:xfrm>
            <a:off x="639104" y="4100105"/>
            <a:ext cx="3218888" cy="2273681"/>
            <a:chOff x="639104" y="4100105"/>
            <a:chExt cx="3218888" cy="2273681"/>
          </a:xfrm>
        </p:grpSpPr>
        <p:pic>
          <p:nvPicPr>
            <p:cNvPr id="13" name="图片 12" descr="城市的风景&#10;&#10;描述已自动生成">
              <a:extLst>
                <a:ext uri="{FF2B5EF4-FFF2-40B4-BE49-F238E27FC236}">
                  <a16:creationId xmlns:a16="http://schemas.microsoft.com/office/drawing/2014/main" xmlns="" id="{719DF8DA-CF4E-411F-8A5F-F50B9AD68F0E}"/>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639108" y="4100105"/>
              <a:ext cx="3218884" cy="1810622"/>
            </a:xfrm>
            <a:prstGeom prst="roundRect">
              <a:avLst>
                <a:gd name="adj" fmla="val 6100"/>
              </a:avLst>
            </a:prstGeom>
            <a:ln>
              <a:gradFill>
                <a:gsLst>
                  <a:gs pos="19000">
                    <a:schemeClr val="accent3">
                      <a:lumMod val="60000"/>
                      <a:lumOff val="40000"/>
                    </a:schemeClr>
                  </a:gs>
                  <a:gs pos="55000">
                    <a:srgbClr val="F6DDC5">
                      <a:alpha val="0"/>
                    </a:srgbClr>
                  </a:gs>
                  <a:gs pos="84000">
                    <a:schemeClr val="accent3">
                      <a:lumMod val="60000"/>
                      <a:lumOff val="40000"/>
                    </a:schemeClr>
                  </a:gs>
                </a:gsLst>
                <a:lin ang="2700000" scaled="0"/>
              </a:gradFill>
            </a:ln>
            <a:effectLst>
              <a:outerShdw blurRad="279400" dist="101600" dir="5400000" sx="98000" sy="98000" algn="t" rotWithShape="0">
                <a:prstClr val="black">
                  <a:alpha val="40000"/>
                </a:prstClr>
              </a:outerShdw>
            </a:effectLst>
          </p:spPr>
        </p:pic>
        <p:grpSp>
          <p:nvGrpSpPr>
            <p:cNvPr id="14" name="组合 13">
              <a:extLst>
                <a:ext uri="{FF2B5EF4-FFF2-40B4-BE49-F238E27FC236}">
                  <a16:creationId xmlns:a16="http://schemas.microsoft.com/office/drawing/2014/main" xmlns="" id="{250557BA-80A2-4E2D-84FD-95626E95CAD1}"/>
                </a:ext>
              </a:extLst>
            </p:cNvPr>
            <p:cNvGrpSpPr/>
            <p:nvPr/>
          </p:nvGrpSpPr>
          <p:grpSpPr>
            <a:xfrm>
              <a:off x="639104" y="5912574"/>
              <a:ext cx="3218888" cy="461212"/>
              <a:chOff x="639104" y="5912574"/>
              <a:chExt cx="3218888" cy="461212"/>
            </a:xfrm>
          </p:grpSpPr>
          <p:sp>
            <p:nvSpPr>
              <p:cNvPr id="41" name="矩形: 圆角 40">
                <a:extLst>
                  <a:ext uri="{FF2B5EF4-FFF2-40B4-BE49-F238E27FC236}">
                    <a16:creationId xmlns:a16="http://schemas.microsoft.com/office/drawing/2014/main" xmlns="" id="{C686C2F9-5DD4-494F-91DD-63BF6A7A73D9}"/>
                  </a:ext>
                </a:extLst>
              </p:cNvPr>
              <p:cNvSpPr/>
              <p:nvPr/>
            </p:nvSpPr>
            <p:spPr>
              <a:xfrm>
                <a:off x="639104" y="5912574"/>
                <a:ext cx="3218888" cy="461212"/>
              </a:xfrm>
              <a:prstGeom prst="roundRect">
                <a:avLst/>
              </a:prstGeom>
              <a:gradFill>
                <a:gsLst>
                  <a:gs pos="0">
                    <a:schemeClr val="accent3">
                      <a:lumMod val="20000"/>
                      <a:lumOff val="80000"/>
                    </a:schemeClr>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1CD86A5F-2E66-41C7-9B4B-4AF87D873284}"/>
                  </a:ext>
                </a:extLst>
              </p:cNvPr>
              <p:cNvSpPr txBox="1"/>
              <p:nvPr/>
            </p:nvSpPr>
            <p:spPr>
              <a:xfrm>
                <a:off x="1150518" y="5958514"/>
                <a:ext cx="2196065" cy="369332"/>
              </a:xfrm>
              <a:prstGeom prst="rect">
                <a:avLst/>
              </a:prstGeom>
              <a:noFill/>
            </p:spPr>
            <p:txBody>
              <a:bodyPr wrap="square">
                <a:spAutoFit/>
              </a:bodyPr>
              <a:lstStyle/>
              <a:p>
                <a:pPr algn="ctr"/>
                <a:r>
                  <a:rPr kumimoji="0" lang="zh-CN" altLang="en-US" sz="1800" i="0" u="none" strike="noStrike" kern="1200" cap="none" normalizeH="0" baseline="0" noProof="0" dirty="0">
                    <a:ln>
                      <a:noFill/>
                    </a:ln>
                    <a:solidFill>
                      <a:schemeClr val="accent2"/>
                    </a:solidFill>
                    <a:effectLst/>
                    <a:uLnTx/>
                    <a:uFillTx/>
                    <a:latin typeface="+mn-ea"/>
                    <a:cs typeface="+mn-cs"/>
                  </a:rPr>
                  <a:t>请输入你的内容</a:t>
                </a:r>
                <a:endParaRPr lang="zh-CN" altLang="en-US" dirty="0">
                  <a:solidFill>
                    <a:schemeClr val="accent2"/>
                  </a:solidFill>
                </a:endParaRPr>
              </a:p>
            </p:txBody>
          </p:sp>
        </p:grpSp>
      </p:grpSp>
      <p:grpSp>
        <p:nvGrpSpPr>
          <p:cNvPr id="27" name="组合 26">
            <a:extLst>
              <a:ext uri="{FF2B5EF4-FFF2-40B4-BE49-F238E27FC236}">
                <a16:creationId xmlns:a16="http://schemas.microsoft.com/office/drawing/2014/main" xmlns="" id="{83F8E01B-0D8D-47F7-9625-D0F259370527}"/>
              </a:ext>
            </a:extLst>
          </p:cNvPr>
          <p:cNvGrpSpPr/>
          <p:nvPr/>
        </p:nvGrpSpPr>
        <p:grpSpPr>
          <a:xfrm>
            <a:off x="4486556" y="4100105"/>
            <a:ext cx="3223379" cy="2273681"/>
            <a:chOff x="4486556" y="4100105"/>
            <a:chExt cx="3223379" cy="2273681"/>
          </a:xfrm>
        </p:grpSpPr>
        <p:pic>
          <p:nvPicPr>
            <p:cNvPr id="16" name="图片 15" descr="建筑与房屋的城市空拍图&#10;&#10;描述已自动生成">
              <a:extLst>
                <a:ext uri="{FF2B5EF4-FFF2-40B4-BE49-F238E27FC236}">
                  <a16:creationId xmlns:a16="http://schemas.microsoft.com/office/drawing/2014/main" xmlns="" id="{02D6DBD0-0DCE-4DA5-B405-C00FD34CD0A3}"/>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4491051" y="4100105"/>
              <a:ext cx="3218884" cy="1810622"/>
            </a:xfrm>
            <a:prstGeom prst="roundRect">
              <a:avLst>
                <a:gd name="adj" fmla="val 6100"/>
              </a:avLst>
            </a:prstGeom>
            <a:ln>
              <a:gradFill>
                <a:gsLst>
                  <a:gs pos="19000">
                    <a:schemeClr val="accent3">
                      <a:lumMod val="60000"/>
                      <a:lumOff val="40000"/>
                    </a:schemeClr>
                  </a:gs>
                  <a:gs pos="55000">
                    <a:srgbClr val="F6DDC5">
                      <a:alpha val="0"/>
                    </a:srgbClr>
                  </a:gs>
                  <a:gs pos="84000">
                    <a:schemeClr val="accent3">
                      <a:lumMod val="60000"/>
                      <a:lumOff val="40000"/>
                    </a:schemeClr>
                  </a:gs>
                </a:gsLst>
                <a:lin ang="2700000" scaled="0"/>
              </a:gradFill>
            </a:ln>
            <a:effectLst>
              <a:outerShdw blurRad="279400" dist="101600" dir="5400000" sx="98000" sy="98000" algn="t" rotWithShape="0">
                <a:prstClr val="black">
                  <a:alpha val="40000"/>
                </a:prstClr>
              </a:outerShdw>
            </a:effectLst>
          </p:spPr>
        </p:pic>
        <p:grpSp>
          <p:nvGrpSpPr>
            <p:cNvPr id="15" name="组合 14">
              <a:extLst>
                <a:ext uri="{FF2B5EF4-FFF2-40B4-BE49-F238E27FC236}">
                  <a16:creationId xmlns:a16="http://schemas.microsoft.com/office/drawing/2014/main" xmlns="" id="{5A8796A0-D262-46EA-9167-DAFAB062C5CF}"/>
                </a:ext>
              </a:extLst>
            </p:cNvPr>
            <p:cNvGrpSpPr/>
            <p:nvPr/>
          </p:nvGrpSpPr>
          <p:grpSpPr>
            <a:xfrm>
              <a:off x="4486556" y="5912574"/>
              <a:ext cx="3218888" cy="461212"/>
              <a:chOff x="4486556" y="5912574"/>
              <a:chExt cx="3218888" cy="461212"/>
            </a:xfrm>
          </p:grpSpPr>
          <p:sp>
            <p:nvSpPr>
              <p:cNvPr id="42" name="矩形: 圆角 41">
                <a:extLst>
                  <a:ext uri="{FF2B5EF4-FFF2-40B4-BE49-F238E27FC236}">
                    <a16:creationId xmlns:a16="http://schemas.microsoft.com/office/drawing/2014/main" xmlns="" id="{3E507A45-0E39-417A-9501-81AA3D702DDD}"/>
                  </a:ext>
                </a:extLst>
              </p:cNvPr>
              <p:cNvSpPr/>
              <p:nvPr/>
            </p:nvSpPr>
            <p:spPr>
              <a:xfrm>
                <a:off x="4486556" y="5912574"/>
                <a:ext cx="3218888" cy="461212"/>
              </a:xfrm>
              <a:prstGeom prst="roundRect">
                <a:avLst/>
              </a:prstGeom>
              <a:gradFill>
                <a:gsLst>
                  <a:gs pos="0">
                    <a:schemeClr val="accent3">
                      <a:lumMod val="20000"/>
                      <a:lumOff val="80000"/>
                    </a:schemeClr>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xmlns="" id="{78047FD2-7181-475A-8321-C84E9FB62CCD}"/>
                  </a:ext>
                </a:extLst>
              </p:cNvPr>
              <p:cNvSpPr txBox="1"/>
              <p:nvPr/>
            </p:nvSpPr>
            <p:spPr>
              <a:xfrm>
                <a:off x="4997968" y="5958514"/>
                <a:ext cx="2196065" cy="369332"/>
              </a:xfrm>
              <a:prstGeom prst="rect">
                <a:avLst/>
              </a:prstGeom>
              <a:noFill/>
            </p:spPr>
            <p:txBody>
              <a:bodyPr wrap="square">
                <a:spAutoFit/>
              </a:bodyPr>
              <a:lstStyle/>
              <a:p>
                <a:pPr algn="ctr"/>
                <a:r>
                  <a:rPr kumimoji="0" lang="zh-CN" altLang="en-US" sz="1800" i="0" u="none" strike="noStrike" kern="1200" cap="none" normalizeH="0" baseline="0" noProof="0" dirty="0">
                    <a:ln>
                      <a:noFill/>
                    </a:ln>
                    <a:solidFill>
                      <a:schemeClr val="accent2"/>
                    </a:solidFill>
                    <a:effectLst/>
                    <a:uLnTx/>
                    <a:uFillTx/>
                    <a:latin typeface="+mn-ea"/>
                    <a:cs typeface="+mn-cs"/>
                  </a:rPr>
                  <a:t>请输入你的内容</a:t>
                </a:r>
                <a:endParaRPr lang="zh-CN" altLang="en-US" dirty="0">
                  <a:solidFill>
                    <a:schemeClr val="accent2"/>
                  </a:solidFill>
                </a:endParaRPr>
              </a:p>
            </p:txBody>
          </p:sp>
        </p:grpSp>
      </p:grpSp>
      <p:grpSp>
        <p:nvGrpSpPr>
          <p:cNvPr id="26" name="组合 25">
            <a:extLst>
              <a:ext uri="{FF2B5EF4-FFF2-40B4-BE49-F238E27FC236}">
                <a16:creationId xmlns:a16="http://schemas.microsoft.com/office/drawing/2014/main" xmlns="" id="{160B08AF-1F0A-4DE1-99EB-989478EEB2AC}"/>
              </a:ext>
            </a:extLst>
          </p:cNvPr>
          <p:cNvGrpSpPr/>
          <p:nvPr/>
        </p:nvGrpSpPr>
        <p:grpSpPr>
          <a:xfrm>
            <a:off x="8342994" y="4100105"/>
            <a:ext cx="3218888" cy="2273681"/>
            <a:chOff x="8342994" y="4100105"/>
            <a:chExt cx="3218888" cy="2273681"/>
          </a:xfrm>
        </p:grpSpPr>
        <p:pic>
          <p:nvPicPr>
            <p:cNvPr id="18" name="图片 17" descr="河边的城市&#10;&#10;描述已自动生成">
              <a:extLst>
                <a:ext uri="{FF2B5EF4-FFF2-40B4-BE49-F238E27FC236}">
                  <a16:creationId xmlns:a16="http://schemas.microsoft.com/office/drawing/2014/main" xmlns="" id="{DDEC1D3C-E729-45B8-80EF-45902CC9220A}"/>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8342994" y="4100105"/>
              <a:ext cx="3218884" cy="1810622"/>
            </a:xfrm>
            <a:prstGeom prst="roundRect">
              <a:avLst>
                <a:gd name="adj" fmla="val 6100"/>
              </a:avLst>
            </a:prstGeom>
            <a:ln>
              <a:gradFill>
                <a:gsLst>
                  <a:gs pos="19000">
                    <a:schemeClr val="accent3">
                      <a:lumMod val="60000"/>
                      <a:lumOff val="40000"/>
                    </a:schemeClr>
                  </a:gs>
                  <a:gs pos="55000">
                    <a:srgbClr val="F6DDC5">
                      <a:alpha val="0"/>
                    </a:srgbClr>
                  </a:gs>
                  <a:gs pos="84000">
                    <a:schemeClr val="accent3">
                      <a:lumMod val="60000"/>
                      <a:lumOff val="40000"/>
                    </a:schemeClr>
                  </a:gs>
                </a:gsLst>
                <a:lin ang="2700000" scaled="0"/>
              </a:gradFill>
            </a:ln>
            <a:effectLst>
              <a:outerShdw blurRad="279400" dist="101600" dir="5400000" sx="98000" sy="98000" algn="t" rotWithShape="0">
                <a:prstClr val="black">
                  <a:alpha val="40000"/>
                </a:prstClr>
              </a:outerShdw>
            </a:effectLst>
          </p:spPr>
        </p:pic>
        <p:grpSp>
          <p:nvGrpSpPr>
            <p:cNvPr id="17" name="组合 16">
              <a:extLst>
                <a:ext uri="{FF2B5EF4-FFF2-40B4-BE49-F238E27FC236}">
                  <a16:creationId xmlns:a16="http://schemas.microsoft.com/office/drawing/2014/main" xmlns="" id="{EA19278B-C38C-41C9-807A-DF2290D05AEE}"/>
                </a:ext>
              </a:extLst>
            </p:cNvPr>
            <p:cNvGrpSpPr/>
            <p:nvPr/>
          </p:nvGrpSpPr>
          <p:grpSpPr>
            <a:xfrm>
              <a:off x="8342994" y="5912574"/>
              <a:ext cx="3218888" cy="461212"/>
              <a:chOff x="8342994" y="5912574"/>
              <a:chExt cx="3218888" cy="461212"/>
            </a:xfrm>
          </p:grpSpPr>
          <p:sp>
            <p:nvSpPr>
              <p:cNvPr id="43" name="矩形: 圆角 42">
                <a:extLst>
                  <a:ext uri="{FF2B5EF4-FFF2-40B4-BE49-F238E27FC236}">
                    <a16:creationId xmlns:a16="http://schemas.microsoft.com/office/drawing/2014/main" xmlns="" id="{21D8611A-8698-4DA5-8A9A-38D9F636D9A3}"/>
                  </a:ext>
                </a:extLst>
              </p:cNvPr>
              <p:cNvSpPr/>
              <p:nvPr/>
            </p:nvSpPr>
            <p:spPr>
              <a:xfrm>
                <a:off x="8342994" y="5912574"/>
                <a:ext cx="3218888" cy="461212"/>
              </a:xfrm>
              <a:prstGeom prst="roundRect">
                <a:avLst/>
              </a:prstGeom>
              <a:gradFill>
                <a:gsLst>
                  <a:gs pos="0">
                    <a:schemeClr val="accent3">
                      <a:lumMod val="20000"/>
                      <a:lumOff val="80000"/>
                    </a:schemeClr>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33DD642F-23F3-4B5A-8F96-F2D931BA9F15}"/>
                  </a:ext>
                </a:extLst>
              </p:cNvPr>
              <p:cNvSpPr txBox="1"/>
              <p:nvPr/>
            </p:nvSpPr>
            <p:spPr>
              <a:xfrm>
                <a:off x="8854404" y="5958514"/>
                <a:ext cx="2196065" cy="369332"/>
              </a:xfrm>
              <a:prstGeom prst="rect">
                <a:avLst/>
              </a:prstGeom>
              <a:noFill/>
            </p:spPr>
            <p:txBody>
              <a:bodyPr wrap="square">
                <a:spAutoFit/>
              </a:bodyPr>
              <a:lstStyle/>
              <a:p>
                <a:pPr algn="ctr"/>
                <a:r>
                  <a:rPr kumimoji="0" lang="zh-CN" altLang="en-US" sz="1800" i="0" u="none" strike="noStrike" kern="1200" cap="none" normalizeH="0" baseline="0" noProof="0" dirty="0">
                    <a:ln>
                      <a:noFill/>
                    </a:ln>
                    <a:solidFill>
                      <a:schemeClr val="accent2"/>
                    </a:solidFill>
                    <a:effectLst/>
                    <a:uLnTx/>
                    <a:uFillTx/>
                    <a:latin typeface="+mn-ea"/>
                    <a:cs typeface="+mn-cs"/>
                  </a:rPr>
                  <a:t>请输入你的内容</a:t>
                </a:r>
                <a:endParaRPr lang="zh-CN" altLang="en-US" dirty="0">
                  <a:solidFill>
                    <a:schemeClr val="accent2"/>
                  </a:solidFill>
                </a:endParaRPr>
              </a:p>
            </p:txBody>
          </p:sp>
        </p:grpSp>
      </p:grpSp>
    </p:spTree>
    <p:custDataLst>
      <p:tags r:id="rId2"/>
    </p:custDataLst>
    <p:extLst>
      <p:ext uri="{BB962C8B-B14F-4D97-AF65-F5344CB8AC3E}">
        <p14:creationId xmlns:p14="http://schemas.microsoft.com/office/powerpoint/2010/main" val="217161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0-#ppt_w/2"/>
                                          </p:val>
                                        </p:tav>
                                        <p:tav tm="100000">
                                          <p:val>
                                            <p:strVal val="#ppt_x"/>
                                          </p:val>
                                        </p:tav>
                                      </p:tavLst>
                                    </p:anim>
                                    <p:anim calcmode="lin" valueType="num">
                                      <p:cBhvr additive="base">
                                        <p:cTn id="8" dur="75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750" fill="hold"/>
                                        <p:tgtEl>
                                          <p:spTgt spid="24"/>
                                        </p:tgtEl>
                                        <p:attrNameLst>
                                          <p:attrName>ppt_x</p:attrName>
                                        </p:attrNameLst>
                                      </p:cBhvr>
                                      <p:tavLst>
                                        <p:tav tm="0">
                                          <p:val>
                                            <p:strVal val="0-#ppt_w/2"/>
                                          </p:val>
                                        </p:tav>
                                        <p:tav tm="100000">
                                          <p:val>
                                            <p:strVal val="#ppt_x"/>
                                          </p:val>
                                        </p:tav>
                                      </p:tavLst>
                                    </p:anim>
                                    <p:anim calcmode="lin" valueType="num">
                                      <p:cBhvr additive="base">
                                        <p:cTn id="12" dur="75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750" fill="hold"/>
                                        <p:tgtEl>
                                          <p:spTgt spid="25"/>
                                        </p:tgtEl>
                                        <p:attrNameLst>
                                          <p:attrName>ppt_x</p:attrName>
                                        </p:attrNameLst>
                                      </p:cBhvr>
                                      <p:tavLst>
                                        <p:tav tm="0">
                                          <p:val>
                                            <p:strVal val="0-#ppt_w/2"/>
                                          </p:val>
                                        </p:tav>
                                        <p:tav tm="100000">
                                          <p:val>
                                            <p:strVal val="#ppt_x"/>
                                          </p:val>
                                        </p:tav>
                                      </p:tavLst>
                                    </p:anim>
                                    <p:anim calcmode="lin" valueType="num">
                                      <p:cBhvr additive="base">
                                        <p:cTn id="16" dur="75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750" fill="hold"/>
                                        <p:tgtEl>
                                          <p:spTgt spid="28"/>
                                        </p:tgtEl>
                                        <p:attrNameLst>
                                          <p:attrName>ppt_x</p:attrName>
                                        </p:attrNameLst>
                                      </p:cBhvr>
                                      <p:tavLst>
                                        <p:tav tm="0">
                                          <p:val>
                                            <p:strVal val="1+#ppt_w/2"/>
                                          </p:val>
                                        </p:tav>
                                        <p:tav tm="100000">
                                          <p:val>
                                            <p:strVal val="#ppt_x"/>
                                          </p:val>
                                        </p:tav>
                                      </p:tavLst>
                                    </p:anim>
                                    <p:anim calcmode="lin" valueType="num">
                                      <p:cBhvr additive="base">
                                        <p:cTn id="20" dur="75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750" fill="hold"/>
                                        <p:tgtEl>
                                          <p:spTgt spid="27"/>
                                        </p:tgtEl>
                                        <p:attrNameLst>
                                          <p:attrName>ppt_x</p:attrName>
                                        </p:attrNameLst>
                                      </p:cBhvr>
                                      <p:tavLst>
                                        <p:tav tm="0">
                                          <p:val>
                                            <p:strVal val="1+#ppt_w/2"/>
                                          </p:val>
                                        </p:tav>
                                        <p:tav tm="100000">
                                          <p:val>
                                            <p:strVal val="#ppt_x"/>
                                          </p:val>
                                        </p:tav>
                                      </p:tavLst>
                                    </p:anim>
                                    <p:anim calcmode="lin" valueType="num">
                                      <p:cBhvr additive="base">
                                        <p:cTn id="24" dur="750" fill="hold"/>
                                        <p:tgtEl>
                                          <p:spTgt spid="27"/>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1+#ppt_w/2"/>
                                          </p:val>
                                        </p:tav>
                                        <p:tav tm="100000">
                                          <p:val>
                                            <p:strVal val="#ppt_x"/>
                                          </p:val>
                                        </p:tav>
                                      </p:tavLst>
                                    </p:anim>
                                    <p:anim calcmode="lin" valueType="num">
                                      <p:cBhvr additive="base">
                                        <p:cTn id="28" dur="7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C3168101-65E1-4D52-AD38-D7AEC4B9FFC3}"/>
              </a:ext>
            </a:extLst>
          </p:cNvPr>
          <p:cNvGrpSpPr/>
          <p:nvPr/>
        </p:nvGrpSpPr>
        <p:grpSpPr>
          <a:xfrm>
            <a:off x="-3" y="0"/>
            <a:ext cx="12192007" cy="6858000"/>
            <a:chOff x="-3" y="0"/>
            <a:chExt cx="12192007" cy="6858000"/>
          </a:xfrm>
        </p:grpSpPr>
        <p:pic>
          <p:nvPicPr>
            <p:cNvPr id="3" name="图片 2">
              <a:extLst>
                <a:ext uri="{FF2B5EF4-FFF2-40B4-BE49-F238E27FC236}">
                  <a16:creationId xmlns:a16="http://schemas.microsoft.com/office/drawing/2014/main" xmlns="" id="{BCEA03C9-B80F-423F-A941-C0808C88C7F5}"/>
                </a:ext>
              </a:extLst>
            </p:cNvPr>
            <p:cNvPicPr>
              <a:picLocks noChangeAspect="1"/>
            </p:cNvPicPr>
            <p:nvPr/>
          </p:nvPicPr>
          <p:blipFill>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4" name="矩形 3">
              <a:extLst>
                <a:ext uri="{FF2B5EF4-FFF2-40B4-BE49-F238E27FC236}">
                  <a16:creationId xmlns:a16="http://schemas.microsoft.com/office/drawing/2014/main" xmlns="" id="{77CBBC77-569D-4ACF-AE5A-1D0C791A65BB}"/>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pic>
        <p:nvPicPr>
          <p:cNvPr id="8" name="图片 7">
            <a:extLst>
              <a:ext uri="{FF2B5EF4-FFF2-40B4-BE49-F238E27FC236}">
                <a16:creationId xmlns:a16="http://schemas.microsoft.com/office/drawing/2014/main" xmlns="" id="{30E3F37A-2CF3-4594-88AA-F24D8E5EF05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25123" y="4217215"/>
            <a:ext cx="22642247" cy="523219"/>
          </a:xfrm>
          <a:prstGeom prst="rect">
            <a:avLst/>
          </a:prstGeom>
        </p:spPr>
      </p:pic>
      <p:grpSp>
        <p:nvGrpSpPr>
          <p:cNvPr id="10" name="组合 9">
            <a:extLst>
              <a:ext uri="{FF2B5EF4-FFF2-40B4-BE49-F238E27FC236}">
                <a16:creationId xmlns:a16="http://schemas.microsoft.com/office/drawing/2014/main" xmlns="" id="{7A21BD44-F499-4B6C-8093-7B7D1461149D}"/>
              </a:ext>
            </a:extLst>
          </p:cNvPr>
          <p:cNvGrpSpPr/>
          <p:nvPr/>
        </p:nvGrpSpPr>
        <p:grpSpPr>
          <a:xfrm>
            <a:off x="1915978" y="1848734"/>
            <a:ext cx="8402739" cy="2215992"/>
            <a:chOff x="4183449" y="2647494"/>
            <a:chExt cx="3462068" cy="913025"/>
          </a:xfrm>
        </p:grpSpPr>
        <p:sp>
          <p:nvSpPr>
            <p:cNvPr id="6" name="文本框 5">
              <a:extLst>
                <a:ext uri="{FF2B5EF4-FFF2-40B4-BE49-F238E27FC236}">
                  <a16:creationId xmlns:a16="http://schemas.microsoft.com/office/drawing/2014/main" xmlns="" id="{112AD943-E11F-4A6A-995A-98DBCEB3FA53}"/>
                </a:ext>
              </a:extLst>
            </p:cNvPr>
            <p:cNvSpPr txBox="1"/>
            <p:nvPr/>
          </p:nvSpPr>
          <p:spPr>
            <a:xfrm>
              <a:off x="5203823" y="2753817"/>
              <a:ext cx="2441694" cy="646726"/>
            </a:xfrm>
            <a:prstGeom prst="rect">
              <a:avLst/>
            </a:prstGeom>
            <a:noFill/>
          </p:spPr>
          <p:txBody>
            <a:bodyPr wrap="square" rtlCol="0">
              <a:spAutoFit/>
            </a:bodyPr>
            <a:lstStyle/>
            <a:p>
              <a:r>
                <a:rPr lang="zh-CN" altLang="en-US" sz="9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亮点经验</a:t>
              </a:r>
            </a:p>
          </p:txBody>
        </p:sp>
        <p:sp>
          <p:nvSpPr>
            <p:cNvPr id="7" name="文本框 6">
              <a:extLst>
                <a:ext uri="{FF2B5EF4-FFF2-40B4-BE49-F238E27FC236}">
                  <a16:creationId xmlns:a16="http://schemas.microsoft.com/office/drawing/2014/main" xmlns="" id="{C24339BD-C534-498C-BD80-3E29E47FD38C}"/>
                </a:ext>
              </a:extLst>
            </p:cNvPr>
            <p:cNvSpPr txBox="1"/>
            <p:nvPr/>
          </p:nvSpPr>
          <p:spPr>
            <a:xfrm>
              <a:off x="4183449" y="2647494"/>
              <a:ext cx="908270" cy="91302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3800" i="1" u="none" strike="noStrike" kern="1200" cap="none" spc="0" normalizeH="0" baseline="0" noProof="0" dirty="0">
                  <a:ln>
                    <a:noFill/>
                  </a:ln>
                  <a:gradFill>
                    <a:gsLst>
                      <a:gs pos="0">
                        <a:schemeClr val="accent3"/>
                      </a:gs>
                      <a:gs pos="100000">
                        <a:schemeClr val="accent1">
                          <a:lumMod val="40000"/>
                          <a:lumOff val="60000"/>
                        </a:schemeClr>
                      </a:gs>
                    </a:gsLst>
                    <a:lin ang="5400000" scaled="0"/>
                  </a:gradFill>
                  <a:effectLst/>
                  <a:uLnTx/>
                  <a:uFillTx/>
                  <a:latin typeface="锐字云字库锐宋粗体1.0" panose="02010604000000000000" pitchFamily="2" charset="-122"/>
                  <a:ea typeface="锐字云字库锐宋粗体1.0" panose="02010604000000000000" pitchFamily="2" charset="-122"/>
                </a:rPr>
                <a:t>02</a:t>
              </a:r>
              <a:endParaRPr kumimoji="0" lang="zh-CN" altLang="en-US" sz="13800" i="1" u="none" strike="noStrike" kern="1200" cap="none" spc="0" normalizeH="0" baseline="0" noProof="0" dirty="0">
                <a:ln>
                  <a:noFill/>
                </a:ln>
                <a:gradFill>
                  <a:gsLst>
                    <a:gs pos="0">
                      <a:schemeClr val="accent3"/>
                    </a:gs>
                    <a:gs pos="100000">
                      <a:schemeClr val="accent1">
                        <a:lumMod val="40000"/>
                        <a:lumOff val="60000"/>
                      </a:schemeClr>
                    </a:gs>
                  </a:gsLst>
                  <a:lin ang="5400000" scaled="0"/>
                </a:gradFill>
                <a:effectLst/>
                <a:uLnTx/>
                <a:uFillTx/>
                <a:latin typeface="锐字云字库锐宋粗体1.0" panose="02010604000000000000" pitchFamily="2" charset="-122"/>
                <a:ea typeface="锐字云字库锐宋粗体1.0" panose="02010604000000000000" pitchFamily="2" charset="-122"/>
              </a:endParaRPr>
            </a:p>
          </p:txBody>
        </p:sp>
        <p:sp>
          <p:nvSpPr>
            <p:cNvPr id="9" name="文本框 8">
              <a:extLst>
                <a:ext uri="{FF2B5EF4-FFF2-40B4-BE49-F238E27FC236}">
                  <a16:creationId xmlns:a16="http://schemas.microsoft.com/office/drawing/2014/main" xmlns="" id="{F9EE6295-EC39-4457-BC5E-57A680416230}"/>
                </a:ext>
              </a:extLst>
            </p:cNvPr>
            <p:cNvSpPr txBox="1"/>
            <p:nvPr/>
          </p:nvSpPr>
          <p:spPr>
            <a:xfrm>
              <a:off x="5234470" y="3300146"/>
              <a:ext cx="2215884" cy="215575"/>
            </a:xfrm>
            <a:prstGeom prst="rect">
              <a:avLst/>
            </a:prstGeom>
            <a:noFill/>
          </p:spPr>
          <p:txBody>
            <a:bodyPr wrap="square">
              <a:spAutoFit/>
            </a:bodyPr>
            <a:lstStyle/>
            <a:p>
              <a:r>
                <a:rPr lang="en-US" altLang="zh-CN" sz="2800" spc="300" dirty="0">
                  <a:solidFill>
                    <a:schemeClr val="bg1"/>
                  </a:solidFill>
                </a:rPr>
                <a:t>HIGHLIGHT EXPERIENCE</a:t>
              </a:r>
            </a:p>
          </p:txBody>
        </p:sp>
      </p:grpSp>
    </p:spTree>
    <p:extLst>
      <p:ext uri="{BB962C8B-B14F-4D97-AF65-F5344CB8AC3E}">
        <p14:creationId xmlns:p14="http://schemas.microsoft.com/office/powerpoint/2010/main" val="812741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accel="50000" decel="5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decel="50000" fill="hold" nodeType="withEffect">
                                  <p:stCondLst>
                                    <p:cond delay="0"/>
                                  </p:stCondLst>
                                  <p:childTnLst>
                                    <p:animMotion origin="layout" path="M 0.245473 0 L 0 0 E" pathEditMode="relative" ptsTypes="">
                                      <p:cBhvr>
                                        <p:cTn id="9" dur="500" fill="hold"/>
                                        <p:tgtEl>
                                          <p:spTgt spid="10"/>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500" fill="hold"/>
                                        <p:tgtEl>
                                          <p:spTgt spid="10"/>
                                        </p:tgtEl>
                                      </p:cBhvr>
                                      <p:by x="150000" y="150000"/>
                                      <p:from x="100000" y="100000"/>
                                      <p:to x="100000" y="100000"/>
                                    </p:animScale>
                                  </p:childTnLst>
                                </p:cTn>
                              </p:par>
                              <p:par>
                                <p:cTn id="12" presetID="2" presetClass="entr" presetSubtype="8" decel="10000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0-#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3F3282B1-9DBB-466A-B1B2-26238FD26E48}"/>
              </a:ext>
            </a:extLst>
          </p:cNvPr>
          <p:cNvGrpSpPr/>
          <p:nvPr/>
        </p:nvGrpSpPr>
        <p:grpSpPr>
          <a:xfrm>
            <a:off x="-3" y="0"/>
            <a:ext cx="12192007" cy="6858000"/>
            <a:chOff x="-3" y="0"/>
            <a:chExt cx="12192007" cy="6858000"/>
          </a:xfrm>
        </p:grpSpPr>
        <p:pic>
          <p:nvPicPr>
            <p:cNvPr id="6" name="图片 5">
              <a:extLst>
                <a:ext uri="{FF2B5EF4-FFF2-40B4-BE49-F238E27FC236}">
                  <a16:creationId xmlns:a16="http://schemas.microsoft.com/office/drawing/2014/main" xmlns="" id="{9033D69E-AB5A-4C84-9630-6D9649B0A54E}"/>
                </a:ext>
              </a:extLst>
            </p:cNvPr>
            <p:cNvPicPr>
              <a:picLocks noChangeAspect="1"/>
            </p:cNvPicPr>
            <p:nvPr/>
          </p:nvPicPr>
          <p:blipFill>
            <a:blip r:embed="rId3"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7" name="矩形 6">
              <a:extLst>
                <a:ext uri="{FF2B5EF4-FFF2-40B4-BE49-F238E27FC236}">
                  <a16:creationId xmlns:a16="http://schemas.microsoft.com/office/drawing/2014/main" xmlns="" id="{55581189-BA54-49D7-99F2-E43B71CE74D7}"/>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8" name="文本框 7">
            <a:extLst>
              <a:ext uri="{FF2B5EF4-FFF2-40B4-BE49-F238E27FC236}">
                <a16:creationId xmlns:a16="http://schemas.microsoft.com/office/drawing/2014/main" xmlns="" id="{96430E8E-388C-4692-B598-9190F204DA18}"/>
              </a:ext>
            </a:extLst>
          </p:cNvPr>
          <p:cNvSpPr txBox="1"/>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亮点经验</a:t>
            </a:r>
          </a:p>
        </p:txBody>
      </p:sp>
      <p:sp>
        <p:nvSpPr>
          <p:cNvPr id="9" name="矩形 8">
            <a:extLst>
              <a:ext uri="{FF2B5EF4-FFF2-40B4-BE49-F238E27FC236}">
                <a16:creationId xmlns:a16="http://schemas.microsoft.com/office/drawing/2014/main" xmlns="" id="{B8BFF79F-A308-4CA8-A2F3-061FD5CE3FEC}"/>
              </a:ext>
            </a:extLst>
          </p:cNvPr>
          <p:cNvSpPr/>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 name="组合 1">
            <a:extLst>
              <a:ext uri="{FF2B5EF4-FFF2-40B4-BE49-F238E27FC236}">
                <a16:creationId xmlns:a16="http://schemas.microsoft.com/office/drawing/2014/main" xmlns="" id="{6C4738E4-2668-41B3-A336-9AE72585959A}"/>
              </a:ext>
            </a:extLst>
          </p:cNvPr>
          <p:cNvGrpSpPr/>
          <p:nvPr/>
        </p:nvGrpSpPr>
        <p:grpSpPr>
          <a:xfrm>
            <a:off x="771941" y="1613666"/>
            <a:ext cx="3315084" cy="1481631"/>
            <a:chOff x="771941" y="1613666"/>
            <a:chExt cx="3315084" cy="1481631"/>
          </a:xfrm>
        </p:grpSpPr>
        <p:sp>
          <p:nvSpPr>
            <p:cNvPr id="15" name="矩形 14">
              <a:extLst>
                <a:ext uri="{FF2B5EF4-FFF2-40B4-BE49-F238E27FC236}">
                  <a16:creationId xmlns:a16="http://schemas.microsoft.com/office/drawing/2014/main" xmlns="" id="{AA02F4F9-C940-46E3-9E50-0C8D5C4004D0}"/>
                </a:ext>
              </a:extLst>
            </p:cNvPr>
            <p:cNvSpPr/>
            <p:nvPr/>
          </p:nvSpPr>
          <p:spPr>
            <a:xfrm>
              <a:off x="771941" y="1613666"/>
              <a:ext cx="2579460" cy="369332"/>
            </a:xfrm>
            <a:prstGeom prst="rect">
              <a:avLst/>
            </a:prstGeom>
            <a:noFill/>
          </p:spPr>
          <p:txBody>
            <a:bodyPr wrap="square">
              <a:spAutoFit/>
            </a:bodyPr>
            <a:lstStyle/>
            <a:p>
              <a:pPr marL="285750" indent="-285750">
                <a:buFont typeface="Arial" panose="020B0604020202020204" pitchFamily="34" charset="0"/>
                <a:buChar char="•"/>
              </a:pPr>
              <a:r>
                <a:rPr lang="zh-CN" altLang="en-US" dirty="0">
                  <a:gradFill>
                    <a:gsLst>
                      <a:gs pos="24000">
                        <a:schemeClr val="accent3">
                          <a:lumMod val="20000"/>
                          <a:lumOff val="80000"/>
                        </a:schemeClr>
                      </a:gs>
                      <a:gs pos="100000">
                        <a:schemeClr val="accent3"/>
                      </a:gs>
                    </a:gsLst>
                    <a:lin ang="5400000" scaled="0"/>
                  </a:gradFill>
                  <a:latin typeface="+mj-ea"/>
                  <a:ea typeface="+mj-ea"/>
                </a:rPr>
                <a:t>这里是标题</a:t>
              </a:r>
            </a:p>
          </p:txBody>
        </p:sp>
        <p:sp>
          <p:nvSpPr>
            <p:cNvPr id="17" name="矩形 16">
              <a:extLst>
                <a:ext uri="{FF2B5EF4-FFF2-40B4-BE49-F238E27FC236}">
                  <a16:creationId xmlns:a16="http://schemas.microsoft.com/office/drawing/2014/main" xmlns="" id="{A00ADC96-6DCD-4EBA-BC09-CA7EC67E64B3}"/>
                </a:ext>
              </a:extLst>
            </p:cNvPr>
            <p:cNvSpPr/>
            <p:nvPr/>
          </p:nvSpPr>
          <p:spPr>
            <a:xfrm>
              <a:off x="1047635" y="2072260"/>
              <a:ext cx="3039390" cy="1023037"/>
            </a:xfrm>
            <a:prstGeom prst="rect">
              <a:avLst/>
            </a:prstGeom>
          </p:spPr>
          <p:txBody>
            <a:bodyPr wrap="square">
              <a:spAutoFit/>
            </a:bodyPr>
            <a:lstStyle/>
            <a:p>
              <a:pPr>
                <a:lnSpc>
                  <a:spcPct val="130000"/>
                </a:lnSpc>
              </a:pPr>
              <a:r>
                <a:rPr lang="zh-CN" altLang="en-US" sz="1600" dirty="0">
                  <a:solidFill>
                    <a:schemeClr val="bg1">
                      <a:lumMod val="95000"/>
                    </a:schemeClr>
                  </a:solidFill>
                  <a:latin typeface="+mn-ea"/>
                </a:rPr>
                <a:t>请输入正文内容请输入正文内容</a:t>
              </a:r>
              <a:endParaRPr lang="en-US" altLang="zh-CN" sz="1600" dirty="0">
                <a:solidFill>
                  <a:schemeClr val="bg1">
                    <a:lumMod val="95000"/>
                  </a:schemeClr>
                </a:solidFill>
                <a:latin typeface="+mn-ea"/>
              </a:endParaRPr>
            </a:p>
            <a:p>
              <a:pPr>
                <a:lnSpc>
                  <a:spcPct val="130000"/>
                </a:lnSpc>
              </a:pPr>
              <a:r>
                <a:rPr lang="zh-CN" altLang="en-US" sz="1600" dirty="0">
                  <a:solidFill>
                    <a:schemeClr val="bg1">
                      <a:lumMod val="95000"/>
                    </a:schemeClr>
                  </a:solidFill>
                  <a:latin typeface="+mn-ea"/>
                </a:rPr>
                <a:t>请输入正文内容请输入正文内容</a:t>
              </a:r>
            </a:p>
            <a:p>
              <a:pPr>
                <a:lnSpc>
                  <a:spcPct val="130000"/>
                </a:lnSpc>
              </a:pPr>
              <a:r>
                <a:rPr lang="zh-CN" altLang="en-US" sz="1600" dirty="0">
                  <a:solidFill>
                    <a:schemeClr val="bg1">
                      <a:lumMod val="95000"/>
                    </a:schemeClr>
                  </a:solidFill>
                  <a:latin typeface="+mn-ea"/>
                </a:rPr>
                <a:t>请输入正文内容请输入正文内容</a:t>
              </a:r>
            </a:p>
          </p:txBody>
        </p:sp>
      </p:grpSp>
      <p:grpSp>
        <p:nvGrpSpPr>
          <p:cNvPr id="3" name="组合 2">
            <a:extLst>
              <a:ext uri="{FF2B5EF4-FFF2-40B4-BE49-F238E27FC236}">
                <a16:creationId xmlns:a16="http://schemas.microsoft.com/office/drawing/2014/main" xmlns="" id="{1A5C5D34-47BB-4012-A4A4-4BBE88206DA9}"/>
              </a:ext>
            </a:extLst>
          </p:cNvPr>
          <p:cNvGrpSpPr/>
          <p:nvPr/>
        </p:nvGrpSpPr>
        <p:grpSpPr>
          <a:xfrm>
            <a:off x="771941" y="4107777"/>
            <a:ext cx="3315084" cy="1481631"/>
            <a:chOff x="771941" y="4107777"/>
            <a:chExt cx="3315084" cy="1481631"/>
          </a:xfrm>
        </p:grpSpPr>
        <p:sp>
          <p:nvSpPr>
            <p:cNvPr id="18" name="矩形 17">
              <a:extLst>
                <a:ext uri="{FF2B5EF4-FFF2-40B4-BE49-F238E27FC236}">
                  <a16:creationId xmlns:a16="http://schemas.microsoft.com/office/drawing/2014/main" xmlns="" id="{6EA7FB9A-5D33-48C5-B953-7D9699FF358A}"/>
                </a:ext>
              </a:extLst>
            </p:cNvPr>
            <p:cNvSpPr/>
            <p:nvPr/>
          </p:nvSpPr>
          <p:spPr>
            <a:xfrm>
              <a:off x="771941" y="4107777"/>
              <a:ext cx="2579460" cy="369332"/>
            </a:xfrm>
            <a:prstGeom prst="rect">
              <a:avLst/>
            </a:prstGeom>
            <a:noFill/>
          </p:spPr>
          <p:txBody>
            <a:bodyPr wrap="square">
              <a:spAutoFit/>
            </a:bodyPr>
            <a:lstStyle/>
            <a:p>
              <a:pPr marL="285750" indent="-285750">
                <a:buFont typeface="Arial" panose="020B0604020202020204" pitchFamily="34" charset="0"/>
                <a:buChar char="•"/>
              </a:pPr>
              <a:r>
                <a:rPr lang="zh-CN" altLang="en-US" dirty="0">
                  <a:gradFill>
                    <a:gsLst>
                      <a:gs pos="24000">
                        <a:schemeClr val="accent3">
                          <a:lumMod val="20000"/>
                          <a:lumOff val="80000"/>
                        </a:schemeClr>
                      </a:gs>
                      <a:gs pos="100000">
                        <a:schemeClr val="accent3"/>
                      </a:gs>
                    </a:gsLst>
                    <a:lin ang="5400000" scaled="0"/>
                  </a:gradFill>
                  <a:latin typeface="+mj-ea"/>
                  <a:ea typeface="+mj-ea"/>
                </a:rPr>
                <a:t>这里是标题</a:t>
              </a:r>
            </a:p>
          </p:txBody>
        </p:sp>
        <p:sp>
          <p:nvSpPr>
            <p:cNvPr id="19" name="矩形 18">
              <a:extLst>
                <a:ext uri="{FF2B5EF4-FFF2-40B4-BE49-F238E27FC236}">
                  <a16:creationId xmlns:a16="http://schemas.microsoft.com/office/drawing/2014/main" xmlns="" id="{3AFB8457-FEB6-42F8-A3D7-86B299505A21}"/>
                </a:ext>
              </a:extLst>
            </p:cNvPr>
            <p:cNvSpPr/>
            <p:nvPr/>
          </p:nvSpPr>
          <p:spPr>
            <a:xfrm>
              <a:off x="1047635" y="4566371"/>
              <a:ext cx="3039390" cy="1023037"/>
            </a:xfrm>
            <a:prstGeom prst="rect">
              <a:avLst/>
            </a:prstGeom>
          </p:spPr>
          <p:txBody>
            <a:bodyPr wrap="square">
              <a:spAutoFit/>
            </a:bodyPr>
            <a:lstStyle/>
            <a:p>
              <a:pPr>
                <a:lnSpc>
                  <a:spcPct val="130000"/>
                </a:lnSpc>
              </a:pPr>
              <a:r>
                <a:rPr lang="zh-CN" altLang="en-US" sz="1600" dirty="0">
                  <a:solidFill>
                    <a:schemeClr val="bg1">
                      <a:lumMod val="95000"/>
                    </a:schemeClr>
                  </a:solidFill>
                  <a:latin typeface="+mn-ea"/>
                </a:rPr>
                <a:t>请输入正文内容请输入正文内容</a:t>
              </a:r>
              <a:endParaRPr lang="en-US" altLang="zh-CN" sz="1600" dirty="0">
                <a:solidFill>
                  <a:schemeClr val="bg1">
                    <a:lumMod val="95000"/>
                  </a:schemeClr>
                </a:solidFill>
                <a:latin typeface="+mn-ea"/>
              </a:endParaRPr>
            </a:p>
            <a:p>
              <a:pPr>
                <a:lnSpc>
                  <a:spcPct val="130000"/>
                </a:lnSpc>
              </a:pPr>
              <a:r>
                <a:rPr lang="zh-CN" altLang="en-US" sz="1600" dirty="0">
                  <a:solidFill>
                    <a:schemeClr val="bg1">
                      <a:lumMod val="95000"/>
                    </a:schemeClr>
                  </a:solidFill>
                  <a:latin typeface="+mn-ea"/>
                </a:rPr>
                <a:t>请输入正文内容请输入正文内容</a:t>
              </a:r>
            </a:p>
            <a:p>
              <a:pPr>
                <a:lnSpc>
                  <a:spcPct val="130000"/>
                </a:lnSpc>
              </a:pPr>
              <a:r>
                <a:rPr lang="zh-CN" altLang="en-US" sz="1600" dirty="0">
                  <a:solidFill>
                    <a:schemeClr val="bg1">
                      <a:lumMod val="95000"/>
                    </a:schemeClr>
                  </a:solidFill>
                  <a:latin typeface="+mn-ea"/>
                </a:rPr>
                <a:t>请输入正文内容请输入正文内容</a:t>
              </a:r>
            </a:p>
          </p:txBody>
        </p:sp>
      </p:grpSp>
      <p:grpSp>
        <p:nvGrpSpPr>
          <p:cNvPr id="26" name="组合 25">
            <a:extLst>
              <a:ext uri="{FF2B5EF4-FFF2-40B4-BE49-F238E27FC236}">
                <a16:creationId xmlns:a16="http://schemas.microsoft.com/office/drawing/2014/main" xmlns="" id="{E92A51A9-B131-4690-9785-8A879B33E710}"/>
              </a:ext>
            </a:extLst>
          </p:cNvPr>
          <p:cNvGrpSpPr/>
          <p:nvPr/>
        </p:nvGrpSpPr>
        <p:grpSpPr>
          <a:xfrm>
            <a:off x="5902245" y="3224752"/>
            <a:ext cx="1938127" cy="1938127"/>
            <a:chOff x="6447900" y="3459556"/>
            <a:chExt cx="1938127" cy="1938127"/>
          </a:xfrm>
        </p:grpSpPr>
        <p:sp>
          <p:nvSpPr>
            <p:cNvPr id="14" name="椭圆 13">
              <a:extLst>
                <a:ext uri="{FF2B5EF4-FFF2-40B4-BE49-F238E27FC236}">
                  <a16:creationId xmlns:a16="http://schemas.microsoft.com/office/drawing/2014/main" xmlns="" id="{0EEDF2A2-4194-46D8-A163-50F88C76F0E4}"/>
                </a:ext>
              </a:extLst>
            </p:cNvPr>
            <p:cNvSpPr/>
            <p:nvPr/>
          </p:nvSpPr>
          <p:spPr>
            <a:xfrm>
              <a:off x="6447900" y="3459556"/>
              <a:ext cx="1938127" cy="1938127"/>
            </a:xfrm>
            <a:prstGeom prst="ellipse">
              <a:avLst/>
            </a:prstGeom>
            <a:solidFill>
              <a:schemeClr val="accent3">
                <a:alpha val="24000"/>
              </a:schemeClr>
            </a:solidFill>
            <a:ln>
              <a:gradFill>
                <a:gsLst>
                  <a:gs pos="19000">
                    <a:schemeClr val="accent3">
                      <a:lumMod val="60000"/>
                      <a:lumOff val="40000"/>
                    </a:schemeClr>
                  </a:gs>
                  <a:gs pos="55000">
                    <a:srgbClr val="F6DDC5">
                      <a:alpha val="0"/>
                    </a:srgbClr>
                  </a:gs>
                  <a:gs pos="84000">
                    <a:schemeClr val="accent3">
                      <a:lumMod val="60000"/>
                      <a:lumOff val="40000"/>
                    </a:schemeClr>
                  </a:gs>
                </a:gsLst>
                <a:lin ang="2700000" scaled="0"/>
              </a:gradFill>
            </a:ln>
            <a:effectLst>
              <a:outerShdw blurRad="279400" dist="101600" dir="5400000" sx="98000" sy="98000" algn="t"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mj-ea"/>
                <a:ea typeface="+mj-ea"/>
              </a:endParaRPr>
            </a:p>
          </p:txBody>
        </p:sp>
        <p:sp>
          <p:nvSpPr>
            <p:cNvPr id="4" name="文本框 3">
              <a:extLst>
                <a:ext uri="{FF2B5EF4-FFF2-40B4-BE49-F238E27FC236}">
                  <a16:creationId xmlns:a16="http://schemas.microsoft.com/office/drawing/2014/main" xmlns="" id="{CC96521E-2774-4E19-BE8A-BEF3B8CF01F1}"/>
                </a:ext>
              </a:extLst>
            </p:cNvPr>
            <p:cNvSpPr txBox="1"/>
            <p:nvPr/>
          </p:nvSpPr>
          <p:spPr>
            <a:xfrm>
              <a:off x="6965558" y="4167009"/>
              <a:ext cx="902811" cy="523220"/>
            </a:xfrm>
            <a:prstGeom prst="rect">
              <a:avLst/>
            </a:prstGeom>
            <a:noFill/>
          </p:spPr>
          <p:txBody>
            <a:bodyPr wrap="square" rtlCol="0">
              <a:spAutoFit/>
            </a:bodyPr>
            <a:lstStyle/>
            <a:p>
              <a:r>
                <a:rPr lang="zh-CN" altLang="en-US" sz="2800" dirty="0">
                  <a:solidFill>
                    <a:schemeClr val="bg1"/>
                  </a:solidFill>
                  <a:latin typeface="+mj-ea"/>
                  <a:ea typeface="+mj-ea"/>
                </a:rPr>
                <a:t>信念</a:t>
              </a:r>
            </a:p>
          </p:txBody>
        </p:sp>
      </p:grpSp>
      <p:grpSp>
        <p:nvGrpSpPr>
          <p:cNvPr id="28" name="组合 27">
            <a:extLst>
              <a:ext uri="{FF2B5EF4-FFF2-40B4-BE49-F238E27FC236}">
                <a16:creationId xmlns:a16="http://schemas.microsoft.com/office/drawing/2014/main" xmlns="" id="{296E4A52-85C6-4DF5-A003-828866240000}"/>
              </a:ext>
            </a:extLst>
          </p:cNvPr>
          <p:cNvGrpSpPr/>
          <p:nvPr/>
        </p:nvGrpSpPr>
        <p:grpSpPr>
          <a:xfrm>
            <a:off x="4351629" y="1695121"/>
            <a:ext cx="1938127" cy="1938127"/>
            <a:chOff x="3995691" y="1889963"/>
            <a:chExt cx="1938127" cy="1938127"/>
          </a:xfrm>
        </p:grpSpPr>
        <p:sp>
          <p:nvSpPr>
            <p:cNvPr id="11" name="椭圆 10">
              <a:extLst>
                <a:ext uri="{FF2B5EF4-FFF2-40B4-BE49-F238E27FC236}">
                  <a16:creationId xmlns:a16="http://schemas.microsoft.com/office/drawing/2014/main" xmlns="" id="{0D71479F-72EE-445A-AF25-04FABD3CD1EF}"/>
                </a:ext>
              </a:extLst>
            </p:cNvPr>
            <p:cNvSpPr/>
            <p:nvPr/>
          </p:nvSpPr>
          <p:spPr>
            <a:xfrm>
              <a:off x="3995691" y="1889963"/>
              <a:ext cx="1938127" cy="1938127"/>
            </a:xfrm>
            <a:prstGeom prst="ellipse">
              <a:avLst/>
            </a:prstGeom>
            <a:solidFill>
              <a:schemeClr val="accent3">
                <a:alpha val="24000"/>
              </a:schemeClr>
            </a:solidFill>
            <a:ln>
              <a:gradFill>
                <a:gsLst>
                  <a:gs pos="19000">
                    <a:schemeClr val="accent3">
                      <a:lumMod val="60000"/>
                      <a:lumOff val="40000"/>
                    </a:schemeClr>
                  </a:gs>
                  <a:gs pos="55000">
                    <a:srgbClr val="F6DDC5">
                      <a:alpha val="0"/>
                    </a:srgbClr>
                  </a:gs>
                  <a:gs pos="84000">
                    <a:schemeClr val="accent3">
                      <a:lumMod val="60000"/>
                      <a:lumOff val="40000"/>
                    </a:schemeClr>
                  </a:gs>
                </a:gsLst>
                <a:lin ang="2700000" scaled="0"/>
              </a:gradFill>
            </a:ln>
            <a:effectLst>
              <a:outerShdw blurRad="279400" dist="101600" dir="5400000" sx="98000" sy="98000" algn="t"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mj-ea"/>
                <a:ea typeface="+mj-ea"/>
              </a:endParaRPr>
            </a:p>
          </p:txBody>
        </p:sp>
        <p:sp>
          <p:nvSpPr>
            <p:cNvPr id="22" name="文本框 21">
              <a:extLst>
                <a:ext uri="{FF2B5EF4-FFF2-40B4-BE49-F238E27FC236}">
                  <a16:creationId xmlns:a16="http://schemas.microsoft.com/office/drawing/2014/main" xmlns="" id="{6842481E-E527-4B7B-BC76-189B842208C1}"/>
                </a:ext>
              </a:extLst>
            </p:cNvPr>
            <p:cNvSpPr txBox="1"/>
            <p:nvPr/>
          </p:nvSpPr>
          <p:spPr>
            <a:xfrm>
              <a:off x="4513349" y="2597416"/>
              <a:ext cx="902811" cy="523220"/>
            </a:xfrm>
            <a:prstGeom prst="rect">
              <a:avLst/>
            </a:prstGeom>
            <a:noFill/>
          </p:spPr>
          <p:txBody>
            <a:bodyPr wrap="square" rtlCol="0">
              <a:spAutoFit/>
            </a:bodyPr>
            <a:lstStyle/>
            <a:p>
              <a:r>
                <a:rPr lang="zh-CN" altLang="en-US" sz="2800" dirty="0">
                  <a:solidFill>
                    <a:schemeClr val="bg1"/>
                  </a:solidFill>
                  <a:latin typeface="+mj-ea"/>
                  <a:ea typeface="+mj-ea"/>
                </a:rPr>
                <a:t>技术</a:t>
              </a:r>
            </a:p>
          </p:txBody>
        </p:sp>
      </p:grpSp>
      <p:grpSp>
        <p:nvGrpSpPr>
          <p:cNvPr id="27" name="组合 26">
            <a:extLst>
              <a:ext uri="{FF2B5EF4-FFF2-40B4-BE49-F238E27FC236}">
                <a16:creationId xmlns:a16="http://schemas.microsoft.com/office/drawing/2014/main" xmlns="" id="{117114E2-6F03-4B91-BDE5-FCF6F72E3677}"/>
              </a:ext>
            </a:extLst>
          </p:cNvPr>
          <p:cNvGrpSpPr/>
          <p:nvPr/>
        </p:nvGrpSpPr>
        <p:grpSpPr>
          <a:xfrm>
            <a:off x="5902245" y="1695121"/>
            <a:ext cx="1938127" cy="1938127"/>
            <a:chOff x="6023962" y="1889963"/>
            <a:chExt cx="1938127" cy="1938127"/>
          </a:xfrm>
        </p:grpSpPr>
        <p:sp>
          <p:nvSpPr>
            <p:cNvPr id="12" name="椭圆 11">
              <a:extLst>
                <a:ext uri="{FF2B5EF4-FFF2-40B4-BE49-F238E27FC236}">
                  <a16:creationId xmlns:a16="http://schemas.microsoft.com/office/drawing/2014/main" xmlns="" id="{BA3FA18C-4978-4A00-8296-116208CBC2D1}"/>
                </a:ext>
              </a:extLst>
            </p:cNvPr>
            <p:cNvSpPr/>
            <p:nvPr/>
          </p:nvSpPr>
          <p:spPr>
            <a:xfrm>
              <a:off x="6023962" y="1889963"/>
              <a:ext cx="1938127" cy="1938127"/>
            </a:xfrm>
            <a:prstGeom prst="ellipse">
              <a:avLst/>
            </a:prstGeom>
            <a:solidFill>
              <a:schemeClr val="accent3">
                <a:alpha val="24000"/>
              </a:schemeClr>
            </a:solidFill>
            <a:ln>
              <a:gradFill>
                <a:gsLst>
                  <a:gs pos="19000">
                    <a:schemeClr val="accent3">
                      <a:lumMod val="60000"/>
                      <a:lumOff val="40000"/>
                    </a:schemeClr>
                  </a:gs>
                  <a:gs pos="55000">
                    <a:srgbClr val="F6DDC5">
                      <a:alpha val="0"/>
                    </a:srgbClr>
                  </a:gs>
                  <a:gs pos="84000">
                    <a:schemeClr val="accent3">
                      <a:lumMod val="60000"/>
                      <a:lumOff val="40000"/>
                    </a:schemeClr>
                  </a:gs>
                </a:gsLst>
                <a:lin ang="2700000" scaled="0"/>
              </a:gradFill>
            </a:ln>
            <a:effectLst>
              <a:outerShdw blurRad="279400" dist="101600" dir="5400000" sx="98000" sy="98000" algn="t"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mj-ea"/>
                <a:ea typeface="+mj-ea"/>
              </a:endParaRPr>
            </a:p>
          </p:txBody>
        </p:sp>
        <p:sp>
          <p:nvSpPr>
            <p:cNvPr id="23" name="文本框 22">
              <a:extLst>
                <a:ext uri="{FF2B5EF4-FFF2-40B4-BE49-F238E27FC236}">
                  <a16:creationId xmlns:a16="http://schemas.microsoft.com/office/drawing/2014/main" xmlns="" id="{AB861B08-2FF9-424C-8B20-4647AC1F75A8}"/>
                </a:ext>
              </a:extLst>
            </p:cNvPr>
            <p:cNvSpPr txBox="1"/>
            <p:nvPr/>
          </p:nvSpPr>
          <p:spPr>
            <a:xfrm>
              <a:off x="6541620" y="2597416"/>
              <a:ext cx="902811" cy="523220"/>
            </a:xfrm>
            <a:prstGeom prst="rect">
              <a:avLst/>
            </a:prstGeom>
            <a:noFill/>
          </p:spPr>
          <p:txBody>
            <a:bodyPr wrap="square" rtlCol="0">
              <a:spAutoFit/>
            </a:bodyPr>
            <a:lstStyle/>
            <a:p>
              <a:r>
                <a:rPr lang="zh-CN" altLang="en-US" sz="2800" dirty="0">
                  <a:solidFill>
                    <a:schemeClr val="bg1"/>
                  </a:solidFill>
                  <a:latin typeface="+mj-ea"/>
                  <a:ea typeface="+mj-ea"/>
                </a:rPr>
                <a:t>管理</a:t>
              </a:r>
            </a:p>
          </p:txBody>
        </p:sp>
      </p:grpSp>
      <p:grpSp>
        <p:nvGrpSpPr>
          <p:cNvPr id="25" name="组合 24">
            <a:extLst>
              <a:ext uri="{FF2B5EF4-FFF2-40B4-BE49-F238E27FC236}">
                <a16:creationId xmlns:a16="http://schemas.microsoft.com/office/drawing/2014/main" xmlns="" id="{64052C4F-2831-4655-8CD2-63EB9CD98DF7}"/>
              </a:ext>
            </a:extLst>
          </p:cNvPr>
          <p:cNvGrpSpPr/>
          <p:nvPr/>
        </p:nvGrpSpPr>
        <p:grpSpPr>
          <a:xfrm>
            <a:off x="4351629" y="3224752"/>
            <a:ext cx="1938127" cy="1938127"/>
            <a:chOff x="4207439" y="3475746"/>
            <a:chExt cx="1938127" cy="1938127"/>
          </a:xfrm>
        </p:grpSpPr>
        <p:sp>
          <p:nvSpPr>
            <p:cNvPr id="13" name="椭圆 12">
              <a:extLst>
                <a:ext uri="{FF2B5EF4-FFF2-40B4-BE49-F238E27FC236}">
                  <a16:creationId xmlns:a16="http://schemas.microsoft.com/office/drawing/2014/main" xmlns="" id="{46A6C317-50FE-4E81-B30F-228B098B564B}"/>
                </a:ext>
              </a:extLst>
            </p:cNvPr>
            <p:cNvSpPr/>
            <p:nvPr/>
          </p:nvSpPr>
          <p:spPr>
            <a:xfrm>
              <a:off x="4207439" y="3475746"/>
              <a:ext cx="1938127" cy="1938127"/>
            </a:xfrm>
            <a:prstGeom prst="ellipse">
              <a:avLst/>
            </a:prstGeom>
            <a:solidFill>
              <a:schemeClr val="accent3">
                <a:alpha val="24000"/>
              </a:schemeClr>
            </a:solidFill>
            <a:ln>
              <a:gradFill>
                <a:gsLst>
                  <a:gs pos="19000">
                    <a:schemeClr val="accent3">
                      <a:lumMod val="60000"/>
                      <a:lumOff val="40000"/>
                    </a:schemeClr>
                  </a:gs>
                  <a:gs pos="55000">
                    <a:srgbClr val="F6DDC5">
                      <a:alpha val="0"/>
                    </a:srgbClr>
                  </a:gs>
                  <a:gs pos="84000">
                    <a:schemeClr val="accent3">
                      <a:lumMod val="60000"/>
                      <a:lumOff val="40000"/>
                    </a:schemeClr>
                  </a:gs>
                </a:gsLst>
                <a:lin ang="2700000" scaled="0"/>
              </a:gradFill>
            </a:ln>
            <a:effectLst>
              <a:outerShdw blurRad="279400" dist="101600" dir="5400000" sx="98000" sy="98000" algn="t"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mj-ea"/>
                <a:ea typeface="+mj-ea"/>
              </a:endParaRPr>
            </a:p>
          </p:txBody>
        </p:sp>
        <p:sp>
          <p:nvSpPr>
            <p:cNvPr id="24" name="文本框 23">
              <a:extLst>
                <a:ext uri="{FF2B5EF4-FFF2-40B4-BE49-F238E27FC236}">
                  <a16:creationId xmlns:a16="http://schemas.microsoft.com/office/drawing/2014/main" xmlns="" id="{4A9430CE-1941-4AA9-B6AB-64C12336ACFC}"/>
                </a:ext>
              </a:extLst>
            </p:cNvPr>
            <p:cNvSpPr txBox="1"/>
            <p:nvPr/>
          </p:nvSpPr>
          <p:spPr>
            <a:xfrm>
              <a:off x="4725097" y="4183199"/>
              <a:ext cx="902811" cy="523220"/>
            </a:xfrm>
            <a:prstGeom prst="rect">
              <a:avLst/>
            </a:prstGeom>
            <a:noFill/>
          </p:spPr>
          <p:txBody>
            <a:bodyPr wrap="square" rtlCol="0">
              <a:spAutoFit/>
            </a:bodyPr>
            <a:lstStyle/>
            <a:p>
              <a:r>
                <a:rPr lang="zh-CN" altLang="en-US" sz="2800" dirty="0">
                  <a:solidFill>
                    <a:schemeClr val="bg1"/>
                  </a:solidFill>
                  <a:latin typeface="+mj-ea"/>
                  <a:ea typeface="+mj-ea"/>
                </a:rPr>
                <a:t>沟通</a:t>
              </a:r>
            </a:p>
          </p:txBody>
        </p:sp>
      </p:grpSp>
      <p:grpSp>
        <p:nvGrpSpPr>
          <p:cNvPr id="10" name="组合 9">
            <a:extLst>
              <a:ext uri="{FF2B5EF4-FFF2-40B4-BE49-F238E27FC236}">
                <a16:creationId xmlns:a16="http://schemas.microsoft.com/office/drawing/2014/main" xmlns="" id="{1E11E2B2-B463-4963-85D6-EE73735119A4}"/>
              </a:ext>
            </a:extLst>
          </p:cNvPr>
          <p:cNvGrpSpPr/>
          <p:nvPr/>
        </p:nvGrpSpPr>
        <p:grpSpPr>
          <a:xfrm>
            <a:off x="7894175" y="1613666"/>
            <a:ext cx="3315084" cy="1481631"/>
            <a:chOff x="7894175" y="1613666"/>
            <a:chExt cx="3315084" cy="1481631"/>
          </a:xfrm>
        </p:grpSpPr>
        <p:sp>
          <p:nvSpPr>
            <p:cNvPr id="30" name="矩形 29">
              <a:extLst>
                <a:ext uri="{FF2B5EF4-FFF2-40B4-BE49-F238E27FC236}">
                  <a16:creationId xmlns:a16="http://schemas.microsoft.com/office/drawing/2014/main" xmlns="" id="{92F4A3A4-20B6-4845-B575-67C57580CDE3}"/>
                </a:ext>
              </a:extLst>
            </p:cNvPr>
            <p:cNvSpPr/>
            <p:nvPr/>
          </p:nvSpPr>
          <p:spPr>
            <a:xfrm>
              <a:off x="7894175" y="1613666"/>
              <a:ext cx="2579460" cy="369332"/>
            </a:xfrm>
            <a:prstGeom prst="rect">
              <a:avLst/>
            </a:prstGeom>
            <a:noFill/>
          </p:spPr>
          <p:txBody>
            <a:bodyPr wrap="square">
              <a:spAutoFit/>
            </a:bodyPr>
            <a:lstStyle/>
            <a:p>
              <a:pPr marL="285750" indent="-285750">
                <a:buFont typeface="Arial" panose="020B0604020202020204" pitchFamily="34" charset="0"/>
                <a:buChar char="•"/>
              </a:pPr>
              <a:r>
                <a:rPr lang="zh-CN" altLang="en-US" dirty="0">
                  <a:gradFill>
                    <a:gsLst>
                      <a:gs pos="24000">
                        <a:schemeClr val="accent3">
                          <a:lumMod val="20000"/>
                          <a:lumOff val="80000"/>
                        </a:schemeClr>
                      </a:gs>
                      <a:gs pos="100000">
                        <a:schemeClr val="accent3"/>
                      </a:gs>
                    </a:gsLst>
                    <a:lin ang="5400000" scaled="0"/>
                  </a:gradFill>
                  <a:latin typeface="+mj-ea"/>
                  <a:ea typeface="+mj-ea"/>
                </a:rPr>
                <a:t>这里是标题</a:t>
              </a:r>
            </a:p>
          </p:txBody>
        </p:sp>
        <p:sp>
          <p:nvSpPr>
            <p:cNvPr id="31" name="矩形 30">
              <a:extLst>
                <a:ext uri="{FF2B5EF4-FFF2-40B4-BE49-F238E27FC236}">
                  <a16:creationId xmlns:a16="http://schemas.microsoft.com/office/drawing/2014/main" xmlns="" id="{B3F6A41A-59BB-4D6B-9C23-965F275520BE}"/>
                </a:ext>
              </a:extLst>
            </p:cNvPr>
            <p:cNvSpPr/>
            <p:nvPr/>
          </p:nvSpPr>
          <p:spPr>
            <a:xfrm>
              <a:off x="8169869" y="2072260"/>
              <a:ext cx="3039390" cy="1023037"/>
            </a:xfrm>
            <a:prstGeom prst="rect">
              <a:avLst/>
            </a:prstGeom>
          </p:spPr>
          <p:txBody>
            <a:bodyPr wrap="square">
              <a:spAutoFit/>
            </a:bodyPr>
            <a:lstStyle/>
            <a:p>
              <a:pPr>
                <a:lnSpc>
                  <a:spcPct val="130000"/>
                </a:lnSpc>
              </a:pPr>
              <a:r>
                <a:rPr lang="zh-CN" altLang="en-US" sz="1600" dirty="0">
                  <a:solidFill>
                    <a:schemeClr val="bg1">
                      <a:lumMod val="95000"/>
                    </a:schemeClr>
                  </a:solidFill>
                  <a:latin typeface="+mn-ea"/>
                </a:rPr>
                <a:t>请输入正文内容请输入正文内容</a:t>
              </a:r>
              <a:endParaRPr lang="en-US" altLang="zh-CN" sz="1600" dirty="0">
                <a:solidFill>
                  <a:schemeClr val="bg1">
                    <a:lumMod val="95000"/>
                  </a:schemeClr>
                </a:solidFill>
                <a:latin typeface="+mn-ea"/>
              </a:endParaRPr>
            </a:p>
            <a:p>
              <a:pPr>
                <a:lnSpc>
                  <a:spcPct val="130000"/>
                </a:lnSpc>
              </a:pPr>
              <a:r>
                <a:rPr lang="zh-CN" altLang="en-US" sz="1600" dirty="0">
                  <a:solidFill>
                    <a:schemeClr val="bg1">
                      <a:lumMod val="95000"/>
                    </a:schemeClr>
                  </a:solidFill>
                  <a:latin typeface="+mn-ea"/>
                </a:rPr>
                <a:t>请输入正文内容请输入正文内容</a:t>
              </a:r>
            </a:p>
            <a:p>
              <a:pPr>
                <a:lnSpc>
                  <a:spcPct val="130000"/>
                </a:lnSpc>
              </a:pPr>
              <a:r>
                <a:rPr lang="zh-CN" altLang="en-US" sz="1600" dirty="0">
                  <a:solidFill>
                    <a:schemeClr val="bg1">
                      <a:lumMod val="95000"/>
                    </a:schemeClr>
                  </a:solidFill>
                  <a:latin typeface="+mn-ea"/>
                </a:rPr>
                <a:t>请输入正文内容请输入正文内容</a:t>
              </a:r>
            </a:p>
          </p:txBody>
        </p:sp>
      </p:grpSp>
      <p:grpSp>
        <p:nvGrpSpPr>
          <p:cNvPr id="16" name="组合 15">
            <a:extLst>
              <a:ext uri="{FF2B5EF4-FFF2-40B4-BE49-F238E27FC236}">
                <a16:creationId xmlns:a16="http://schemas.microsoft.com/office/drawing/2014/main" xmlns="" id="{828B47A8-4C91-4684-AACE-4B86D982D351}"/>
              </a:ext>
            </a:extLst>
          </p:cNvPr>
          <p:cNvGrpSpPr/>
          <p:nvPr/>
        </p:nvGrpSpPr>
        <p:grpSpPr>
          <a:xfrm>
            <a:off x="7894175" y="4107777"/>
            <a:ext cx="3315084" cy="1481631"/>
            <a:chOff x="7894175" y="4107777"/>
            <a:chExt cx="3315084" cy="1481631"/>
          </a:xfrm>
        </p:grpSpPr>
        <p:sp>
          <p:nvSpPr>
            <p:cNvPr id="32" name="矩形 31">
              <a:extLst>
                <a:ext uri="{FF2B5EF4-FFF2-40B4-BE49-F238E27FC236}">
                  <a16:creationId xmlns:a16="http://schemas.microsoft.com/office/drawing/2014/main" xmlns="" id="{C758A29F-AA64-4831-A076-E05D75BFC679}"/>
                </a:ext>
              </a:extLst>
            </p:cNvPr>
            <p:cNvSpPr/>
            <p:nvPr/>
          </p:nvSpPr>
          <p:spPr>
            <a:xfrm>
              <a:off x="7894175" y="4107777"/>
              <a:ext cx="2579460" cy="369332"/>
            </a:xfrm>
            <a:prstGeom prst="rect">
              <a:avLst/>
            </a:prstGeom>
            <a:noFill/>
          </p:spPr>
          <p:txBody>
            <a:bodyPr wrap="square">
              <a:spAutoFit/>
            </a:bodyPr>
            <a:lstStyle/>
            <a:p>
              <a:pPr marL="285750" indent="-285750">
                <a:buFont typeface="Arial" panose="020B0604020202020204" pitchFamily="34" charset="0"/>
                <a:buChar char="•"/>
              </a:pPr>
              <a:r>
                <a:rPr lang="zh-CN" altLang="en-US" dirty="0">
                  <a:gradFill>
                    <a:gsLst>
                      <a:gs pos="24000">
                        <a:schemeClr val="accent3">
                          <a:lumMod val="20000"/>
                          <a:lumOff val="80000"/>
                        </a:schemeClr>
                      </a:gs>
                      <a:gs pos="100000">
                        <a:schemeClr val="accent3"/>
                      </a:gs>
                    </a:gsLst>
                    <a:lin ang="5400000" scaled="0"/>
                  </a:gradFill>
                  <a:latin typeface="+mj-ea"/>
                  <a:ea typeface="+mj-ea"/>
                </a:rPr>
                <a:t>这里是标题</a:t>
              </a:r>
            </a:p>
          </p:txBody>
        </p:sp>
        <p:sp>
          <p:nvSpPr>
            <p:cNvPr id="33" name="矩形 32">
              <a:extLst>
                <a:ext uri="{FF2B5EF4-FFF2-40B4-BE49-F238E27FC236}">
                  <a16:creationId xmlns:a16="http://schemas.microsoft.com/office/drawing/2014/main" xmlns="" id="{5D5C223D-E190-4C7D-BFAF-B92BB70FA5DB}"/>
                </a:ext>
              </a:extLst>
            </p:cNvPr>
            <p:cNvSpPr/>
            <p:nvPr/>
          </p:nvSpPr>
          <p:spPr>
            <a:xfrm>
              <a:off x="8169869" y="4566371"/>
              <a:ext cx="3039390" cy="1023037"/>
            </a:xfrm>
            <a:prstGeom prst="rect">
              <a:avLst/>
            </a:prstGeom>
          </p:spPr>
          <p:txBody>
            <a:bodyPr wrap="square">
              <a:spAutoFit/>
            </a:bodyPr>
            <a:lstStyle/>
            <a:p>
              <a:pPr>
                <a:lnSpc>
                  <a:spcPct val="130000"/>
                </a:lnSpc>
              </a:pPr>
              <a:r>
                <a:rPr lang="zh-CN" altLang="en-US" sz="1600" dirty="0">
                  <a:solidFill>
                    <a:schemeClr val="bg1">
                      <a:lumMod val="95000"/>
                    </a:schemeClr>
                  </a:solidFill>
                  <a:latin typeface="+mn-ea"/>
                </a:rPr>
                <a:t>请输入正文内容请输入正文内容</a:t>
              </a:r>
              <a:endParaRPr lang="en-US" altLang="zh-CN" sz="1600" dirty="0">
                <a:solidFill>
                  <a:schemeClr val="bg1">
                    <a:lumMod val="95000"/>
                  </a:schemeClr>
                </a:solidFill>
                <a:latin typeface="+mn-ea"/>
              </a:endParaRPr>
            </a:p>
            <a:p>
              <a:pPr>
                <a:lnSpc>
                  <a:spcPct val="130000"/>
                </a:lnSpc>
              </a:pPr>
              <a:r>
                <a:rPr lang="zh-CN" altLang="en-US" sz="1600" dirty="0">
                  <a:solidFill>
                    <a:schemeClr val="bg1">
                      <a:lumMod val="95000"/>
                    </a:schemeClr>
                  </a:solidFill>
                  <a:latin typeface="+mn-ea"/>
                </a:rPr>
                <a:t>请输入正文内容请输入正文内容</a:t>
              </a:r>
            </a:p>
            <a:p>
              <a:pPr>
                <a:lnSpc>
                  <a:spcPct val="130000"/>
                </a:lnSpc>
              </a:pPr>
              <a:r>
                <a:rPr lang="zh-CN" altLang="en-US" sz="1600" dirty="0">
                  <a:solidFill>
                    <a:schemeClr val="bg1">
                      <a:lumMod val="95000"/>
                    </a:schemeClr>
                  </a:solidFill>
                  <a:latin typeface="+mn-ea"/>
                </a:rPr>
                <a:t>请输入正文内容请输入正文内容</a:t>
              </a:r>
            </a:p>
          </p:txBody>
        </p:sp>
      </p:grpSp>
    </p:spTree>
    <p:extLst>
      <p:ext uri="{BB962C8B-B14F-4D97-AF65-F5344CB8AC3E}">
        <p14:creationId xmlns:p14="http://schemas.microsoft.com/office/powerpoint/2010/main" val="88122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1" decel="100000" fill="hold" nodeType="withEffect">
                                  <p:stCondLst>
                                    <p:cond delay="1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1" decel="100000" fill="hold" nodeType="withEffect">
                                  <p:stCondLst>
                                    <p:cond delay="30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0-#ppt_h/2"/>
                                          </p:val>
                                        </p:tav>
                                        <p:tav tm="100000">
                                          <p:val>
                                            <p:strVal val="#ppt_y"/>
                                          </p:val>
                                        </p:tav>
                                      </p:tavLst>
                                    </p:anim>
                                  </p:childTnLst>
                                </p:cTn>
                              </p:par>
                              <p:par>
                                <p:cTn id="17" presetID="2" presetClass="entr" presetSubtype="4" decel="100000" fill="hold" nodeType="withEffect">
                                  <p:stCondLst>
                                    <p:cond delay="45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10" presetClass="entr" presetSubtype="0" fill="hold" nodeType="withEffect">
                                  <p:stCondLst>
                                    <p:cond delay="45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nodeType="withEffect">
                                  <p:stCondLst>
                                    <p:cond delay="45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nodeType="withEffect">
                                  <p:stCondLst>
                                    <p:cond delay="45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par>
                                <p:cTn id="30" presetID="10" presetClass="entr" presetSubtype="0" fill="hold" nodeType="withEffect">
                                  <p:stCondLst>
                                    <p:cond delay="45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9D26C4E-5E18-4BEC-BEEB-41863AD9689C}"/>
              </a:ext>
            </a:extLst>
          </p:cNvPr>
          <p:cNvGrpSpPr/>
          <p:nvPr/>
        </p:nvGrpSpPr>
        <p:grpSpPr>
          <a:xfrm>
            <a:off x="-3" y="0"/>
            <a:ext cx="12192007" cy="6858000"/>
            <a:chOff x="-3" y="0"/>
            <a:chExt cx="12192007" cy="6858000"/>
          </a:xfrm>
        </p:grpSpPr>
        <p:pic>
          <p:nvPicPr>
            <p:cNvPr id="3" name="图片 2">
              <a:extLst>
                <a:ext uri="{FF2B5EF4-FFF2-40B4-BE49-F238E27FC236}">
                  <a16:creationId xmlns:a16="http://schemas.microsoft.com/office/drawing/2014/main" xmlns="" id="{F04CF9E8-0656-4D13-9E32-413392835202}"/>
                </a:ext>
              </a:extLst>
            </p:cNvPr>
            <p:cNvPicPr>
              <a:picLocks noChangeAspect="1"/>
            </p:cNvPicPr>
            <p:nvPr/>
          </p:nvPicPr>
          <p:blipFill>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4" name="矩形 3">
              <a:extLst>
                <a:ext uri="{FF2B5EF4-FFF2-40B4-BE49-F238E27FC236}">
                  <a16:creationId xmlns:a16="http://schemas.microsoft.com/office/drawing/2014/main" xmlns="" id="{C6B6F4BC-A4EB-4BB0-95CE-1846D2B243E4}"/>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sp>
        <p:nvSpPr>
          <p:cNvPr id="8" name="矩形: 圆角 7">
            <a:extLst>
              <a:ext uri="{FF2B5EF4-FFF2-40B4-BE49-F238E27FC236}">
                <a16:creationId xmlns:a16="http://schemas.microsoft.com/office/drawing/2014/main" xmlns="" id="{0F7068F3-AA3E-4655-B87E-88BEF7057E1D}"/>
              </a:ext>
            </a:extLst>
          </p:cNvPr>
          <p:cNvSpPr/>
          <p:nvPr/>
        </p:nvSpPr>
        <p:spPr>
          <a:xfrm>
            <a:off x="463463" y="1828800"/>
            <a:ext cx="10356937" cy="4632960"/>
          </a:xfrm>
          <a:prstGeom prst="roundRect">
            <a:avLst>
              <a:gd name="adj" fmla="val 318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a:p>
        </p:txBody>
      </p:sp>
      <p:pic>
        <p:nvPicPr>
          <p:cNvPr id="5" name="图片 4" descr="穿着西装笔挺的男子&#10;&#10;描述已自动生成">
            <a:extLst>
              <a:ext uri="{FF2B5EF4-FFF2-40B4-BE49-F238E27FC236}">
                <a16:creationId xmlns:a16="http://schemas.microsoft.com/office/drawing/2014/main" xmlns="" id="{52E10FA9-FEA6-4011-8262-4978DAB14A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55280" y="-144186"/>
            <a:ext cx="4666957" cy="7002187"/>
          </a:xfrm>
          <a:prstGeom prst="rect">
            <a:avLst/>
          </a:prstGeom>
        </p:spPr>
      </p:pic>
      <p:sp>
        <p:nvSpPr>
          <p:cNvPr id="6" name="文本框 5">
            <a:extLst>
              <a:ext uri="{FF2B5EF4-FFF2-40B4-BE49-F238E27FC236}">
                <a16:creationId xmlns:a16="http://schemas.microsoft.com/office/drawing/2014/main" xmlns="" id="{C9F7D781-05EA-449B-BA84-2B488919AF46}"/>
              </a:ext>
            </a:extLst>
          </p:cNvPr>
          <p:cNvSpPr txBox="1"/>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亮点经验</a:t>
            </a:r>
          </a:p>
        </p:txBody>
      </p:sp>
      <p:sp>
        <p:nvSpPr>
          <p:cNvPr id="7" name="矩形 6">
            <a:extLst>
              <a:ext uri="{FF2B5EF4-FFF2-40B4-BE49-F238E27FC236}">
                <a16:creationId xmlns:a16="http://schemas.microsoft.com/office/drawing/2014/main" xmlns="" id="{403EDF5F-9F44-450E-BD4D-6400D73486AA}"/>
              </a:ext>
            </a:extLst>
          </p:cNvPr>
          <p:cNvSpPr/>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2" name="组合 21">
            <a:extLst>
              <a:ext uri="{FF2B5EF4-FFF2-40B4-BE49-F238E27FC236}">
                <a16:creationId xmlns:a16="http://schemas.microsoft.com/office/drawing/2014/main" xmlns="" id="{4E43084F-E9FB-4295-A479-0BB3F3BD8D8E}"/>
              </a:ext>
            </a:extLst>
          </p:cNvPr>
          <p:cNvGrpSpPr/>
          <p:nvPr/>
        </p:nvGrpSpPr>
        <p:grpSpPr>
          <a:xfrm>
            <a:off x="1031021" y="2476499"/>
            <a:ext cx="3058620" cy="1267935"/>
            <a:chOff x="1031021" y="2476499"/>
            <a:chExt cx="3058620" cy="1267935"/>
          </a:xfrm>
        </p:grpSpPr>
        <p:sp>
          <p:nvSpPr>
            <p:cNvPr id="11" name="矩形: 圆角 10">
              <a:extLst>
                <a:ext uri="{FF2B5EF4-FFF2-40B4-BE49-F238E27FC236}">
                  <a16:creationId xmlns:a16="http://schemas.microsoft.com/office/drawing/2014/main" xmlns="" id="{C88EF7A9-6526-41F3-8549-5E6646510830}"/>
                </a:ext>
              </a:extLst>
            </p:cNvPr>
            <p:cNvSpPr/>
            <p:nvPr/>
          </p:nvSpPr>
          <p:spPr>
            <a:xfrm>
              <a:off x="1031021" y="2476499"/>
              <a:ext cx="2456345" cy="483787"/>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991FC59A-B6A1-4D1F-BEC0-EEEFD9B8609F}"/>
                </a:ext>
              </a:extLst>
            </p:cNvPr>
            <p:cNvSpPr/>
            <p:nvPr/>
          </p:nvSpPr>
          <p:spPr>
            <a:xfrm>
              <a:off x="1259620" y="2518337"/>
              <a:ext cx="2227746" cy="400110"/>
            </a:xfrm>
            <a:prstGeom prst="rect">
              <a:avLst/>
            </a:prstGeom>
            <a:noFill/>
          </p:spPr>
          <p:txBody>
            <a:bodyPr wrap="square">
              <a:spAutoFit/>
            </a:bodyPr>
            <a:lstStyle/>
            <a:p>
              <a:r>
                <a:rPr lang="en-US" altLang="zh-CN" sz="2000" spc="300" dirty="0">
                  <a:gradFill>
                    <a:gsLst>
                      <a:gs pos="24000">
                        <a:schemeClr val="accent3">
                          <a:lumMod val="20000"/>
                          <a:lumOff val="80000"/>
                        </a:schemeClr>
                      </a:gs>
                      <a:gs pos="100000">
                        <a:schemeClr val="accent3"/>
                      </a:gs>
                    </a:gsLst>
                    <a:lin ang="5400000" scaled="0"/>
                  </a:gradFill>
                  <a:latin typeface="+mj-ea"/>
                  <a:ea typeface="+mj-ea"/>
                </a:rPr>
                <a:t>1.</a:t>
              </a:r>
              <a:r>
                <a:rPr lang="zh-CN" altLang="en-US" sz="2000" spc="300" dirty="0">
                  <a:gradFill>
                    <a:gsLst>
                      <a:gs pos="24000">
                        <a:schemeClr val="accent3">
                          <a:lumMod val="20000"/>
                          <a:lumOff val="80000"/>
                        </a:schemeClr>
                      </a:gs>
                      <a:gs pos="100000">
                        <a:schemeClr val="accent3"/>
                      </a:gs>
                    </a:gsLst>
                    <a:lin ang="5400000" scaled="0"/>
                  </a:gradFill>
                  <a:latin typeface="+mj-ea"/>
                  <a:ea typeface="+mj-ea"/>
                </a:rPr>
                <a:t>公司管理</a:t>
              </a:r>
            </a:p>
          </p:txBody>
        </p:sp>
        <p:sp>
          <p:nvSpPr>
            <p:cNvPr id="10" name="矩形 9">
              <a:extLst>
                <a:ext uri="{FF2B5EF4-FFF2-40B4-BE49-F238E27FC236}">
                  <a16:creationId xmlns:a16="http://schemas.microsoft.com/office/drawing/2014/main" xmlns="" id="{F944BC94-FCBA-4F71-8FD9-7F030466D8CB}"/>
                </a:ext>
              </a:extLst>
            </p:cNvPr>
            <p:cNvSpPr/>
            <p:nvPr/>
          </p:nvSpPr>
          <p:spPr>
            <a:xfrm>
              <a:off x="1032394" y="3032380"/>
              <a:ext cx="3057247" cy="712054"/>
            </a:xfrm>
            <a:prstGeom prst="rect">
              <a:avLst/>
            </a:prstGeom>
          </p:spPr>
          <p:txBody>
            <a:bodyPr wrap="square">
              <a:spAutoFit/>
            </a:bodyPr>
            <a:lstStyle/>
            <a:p>
              <a:pPr>
                <a:lnSpc>
                  <a:spcPct val="130000"/>
                </a:lnSpc>
              </a:pPr>
              <a:r>
                <a:rPr lang="zh-CN" altLang="en-US" sz="1600" dirty="0">
                  <a:solidFill>
                    <a:schemeClr val="accent1"/>
                  </a:solidFill>
                  <a:latin typeface="+mn-ea"/>
                </a:rPr>
                <a:t>请输入正文内容请输入正文内容</a:t>
              </a:r>
              <a:endParaRPr lang="en-US" altLang="zh-CN" sz="1600" dirty="0">
                <a:solidFill>
                  <a:schemeClr val="accent1"/>
                </a:solidFill>
                <a:latin typeface="+mn-ea"/>
              </a:endParaRPr>
            </a:p>
            <a:p>
              <a:pPr>
                <a:lnSpc>
                  <a:spcPct val="130000"/>
                </a:lnSpc>
              </a:pPr>
              <a:r>
                <a:rPr lang="zh-CN" altLang="en-US" sz="1600" dirty="0">
                  <a:solidFill>
                    <a:schemeClr val="accent1"/>
                  </a:solidFill>
                  <a:latin typeface="+mn-ea"/>
                </a:rPr>
                <a:t>请输入正文内容请输入正文内容</a:t>
              </a:r>
            </a:p>
          </p:txBody>
        </p:sp>
      </p:grpSp>
      <p:grpSp>
        <p:nvGrpSpPr>
          <p:cNvPr id="25" name="组合 24">
            <a:extLst>
              <a:ext uri="{FF2B5EF4-FFF2-40B4-BE49-F238E27FC236}">
                <a16:creationId xmlns:a16="http://schemas.microsoft.com/office/drawing/2014/main" xmlns="" id="{7ADA686E-4F02-463C-94B7-C8E6914F3988}"/>
              </a:ext>
            </a:extLst>
          </p:cNvPr>
          <p:cNvGrpSpPr/>
          <p:nvPr/>
        </p:nvGrpSpPr>
        <p:grpSpPr>
          <a:xfrm>
            <a:off x="1031021" y="4488179"/>
            <a:ext cx="3058620" cy="1267935"/>
            <a:chOff x="1031021" y="4488179"/>
            <a:chExt cx="3058620" cy="1267935"/>
          </a:xfrm>
        </p:grpSpPr>
        <p:sp>
          <p:nvSpPr>
            <p:cNvPr id="12" name="矩形: 圆角 11">
              <a:extLst>
                <a:ext uri="{FF2B5EF4-FFF2-40B4-BE49-F238E27FC236}">
                  <a16:creationId xmlns:a16="http://schemas.microsoft.com/office/drawing/2014/main" xmlns="" id="{6D68ED14-B13B-4D30-955B-40A9032543AE}"/>
                </a:ext>
              </a:extLst>
            </p:cNvPr>
            <p:cNvSpPr/>
            <p:nvPr/>
          </p:nvSpPr>
          <p:spPr>
            <a:xfrm>
              <a:off x="1031021" y="4488179"/>
              <a:ext cx="2456345" cy="483787"/>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C7816C41-1F99-4D99-9895-33E2520837A3}"/>
                </a:ext>
              </a:extLst>
            </p:cNvPr>
            <p:cNvSpPr/>
            <p:nvPr/>
          </p:nvSpPr>
          <p:spPr>
            <a:xfrm>
              <a:off x="1259620" y="4530017"/>
              <a:ext cx="2227746" cy="400110"/>
            </a:xfrm>
            <a:prstGeom prst="rect">
              <a:avLst/>
            </a:prstGeom>
            <a:noFill/>
          </p:spPr>
          <p:txBody>
            <a:bodyPr wrap="square">
              <a:spAutoFit/>
            </a:bodyPr>
            <a:lstStyle/>
            <a:p>
              <a:r>
                <a:rPr lang="en-US" altLang="zh-CN" sz="2000" spc="300" dirty="0">
                  <a:gradFill>
                    <a:gsLst>
                      <a:gs pos="24000">
                        <a:schemeClr val="accent3">
                          <a:lumMod val="20000"/>
                          <a:lumOff val="80000"/>
                        </a:schemeClr>
                      </a:gs>
                      <a:gs pos="100000">
                        <a:schemeClr val="accent3"/>
                      </a:gs>
                    </a:gsLst>
                    <a:lin ang="5400000" scaled="0"/>
                  </a:gradFill>
                  <a:latin typeface="+mj-ea"/>
                  <a:ea typeface="+mj-ea"/>
                </a:rPr>
                <a:t>3.</a:t>
              </a:r>
              <a:r>
                <a:rPr lang="zh-CN" altLang="en-US" sz="2000" spc="300" dirty="0">
                  <a:gradFill>
                    <a:gsLst>
                      <a:gs pos="24000">
                        <a:schemeClr val="accent3">
                          <a:lumMod val="20000"/>
                          <a:lumOff val="80000"/>
                        </a:schemeClr>
                      </a:gs>
                      <a:gs pos="100000">
                        <a:schemeClr val="accent3"/>
                      </a:gs>
                    </a:gsLst>
                    <a:lin ang="5400000" scaled="0"/>
                  </a:gradFill>
                  <a:latin typeface="+mj-ea"/>
                  <a:ea typeface="+mj-ea"/>
                </a:rPr>
                <a:t>沟通技巧</a:t>
              </a:r>
            </a:p>
          </p:txBody>
        </p:sp>
        <p:sp>
          <p:nvSpPr>
            <p:cNvPr id="14" name="矩形 13">
              <a:extLst>
                <a:ext uri="{FF2B5EF4-FFF2-40B4-BE49-F238E27FC236}">
                  <a16:creationId xmlns:a16="http://schemas.microsoft.com/office/drawing/2014/main" xmlns="" id="{7AC2ABF4-9825-48D1-BD16-4F9FBFAF6092}"/>
                </a:ext>
              </a:extLst>
            </p:cNvPr>
            <p:cNvSpPr/>
            <p:nvPr/>
          </p:nvSpPr>
          <p:spPr>
            <a:xfrm>
              <a:off x="1032394" y="5044060"/>
              <a:ext cx="3057247" cy="712054"/>
            </a:xfrm>
            <a:prstGeom prst="rect">
              <a:avLst/>
            </a:prstGeom>
          </p:spPr>
          <p:txBody>
            <a:bodyPr wrap="square">
              <a:spAutoFit/>
            </a:bodyPr>
            <a:lstStyle/>
            <a:p>
              <a:pPr>
                <a:lnSpc>
                  <a:spcPct val="130000"/>
                </a:lnSpc>
              </a:pPr>
              <a:r>
                <a:rPr lang="zh-CN" altLang="en-US" sz="1600" dirty="0">
                  <a:solidFill>
                    <a:schemeClr val="accent1"/>
                  </a:solidFill>
                  <a:latin typeface="+mn-ea"/>
                </a:rPr>
                <a:t>请输入正文内容请输入正文内容</a:t>
              </a:r>
              <a:endParaRPr lang="en-US" altLang="zh-CN" sz="1600" dirty="0">
                <a:solidFill>
                  <a:schemeClr val="accent1"/>
                </a:solidFill>
                <a:latin typeface="+mn-ea"/>
              </a:endParaRPr>
            </a:p>
            <a:p>
              <a:pPr>
                <a:lnSpc>
                  <a:spcPct val="130000"/>
                </a:lnSpc>
              </a:pPr>
              <a:r>
                <a:rPr lang="zh-CN" altLang="en-US" sz="1600" dirty="0">
                  <a:solidFill>
                    <a:schemeClr val="accent1"/>
                  </a:solidFill>
                  <a:latin typeface="+mn-ea"/>
                </a:rPr>
                <a:t>请输入正文内容请输入正文内容</a:t>
              </a:r>
            </a:p>
          </p:txBody>
        </p:sp>
      </p:grpSp>
      <p:grpSp>
        <p:nvGrpSpPr>
          <p:cNvPr id="23" name="组合 22">
            <a:extLst>
              <a:ext uri="{FF2B5EF4-FFF2-40B4-BE49-F238E27FC236}">
                <a16:creationId xmlns:a16="http://schemas.microsoft.com/office/drawing/2014/main" xmlns="" id="{AD00301E-B827-47B7-B8CE-B8BFB7240E87}"/>
              </a:ext>
            </a:extLst>
          </p:cNvPr>
          <p:cNvGrpSpPr/>
          <p:nvPr/>
        </p:nvGrpSpPr>
        <p:grpSpPr>
          <a:xfrm>
            <a:off x="4673381" y="2476499"/>
            <a:ext cx="3058620" cy="1267935"/>
            <a:chOff x="4673381" y="2476499"/>
            <a:chExt cx="3058620" cy="1267935"/>
          </a:xfrm>
        </p:grpSpPr>
        <p:sp>
          <p:nvSpPr>
            <p:cNvPr id="15" name="矩形: 圆角 14">
              <a:extLst>
                <a:ext uri="{FF2B5EF4-FFF2-40B4-BE49-F238E27FC236}">
                  <a16:creationId xmlns:a16="http://schemas.microsoft.com/office/drawing/2014/main" xmlns="" id="{39635B53-A85A-484C-92BD-3B0F422E59A8}"/>
                </a:ext>
              </a:extLst>
            </p:cNvPr>
            <p:cNvSpPr/>
            <p:nvPr/>
          </p:nvSpPr>
          <p:spPr>
            <a:xfrm>
              <a:off x="4673381" y="2476499"/>
              <a:ext cx="2456345" cy="483787"/>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E407346D-6AD8-424E-895A-AAC424A3DB46}"/>
                </a:ext>
              </a:extLst>
            </p:cNvPr>
            <p:cNvSpPr/>
            <p:nvPr/>
          </p:nvSpPr>
          <p:spPr>
            <a:xfrm>
              <a:off x="4901980" y="2518337"/>
              <a:ext cx="2227746" cy="400110"/>
            </a:xfrm>
            <a:prstGeom prst="rect">
              <a:avLst/>
            </a:prstGeom>
            <a:noFill/>
          </p:spPr>
          <p:txBody>
            <a:bodyPr wrap="square">
              <a:spAutoFit/>
            </a:bodyPr>
            <a:lstStyle/>
            <a:p>
              <a:r>
                <a:rPr lang="en-US" altLang="zh-CN" sz="2000" spc="300" dirty="0">
                  <a:gradFill>
                    <a:gsLst>
                      <a:gs pos="24000">
                        <a:schemeClr val="accent3">
                          <a:lumMod val="20000"/>
                          <a:lumOff val="80000"/>
                        </a:schemeClr>
                      </a:gs>
                      <a:gs pos="100000">
                        <a:schemeClr val="accent3"/>
                      </a:gs>
                    </a:gsLst>
                    <a:lin ang="5400000" scaled="0"/>
                  </a:gradFill>
                  <a:latin typeface="+mj-ea"/>
                  <a:ea typeface="+mj-ea"/>
                </a:rPr>
                <a:t>2.</a:t>
              </a:r>
              <a:r>
                <a:rPr lang="zh-CN" altLang="en-US" sz="2000" spc="300" dirty="0">
                  <a:gradFill>
                    <a:gsLst>
                      <a:gs pos="24000">
                        <a:schemeClr val="accent3">
                          <a:lumMod val="20000"/>
                          <a:lumOff val="80000"/>
                        </a:schemeClr>
                      </a:gs>
                      <a:gs pos="100000">
                        <a:schemeClr val="accent3"/>
                      </a:gs>
                    </a:gsLst>
                    <a:lin ang="5400000" scaled="0"/>
                  </a:gradFill>
                  <a:latin typeface="+mj-ea"/>
                  <a:ea typeface="+mj-ea"/>
                </a:rPr>
                <a:t>技术提升</a:t>
              </a:r>
            </a:p>
          </p:txBody>
        </p:sp>
        <p:sp>
          <p:nvSpPr>
            <p:cNvPr id="17" name="矩形 16">
              <a:extLst>
                <a:ext uri="{FF2B5EF4-FFF2-40B4-BE49-F238E27FC236}">
                  <a16:creationId xmlns:a16="http://schemas.microsoft.com/office/drawing/2014/main" xmlns="" id="{555FBBCB-2E99-48A1-A695-2B30FF3A2285}"/>
                </a:ext>
              </a:extLst>
            </p:cNvPr>
            <p:cNvSpPr/>
            <p:nvPr/>
          </p:nvSpPr>
          <p:spPr>
            <a:xfrm>
              <a:off x="4674754" y="3032380"/>
              <a:ext cx="3057247" cy="712054"/>
            </a:xfrm>
            <a:prstGeom prst="rect">
              <a:avLst/>
            </a:prstGeom>
          </p:spPr>
          <p:txBody>
            <a:bodyPr wrap="square">
              <a:spAutoFit/>
            </a:bodyPr>
            <a:lstStyle/>
            <a:p>
              <a:pPr>
                <a:lnSpc>
                  <a:spcPct val="130000"/>
                </a:lnSpc>
              </a:pPr>
              <a:r>
                <a:rPr lang="zh-CN" altLang="en-US" sz="1600" dirty="0">
                  <a:solidFill>
                    <a:schemeClr val="accent1"/>
                  </a:solidFill>
                  <a:latin typeface="+mn-ea"/>
                </a:rPr>
                <a:t>请输入正文内容请输入正文内容</a:t>
              </a:r>
              <a:endParaRPr lang="en-US" altLang="zh-CN" sz="1600" dirty="0">
                <a:solidFill>
                  <a:schemeClr val="accent1"/>
                </a:solidFill>
                <a:latin typeface="+mn-ea"/>
              </a:endParaRPr>
            </a:p>
            <a:p>
              <a:pPr>
                <a:lnSpc>
                  <a:spcPct val="130000"/>
                </a:lnSpc>
              </a:pPr>
              <a:r>
                <a:rPr lang="zh-CN" altLang="en-US" sz="1600" dirty="0">
                  <a:solidFill>
                    <a:schemeClr val="accent1"/>
                  </a:solidFill>
                  <a:latin typeface="+mn-ea"/>
                </a:rPr>
                <a:t>请输入正文内容请输入正文内容</a:t>
              </a:r>
            </a:p>
          </p:txBody>
        </p:sp>
      </p:grpSp>
      <p:grpSp>
        <p:nvGrpSpPr>
          <p:cNvPr id="24" name="组合 23">
            <a:extLst>
              <a:ext uri="{FF2B5EF4-FFF2-40B4-BE49-F238E27FC236}">
                <a16:creationId xmlns:a16="http://schemas.microsoft.com/office/drawing/2014/main" xmlns="" id="{655B3F2A-0A33-4C1D-97D7-9E8AA5DB2FFF}"/>
              </a:ext>
            </a:extLst>
          </p:cNvPr>
          <p:cNvGrpSpPr/>
          <p:nvPr/>
        </p:nvGrpSpPr>
        <p:grpSpPr>
          <a:xfrm>
            <a:off x="4673381" y="4488179"/>
            <a:ext cx="3058620" cy="1267935"/>
            <a:chOff x="4673381" y="4488179"/>
            <a:chExt cx="3058620" cy="1267935"/>
          </a:xfrm>
        </p:grpSpPr>
        <p:sp>
          <p:nvSpPr>
            <p:cNvPr id="18" name="矩形: 圆角 17">
              <a:extLst>
                <a:ext uri="{FF2B5EF4-FFF2-40B4-BE49-F238E27FC236}">
                  <a16:creationId xmlns:a16="http://schemas.microsoft.com/office/drawing/2014/main" xmlns="" id="{991B611E-8A9D-439D-B1F2-3D6BD3AE09D0}"/>
                </a:ext>
              </a:extLst>
            </p:cNvPr>
            <p:cNvSpPr/>
            <p:nvPr/>
          </p:nvSpPr>
          <p:spPr>
            <a:xfrm>
              <a:off x="4673381" y="4488179"/>
              <a:ext cx="2456345" cy="483787"/>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9B56AB2D-05F2-4F63-9CF6-F73D22A4EF25}"/>
                </a:ext>
              </a:extLst>
            </p:cNvPr>
            <p:cNvSpPr/>
            <p:nvPr/>
          </p:nvSpPr>
          <p:spPr>
            <a:xfrm>
              <a:off x="4901980" y="4530017"/>
              <a:ext cx="2227746" cy="400110"/>
            </a:xfrm>
            <a:prstGeom prst="rect">
              <a:avLst/>
            </a:prstGeom>
            <a:noFill/>
          </p:spPr>
          <p:txBody>
            <a:bodyPr wrap="square">
              <a:spAutoFit/>
            </a:bodyPr>
            <a:lstStyle/>
            <a:p>
              <a:r>
                <a:rPr lang="en-US" altLang="zh-CN" sz="2000" spc="300" dirty="0">
                  <a:gradFill>
                    <a:gsLst>
                      <a:gs pos="24000">
                        <a:schemeClr val="accent3">
                          <a:lumMod val="20000"/>
                          <a:lumOff val="80000"/>
                        </a:schemeClr>
                      </a:gs>
                      <a:gs pos="100000">
                        <a:schemeClr val="accent3"/>
                      </a:gs>
                    </a:gsLst>
                    <a:lin ang="5400000" scaled="0"/>
                  </a:gradFill>
                  <a:latin typeface="+mj-ea"/>
                  <a:ea typeface="+mj-ea"/>
                </a:rPr>
                <a:t>4.</a:t>
              </a:r>
              <a:r>
                <a:rPr lang="zh-CN" altLang="en-US" sz="2000" spc="300" dirty="0">
                  <a:gradFill>
                    <a:gsLst>
                      <a:gs pos="24000">
                        <a:schemeClr val="accent3">
                          <a:lumMod val="20000"/>
                          <a:lumOff val="80000"/>
                        </a:schemeClr>
                      </a:gs>
                      <a:gs pos="100000">
                        <a:schemeClr val="accent3"/>
                      </a:gs>
                    </a:gsLst>
                    <a:lin ang="5400000" scaled="0"/>
                  </a:gradFill>
                  <a:latin typeface="+mj-ea"/>
                  <a:ea typeface="+mj-ea"/>
                </a:rPr>
                <a:t>强化信念</a:t>
              </a:r>
            </a:p>
          </p:txBody>
        </p:sp>
        <p:sp>
          <p:nvSpPr>
            <p:cNvPr id="20" name="矩形 19">
              <a:extLst>
                <a:ext uri="{FF2B5EF4-FFF2-40B4-BE49-F238E27FC236}">
                  <a16:creationId xmlns:a16="http://schemas.microsoft.com/office/drawing/2014/main" xmlns="" id="{20835AD3-8DA8-4AC4-8FFE-692883E99B86}"/>
                </a:ext>
              </a:extLst>
            </p:cNvPr>
            <p:cNvSpPr/>
            <p:nvPr/>
          </p:nvSpPr>
          <p:spPr>
            <a:xfrm>
              <a:off x="4674754" y="5044060"/>
              <a:ext cx="3057247" cy="712054"/>
            </a:xfrm>
            <a:prstGeom prst="rect">
              <a:avLst/>
            </a:prstGeom>
          </p:spPr>
          <p:txBody>
            <a:bodyPr wrap="square">
              <a:spAutoFit/>
            </a:bodyPr>
            <a:lstStyle/>
            <a:p>
              <a:pPr>
                <a:lnSpc>
                  <a:spcPct val="130000"/>
                </a:lnSpc>
              </a:pPr>
              <a:r>
                <a:rPr lang="zh-CN" altLang="en-US" sz="1600" dirty="0">
                  <a:solidFill>
                    <a:schemeClr val="accent1"/>
                  </a:solidFill>
                  <a:latin typeface="+mn-ea"/>
                </a:rPr>
                <a:t>请输入正文内容请输入正文内容</a:t>
              </a:r>
              <a:endParaRPr lang="en-US" altLang="zh-CN" sz="1600" dirty="0">
                <a:solidFill>
                  <a:schemeClr val="accent1"/>
                </a:solidFill>
                <a:latin typeface="+mn-ea"/>
              </a:endParaRPr>
            </a:p>
            <a:p>
              <a:pPr>
                <a:lnSpc>
                  <a:spcPct val="130000"/>
                </a:lnSpc>
              </a:pPr>
              <a:r>
                <a:rPr lang="zh-CN" altLang="en-US" sz="1600" dirty="0">
                  <a:solidFill>
                    <a:schemeClr val="accent1"/>
                  </a:solidFill>
                  <a:latin typeface="+mn-ea"/>
                </a:rPr>
                <a:t>请输入正文内容请输入正文内容</a:t>
              </a:r>
            </a:p>
          </p:txBody>
        </p:sp>
      </p:grpSp>
    </p:spTree>
    <p:extLst>
      <p:ext uri="{BB962C8B-B14F-4D97-AF65-F5344CB8AC3E}">
        <p14:creationId xmlns:p14="http://schemas.microsoft.com/office/powerpoint/2010/main" val="1132032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1+#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50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par>
                                <p:cTn id="15" presetID="10" presetClass="entr" presetSubtype="0" fill="hold" nodeType="withEffect">
                                  <p:stCondLst>
                                    <p:cond delay="50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10" presetClass="entr" presetSubtype="0" fill="hold" nodeType="withEffect">
                                  <p:stCondLst>
                                    <p:cond delay="50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10" presetClass="entr" presetSubtype="0" fill="hold" nodeType="withEffect">
                                  <p:stCondLst>
                                    <p:cond delay="50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76D40D1-8581-4FB0-A924-57324446E1DD}"/>
              </a:ext>
            </a:extLst>
          </p:cNvPr>
          <p:cNvPicPr>
            <a:picLocks noChangeAspect="1"/>
          </p:cNvPicPr>
          <p:nvPr/>
        </p:nvPicPr>
        <p:blipFill>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33" name="任意多边形: 形状 32">
            <a:extLst>
              <a:ext uri="{FF2B5EF4-FFF2-40B4-BE49-F238E27FC236}">
                <a16:creationId xmlns:a16="http://schemas.microsoft.com/office/drawing/2014/main" xmlns="" id="{7007179B-DA5C-4620-A711-A52812F466F7}"/>
              </a:ext>
            </a:extLst>
          </p:cNvPr>
          <p:cNvSpPr/>
          <p:nvPr/>
        </p:nvSpPr>
        <p:spPr>
          <a:xfrm flipV="1">
            <a:off x="0" y="0"/>
            <a:ext cx="12192000" cy="6857995"/>
          </a:xfrm>
          <a:custGeom>
            <a:avLst/>
            <a:gdLst>
              <a:gd name="connsiteX0" fmla="*/ 0 w 12192000"/>
              <a:gd name="connsiteY0" fmla="*/ 6857995 h 6857995"/>
              <a:gd name="connsiteX1" fmla="*/ 12192000 w 12192000"/>
              <a:gd name="connsiteY1" fmla="*/ 6857995 h 6857995"/>
              <a:gd name="connsiteX2" fmla="*/ 12192000 w 12192000"/>
              <a:gd name="connsiteY2" fmla="*/ 4918841 h 6857995"/>
              <a:gd name="connsiteX3" fmla="*/ 0 w 12192000"/>
              <a:gd name="connsiteY3" fmla="*/ 0 h 6857995"/>
            </a:gdLst>
            <a:ahLst/>
            <a:cxnLst>
              <a:cxn ang="0">
                <a:pos x="connsiteX0" y="connsiteY0"/>
              </a:cxn>
              <a:cxn ang="0">
                <a:pos x="connsiteX1" y="connsiteY1"/>
              </a:cxn>
              <a:cxn ang="0">
                <a:pos x="connsiteX2" y="connsiteY2"/>
              </a:cxn>
              <a:cxn ang="0">
                <a:pos x="connsiteX3" y="connsiteY3"/>
              </a:cxn>
            </a:cxnLst>
            <a:rect l="l" t="t" r="r" b="b"/>
            <a:pathLst>
              <a:path w="12192000" h="6857995">
                <a:moveTo>
                  <a:pt x="0" y="6857995"/>
                </a:moveTo>
                <a:lnTo>
                  <a:pt x="12192000" y="6857995"/>
                </a:lnTo>
                <a:lnTo>
                  <a:pt x="12192000" y="4918841"/>
                </a:lnTo>
                <a:lnTo>
                  <a:pt x="0" y="0"/>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5" name="任意多边形: 形状 34">
            <a:extLst>
              <a:ext uri="{FF2B5EF4-FFF2-40B4-BE49-F238E27FC236}">
                <a16:creationId xmlns:a16="http://schemas.microsoft.com/office/drawing/2014/main" xmlns="" id="{F7EC3256-C2F5-46AC-B206-10DA10184CFE}"/>
              </a:ext>
            </a:extLst>
          </p:cNvPr>
          <p:cNvSpPr/>
          <p:nvPr/>
        </p:nvSpPr>
        <p:spPr>
          <a:xfrm flipH="1">
            <a:off x="0" y="1937736"/>
            <a:ext cx="12192000" cy="4920265"/>
          </a:xfrm>
          <a:custGeom>
            <a:avLst/>
            <a:gdLst>
              <a:gd name="connsiteX0" fmla="*/ 0 w 12192000"/>
              <a:gd name="connsiteY0" fmla="*/ 0 h 4920265"/>
              <a:gd name="connsiteX1" fmla="*/ 0 w 12192000"/>
              <a:gd name="connsiteY1" fmla="*/ 4920265 h 4920265"/>
              <a:gd name="connsiteX2" fmla="*/ 12192000 w 12192000"/>
              <a:gd name="connsiteY2" fmla="*/ 4920265 h 4920265"/>
              <a:gd name="connsiteX3" fmla="*/ 12192000 w 12192000"/>
              <a:gd name="connsiteY3" fmla="*/ 4892041 h 4920265"/>
            </a:gdLst>
            <a:ahLst/>
            <a:cxnLst>
              <a:cxn ang="0">
                <a:pos x="connsiteX0" y="connsiteY0"/>
              </a:cxn>
              <a:cxn ang="0">
                <a:pos x="connsiteX1" y="connsiteY1"/>
              </a:cxn>
              <a:cxn ang="0">
                <a:pos x="connsiteX2" y="connsiteY2"/>
              </a:cxn>
              <a:cxn ang="0">
                <a:pos x="connsiteX3" y="connsiteY3"/>
              </a:cxn>
            </a:cxnLst>
            <a:rect l="l" t="t" r="r" b="b"/>
            <a:pathLst>
              <a:path w="12192000" h="4920265">
                <a:moveTo>
                  <a:pt x="0" y="0"/>
                </a:moveTo>
                <a:lnTo>
                  <a:pt x="0" y="4920265"/>
                </a:lnTo>
                <a:lnTo>
                  <a:pt x="12192000" y="4920265"/>
                </a:lnTo>
                <a:lnTo>
                  <a:pt x="12192000" y="4892041"/>
                </a:lnTo>
                <a:close/>
              </a:path>
            </a:pathLst>
          </a:custGeom>
          <a:solidFill>
            <a:schemeClr val="accent2">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xmlns="" id="{2B7659AD-51F2-4F18-BEC4-22AB257470B6}"/>
              </a:ext>
            </a:extLst>
          </p:cNvPr>
          <p:cNvSpPr txBox="1"/>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亮点经验</a:t>
            </a:r>
          </a:p>
        </p:txBody>
      </p:sp>
      <p:sp>
        <p:nvSpPr>
          <p:cNvPr id="6" name="矩形 5">
            <a:extLst>
              <a:ext uri="{FF2B5EF4-FFF2-40B4-BE49-F238E27FC236}">
                <a16:creationId xmlns:a16="http://schemas.microsoft.com/office/drawing/2014/main" xmlns="" id="{3EDFEE79-7780-4D77-9494-891440D8530F}"/>
              </a:ext>
            </a:extLst>
          </p:cNvPr>
          <p:cNvSpPr/>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 name="组合 1">
            <a:extLst>
              <a:ext uri="{FF2B5EF4-FFF2-40B4-BE49-F238E27FC236}">
                <a16:creationId xmlns:a16="http://schemas.microsoft.com/office/drawing/2014/main" xmlns="" id="{3993C4FB-2021-4069-B694-931995C01048}"/>
              </a:ext>
            </a:extLst>
          </p:cNvPr>
          <p:cNvGrpSpPr/>
          <p:nvPr/>
        </p:nvGrpSpPr>
        <p:grpSpPr>
          <a:xfrm>
            <a:off x="684307" y="1845449"/>
            <a:ext cx="5186721" cy="1369777"/>
            <a:chOff x="684307" y="1845449"/>
            <a:chExt cx="5186721" cy="1369777"/>
          </a:xfrm>
        </p:grpSpPr>
        <p:sp>
          <p:nvSpPr>
            <p:cNvPr id="22" name="矩形 21">
              <a:extLst>
                <a:ext uri="{FF2B5EF4-FFF2-40B4-BE49-F238E27FC236}">
                  <a16:creationId xmlns:a16="http://schemas.microsoft.com/office/drawing/2014/main" xmlns="" id="{5180B0F8-73BE-45AE-BB21-8E4AA01E3141}"/>
                </a:ext>
              </a:extLst>
            </p:cNvPr>
            <p:cNvSpPr/>
            <p:nvPr/>
          </p:nvSpPr>
          <p:spPr>
            <a:xfrm>
              <a:off x="684307" y="1845449"/>
              <a:ext cx="2227746" cy="400110"/>
            </a:xfrm>
            <a:prstGeom prst="rect">
              <a:avLst/>
            </a:prstGeom>
            <a:noFill/>
          </p:spPr>
          <p:txBody>
            <a:bodyPr wrap="square">
              <a:spAutoFit/>
            </a:bodyPr>
            <a:lstStyle/>
            <a:p>
              <a:r>
                <a:rPr lang="en-US" altLang="zh-CN" sz="2000" spc="300" dirty="0">
                  <a:gradFill>
                    <a:gsLst>
                      <a:gs pos="24000">
                        <a:schemeClr val="accent3">
                          <a:lumMod val="20000"/>
                          <a:lumOff val="80000"/>
                        </a:schemeClr>
                      </a:gs>
                      <a:gs pos="100000">
                        <a:schemeClr val="accent3"/>
                      </a:gs>
                    </a:gsLst>
                    <a:lin ang="5400000" scaled="0"/>
                  </a:gradFill>
                  <a:latin typeface="+mj-ea"/>
                  <a:ea typeface="+mj-ea"/>
                </a:rPr>
                <a:t>1.</a:t>
              </a:r>
              <a:r>
                <a:rPr lang="zh-CN" altLang="en-US" sz="2000" spc="300" dirty="0">
                  <a:gradFill>
                    <a:gsLst>
                      <a:gs pos="24000">
                        <a:schemeClr val="accent3">
                          <a:lumMod val="20000"/>
                          <a:lumOff val="80000"/>
                        </a:schemeClr>
                      </a:gs>
                      <a:gs pos="100000">
                        <a:schemeClr val="accent3"/>
                      </a:gs>
                    </a:gsLst>
                    <a:lin ang="5400000" scaled="0"/>
                  </a:gradFill>
                  <a:latin typeface="+mj-ea"/>
                  <a:ea typeface="+mj-ea"/>
                </a:rPr>
                <a:t>公司管理</a:t>
              </a:r>
            </a:p>
          </p:txBody>
        </p:sp>
        <p:sp>
          <p:nvSpPr>
            <p:cNvPr id="23" name="矩形 22">
              <a:extLst>
                <a:ext uri="{FF2B5EF4-FFF2-40B4-BE49-F238E27FC236}">
                  <a16:creationId xmlns:a16="http://schemas.microsoft.com/office/drawing/2014/main" xmlns="" id="{36476951-2567-4384-92F4-A5CC475BA429}"/>
                </a:ext>
              </a:extLst>
            </p:cNvPr>
            <p:cNvSpPr/>
            <p:nvPr/>
          </p:nvSpPr>
          <p:spPr>
            <a:xfrm>
              <a:off x="684307" y="2183084"/>
              <a:ext cx="5186721" cy="1032142"/>
            </a:xfrm>
            <a:prstGeom prst="rect">
              <a:avLst/>
            </a:prstGeom>
          </p:spPr>
          <p:txBody>
            <a:bodyPr wrap="square">
              <a:spAutoFit/>
            </a:bodyPr>
            <a:lstStyle/>
            <a:p>
              <a:pPr>
                <a:lnSpc>
                  <a:spcPct val="130000"/>
                </a:lnSpc>
              </a:pPr>
              <a:r>
                <a:rPr lang="zh-CN" altLang="en-US" sz="1600" dirty="0">
                  <a:solidFill>
                    <a:schemeClr val="bg1">
                      <a:lumMod val="95000"/>
                    </a:schemeClr>
                  </a:solidFill>
                  <a:latin typeface="+mn-ea"/>
                </a:rPr>
                <a:t>请输入正文内容请输入正文内容请输入正文内容请输入正文内容请输入正文内容请输入正文内容请输入正文内容请输入正文内容</a:t>
              </a:r>
              <a:endParaRPr lang="en-US" altLang="zh-CN" sz="1600" dirty="0">
                <a:solidFill>
                  <a:schemeClr val="bg1">
                    <a:lumMod val="95000"/>
                  </a:schemeClr>
                </a:solidFill>
                <a:latin typeface="+mn-ea"/>
              </a:endParaRPr>
            </a:p>
          </p:txBody>
        </p:sp>
      </p:grpSp>
      <p:grpSp>
        <p:nvGrpSpPr>
          <p:cNvPr id="7" name="组合 6">
            <a:extLst>
              <a:ext uri="{FF2B5EF4-FFF2-40B4-BE49-F238E27FC236}">
                <a16:creationId xmlns:a16="http://schemas.microsoft.com/office/drawing/2014/main" xmlns="" id="{75AC6FA8-BB0A-4F5F-BBB3-CB7F593B06B9}"/>
              </a:ext>
            </a:extLst>
          </p:cNvPr>
          <p:cNvGrpSpPr/>
          <p:nvPr/>
        </p:nvGrpSpPr>
        <p:grpSpPr>
          <a:xfrm>
            <a:off x="684307" y="3640163"/>
            <a:ext cx="5186721" cy="1369777"/>
            <a:chOff x="684307" y="3640163"/>
            <a:chExt cx="5186721" cy="1369777"/>
          </a:xfrm>
        </p:grpSpPr>
        <p:sp>
          <p:nvSpPr>
            <p:cNvPr id="26" name="矩形 25">
              <a:extLst>
                <a:ext uri="{FF2B5EF4-FFF2-40B4-BE49-F238E27FC236}">
                  <a16:creationId xmlns:a16="http://schemas.microsoft.com/office/drawing/2014/main" xmlns="" id="{537D017B-8E12-4A0F-9A29-BB94B68D15E7}"/>
                </a:ext>
              </a:extLst>
            </p:cNvPr>
            <p:cNvSpPr/>
            <p:nvPr/>
          </p:nvSpPr>
          <p:spPr>
            <a:xfrm>
              <a:off x="684307" y="3640163"/>
              <a:ext cx="2227746" cy="400110"/>
            </a:xfrm>
            <a:prstGeom prst="rect">
              <a:avLst/>
            </a:prstGeom>
            <a:noFill/>
          </p:spPr>
          <p:txBody>
            <a:bodyPr wrap="square">
              <a:spAutoFit/>
            </a:bodyPr>
            <a:lstStyle/>
            <a:p>
              <a:r>
                <a:rPr lang="en-US" altLang="zh-CN" sz="2000" spc="300" dirty="0">
                  <a:gradFill>
                    <a:gsLst>
                      <a:gs pos="24000">
                        <a:schemeClr val="accent3">
                          <a:lumMod val="20000"/>
                          <a:lumOff val="80000"/>
                        </a:schemeClr>
                      </a:gs>
                      <a:gs pos="100000">
                        <a:schemeClr val="accent3"/>
                      </a:gs>
                    </a:gsLst>
                    <a:lin ang="5400000" scaled="0"/>
                  </a:gradFill>
                  <a:latin typeface="+mj-ea"/>
                  <a:ea typeface="+mj-ea"/>
                </a:rPr>
                <a:t>2.</a:t>
              </a:r>
              <a:r>
                <a:rPr lang="zh-CN" altLang="en-US" sz="2000" spc="300" dirty="0">
                  <a:gradFill>
                    <a:gsLst>
                      <a:gs pos="24000">
                        <a:schemeClr val="accent3">
                          <a:lumMod val="20000"/>
                          <a:lumOff val="80000"/>
                        </a:schemeClr>
                      </a:gs>
                      <a:gs pos="100000">
                        <a:schemeClr val="accent3"/>
                      </a:gs>
                    </a:gsLst>
                    <a:lin ang="5400000" scaled="0"/>
                  </a:gradFill>
                  <a:latin typeface="+mj-ea"/>
                  <a:ea typeface="+mj-ea"/>
                </a:rPr>
                <a:t>公司管理</a:t>
              </a:r>
            </a:p>
          </p:txBody>
        </p:sp>
        <p:sp>
          <p:nvSpPr>
            <p:cNvPr id="27" name="矩形 26">
              <a:extLst>
                <a:ext uri="{FF2B5EF4-FFF2-40B4-BE49-F238E27FC236}">
                  <a16:creationId xmlns:a16="http://schemas.microsoft.com/office/drawing/2014/main" xmlns="" id="{63AA2A30-7F9F-472D-86CA-6D4FFAC576F9}"/>
                </a:ext>
              </a:extLst>
            </p:cNvPr>
            <p:cNvSpPr/>
            <p:nvPr/>
          </p:nvSpPr>
          <p:spPr>
            <a:xfrm>
              <a:off x="684307" y="3977798"/>
              <a:ext cx="5186721" cy="1032142"/>
            </a:xfrm>
            <a:prstGeom prst="rect">
              <a:avLst/>
            </a:prstGeom>
          </p:spPr>
          <p:txBody>
            <a:bodyPr wrap="square">
              <a:spAutoFit/>
            </a:bodyPr>
            <a:lstStyle/>
            <a:p>
              <a:pPr>
                <a:lnSpc>
                  <a:spcPct val="130000"/>
                </a:lnSpc>
              </a:pPr>
              <a:r>
                <a:rPr lang="zh-CN" altLang="en-US" sz="1600" dirty="0">
                  <a:solidFill>
                    <a:schemeClr val="bg1">
                      <a:lumMod val="95000"/>
                    </a:schemeClr>
                  </a:solidFill>
                  <a:latin typeface="+mn-ea"/>
                </a:rPr>
                <a:t>请输入正文内容请输入正文内容请输入正文内容请输入正文内容请输入正文内容请输入正文内容请输入正文内容请输入正文内容</a:t>
              </a:r>
              <a:endParaRPr lang="en-US" altLang="zh-CN" sz="1600" dirty="0">
                <a:solidFill>
                  <a:schemeClr val="bg1">
                    <a:lumMod val="95000"/>
                  </a:schemeClr>
                </a:solidFill>
                <a:latin typeface="+mn-ea"/>
              </a:endParaRPr>
            </a:p>
          </p:txBody>
        </p:sp>
      </p:grpSp>
      <p:grpSp>
        <p:nvGrpSpPr>
          <p:cNvPr id="12" name="组合 11">
            <a:extLst>
              <a:ext uri="{FF2B5EF4-FFF2-40B4-BE49-F238E27FC236}">
                <a16:creationId xmlns:a16="http://schemas.microsoft.com/office/drawing/2014/main" xmlns="" id="{8F3FB3E1-04A6-4637-8F42-0E176C929BA7}"/>
              </a:ext>
            </a:extLst>
          </p:cNvPr>
          <p:cNvGrpSpPr/>
          <p:nvPr/>
        </p:nvGrpSpPr>
        <p:grpSpPr>
          <a:xfrm>
            <a:off x="5964872" y="44245"/>
            <a:ext cx="6251345" cy="6251345"/>
            <a:chOff x="5964872" y="44245"/>
            <a:chExt cx="6251345" cy="6251345"/>
          </a:xfrm>
        </p:grpSpPr>
        <p:grpSp>
          <p:nvGrpSpPr>
            <p:cNvPr id="11" name="组合 10">
              <a:extLst>
                <a:ext uri="{FF2B5EF4-FFF2-40B4-BE49-F238E27FC236}">
                  <a16:creationId xmlns:a16="http://schemas.microsoft.com/office/drawing/2014/main" xmlns="" id="{B93DBD2F-9411-49B1-BA5B-580A19A9F54B}"/>
                </a:ext>
              </a:extLst>
            </p:cNvPr>
            <p:cNvGrpSpPr/>
            <p:nvPr/>
          </p:nvGrpSpPr>
          <p:grpSpPr>
            <a:xfrm>
              <a:off x="5964872" y="44245"/>
              <a:ext cx="6251345" cy="6251345"/>
              <a:chOff x="5964872" y="44245"/>
              <a:chExt cx="6251345" cy="6251345"/>
            </a:xfrm>
          </p:grpSpPr>
          <p:pic>
            <p:nvPicPr>
              <p:cNvPr id="15" name="图片 14" descr="桌子上的电脑萤幕&#10;&#10;描述已自动生成">
                <a:extLst>
                  <a:ext uri="{FF2B5EF4-FFF2-40B4-BE49-F238E27FC236}">
                    <a16:creationId xmlns:a16="http://schemas.microsoft.com/office/drawing/2014/main" xmlns="" id="{98EECF6E-9EA5-4BAE-A4FE-EE5B4BC9D92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964872" y="44245"/>
                <a:ext cx="6251345" cy="6251345"/>
              </a:xfrm>
              <a:prstGeom prst="rect">
                <a:avLst/>
              </a:prstGeom>
            </p:spPr>
          </p:pic>
          <p:pic>
            <p:nvPicPr>
              <p:cNvPr id="19" name="图片 18" descr="建筑与房屋的城市空拍图&#10;&#10;描述已自动生成">
                <a:extLst>
                  <a:ext uri="{FF2B5EF4-FFF2-40B4-BE49-F238E27FC236}">
                    <a16:creationId xmlns:a16="http://schemas.microsoft.com/office/drawing/2014/main" xmlns="" id="{E4CBF8E8-6C08-44F1-84E8-0983EF20062A}"/>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6705600" y="1440180"/>
                <a:ext cx="4632960" cy="2941320"/>
              </a:xfrm>
              <a:prstGeom prst="roundRect">
                <a:avLst>
                  <a:gd name="adj" fmla="val 1492"/>
                </a:avLst>
              </a:prstGeom>
            </p:spPr>
          </p:pic>
        </p:grpSp>
        <p:grpSp>
          <p:nvGrpSpPr>
            <p:cNvPr id="10" name="组合 9">
              <a:extLst>
                <a:ext uri="{FF2B5EF4-FFF2-40B4-BE49-F238E27FC236}">
                  <a16:creationId xmlns:a16="http://schemas.microsoft.com/office/drawing/2014/main" xmlns="" id="{93C1AF4C-F73C-4B85-B7EE-E64E256DAEB3}"/>
                </a:ext>
              </a:extLst>
            </p:cNvPr>
            <p:cNvGrpSpPr/>
            <p:nvPr/>
          </p:nvGrpSpPr>
          <p:grpSpPr>
            <a:xfrm>
              <a:off x="6070045" y="5256313"/>
              <a:ext cx="5679043" cy="1032142"/>
              <a:chOff x="6070045" y="5256313"/>
              <a:chExt cx="5679043" cy="1032142"/>
            </a:xfrm>
          </p:grpSpPr>
          <p:sp>
            <p:nvSpPr>
              <p:cNvPr id="28" name="矩形: 圆角 27">
                <a:extLst>
                  <a:ext uri="{FF2B5EF4-FFF2-40B4-BE49-F238E27FC236}">
                    <a16:creationId xmlns:a16="http://schemas.microsoft.com/office/drawing/2014/main" xmlns="" id="{C17DE1E8-373A-4022-ADEB-059249FC2A5B}"/>
                  </a:ext>
                </a:extLst>
              </p:cNvPr>
              <p:cNvSpPr/>
              <p:nvPr/>
            </p:nvSpPr>
            <p:spPr>
              <a:xfrm>
                <a:off x="6070045" y="5256313"/>
                <a:ext cx="5679043" cy="1032142"/>
              </a:xfrm>
              <a:prstGeom prst="roundRect">
                <a:avLst>
                  <a:gd name="adj" fmla="val 120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a:p>
            </p:txBody>
          </p:sp>
          <p:sp>
            <p:nvSpPr>
              <p:cNvPr id="31" name="矩形 30">
                <a:extLst>
                  <a:ext uri="{FF2B5EF4-FFF2-40B4-BE49-F238E27FC236}">
                    <a16:creationId xmlns:a16="http://schemas.microsoft.com/office/drawing/2014/main" xmlns="" id="{597B4864-21BE-4A7B-A9C3-0BE70AAB2FBE}"/>
                  </a:ext>
                </a:extLst>
              </p:cNvPr>
              <p:cNvSpPr/>
              <p:nvPr/>
            </p:nvSpPr>
            <p:spPr>
              <a:xfrm>
                <a:off x="6192929" y="5416357"/>
                <a:ext cx="5433274" cy="712054"/>
              </a:xfrm>
              <a:prstGeom prst="rect">
                <a:avLst/>
              </a:prstGeom>
            </p:spPr>
            <p:txBody>
              <a:bodyPr wrap="square">
                <a:spAutoFit/>
              </a:bodyPr>
              <a:lstStyle/>
              <a:p>
                <a:pPr algn="ctr">
                  <a:lnSpc>
                    <a:spcPct val="130000"/>
                  </a:lnSpc>
                </a:pPr>
                <a:r>
                  <a:rPr lang="zh-CN" altLang="en-US" sz="1600" dirty="0">
                    <a:solidFill>
                      <a:schemeClr val="accent1"/>
                    </a:solidFill>
                    <a:latin typeface="+mn-ea"/>
                  </a:rPr>
                  <a:t>请输入正文内容请输入正文内容请输入正文内容请输入正文内容请输入正文内容请输入正文内容请输入</a:t>
                </a:r>
                <a:endParaRPr lang="en-US" altLang="zh-CN" sz="1600" dirty="0">
                  <a:solidFill>
                    <a:schemeClr val="accent1"/>
                  </a:solidFill>
                  <a:latin typeface="+mn-ea"/>
                </a:endParaRPr>
              </a:p>
            </p:txBody>
          </p:sp>
        </p:grpSp>
      </p:grpSp>
      <p:grpSp>
        <p:nvGrpSpPr>
          <p:cNvPr id="8" name="组合 7">
            <a:extLst>
              <a:ext uri="{FF2B5EF4-FFF2-40B4-BE49-F238E27FC236}">
                <a16:creationId xmlns:a16="http://schemas.microsoft.com/office/drawing/2014/main" xmlns="" id="{DDD48B0A-1918-4443-8200-977889CA0674}"/>
              </a:ext>
            </a:extLst>
          </p:cNvPr>
          <p:cNvGrpSpPr/>
          <p:nvPr/>
        </p:nvGrpSpPr>
        <p:grpSpPr>
          <a:xfrm>
            <a:off x="740986" y="5284264"/>
            <a:ext cx="2069738" cy="1039561"/>
            <a:chOff x="740986" y="5284264"/>
            <a:chExt cx="2069738" cy="1039561"/>
          </a:xfrm>
        </p:grpSpPr>
        <p:sp>
          <p:nvSpPr>
            <p:cNvPr id="36" name="文本框 35">
              <a:extLst>
                <a:ext uri="{FF2B5EF4-FFF2-40B4-BE49-F238E27FC236}">
                  <a16:creationId xmlns:a16="http://schemas.microsoft.com/office/drawing/2014/main" xmlns="" id="{955DE6B9-11CF-4E60-8FC2-4EFB4E4EFB45}"/>
                </a:ext>
              </a:extLst>
            </p:cNvPr>
            <p:cNvSpPr txBox="1"/>
            <p:nvPr/>
          </p:nvSpPr>
          <p:spPr>
            <a:xfrm>
              <a:off x="1160396" y="5284264"/>
              <a:ext cx="1354858" cy="830997"/>
            </a:xfrm>
            <a:prstGeom prst="rect">
              <a:avLst/>
            </a:prstGeom>
            <a:noFill/>
          </p:spPr>
          <p:txBody>
            <a:bodyPr wrap="square" rtlCol="0">
              <a:spAutoFit/>
            </a:bodyPr>
            <a:lstStyle>
              <a:defPPr>
                <a:defRPr lang="zh-CN"/>
              </a:defPPr>
              <a:lvl1pPr>
                <a:defRPr sz="360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defRPr>
              </a:lvl1pPr>
            </a:lstStyle>
            <a:p>
              <a:r>
                <a:rPr lang="en-US" altLang="zh-CN" sz="4800" dirty="0">
                  <a:latin typeface="+mj-ea"/>
                  <a:ea typeface="+mj-ea"/>
                </a:rPr>
                <a:t>97</a:t>
              </a:r>
              <a:r>
                <a:rPr lang="en-US" altLang="zh-CN" sz="2800" dirty="0">
                  <a:latin typeface="+mj-ea"/>
                  <a:ea typeface="+mj-ea"/>
                </a:rPr>
                <a:t>%</a:t>
              </a:r>
              <a:endParaRPr lang="zh-CN" altLang="en-US" sz="4800" dirty="0">
                <a:latin typeface="+mj-ea"/>
                <a:ea typeface="+mj-ea"/>
              </a:endParaRPr>
            </a:p>
          </p:txBody>
        </p:sp>
        <p:sp>
          <p:nvSpPr>
            <p:cNvPr id="38" name="矩形 37">
              <a:extLst>
                <a:ext uri="{FF2B5EF4-FFF2-40B4-BE49-F238E27FC236}">
                  <a16:creationId xmlns:a16="http://schemas.microsoft.com/office/drawing/2014/main" xmlns="" id="{660B77D1-FCCA-4A9C-B3B6-E7FE4E641857}"/>
                </a:ext>
              </a:extLst>
            </p:cNvPr>
            <p:cNvSpPr/>
            <p:nvPr/>
          </p:nvSpPr>
          <p:spPr>
            <a:xfrm>
              <a:off x="1248078" y="5931858"/>
              <a:ext cx="800219" cy="391967"/>
            </a:xfrm>
            <a:prstGeom prst="rect">
              <a:avLst/>
            </a:prstGeom>
          </p:spPr>
          <p:txBody>
            <a:bodyPr wrap="square">
              <a:spAutoFit/>
            </a:bodyPr>
            <a:lstStyle/>
            <a:p>
              <a:pPr>
                <a:lnSpc>
                  <a:spcPct val="130000"/>
                </a:lnSpc>
              </a:pPr>
              <a:r>
                <a:rPr lang="zh-CN" altLang="en-US" sz="1600" dirty="0">
                  <a:solidFill>
                    <a:schemeClr val="bg1">
                      <a:lumMod val="95000"/>
                    </a:schemeClr>
                  </a:solidFill>
                  <a:latin typeface="+mn-ea"/>
                </a:rPr>
                <a:t>好评率</a:t>
              </a:r>
              <a:endParaRPr lang="en-US" altLang="zh-CN" sz="1600" dirty="0">
                <a:solidFill>
                  <a:schemeClr val="bg1">
                    <a:lumMod val="95000"/>
                  </a:schemeClr>
                </a:solidFill>
                <a:latin typeface="+mn-ea"/>
              </a:endParaRPr>
            </a:p>
          </p:txBody>
        </p:sp>
        <p:pic>
          <p:nvPicPr>
            <p:cNvPr id="63" name="图片 62">
              <a:extLst>
                <a:ext uri="{FF2B5EF4-FFF2-40B4-BE49-F238E27FC236}">
                  <a16:creationId xmlns:a16="http://schemas.microsoft.com/office/drawing/2014/main" xmlns="" id="{09DB5C02-518F-4AA7-A52B-5D63CFE9602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0986" y="5356734"/>
              <a:ext cx="341908" cy="872254"/>
            </a:xfrm>
            <a:prstGeom prst="rect">
              <a:avLst/>
            </a:prstGeom>
          </p:spPr>
        </p:pic>
        <p:pic>
          <p:nvPicPr>
            <p:cNvPr id="64" name="图片 63">
              <a:extLst>
                <a:ext uri="{FF2B5EF4-FFF2-40B4-BE49-F238E27FC236}">
                  <a16:creationId xmlns:a16="http://schemas.microsoft.com/office/drawing/2014/main" xmlns="" id="{7D70F2E0-32BD-4A66-B2EF-9FB69E79F98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2468816" y="5356734"/>
              <a:ext cx="341908" cy="872254"/>
            </a:xfrm>
            <a:prstGeom prst="rect">
              <a:avLst/>
            </a:prstGeom>
          </p:spPr>
        </p:pic>
      </p:grpSp>
      <p:grpSp>
        <p:nvGrpSpPr>
          <p:cNvPr id="9" name="组合 8">
            <a:extLst>
              <a:ext uri="{FF2B5EF4-FFF2-40B4-BE49-F238E27FC236}">
                <a16:creationId xmlns:a16="http://schemas.microsoft.com/office/drawing/2014/main" xmlns="" id="{2FC05DC2-4B19-4D43-9856-E0BB6149E9BC}"/>
              </a:ext>
            </a:extLst>
          </p:cNvPr>
          <p:cNvGrpSpPr/>
          <p:nvPr/>
        </p:nvGrpSpPr>
        <p:grpSpPr>
          <a:xfrm>
            <a:off x="3095880" y="5284264"/>
            <a:ext cx="2069738" cy="1039561"/>
            <a:chOff x="3095880" y="5284264"/>
            <a:chExt cx="2069738" cy="1039561"/>
          </a:xfrm>
        </p:grpSpPr>
        <p:sp>
          <p:nvSpPr>
            <p:cNvPr id="37" name="文本框 36">
              <a:extLst>
                <a:ext uri="{FF2B5EF4-FFF2-40B4-BE49-F238E27FC236}">
                  <a16:creationId xmlns:a16="http://schemas.microsoft.com/office/drawing/2014/main" xmlns="" id="{AF25AA3C-ACB4-4D81-93A0-53A690FD0BDA}"/>
                </a:ext>
              </a:extLst>
            </p:cNvPr>
            <p:cNvSpPr txBox="1"/>
            <p:nvPr/>
          </p:nvSpPr>
          <p:spPr>
            <a:xfrm>
              <a:off x="3490237" y="5284264"/>
              <a:ext cx="1354858" cy="830997"/>
            </a:xfrm>
            <a:prstGeom prst="rect">
              <a:avLst/>
            </a:prstGeom>
            <a:noFill/>
          </p:spPr>
          <p:txBody>
            <a:bodyPr wrap="square" rtlCol="0">
              <a:spAutoFit/>
            </a:bodyPr>
            <a:lstStyle>
              <a:defPPr>
                <a:defRPr lang="zh-CN"/>
              </a:defPPr>
              <a:lvl1pPr>
                <a:defRPr sz="360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defRPr>
              </a:lvl1pPr>
            </a:lstStyle>
            <a:p>
              <a:r>
                <a:rPr lang="en-US" altLang="zh-CN" sz="4800" dirty="0">
                  <a:latin typeface="+mj-ea"/>
                  <a:ea typeface="+mj-ea"/>
                </a:rPr>
                <a:t>45</a:t>
              </a:r>
              <a:r>
                <a:rPr lang="en-US" altLang="zh-CN" sz="2800" dirty="0">
                  <a:latin typeface="+mj-ea"/>
                  <a:ea typeface="+mj-ea"/>
                </a:rPr>
                <a:t>%</a:t>
              </a:r>
              <a:endParaRPr lang="zh-CN" altLang="en-US" sz="2800" dirty="0">
                <a:latin typeface="+mj-ea"/>
                <a:ea typeface="+mj-ea"/>
              </a:endParaRPr>
            </a:p>
          </p:txBody>
        </p:sp>
        <p:sp>
          <p:nvSpPr>
            <p:cNvPr id="39" name="矩形 38">
              <a:extLst>
                <a:ext uri="{FF2B5EF4-FFF2-40B4-BE49-F238E27FC236}">
                  <a16:creationId xmlns:a16="http://schemas.microsoft.com/office/drawing/2014/main" xmlns="" id="{8CAF7273-EBEE-46F2-9E5C-3FA8F0AB560F}"/>
                </a:ext>
              </a:extLst>
            </p:cNvPr>
            <p:cNvSpPr/>
            <p:nvPr/>
          </p:nvSpPr>
          <p:spPr>
            <a:xfrm>
              <a:off x="3703179" y="5931858"/>
              <a:ext cx="800219" cy="391967"/>
            </a:xfrm>
            <a:prstGeom prst="rect">
              <a:avLst/>
            </a:prstGeom>
          </p:spPr>
          <p:txBody>
            <a:bodyPr wrap="square">
              <a:spAutoFit/>
            </a:bodyPr>
            <a:lstStyle/>
            <a:p>
              <a:pPr>
                <a:lnSpc>
                  <a:spcPct val="130000"/>
                </a:lnSpc>
              </a:pPr>
              <a:r>
                <a:rPr lang="zh-CN" altLang="en-US" sz="1600" dirty="0">
                  <a:solidFill>
                    <a:schemeClr val="bg1">
                      <a:lumMod val="95000"/>
                    </a:schemeClr>
                  </a:solidFill>
                  <a:latin typeface="+mn-ea"/>
                </a:rPr>
                <a:t>复购率</a:t>
              </a:r>
              <a:endParaRPr lang="en-US" altLang="zh-CN" sz="1600" dirty="0">
                <a:solidFill>
                  <a:schemeClr val="bg1">
                    <a:lumMod val="95000"/>
                  </a:schemeClr>
                </a:solidFill>
                <a:latin typeface="+mn-ea"/>
              </a:endParaRPr>
            </a:p>
          </p:txBody>
        </p:sp>
        <p:pic>
          <p:nvPicPr>
            <p:cNvPr id="65" name="图片 64">
              <a:extLst>
                <a:ext uri="{FF2B5EF4-FFF2-40B4-BE49-F238E27FC236}">
                  <a16:creationId xmlns:a16="http://schemas.microsoft.com/office/drawing/2014/main" xmlns="" id="{EC0382A3-B859-4AA4-80B8-3F42FCC6C98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95880" y="5356734"/>
              <a:ext cx="341908" cy="872254"/>
            </a:xfrm>
            <a:prstGeom prst="rect">
              <a:avLst/>
            </a:prstGeom>
          </p:spPr>
        </p:pic>
        <p:pic>
          <p:nvPicPr>
            <p:cNvPr id="66" name="图片 65">
              <a:extLst>
                <a:ext uri="{FF2B5EF4-FFF2-40B4-BE49-F238E27FC236}">
                  <a16:creationId xmlns:a16="http://schemas.microsoft.com/office/drawing/2014/main" xmlns="" id="{50080673-3ADD-4948-B21C-535D44E8C27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4823710" y="5356734"/>
              <a:ext cx="341908" cy="872254"/>
            </a:xfrm>
            <a:prstGeom prst="rect">
              <a:avLst/>
            </a:prstGeom>
          </p:spPr>
        </p:pic>
      </p:grpSp>
    </p:spTree>
    <p:extLst>
      <p:ext uri="{BB962C8B-B14F-4D97-AF65-F5344CB8AC3E}">
        <p14:creationId xmlns:p14="http://schemas.microsoft.com/office/powerpoint/2010/main" val="3480756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250"/>
                            </p:stCondLst>
                            <p:childTnLst>
                              <p:par>
                                <p:cTn id="17" presetID="2" presetClass="entr" presetSubtype="4" decel="10000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9923EEF2-A44C-48C9-A40B-2579E4824E95}"/>
              </a:ext>
            </a:extLst>
          </p:cNvPr>
          <p:cNvGrpSpPr/>
          <p:nvPr/>
        </p:nvGrpSpPr>
        <p:grpSpPr>
          <a:xfrm>
            <a:off x="-3" y="0"/>
            <a:ext cx="12192007" cy="6858000"/>
            <a:chOff x="-3" y="0"/>
            <a:chExt cx="12192007" cy="6858000"/>
          </a:xfrm>
        </p:grpSpPr>
        <p:pic>
          <p:nvPicPr>
            <p:cNvPr id="5" name="图片 4">
              <a:extLst>
                <a:ext uri="{FF2B5EF4-FFF2-40B4-BE49-F238E27FC236}">
                  <a16:creationId xmlns:a16="http://schemas.microsoft.com/office/drawing/2014/main" xmlns="" id="{C8D5F3D3-71C9-4286-AD3A-0DA9C1E791D8}"/>
                </a:ext>
              </a:extLst>
            </p:cNvPr>
            <p:cNvPicPr>
              <a:picLocks noChangeAspect="1"/>
            </p:cNvPicPr>
            <p:nvPr/>
          </p:nvPicPr>
          <p:blipFill>
            <a:blip r:embed="rId3"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6" name="矩形 5">
              <a:extLst>
                <a:ext uri="{FF2B5EF4-FFF2-40B4-BE49-F238E27FC236}">
                  <a16:creationId xmlns:a16="http://schemas.microsoft.com/office/drawing/2014/main" xmlns="" id="{49F7951E-BB22-4032-A2B9-D701F857B54F}"/>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sp>
        <p:nvSpPr>
          <p:cNvPr id="50" name="任意多边形: 形状 49">
            <a:extLst>
              <a:ext uri="{FF2B5EF4-FFF2-40B4-BE49-F238E27FC236}">
                <a16:creationId xmlns:a16="http://schemas.microsoft.com/office/drawing/2014/main" xmlns="" id="{3A0C0B23-63EA-4FDC-9DB9-F6400C4E2047}"/>
              </a:ext>
            </a:extLst>
          </p:cNvPr>
          <p:cNvSpPr/>
          <p:nvPr/>
        </p:nvSpPr>
        <p:spPr>
          <a:xfrm rot="1426570">
            <a:off x="7336371" y="4587616"/>
            <a:ext cx="5205602" cy="1856127"/>
          </a:xfrm>
          <a:custGeom>
            <a:avLst/>
            <a:gdLst>
              <a:gd name="connsiteX0" fmla="*/ 0 w 5205602"/>
              <a:gd name="connsiteY0" fmla="*/ 928063 h 1856127"/>
              <a:gd name="connsiteX1" fmla="*/ 0 w 5205602"/>
              <a:gd name="connsiteY1" fmla="*/ 928063 h 1856127"/>
              <a:gd name="connsiteX2" fmla="*/ 0 w 5205602"/>
              <a:gd name="connsiteY2" fmla="*/ 928064 h 1856127"/>
              <a:gd name="connsiteX3" fmla="*/ 566819 w 5205602"/>
              <a:gd name="connsiteY3" fmla="*/ 72932 h 1856127"/>
              <a:gd name="connsiteX4" fmla="*/ 928064 w 5205602"/>
              <a:gd name="connsiteY4" fmla="*/ 0 h 1856127"/>
              <a:gd name="connsiteX5" fmla="*/ 4655702 w 5205602"/>
              <a:gd name="connsiteY5" fmla="*/ 0 h 1856127"/>
              <a:gd name="connsiteX6" fmla="*/ 5205602 w 5205602"/>
              <a:gd name="connsiteY6" fmla="*/ 1248197 h 1856127"/>
              <a:gd name="connsiteX7" fmla="*/ 3825685 w 5205602"/>
              <a:gd name="connsiteY7" fmla="*/ 1856127 h 1856127"/>
              <a:gd name="connsiteX8" fmla="*/ 928064 w 5205602"/>
              <a:gd name="connsiteY8" fmla="*/ 1856127 h 1856127"/>
              <a:gd name="connsiteX9" fmla="*/ 18855 w 5205602"/>
              <a:gd name="connsiteY9" fmla="*/ 1115101 h 1856127"/>
              <a:gd name="connsiteX10" fmla="*/ 0 w 5205602"/>
              <a:gd name="connsiteY10" fmla="*/ 928063 h 1856127"/>
              <a:gd name="connsiteX11" fmla="*/ 18855 w 5205602"/>
              <a:gd name="connsiteY11" fmla="*/ 741027 h 1856127"/>
              <a:gd name="connsiteX12" fmla="*/ 566819 w 5205602"/>
              <a:gd name="connsiteY12" fmla="*/ 72932 h 185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05602" h="1856127">
                <a:moveTo>
                  <a:pt x="0" y="928063"/>
                </a:moveTo>
                <a:lnTo>
                  <a:pt x="0" y="928063"/>
                </a:lnTo>
                <a:lnTo>
                  <a:pt x="0" y="928064"/>
                </a:lnTo>
                <a:close/>
                <a:moveTo>
                  <a:pt x="566819" y="72932"/>
                </a:moveTo>
                <a:cubicBezTo>
                  <a:pt x="677852" y="25969"/>
                  <a:pt x="799925" y="0"/>
                  <a:pt x="928064" y="0"/>
                </a:cubicBezTo>
                <a:lnTo>
                  <a:pt x="4655702" y="0"/>
                </a:lnTo>
                <a:lnTo>
                  <a:pt x="5205602" y="1248197"/>
                </a:lnTo>
                <a:lnTo>
                  <a:pt x="3825685" y="1856127"/>
                </a:lnTo>
                <a:lnTo>
                  <a:pt x="928064" y="1856127"/>
                </a:lnTo>
                <a:cubicBezTo>
                  <a:pt x="479578" y="1856127"/>
                  <a:pt x="105394" y="1538004"/>
                  <a:pt x="18855" y="1115101"/>
                </a:cubicBezTo>
                <a:lnTo>
                  <a:pt x="0" y="928063"/>
                </a:lnTo>
                <a:lnTo>
                  <a:pt x="18855" y="741027"/>
                </a:lnTo>
                <a:cubicBezTo>
                  <a:pt x="80668" y="438953"/>
                  <a:pt x="289239" y="190338"/>
                  <a:pt x="566819" y="72932"/>
                </a:cubicBezTo>
                <a:close/>
              </a:path>
            </a:pathLst>
          </a:custGeom>
          <a:gradFill>
            <a:gsLst>
              <a:gs pos="100000">
                <a:schemeClr val="accent3">
                  <a:lumMod val="20000"/>
                  <a:lumOff val="80000"/>
                </a:schemeClr>
              </a:gs>
              <a:gs pos="0">
                <a:schemeClr val="accent3"/>
              </a:gs>
            </a:gsLst>
            <a:lin ang="2700000" scaled="0"/>
          </a:gradFill>
          <a:ln>
            <a:noFill/>
          </a:ln>
          <a:effectLst>
            <a:outerShdw blurRad="330200" dist="38100" dir="5400000" algn="t" rotWithShape="0">
              <a:schemeClr val="accent4">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形状 47">
            <a:extLst>
              <a:ext uri="{FF2B5EF4-FFF2-40B4-BE49-F238E27FC236}">
                <a16:creationId xmlns:a16="http://schemas.microsoft.com/office/drawing/2014/main" xmlns="" id="{F38F25B7-BA5B-426B-A632-642CB2F5F286}"/>
              </a:ext>
            </a:extLst>
          </p:cNvPr>
          <p:cNvSpPr/>
          <p:nvPr/>
        </p:nvSpPr>
        <p:spPr>
          <a:xfrm rot="1426570">
            <a:off x="8505145" y="3470138"/>
            <a:ext cx="4158214" cy="1462926"/>
          </a:xfrm>
          <a:custGeom>
            <a:avLst/>
            <a:gdLst>
              <a:gd name="connsiteX0" fmla="*/ 446745 w 4158214"/>
              <a:gd name="connsiteY0" fmla="*/ 57482 h 1462926"/>
              <a:gd name="connsiteX1" fmla="*/ 731463 w 4158214"/>
              <a:gd name="connsiteY1" fmla="*/ 0 h 1462926"/>
              <a:gd name="connsiteX2" fmla="*/ 3513714 w 4158214"/>
              <a:gd name="connsiteY2" fmla="*/ 0 h 1462926"/>
              <a:gd name="connsiteX3" fmla="*/ 4158214 w 4158214"/>
              <a:gd name="connsiteY3" fmla="*/ 1462926 h 1462926"/>
              <a:gd name="connsiteX4" fmla="*/ 731463 w 4158214"/>
              <a:gd name="connsiteY4" fmla="*/ 1462926 h 1462926"/>
              <a:gd name="connsiteX5" fmla="*/ 0 w 4158214"/>
              <a:gd name="connsiteY5" fmla="*/ 731463 h 1462926"/>
              <a:gd name="connsiteX6" fmla="*/ 446745 w 4158214"/>
              <a:gd name="connsiteY6" fmla="*/ 57482 h 1462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8214" h="1462926">
                <a:moveTo>
                  <a:pt x="446745" y="57482"/>
                </a:moveTo>
                <a:cubicBezTo>
                  <a:pt x="534255" y="20468"/>
                  <a:pt x="630469" y="0"/>
                  <a:pt x="731463" y="0"/>
                </a:cubicBezTo>
                <a:lnTo>
                  <a:pt x="3513714" y="0"/>
                </a:lnTo>
                <a:lnTo>
                  <a:pt x="4158214" y="1462926"/>
                </a:lnTo>
                <a:lnTo>
                  <a:pt x="731463" y="1462926"/>
                </a:lnTo>
                <a:cubicBezTo>
                  <a:pt x="327487" y="1462926"/>
                  <a:pt x="0" y="1135439"/>
                  <a:pt x="0" y="731463"/>
                </a:cubicBezTo>
                <a:cubicBezTo>
                  <a:pt x="0" y="428481"/>
                  <a:pt x="184211" y="168524"/>
                  <a:pt x="446745" y="57482"/>
                </a:cubicBezTo>
                <a:close/>
              </a:path>
            </a:pathLst>
          </a:custGeom>
          <a:gradFill>
            <a:gsLst>
              <a:gs pos="100000">
                <a:schemeClr val="accent3">
                  <a:lumMod val="20000"/>
                  <a:lumOff val="80000"/>
                </a:schemeClr>
              </a:gs>
              <a:gs pos="0">
                <a:schemeClr val="accent3"/>
              </a:gs>
            </a:gsLst>
            <a:lin ang="2700000" scaled="0"/>
          </a:gradFill>
          <a:ln>
            <a:noFill/>
          </a:ln>
          <a:effectLst>
            <a:outerShdw blurRad="330200" dist="38100" dir="5400000" algn="t" rotWithShape="0">
              <a:schemeClr val="accent4">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任意多边形: 形状 51">
            <a:extLst>
              <a:ext uri="{FF2B5EF4-FFF2-40B4-BE49-F238E27FC236}">
                <a16:creationId xmlns:a16="http://schemas.microsoft.com/office/drawing/2014/main" xmlns="" id="{CF78CE43-D592-4862-AB25-BEFD7B6881CC}"/>
              </a:ext>
            </a:extLst>
          </p:cNvPr>
          <p:cNvSpPr/>
          <p:nvPr/>
        </p:nvSpPr>
        <p:spPr>
          <a:xfrm rot="1426570">
            <a:off x="7000163" y="5817634"/>
            <a:ext cx="4741819" cy="1991223"/>
          </a:xfrm>
          <a:custGeom>
            <a:avLst/>
            <a:gdLst>
              <a:gd name="connsiteX0" fmla="*/ 777632 w 4741819"/>
              <a:gd name="connsiteY0" fmla="*/ 100056 h 1991223"/>
              <a:gd name="connsiteX1" fmla="*/ 1273231 w 4741819"/>
              <a:gd name="connsiteY1" fmla="*/ 0 h 1991223"/>
              <a:gd name="connsiteX2" fmla="*/ 4741819 w 4741819"/>
              <a:gd name="connsiteY2" fmla="*/ 0 h 1991223"/>
              <a:gd name="connsiteX3" fmla="*/ 222022 w 4741819"/>
              <a:gd name="connsiteY3" fmla="*/ 1991223 h 1991223"/>
              <a:gd name="connsiteX4" fmla="*/ 217448 w 4741819"/>
              <a:gd name="connsiteY4" fmla="*/ 1985106 h 1991223"/>
              <a:gd name="connsiteX5" fmla="*/ 1 w 4741819"/>
              <a:gd name="connsiteY5" fmla="*/ 1273231 h 1991223"/>
              <a:gd name="connsiteX6" fmla="*/ 777632 w 4741819"/>
              <a:gd name="connsiteY6" fmla="*/ 100056 h 199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1819" h="1991223">
                <a:moveTo>
                  <a:pt x="777632" y="100056"/>
                </a:moveTo>
                <a:cubicBezTo>
                  <a:pt x="929960" y="35628"/>
                  <a:pt x="1097435" y="0"/>
                  <a:pt x="1273231" y="0"/>
                </a:cubicBezTo>
                <a:lnTo>
                  <a:pt x="4741819" y="0"/>
                </a:lnTo>
                <a:lnTo>
                  <a:pt x="222022" y="1991223"/>
                </a:lnTo>
                <a:lnTo>
                  <a:pt x="217448" y="1985106"/>
                </a:lnTo>
                <a:cubicBezTo>
                  <a:pt x="80163" y="1781898"/>
                  <a:pt x="0" y="1536926"/>
                  <a:pt x="1" y="1273231"/>
                </a:cubicBezTo>
                <a:cubicBezTo>
                  <a:pt x="0" y="745841"/>
                  <a:pt x="320651" y="293344"/>
                  <a:pt x="777632" y="100056"/>
                </a:cubicBezTo>
                <a:close/>
              </a:path>
            </a:pathLst>
          </a:custGeom>
          <a:gradFill>
            <a:gsLst>
              <a:gs pos="100000">
                <a:schemeClr val="accent3">
                  <a:lumMod val="20000"/>
                  <a:lumOff val="80000"/>
                </a:schemeClr>
              </a:gs>
              <a:gs pos="0">
                <a:schemeClr val="accent3"/>
              </a:gs>
            </a:gsLst>
            <a:lin ang="2700000" scaled="0"/>
          </a:gradFill>
          <a:ln>
            <a:noFill/>
          </a:ln>
          <a:effectLst>
            <a:outerShdw blurRad="330200" dist="38100" dir="5400000" algn="t" rotWithShape="0">
              <a:schemeClr val="accent4">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 name="任意多边形: 形状 45">
            <a:extLst>
              <a:ext uri="{FF2B5EF4-FFF2-40B4-BE49-F238E27FC236}">
                <a16:creationId xmlns:a16="http://schemas.microsoft.com/office/drawing/2014/main" xmlns="" id="{021051CD-2F6C-47AF-A8B1-01E20FB3BCCD}"/>
              </a:ext>
            </a:extLst>
          </p:cNvPr>
          <p:cNvSpPr/>
          <p:nvPr/>
        </p:nvSpPr>
        <p:spPr>
          <a:xfrm rot="1426570">
            <a:off x="10848334" y="2307424"/>
            <a:ext cx="1877682" cy="2253839"/>
          </a:xfrm>
          <a:custGeom>
            <a:avLst/>
            <a:gdLst>
              <a:gd name="connsiteX0" fmla="*/ 697486 w 1877682"/>
              <a:gd name="connsiteY0" fmla="*/ 59571 h 2253839"/>
              <a:gd name="connsiteX1" fmla="*/ 802409 w 1877682"/>
              <a:gd name="connsiteY1" fmla="*/ 21169 h 2253839"/>
              <a:gd name="connsiteX2" fmla="*/ 884740 w 1877682"/>
              <a:gd name="connsiteY2" fmla="*/ 0 h 2253839"/>
              <a:gd name="connsiteX3" fmla="*/ 1877682 w 1877682"/>
              <a:gd name="connsiteY3" fmla="*/ 2253839 h 2253839"/>
              <a:gd name="connsiteX4" fmla="*/ 1142006 w 1877682"/>
              <a:gd name="connsiteY4" fmla="*/ 2253839 h 2253839"/>
              <a:gd name="connsiteX5" fmla="*/ 0 w 1877682"/>
              <a:gd name="connsiteY5" fmla="*/ 1111833 h 2253839"/>
              <a:gd name="connsiteX6" fmla="*/ 697486 w 1877682"/>
              <a:gd name="connsiteY6" fmla="*/ 59571 h 225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7682" h="2253839">
                <a:moveTo>
                  <a:pt x="697486" y="59571"/>
                </a:moveTo>
                <a:cubicBezTo>
                  <a:pt x="731643" y="45125"/>
                  <a:pt x="766649" y="32292"/>
                  <a:pt x="802409" y="21169"/>
                </a:cubicBezTo>
                <a:lnTo>
                  <a:pt x="884740" y="0"/>
                </a:lnTo>
                <a:lnTo>
                  <a:pt x="1877682" y="2253839"/>
                </a:lnTo>
                <a:lnTo>
                  <a:pt x="1142006" y="2253839"/>
                </a:lnTo>
                <a:cubicBezTo>
                  <a:pt x="511294" y="2253839"/>
                  <a:pt x="1" y="1742545"/>
                  <a:pt x="0" y="1111833"/>
                </a:cubicBezTo>
                <a:cubicBezTo>
                  <a:pt x="0" y="638799"/>
                  <a:pt x="287603" y="232938"/>
                  <a:pt x="697486" y="59571"/>
                </a:cubicBezTo>
                <a:close/>
              </a:path>
            </a:pathLst>
          </a:custGeom>
          <a:gradFill>
            <a:gsLst>
              <a:gs pos="100000">
                <a:schemeClr val="accent3">
                  <a:lumMod val="20000"/>
                  <a:lumOff val="80000"/>
                </a:schemeClr>
              </a:gs>
              <a:gs pos="0">
                <a:schemeClr val="accent3"/>
              </a:gs>
            </a:gsLst>
            <a:lin ang="2700000" scaled="0"/>
          </a:gradFill>
          <a:ln>
            <a:noFill/>
          </a:ln>
          <a:effectLst>
            <a:outerShdw blurRad="330200" dist="38100" dir="5400000" algn="t" rotWithShape="0">
              <a:schemeClr val="accent4">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a:extLst>
              <a:ext uri="{FF2B5EF4-FFF2-40B4-BE49-F238E27FC236}">
                <a16:creationId xmlns:a16="http://schemas.microsoft.com/office/drawing/2014/main" xmlns="" id="{611EAB35-7493-4627-821F-2C01BC0642A9}"/>
              </a:ext>
            </a:extLst>
          </p:cNvPr>
          <p:cNvSpPr txBox="1"/>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亮点经验</a:t>
            </a:r>
          </a:p>
        </p:txBody>
      </p:sp>
      <p:sp>
        <p:nvSpPr>
          <p:cNvPr id="8" name="矩形 7">
            <a:extLst>
              <a:ext uri="{FF2B5EF4-FFF2-40B4-BE49-F238E27FC236}">
                <a16:creationId xmlns:a16="http://schemas.microsoft.com/office/drawing/2014/main" xmlns="" id="{23A31E93-C0E7-4793-845B-C8D36F8A887C}"/>
              </a:ext>
            </a:extLst>
          </p:cNvPr>
          <p:cNvSpPr/>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descr="穿着西装笔挺的男子&#10;&#10;描述已自动生成">
            <a:extLst>
              <a:ext uri="{FF2B5EF4-FFF2-40B4-BE49-F238E27FC236}">
                <a16:creationId xmlns:a16="http://schemas.microsoft.com/office/drawing/2014/main" xmlns="" id="{AC9CC361-3A50-4F74-B4A8-80F385422A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25128" y="410725"/>
            <a:ext cx="4297109" cy="6447276"/>
          </a:xfrm>
          <a:prstGeom prst="rect">
            <a:avLst/>
          </a:prstGeom>
        </p:spPr>
      </p:pic>
      <p:grpSp>
        <p:nvGrpSpPr>
          <p:cNvPr id="2" name="组合 1">
            <a:extLst>
              <a:ext uri="{FF2B5EF4-FFF2-40B4-BE49-F238E27FC236}">
                <a16:creationId xmlns:a16="http://schemas.microsoft.com/office/drawing/2014/main" xmlns="" id="{010609EB-1167-44E3-B4A5-8652F492FF2E}"/>
              </a:ext>
            </a:extLst>
          </p:cNvPr>
          <p:cNvGrpSpPr/>
          <p:nvPr/>
        </p:nvGrpSpPr>
        <p:grpSpPr>
          <a:xfrm>
            <a:off x="545529" y="2882868"/>
            <a:ext cx="9577754" cy="1394076"/>
            <a:chOff x="545529" y="2882868"/>
            <a:chExt cx="9577754" cy="1394076"/>
          </a:xfrm>
        </p:grpSpPr>
        <p:grpSp>
          <p:nvGrpSpPr>
            <p:cNvPr id="41" name="组合 40">
              <a:extLst>
                <a:ext uri="{FF2B5EF4-FFF2-40B4-BE49-F238E27FC236}">
                  <a16:creationId xmlns:a16="http://schemas.microsoft.com/office/drawing/2014/main" xmlns="" id="{7CB15D4D-202F-499A-85FC-BAFBAEB30909}"/>
                </a:ext>
              </a:extLst>
            </p:cNvPr>
            <p:cNvGrpSpPr/>
            <p:nvPr/>
          </p:nvGrpSpPr>
          <p:grpSpPr>
            <a:xfrm>
              <a:off x="674467" y="3717257"/>
              <a:ext cx="7453533" cy="559687"/>
              <a:chOff x="416560" y="3365565"/>
              <a:chExt cx="6464300" cy="515686"/>
            </a:xfrm>
          </p:grpSpPr>
          <p:cxnSp>
            <p:nvCxnSpPr>
              <p:cNvPr id="15" name="直接连接符 14">
                <a:extLst>
                  <a:ext uri="{FF2B5EF4-FFF2-40B4-BE49-F238E27FC236}">
                    <a16:creationId xmlns:a16="http://schemas.microsoft.com/office/drawing/2014/main" xmlns="" id="{8FE4D83E-6A52-4648-9EE7-69B11E9A214E}"/>
                  </a:ext>
                </a:extLst>
              </p:cNvPr>
              <p:cNvCxnSpPr>
                <a:cxnSpLocks/>
              </p:cNvCxnSpPr>
              <p:nvPr/>
            </p:nvCxnSpPr>
            <p:spPr>
              <a:xfrm>
                <a:off x="416560" y="3365565"/>
                <a:ext cx="2600960" cy="0"/>
              </a:xfrm>
              <a:prstGeom prst="line">
                <a:avLst/>
              </a:prstGeom>
              <a:ln w="25400" cap="rnd">
                <a:solidFill>
                  <a:schemeClr val="accent3">
                    <a:lumMod val="20000"/>
                    <a:lumOff val="80000"/>
                  </a:schemeClr>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2F305FDA-D38A-443D-B6F4-BF62ECAFFE7F}"/>
                  </a:ext>
                </a:extLst>
              </p:cNvPr>
              <p:cNvCxnSpPr>
                <a:cxnSpLocks/>
              </p:cNvCxnSpPr>
              <p:nvPr/>
            </p:nvCxnSpPr>
            <p:spPr>
              <a:xfrm>
                <a:off x="3489960" y="3365565"/>
                <a:ext cx="3390900" cy="0"/>
              </a:xfrm>
              <a:prstGeom prst="line">
                <a:avLst/>
              </a:prstGeom>
              <a:ln w="25400" cap="rnd">
                <a:solidFill>
                  <a:schemeClr val="accent3">
                    <a:lumMod val="20000"/>
                    <a:lumOff val="80000"/>
                  </a:schemeClr>
                </a:solidFill>
                <a:round/>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28C533C4-C2B2-4F41-B28A-D504C47A5602}"/>
                  </a:ext>
                </a:extLst>
              </p:cNvPr>
              <p:cNvCxnSpPr>
                <a:cxnSpLocks/>
              </p:cNvCxnSpPr>
              <p:nvPr/>
            </p:nvCxnSpPr>
            <p:spPr>
              <a:xfrm>
                <a:off x="3017520" y="3366135"/>
                <a:ext cx="0" cy="514350"/>
              </a:xfrm>
              <a:prstGeom prst="line">
                <a:avLst/>
              </a:prstGeom>
              <a:ln w="25400" cap="rnd">
                <a:solidFill>
                  <a:schemeClr val="accent3">
                    <a:lumMod val="20000"/>
                    <a:lumOff val="80000"/>
                  </a:schemeClr>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4D4E9176-AE4C-465A-B873-53A9AB8FA0F7}"/>
                  </a:ext>
                </a:extLst>
              </p:cNvPr>
              <p:cNvCxnSpPr>
                <a:cxnSpLocks/>
              </p:cNvCxnSpPr>
              <p:nvPr/>
            </p:nvCxnSpPr>
            <p:spPr>
              <a:xfrm flipH="1">
                <a:off x="3021896" y="3365565"/>
                <a:ext cx="468064" cy="515686"/>
              </a:xfrm>
              <a:prstGeom prst="line">
                <a:avLst/>
              </a:prstGeom>
              <a:ln w="25400" cap="rnd">
                <a:solidFill>
                  <a:schemeClr val="accent3">
                    <a:lumMod val="20000"/>
                    <a:lumOff val="80000"/>
                  </a:schemeClr>
                </a:solidFill>
                <a:round/>
              </a:ln>
            </p:spPr>
            <p:style>
              <a:lnRef idx="1">
                <a:schemeClr val="accent1"/>
              </a:lnRef>
              <a:fillRef idx="0">
                <a:schemeClr val="accent1"/>
              </a:fillRef>
              <a:effectRef idx="0">
                <a:schemeClr val="accent1"/>
              </a:effectRef>
              <a:fontRef idx="minor">
                <a:schemeClr val="tx1"/>
              </a:fontRef>
            </p:style>
          </p:cxnSp>
        </p:grpSp>
        <p:sp>
          <p:nvSpPr>
            <p:cNvPr id="43" name="文本框 42">
              <a:extLst>
                <a:ext uri="{FF2B5EF4-FFF2-40B4-BE49-F238E27FC236}">
                  <a16:creationId xmlns:a16="http://schemas.microsoft.com/office/drawing/2014/main" xmlns="" id="{AAC29B8F-AAD6-4391-A132-AF1B66AEB4C2}"/>
                </a:ext>
              </a:extLst>
            </p:cNvPr>
            <p:cNvSpPr txBox="1"/>
            <p:nvPr/>
          </p:nvSpPr>
          <p:spPr>
            <a:xfrm>
              <a:off x="545529" y="2882868"/>
              <a:ext cx="9577754" cy="830997"/>
            </a:xfrm>
            <a:prstGeom prst="rect">
              <a:avLst/>
            </a:prstGeom>
            <a:noFill/>
          </p:spPr>
          <p:txBody>
            <a:bodyPr wrap="square">
              <a:spAutoFit/>
            </a:bodyPr>
            <a:lstStyle/>
            <a:p>
              <a:r>
                <a:rPr lang="zh-CN" altLang="en-US" sz="48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不要等待机会</a:t>
              </a:r>
              <a:r>
                <a:rPr lang="en-US" altLang="zh-CN" sz="48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a:t>
              </a:r>
              <a:r>
                <a:rPr lang="zh-CN" altLang="en-US" sz="48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而要创造机会</a:t>
              </a:r>
            </a:p>
          </p:txBody>
        </p:sp>
      </p:grpSp>
    </p:spTree>
    <p:extLst>
      <p:ext uri="{BB962C8B-B14F-4D97-AF65-F5344CB8AC3E}">
        <p14:creationId xmlns:p14="http://schemas.microsoft.com/office/powerpoint/2010/main" val="362470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1+#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5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3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45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1+#ppt_w/2"/>
                                          </p:val>
                                        </p:tav>
                                        <p:tav tm="100000">
                                          <p:val>
                                            <p:strVal val="#ppt_x"/>
                                          </p:val>
                                        </p:tav>
                                      </p:tavLst>
                                    </p:anim>
                                    <p:anim calcmode="lin" valueType="num">
                                      <p:cBhvr additive="base">
                                        <p:cTn id="20" dur="500" fill="hold"/>
                                        <p:tgtEl>
                                          <p:spTgt spid="46"/>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6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750" fill="hold"/>
                                        <p:tgtEl>
                                          <p:spTgt spid="9"/>
                                        </p:tgtEl>
                                        <p:attrNameLst>
                                          <p:attrName>ppt_x</p:attrName>
                                        </p:attrNameLst>
                                      </p:cBhvr>
                                      <p:tavLst>
                                        <p:tav tm="0">
                                          <p:val>
                                            <p:strVal val="1+#ppt_w/2"/>
                                          </p:val>
                                        </p:tav>
                                        <p:tav tm="100000">
                                          <p:val>
                                            <p:strVal val="#ppt_x"/>
                                          </p:val>
                                        </p:tav>
                                      </p:tavLst>
                                    </p:anim>
                                    <p:anim calcmode="lin" valueType="num">
                                      <p:cBhvr additive="base">
                                        <p:cTn id="24" dur="75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1350"/>
                            </p:stCondLst>
                            <p:childTnLst>
                              <p:par>
                                <p:cTn id="26" presetID="22" presetClass="entr" presetSubtype="8"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8" grpId="0" animBg="1"/>
      <p:bldP spid="52" grpId="0" animBg="1"/>
      <p:bldP spid="4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C3168101-65E1-4D52-AD38-D7AEC4B9FFC3}"/>
              </a:ext>
            </a:extLst>
          </p:cNvPr>
          <p:cNvGrpSpPr/>
          <p:nvPr/>
        </p:nvGrpSpPr>
        <p:grpSpPr>
          <a:xfrm>
            <a:off x="-3" y="0"/>
            <a:ext cx="12192007" cy="6858000"/>
            <a:chOff x="-3" y="0"/>
            <a:chExt cx="12192007" cy="6858000"/>
          </a:xfrm>
        </p:grpSpPr>
        <p:pic>
          <p:nvPicPr>
            <p:cNvPr id="3" name="图片 2">
              <a:extLst>
                <a:ext uri="{FF2B5EF4-FFF2-40B4-BE49-F238E27FC236}">
                  <a16:creationId xmlns:a16="http://schemas.microsoft.com/office/drawing/2014/main" xmlns="" id="{BCEA03C9-B80F-423F-A941-C0808C88C7F5}"/>
                </a:ext>
              </a:extLst>
            </p:cNvPr>
            <p:cNvPicPr>
              <a:picLocks noChangeAspect="1"/>
            </p:cNvPicPr>
            <p:nvPr/>
          </p:nvPicPr>
          <p:blipFill>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4" name="矩形 3">
              <a:extLst>
                <a:ext uri="{FF2B5EF4-FFF2-40B4-BE49-F238E27FC236}">
                  <a16:creationId xmlns:a16="http://schemas.microsoft.com/office/drawing/2014/main" xmlns="" id="{77CBBC77-569D-4ACF-AE5A-1D0C791A65BB}"/>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pic>
        <p:nvPicPr>
          <p:cNvPr id="8" name="图片 7">
            <a:extLst>
              <a:ext uri="{FF2B5EF4-FFF2-40B4-BE49-F238E27FC236}">
                <a16:creationId xmlns:a16="http://schemas.microsoft.com/office/drawing/2014/main" xmlns="" id="{30E3F37A-2CF3-4594-88AA-F24D8E5EF05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25123" y="4217215"/>
            <a:ext cx="22642247" cy="523219"/>
          </a:xfrm>
          <a:prstGeom prst="rect">
            <a:avLst/>
          </a:prstGeom>
        </p:spPr>
      </p:pic>
      <p:grpSp>
        <p:nvGrpSpPr>
          <p:cNvPr id="10" name="组合 9">
            <a:extLst>
              <a:ext uri="{FF2B5EF4-FFF2-40B4-BE49-F238E27FC236}">
                <a16:creationId xmlns:a16="http://schemas.microsoft.com/office/drawing/2014/main" xmlns="" id="{7A21BD44-F499-4B6C-8093-7B7D1461149D}"/>
              </a:ext>
            </a:extLst>
          </p:cNvPr>
          <p:cNvGrpSpPr/>
          <p:nvPr/>
        </p:nvGrpSpPr>
        <p:grpSpPr>
          <a:xfrm>
            <a:off x="1915978" y="1848734"/>
            <a:ext cx="8402739" cy="2215992"/>
            <a:chOff x="4183449" y="2647494"/>
            <a:chExt cx="3462068" cy="913025"/>
          </a:xfrm>
        </p:grpSpPr>
        <p:sp>
          <p:nvSpPr>
            <p:cNvPr id="6" name="文本框 5">
              <a:extLst>
                <a:ext uri="{FF2B5EF4-FFF2-40B4-BE49-F238E27FC236}">
                  <a16:creationId xmlns:a16="http://schemas.microsoft.com/office/drawing/2014/main" xmlns="" id="{112AD943-E11F-4A6A-995A-98DBCEB3FA53}"/>
                </a:ext>
              </a:extLst>
            </p:cNvPr>
            <p:cNvSpPr txBox="1"/>
            <p:nvPr/>
          </p:nvSpPr>
          <p:spPr>
            <a:xfrm>
              <a:off x="5203823" y="2753817"/>
              <a:ext cx="2441694" cy="646726"/>
            </a:xfrm>
            <a:prstGeom prst="rect">
              <a:avLst/>
            </a:prstGeom>
            <a:noFill/>
          </p:spPr>
          <p:txBody>
            <a:bodyPr wrap="square" rtlCol="0">
              <a:spAutoFit/>
            </a:bodyPr>
            <a:lstStyle/>
            <a:p>
              <a:r>
                <a:rPr lang="zh-CN" altLang="en-US" sz="9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问题分析</a:t>
              </a:r>
            </a:p>
          </p:txBody>
        </p:sp>
        <p:sp>
          <p:nvSpPr>
            <p:cNvPr id="7" name="文本框 6">
              <a:extLst>
                <a:ext uri="{FF2B5EF4-FFF2-40B4-BE49-F238E27FC236}">
                  <a16:creationId xmlns:a16="http://schemas.microsoft.com/office/drawing/2014/main" xmlns="" id="{C24339BD-C534-498C-BD80-3E29E47FD38C}"/>
                </a:ext>
              </a:extLst>
            </p:cNvPr>
            <p:cNvSpPr txBox="1"/>
            <p:nvPr/>
          </p:nvSpPr>
          <p:spPr>
            <a:xfrm>
              <a:off x="4183449" y="2647494"/>
              <a:ext cx="908270" cy="91302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3800" i="1" u="none" strike="noStrike" kern="1200" cap="none" spc="0" normalizeH="0" baseline="0" noProof="0" dirty="0">
                  <a:ln>
                    <a:noFill/>
                  </a:ln>
                  <a:gradFill>
                    <a:gsLst>
                      <a:gs pos="0">
                        <a:schemeClr val="accent3"/>
                      </a:gs>
                      <a:gs pos="100000">
                        <a:schemeClr val="accent1">
                          <a:lumMod val="40000"/>
                          <a:lumOff val="60000"/>
                        </a:schemeClr>
                      </a:gs>
                    </a:gsLst>
                    <a:lin ang="5400000" scaled="0"/>
                  </a:gradFill>
                  <a:effectLst/>
                  <a:uLnTx/>
                  <a:uFillTx/>
                  <a:latin typeface="锐字云字库锐宋粗体1.0" panose="02010604000000000000" pitchFamily="2" charset="-122"/>
                  <a:ea typeface="锐字云字库锐宋粗体1.0" panose="02010604000000000000" pitchFamily="2" charset="-122"/>
                </a:rPr>
                <a:t>03</a:t>
              </a:r>
              <a:endParaRPr kumimoji="0" lang="zh-CN" altLang="en-US" sz="13800" i="1" u="none" strike="noStrike" kern="1200" cap="none" spc="0" normalizeH="0" baseline="0" noProof="0" dirty="0">
                <a:ln>
                  <a:noFill/>
                </a:ln>
                <a:gradFill>
                  <a:gsLst>
                    <a:gs pos="0">
                      <a:schemeClr val="accent3"/>
                    </a:gs>
                    <a:gs pos="100000">
                      <a:schemeClr val="accent1">
                        <a:lumMod val="40000"/>
                        <a:lumOff val="60000"/>
                      </a:schemeClr>
                    </a:gs>
                  </a:gsLst>
                  <a:lin ang="5400000" scaled="0"/>
                </a:gradFill>
                <a:effectLst/>
                <a:uLnTx/>
                <a:uFillTx/>
                <a:latin typeface="锐字云字库锐宋粗体1.0" panose="02010604000000000000" pitchFamily="2" charset="-122"/>
                <a:ea typeface="锐字云字库锐宋粗体1.0" panose="02010604000000000000" pitchFamily="2" charset="-122"/>
              </a:endParaRPr>
            </a:p>
          </p:txBody>
        </p:sp>
        <p:sp>
          <p:nvSpPr>
            <p:cNvPr id="9" name="文本框 8">
              <a:extLst>
                <a:ext uri="{FF2B5EF4-FFF2-40B4-BE49-F238E27FC236}">
                  <a16:creationId xmlns:a16="http://schemas.microsoft.com/office/drawing/2014/main" xmlns="" id="{F9EE6295-EC39-4457-BC5E-57A680416230}"/>
                </a:ext>
              </a:extLst>
            </p:cNvPr>
            <p:cNvSpPr txBox="1"/>
            <p:nvPr/>
          </p:nvSpPr>
          <p:spPr>
            <a:xfrm>
              <a:off x="5234470" y="3300146"/>
              <a:ext cx="2215884" cy="215575"/>
            </a:xfrm>
            <a:prstGeom prst="rect">
              <a:avLst/>
            </a:prstGeom>
            <a:noFill/>
          </p:spPr>
          <p:txBody>
            <a:bodyPr wrap="square">
              <a:spAutoFit/>
            </a:bodyPr>
            <a:lstStyle/>
            <a:p>
              <a:r>
                <a:rPr lang="en-US" altLang="zh-CN" sz="2800" spc="300" dirty="0">
                  <a:solidFill>
                    <a:schemeClr val="bg1"/>
                  </a:solidFill>
                </a:rPr>
                <a:t>PROBLEM ANALYSIS</a:t>
              </a:r>
            </a:p>
          </p:txBody>
        </p:sp>
      </p:grpSp>
    </p:spTree>
    <p:extLst>
      <p:ext uri="{BB962C8B-B14F-4D97-AF65-F5344CB8AC3E}">
        <p14:creationId xmlns:p14="http://schemas.microsoft.com/office/powerpoint/2010/main" val="2472896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accel="50000" decel="5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decel="50000" fill="hold" nodeType="withEffect">
                                  <p:stCondLst>
                                    <p:cond delay="0"/>
                                  </p:stCondLst>
                                  <p:childTnLst>
                                    <p:animMotion origin="layout" path="M 0.245473 0 L 0 0 E" pathEditMode="relative" ptsTypes="">
                                      <p:cBhvr>
                                        <p:cTn id="9" dur="500" fill="hold"/>
                                        <p:tgtEl>
                                          <p:spTgt spid="10"/>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500" fill="hold"/>
                                        <p:tgtEl>
                                          <p:spTgt spid="10"/>
                                        </p:tgtEl>
                                      </p:cBhvr>
                                      <p:by x="150000" y="150000"/>
                                      <p:from x="100000" y="100000"/>
                                      <p:to x="100000" y="100000"/>
                                    </p:animScale>
                                  </p:childTnLst>
                                </p:cTn>
                              </p:par>
                              <p:par>
                                <p:cTn id="12" presetID="2" presetClass="entr" presetSubtype="8" decel="10000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0-#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9B59D1E5-5C15-4DAF-AFB6-669B2731288D}"/>
              </a:ext>
            </a:extLst>
          </p:cNvPr>
          <p:cNvGrpSpPr/>
          <p:nvPr/>
        </p:nvGrpSpPr>
        <p:grpSpPr>
          <a:xfrm>
            <a:off x="-3" y="0"/>
            <a:ext cx="12192007" cy="6858000"/>
            <a:chOff x="-3" y="0"/>
            <a:chExt cx="12192007" cy="6858000"/>
          </a:xfrm>
        </p:grpSpPr>
        <p:pic>
          <p:nvPicPr>
            <p:cNvPr id="6" name="图片 5">
              <a:extLst>
                <a:ext uri="{FF2B5EF4-FFF2-40B4-BE49-F238E27FC236}">
                  <a16:creationId xmlns:a16="http://schemas.microsoft.com/office/drawing/2014/main" xmlns="" id="{C202EB1A-7D6C-477D-8999-11DE7CBC2940}"/>
                </a:ext>
              </a:extLst>
            </p:cNvPr>
            <p:cNvPicPr>
              <a:picLocks noChangeAspect="1"/>
            </p:cNvPicPr>
            <p:nvPr/>
          </p:nvPicPr>
          <p:blipFill>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7" name="矩形 6">
              <a:extLst>
                <a:ext uri="{FF2B5EF4-FFF2-40B4-BE49-F238E27FC236}">
                  <a16:creationId xmlns:a16="http://schemas.microsoft.com/office/drawing/2014/main" xmlns="" id="{4FFCDFD2-DE12-420A-BB2E-4507CE49403C}"/>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38" name="组合 37">
            <a:extLst>
              <a:ext uri="{FF2B5EF4-FFF2-40B4-BE49-F238E27FC236}">
                <a16:creationId xmlns:a16="http://schemas.microsoft.com/office/drawing/2014/main" xmlns="" id="{E76C8048-45DC-493C-9012-D80A7A1A4729}"/>
              </a:ext>
            </a:extLst>
          </p:cNvPr>
          <p:cNvGrpSpPr/>
          <p:nvPr/>
        </p:nvGrpSpPr>
        <p:grpSpPr>
          <a:xfrm>
            <a:off x="4651698" y="2807338"/>
            <a:ext cx="2876862" cy="2876860"/>
            <a:chOff x="4651698" y="2807338"/>
            <a:chExt cx="2876862" cy="2876860"/>
          </a:xfrm>
        </p:grpSpPr>
        <p:sp>
          <p:nvSpPr>
            <p:cNvPr id="8" name="任意多边形: 形状 7">
              <a:extLst>
                <a:ext uri="{FF2B5EF4-FFF2-40B4-BE49-F238E27FC236}">
                  <a16:creationId xmlns:a16="http://schemas.microsoft.com/office/drawing/2014/main" xmlns="" id="{1BF8235E-1F8C-4A69-A984-0CF3394EBEF4}"/>
                </a:ext>
              </a:extLst>
            </p:cNvPr>
            <p:cNvSpPr/>
            <p:nvPr/>
          </p:nvSpPr>
          <p:spPr>
            <a:xfrm>
              <a:off x="4651698" y="2807338"/>
              <a:ext cx="2876862" cy="2876860"/>
            </a:xfrm>
            <a:custGeom>
              <a:avLst/>
              <a:gdLst>
                <a:gd name="connsiteX0" fmla="*/ 0 w 2577997"/>
                <a:gd name="connsiteY0" fmla="*/ 1288999 h 2577997"/>
                <a:gd name="connsiteX1" fmla="*/ 1288999 w 2577997"/>
                <a:gd name="connsiteY1" fmla="*/ 0 h 2577997"/>
                <a:gd name="connsiteX2" fmla="*/ 2577998 w 2577997"/>
                <a:gd name="connsiteY2" fmla="*/ 1288999 h 2577997"/>
                <a:gd name="connsiteX3" fmla="*/ 1288999 w 2577997"/>
                <a:gd name="connsiteY3" fmla="*/ 2577998 h 2577997"/>
                <a:gd name="connsiteX4" fmla="*/ 0 w 2577997"/>
                <a:gd name="connsiteY4" fmla="*/ 1288999 h 25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7997" h="2577997">
                  <a:moveTo>
                    <a:pt x="0" y="1288999"/>
                  </a:moveTo>
                  <a:cubicBezTo>
                    <a:pt x="0" y="577105"/>
                    <a:pt x="577105" y="0"/>
                    <a:pt x="1288999" y="0"/>
                  </a:cubicBezTo>
                  <a:cubicBezTo>
                    <a:pt x="2000893" y="0"/>
                    <a:pt x="2577998" y="577105"/>
                    <a:pt x="2577998" y="1288999"/>
                  </a:cubicBezTo>
                  <a:cubicBezTo>
                    <a:pt x="2577998" y="2000893"/>
                    <a:pt x="2000893" y="2577998"/>
                    <a:pt x="1288999" y="2577998"/>
                  </a:cubicBezTo>
                  <a:cubicBezTo>
                    <a:pt x="577105" y="2577998"/>
                    <a:pt x="0" y="2000893"/>
                    <a:pt x="0" y="1288999"/>
                  </a:cubicBezTo>
                  <a:close/>
                </a:path>
              </a:pathLst>
            </a:custGeom>
            <a:solidFill>
              <a:schemeClr val="bg1">
                <a:lumMod val="95000"/>
              </a:schemeClr>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49929" tIns="449929" rIns="449929" bIns="449929" numCol="1" spcCol="1270" anchor="ctr" anchorCtr="0">
              <a:noAutofit/>
            </a:bodyPr>
            <a:lstStyle/>
            <a:p>
              <a:pPr marL="0" marR="0" lvl="0" indent="0" algn="ctr" defTabSz="2533650" rtl="0" eaLnBrk="1" fontAlgn="auto" latinLnBrk="0" hangingPunct="1">
                <a:lnSpc>
                  <a:spcPct val="90000"/>
                </a:lnSpc>
                <a:spcBef>
                  <a:spcPct val="0"/>
                </a:spcBef>
                <a:spcAft>
                  <a:spcPct val="35000"/>
                </a:spcAft>
                <a:buClrTx/>
                <a:buSzTx/>
                <a:buFontTx/>
                <a:buNone/>
                <a:tabLst/>
                <a:defRPr/>
              </a:pPr>
              <a:endParaRPr kumimoji="0" lang="zh-CN" altLang="en-US" sz="5700" b="0" i="0" u="none" strike="noStrike" kern="1200" cap="none" spc="0" normalizeH="0" baseline="0" noProof="0">
                <a:ln>
                  <a:noFill/>
                </a:ln>
                <a:solidFill>
                  <a:schemeClr val="bg1">
                    <a:lumMod val="95000"/>
                  </a:schemeClr>
                </a:solidFill>
                <a:effectLst/>
                <a:uLnTx/>
                <a:uFillTx/>
                <a:latin typeface="等线" panose="020F0502020204030204"/>
                <a:ea typeface="等线" panose="02010600030101010101" pitchFamily="2" charset="-122"/>
                <a:cs typeface="+mn-cs"/>
              </a:endParaRPr>
            </a:p>
          </p:txBody>
        </p:sp>
        <p:sp>
          <p:nvSpPr>
            <p:cNvPr id="19" name="任意多边形: 形状 18">
              <a:extLst>
                <a:ext uri="{FF2B5EF4-FFF2-40B4-BE49-F238E27FC236}">
                  <a16:creationId xmlns:a16="http://schemas.microsoft.com/office/drawing/2014/main" xmlns="" id="{E22021C4-CAD8-4778-ADBC-7C43FD285272}"/>
                </a:ext>
              </a:extLst>
            </p:cNvPr>
            <p:cNvSpPr/>
            <p:nvPr/>
          </p:nvSpPr>
          <p:spPr>
            <a:xfrm>
              <a:off x="5032698" y="3188338"/>
              <a:ext cx="2114862" cy="2114860"/>
            </a:xfrm>
            <a:custGeom>
              <a:avLst/>
              <a:gdLst>
                <a:gd name="connsiteX0" fmla="*/ 0 w 2577997"/>
                <a:gd name="connsiteY0" fmla="*/ 1288999 h 2577997"/>
                <a:gd name="connsiteX1" fmla="*/ 1288999 w 2577997"/>
                <a:gd name="connsiteY1" fmla="*/ 0 h 2577997"/>
                <a:gd name="connsiteX2" fmla="*/ 2577998 w 2577997"/>
                <a:gd name="connsiteY2" fmla="*/ 1288999 h 2577997"/>
                <a:gd name="connsiteX3" fmla="*/ 1288999 w 2577997"/>
                <a:gd name="connsiteY3" fmla="*/ 2577998 h 2577997"/>
                <a:gd name="connsiteX4" fmla="*/ 0 w 2577997"/>
                <a:gd name="connsiteY4" fmla="*/ 1288999 h 25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7997" h="2577997">
                  <a:moveTo>
                    <a:pt x="0" y="1288999"/>
                  </a:moveTo>
                  <a:cubicBezTo>
                    <a:pt x="0" y="577105"/>
                    <a:pt x="577105" y="0"/>
                    <a:pt x="1288999" y="0"/>
                  </a:cubicBezTo>
                  <a:cubicBezTo>
                    <a:pt x="2000893" y="0"/>
                    <a:pt x="2577998" y="577105"/>
                    <a:pt x="2577998" y="1288999"/>
                  </a:cubicBezTo>
                  <a:cubicBezTo>
                    <a:pt x="2577998" y="2000893"/>
                    <a:pt x="2000893" y="2577998"/>
                    <a:pt x="1288999" y="2577998"/>
                  </a:cubicBezTo>
                  <a:cubicBezTo>
                    <a:pt x="577105" y="2577998"/>
                    <a:pt x="0" y="2000893"/>
                    <a:pt x="0" y="1288999"/>
                  </a:cubicBezTo>
                  <a:close/>
                </a:path>
              </a:pathLst>
            </a:custGeom>
            <a:gradFill>
              <a:gsLst>
                <a:gs pos="0">
                  <a:schemeClr val="accent3">
                    <a:lumMod val="60000"/>
                    <a:lumOff val="40000"/>
                  </a:schemeClr>
                </a:gs>
                <a:gs pos="100000">
                  <a:schemeClr val="accent3">
                    <a:lumMod val="75000"/>
                  </a:schemeClr>
                </a:gs>
              </a:gsLst>
              <a:lin ang="2700000" scaled="0"/>
            </a:gradFill>
            <a:ln>
              <a:noFill/>
            </a:ln>
            <a:effectLst>
              <a:outerShdw blurRad="5207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等线" panose="020F0502020204030204"/>
                <a:ea typeface="等线" panose="02010600030101010101" pitchFamily="2" charset="-122"/>
              </a:endParaRPr>
            </a:p>
          </p:txBody>
        </p:sp>
        <p:sp>
          <p:nvSpPr>
            <p:cNvPr id="28" name="文本框 27">
              <a:extLst>
                <a:ext uri="{FF2B5EF4-FFF2-40B4-BE49-F238E27FC236}">
                  <a16:creationId xmlns:a16="http://schemas.microsoft.com/office/drawing/2014/main" xmlns="" id="{C9073694-D78C-46DE-BAEF-F731CBB9F1ED}"/>
                </a:ext>
              </a:extLst>
            </p:cNvPr>
            <p:cNvSpPr txBox="1"/>
            <p:nvPr/>
          </p:nvSpPr>
          <p:spPr>
            <a:xfrm>
              <a:off x="5371379" y="3751459"/>
              <a:ext cx="1449243" cy="107721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SWOT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分析</a:t>
              </a:r>
            </a:p>
          </p:txBody>
        </p:sp>
      </p:grpSp>
      <p:sp>
        <p:nvSpPr>
          <p:cNvPr id="3" name="文本框 2">
            <a:extLst>
              <a:ext uri="{FF2B5EF4-FFF2-40B4-BE49-F238E27FC236}">
                <a16:creationId xmlns:a16="http://schemas.microsoft.com/office/drawing/2014/main" xmlns="" id="{62C80E4D-C303-465A-9B9F-060FB0FA5DA5}"/>
              </a:ext>
            </a:extLst>
          </p:cNvPr>
          <p:cNvSpPr txBox="1"/>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问题分析</a:t>
            </a:r>
            <a:endParaRPr lang="en-US" altLang="zh-CN"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endParaRPr>
          </a:p>
        </p:txBody>
      </p:sp>
      <p:sp>
        <p:nvSpPr>
          <p:cNvPr id="4" name="矩形 3">
            <a:extLst>
              <a:ext uri="{FF2B5EF4-FFF2-40B4-BE49-F238E27FC236}">
                <a16:creationId xmlns:a16="http://schemas.microsoft.com/office/drawing/2014/main" xmlns="" id="{69E42FD3-7690-4A3F-900E-5433F0FBC3F1}"/>
              </a:ext>
            </a:extLst>
          </p:cNvPr>
          <p:cNvSpPr/>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13" name="直接连接符 12">
            <a:extLst>
              <a:ext uri="{FF2B5EF4-FFF2-40B4-BE49-F238E27FC236}">
                <a16:creationId xmlns:a16="http://schemas.microsoft.com/office/drawing/2014/main" xmlns="" id="{C5A6E1FB-0C77-436E-AC73-D73696C4FA2F}"/>
              </a:ext>
            </a:extLst>
          </p:cNvPr>
          <p:cNvCxnSpPr>
            <a:cxnSpLocks/>
          </p:cNvCxnSpPr>
          <p:nvPr/>
        </p:nvCxnSpPr>
        <p:spPr>
          <a:xfrm>
            <a:off x="708967" y="1956990"/>
            <a:ext cx="10774066"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a16="http://schemas.microsoft.com/office/drawing/2014/main" xmlns="" id="{96082B9F-21F7-45B6-90BE-1820E050DE70}"/>
              </a:ext>
            </a:extLst>
          </p:cNvPr>
          <p:cNvGrpSpPr/>
          <p:nvPr/>
        </p:nvGrpSpPr>
        <p:grpSpPr>
          <a:xfrm>
            <a:off x="4480704" y="2636344"/>
            <a:ext cx="844568" cy="844568"/>
            <a:chOff x="4480704" y="2636344"/>
            <a:chExt cx="844568" cy="844568"/>
          </a:xfrm>
        </p:grpSpPr>
        <p:sp>
          <p:nvSpPr>
            <p:cNvPr id="22" name="任意多边形: 形状 21">
              <a:extLst>
                <a:ext uri="{FF2B5EF4-FFF2-40B4-BE49-F238E27FC236}">
                  <a16:creationId xmlns:a16="http://schemas.microsoft.com/office/drawing/2014/main" xmlns="" id="{7D3537B5-8E1B-48FB-95E8-EB664D54F2F9}"/>
                </a:ext>
              </a:extLst>
            </p:cNvPr>
            <p:cNvSpPr/>
            <p:nvPr/>
          </p:nvSpPr>
          <p:spPr>
            <a:xfrm>
              <a:off x="4480704" y="2636344"/>
              <a:ext cx="844568" cy="844568"/>
            </a:xfrm>
            <a:custGeom>
              <a:avLst/>
              <a:gdLst>
                <a:gd name="connsiteX0" fmla="*/ 0 w 1288998"/>
                <a:gd name="connsiteY0" fmla="*/ 644499 h 1288998"/>
                <a:gd name="connsiteX1" fmla="*/ 644499 w 1288998"/>
                <a:gd name="connsiteY1" fmla="*/ 0 h 1288998"/>
                <a:gd name="connsiteX2" fmla="*/ 1288998 w 1288998"/>
                <a:gd name="connsiteY2" fmla="*/ 644499 h 1288998"/>
                <a:gd name="connsiteX3" fmla="*/ 644499 w 1288998"/>
                <a:gd name="connsiteY3" fmla="*/ 1288998 h 1288998"/>
                <a:gd name="connsiteX4" fmla="*/ 0 w 1288998"/>
                <a:gd name="connsiteY4" fmla="*/ 644499 h 1288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998" h="1288998">
                  <a:moveTo>
                    <a:pt x="0" y="644499"/>
                  </a:moveTo>
                  <a:cubicBezTo>
                    <a:pt x="0" y="288552"/>
                    <a:pt x="288552" y="0"/>
                    <a:pt x="644499" y="0"/>
                  </a:cubicBezTo>
                  <a:cubicBezTo>
                    <a:pt x="1000446" y="0"/>
                    <a:pt x="1288998" y="288552"/>
                    <a:pt x="1288998" y="644499"/>
                  </a:cubicBezTo>
                  <a:cubicBezTo>
                    <a:pt x="1288998" y="1000446"/>
                    <a:pt x="1000446" y="1288998"/>
                    <a:pt x="644499" y="1288998"/>
                  </a:cubicBezTo>
                  <a:cubicBezTo>
                    <a:pt x="288552" y="1288998"/>
                    <a:pt x="0" y="1000446"/>
                    <a:pt x="0" y="644499"/>
                  </a:cubicBezTo>
                  <a:close/>
                </a:path>
              </a:pathLst>
            </a:custGeom>
            <a:gradFill>
              <a:gsLst>
                <a:gs pos="0">
                  <a:schemeClr val="accent3">
                    <a:lumMod val="60000"/>
                    <a:lumOff val="40000"/>
                  </a:schemeClr>
                </a:gs>
                <a:gs pos="100000">
                  <a:schemeClr val="accent3">
                    <a:lumMod val="75000"/>
                  </a:schemeClr>
                </a:gs>
              </a:gsLst>
              <a:lin ang="2700000" scaled="0"/>
            </a:gradFill>
            <a:ln>
              <a:noFill/>
            </a:ln>
            <a:effectLst>
              <a:outerShdw blurRad="190500" dist="139700" dir="2700000" sx="95000" sy="95000" algn="tl"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等线" panose="020F0502020204030204"/>
                <a:ea typeface="等线" panose="02010600030101010101" pitchFamily="2" charset="-122"/>
              </a:endParaRPr>
            </a:p>
          </p:txBody>
        </p:sp>
        <p:sp>
          <p:nvSpPr>
            <p:cNvPr id="24" name="矩形 23">
              <a:extLst>
                <a:ext uri="{FF2B5EF4-FFF2-40B4-BE49-F238E27FC236}">
                  <a16:creationId xmlns:a16="http://schemas.microsoft.com/office/drawing/2014/main" xmlns="" id="{2E7C6F7C-DADD-4FA5-90DB-7548CFEB18B3}"/>
                </a:ext>
              </a:extLst>
            </p:cNvPr>
            <p:cNvSpPr/>
            <p:nvPr/>
          </p:nvSpPr>
          <p:spPr>
            <a:xfrm>
              <a:off x="4592842" y="2663172"/>
              <a:ext cx="561372" cy="76944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S</a:t>
              </a:r>
              <a:endParaRPr kumimoji="0" lang="zh-CN" altLang="en-US" sz="44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31" name="组合 30">
            <a:extLst>
              <a:ext uri="{FF2B5EF4-FFF2-40B4-BE49-F238E27FC236}">
                <a16:creationId xmlns:a16="http://schemas.microsoft.com/office/drawing/2014/main" xmlns="" id="{F7048980-9EAC-4106-8CC6-EFAEAA237EAA}"/>
              </a:ext>
            </a:extLst>
          </p:cNvPr>
          <p:cNvGrpSpPr/>
          <p:nvPr/>
        </p:nvGrpSpPr>
        <p:grpSpPr>
          <a:xfrm>
            <a:off x="6854984" y="2636344"/>
            <a:ext cx="844568" cy="844568"/>
            <a:chOff x="6854984" y="2636344"/>
            <a:chExt cx="844568" cy="844568"/>
          </a:xfrm>
        </p:grpSpPr>
        <p:sp>
          <p:nvSpPr>
            <p:cNvPr id="18" name="任意多边形: 形状 17">
              <a:extLst>
                <a:ext uri="{FF2B5EF4-FFF2-40B4-BE49-F238E27FC236}">
                  <a16:creationId xmlns:a16="http://schemas.microsoft.com/office/drawing/2014/main" xmlns="" id="{E106CEBA-A0CC-46C2-9BDC-7ABE945A0A41}"/>
                </a:ext>
              </a:extLst>
            </p:cNvPr>
            <p:cNvSpPr/>
            <p:nvPr/>
          </p:nvSpPr>
          <p:spPr>
            <a:xfrm>
              <a:off x="6854984" y="2636344"/>
              <a:ext cx="844568" cy="844568"/>
            </a:xfrm>
            <a:custGeom>
              <a:avLst/>
              <a:gdLst>
                <a:gd name="connsiteX0" fmla="*/ 0 w 1288998"/>
                <a:gd name="connsiteY0" fmla="*/ 644499 h 1288998"/>
                <a:gd name="connsiteX1" fmla="*/ 644499 w 1288998"/>
                <a:gd name="connsiteY1" fmla="*/ 0 h 1288998"/>
                <a:gd name="connsiteX2" fmla="*/ 1288998 w 1288998"/>
                <a:gd name="connsiteY2" fmla="*/ 644499 h 1288998"/>
                <a:gd name="connsiteX3" fmla="*/ 644499 w 1288998"/>
                <a:gd name="connsiteY3" fmla="*/ 1288998 h 1288998"/>
                <a:gd name="connsiteX4" fmla="*/ 0 w 1288998"/>
                <a:gd name="connsiteY4" fmla="*/ 644499 h 1288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998" h="1288998">
                  <a:moveTo>
                    <a:pt x="0" y="644499"/>
                  </a:moveTo>
                  <a:cubicBezTo>
                    <a:pt x="0" y="288552"/>
                    <a:pt x="288552" y="0"/>
                    <a:pt x="644499" y="0"/>
                  </a:cubicBezTo>
                  <a:cubicBezTo>
                    <a:pt x="1000446" y="0"/>
                    <a:pt x="1288998" y="288552"/>
                    <a:pt x="1288998" y="644499"/>
                  </a:cubicBezTo>
                  <a:cubicBezTo>
                    <a:pt x="1288998" y="1000446"/>
                    <a:pt x="1000446" y="1288998"/>
                    <a:pt x="644499" y="1288998"/>
                  </a:cubicBezTo>
                  <a:cubicBezTo>
                    <a:pt x="288552" y="1288998"/>
                    <a:pt x="0" y="1000446"/>
                    <a:pt x="0" y="644499"/>
                  </a:cubicBezTo>
                  <a:close/>
                </a:path>
              </a:pathLst>
            </a:custGeom>
            <a:gradFill>
              <a:gsLst>
                <a:gs pos="0">
                  <a:schemeClr val="accent3">
                    <a:lumMod val="60000"/>
                    <a:lumOff val="40000"/>
                  </a:schemeClr>
                </a:gs>
                <a:gs pos="100000">
                  <a:schemeClr val="accent3">
                    <a:lumMod val="75000"/>
                  </a:schemeClr>
                </a:gs>
              </a:gsLst>
              <a:lin ang="2700000" scaled="0"/>
            </a:gradFill>
            <a:ln>
              <a:noFill/>
            </a:ln>
            <a:effectLst>
              <a:outerShdw blurRad="190500" dist="139700" dir="2700000" sx="95000" sy="95000" algn="tl"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等线" panose="020F0502020204030204"/>
                <a:ea typeface="等线" panose="02010600030101010101" pitchFamily="2" charset="-122"/>
              </a:endParaRPr>
            </a:p>
          </p:txBody>
        </p:sp>
        <p:sp>
          <p:nvSpPr>
            <p:cNvPr id="25" name="矩形 24">
              <a:extLst>
                <a:ext uri="{FF2B5EF4-FFF2-40B4-BE49-F238E27FC236}">
                  <a16:creationId xmlns:a16="http://schemas.microsoft.com/office/drawing/2014/main" xmlns="" id="{81F54190-E05A-4058-836A-C6FC21359AC9}"/>
                </a:ext>
              </a:extLst>
            </p:cNvPr>
            <p:cNvSpPr/>
            <p:nvPr/>
          </p:nvSpPr>
          <p:spPr>
            <a:xfrm>
              <a:off x="6913888" y="2691153"/>
              <a:ext cx="716863" cy="76944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W</a:t>
              </a:r>
              <a:endParaRPr kumimoji="0" lang="zh-CN" altLang="en-US" sz="44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 name="组合 11">
            <a:extLst>
              <a:ext uri="{FF2B5EF4-FFF2-40B4-BE49-F238E27FC236}">
                <a16:creationId xmlns:a16="http://schemas.microsoft.com/office/drawing/2014/main" xmlns="" id="{BF1B629E-BED4-4259-A350-0A5D0BA95B6E}"/>
              </a:ext>
            </a:extLst>
          </p:cNvPr>
          <p:cNvGrpSpPr/>
          <p:nvPr/>
        </p:nvGrpSpPr>
        <p:grpSpPr>
          <a:xfrm>
            <a:off x="4480704" y="5010624"/>
            <a:ext cx="844568" cy="844568"/>
            <a:chOff x="4480704" y="5010624"/>
            <a:chExt cx="844568" cy="844568"/>
          </a:xfrm>
        </p:grpSpPr>
        <p:sp>
          <p:nvSpPr>
            <p:cNvPr id="21" name="任意多边形: 形状 20">
              <a:extLst>
                <a:ext uri="{FF2B5EF4-FFF2-40B4-BE49-F238E27FC236}">
                  <a16:creationId xmlns:a16="http://schemas.microsoft.com/office/drawing/2014/main" xmlns="" id="{336D532A-F0EF-421C-8273-8933B48B754F}"/>
                </a:ext>
              </a:extLst>
            </p:cNvPr>
            <p:cNvSpPr/>
            <p:nvPr/>
          </p:nvSpPr>
          <p:spPr>
            <a:xfrm>
              <a:off x="4480704" y="5010624"/>
              <a:ext cx="844568" cy="844568"/>
            </a:xfrm>
            <a:custGeom>
              <a:avLst/>
              <a:gdLst>
                <a:gd name="connsiteX0" fmla="*/ 0 w 1288998"/>
                <a:gd name="connsiteY0" fmla="*/ 644499 h 1288998"/>
                <a:gd name="connsiteX1" fmla="*/ 644499 w 1288998"/>
                <a:gd name="connsiteY1" fmla="*/ 0 h 1288998"/>
                <a:gd name="connsiteX2" fmla="*/ 1288998 w 1288998"/>
                <a:gd name="connsiteY2" fmla="*/ 644499 h 1288998"/>
                <a:gd name="connsiteX3" fmla="*/ 644499 w 1288998"/>
                <a:gd name="connsiteY3" fmla="*/ 1288998 h 1288998"/>
                <a:gd name="connsiteX4" fmla="*/ 0 w 1288998"/>
                <a:gd name="connsiteY4" fmla="*/ 644499 h 1288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998" h="1288998">
                  <a:moveTo>
                    <a:pt x="0" y="644499"/>
                  </a:moveTo>
                  <a:cubicBezTo>
                    <a:pt x="0" y="288552"/>
                    <a:pt x="288552" y="0"/>
                    <a:pt x="644499" y="0"/>
                  </a:cubicBezTo>
                  <a:cubicBezTo>
                    <a:pt x="1000446" y="0"/>
                    <a:pt x="1288998" y="288552"/>
                    <a:pt x="1288998" y="644499"/>
                  </a:cubicBezTo>
                  <a:cubicBezTo>
                    <a:pt x="1288998" y="1000446"/>
                    <a:pt x="1000446" y="1288998"/>
                    <a:pt x="644499" y="1288998"/>
                  </a:cubicBezTo>
                  <a:cubicBezTo>
                    <a:pt x="288552" y="1288998"/>
                    <a:pt x="0" y="1000446"/>
                    <a:pt x="0" y="644499"/>
                  </a:cubicBezTo>
                  <a:close/>
                </a:path>
              </a:pathLst>
            </a:custGeom>
            <a:gradFill>
              <a:gsLst>
                <a:gs pos="0">
                  <a:schemeClr val="accent3">
                    <a:lumMod val="60000"/>
                    <a:lumOff val="40000"/>
                  </a:schemeClr>
                </a:gs>
                <a:gs pos="100000">
                  <a:schemeClr val="accent3">
                    <a:lumMod val="75000"/>
                  </a:schemeClr>
                </a:gs>
              </a:gsLst>
              <a:lin ang="2700000" scaled="0"/>
            </a:gradFill>
            <a:ln>
              <a:noFill/>
            </a:ln>
            <a:effectLst>
              <a:outerShdw blurRad="190500" dist="139700" dir="2700000" sx="95000" sy="95000" algn="tl"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等线" panose="020F0502020204030204"/>
                <a:ea typeface="等线" panose="02010600030101010101" pitchFamily="2" charset="-122"/>
              </a:endParaRPr>
            </a:p>
          </p:txBody>
        </p:sp>
        <p:sp>
          <p:nvSpPr>
            <p:cNvPr id="26" name="矩形 25">
              <a:extLst>
                <a:ext uri="{FF2B5EF4-FFF2-40B4-BE49-F238E27FC236}">
                  <a16:creationId xmlns:a16="http://schemas.microsoft.com/office/drawing/2014/main" xmlns="" id="{9F621D92-B1CB-491D-991C-FFF6363388BF}"/>
                </a:ext>
              </a:extLst>
            </p:cNvPr>
            <p:cNvSpPr/>
            <p:nvPr/>
          </p:nvSpPr>
          <p:spPr>
            <a:xfrm>
              <a:off x="4551164" y="5063697"/>
              <a:ext cx="644728" cy="76944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O</a:t>
              </a:r>
              <a:endParaRPr kumimoji="0" lang="zh-CN" altLang="en-US" sz="44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32" name="组合 31">
            <a:extLst>
              <a:ext uri="{FF2B5EF4-FFF2-40B4-BE49-F238E27FC236}">
                <a16:creationId xmlns:a16="http://schemas.microsoft.com/office/drawing/2014/main" xmlns="" id="{9095CDF9-5847-4797-BEEB-9097F5F0C3A4}"/>
              </a:ext>
            </a:extLst>
          </p:cNvPr>
          <p:cNvGrpSpPr/>
          <p:nvPr/>
        </p:nvGrpSpPr>
        <p:grpSpPr>
          <a:xfrm>
            <a:off x="6854984" y="5010624"/>
            <a:ext cx="844568" cy="844568"/>
            <a:chOff x="6854984" y="5010624"/>
            <a:chExt cx="844568" cy="844568"/>
          </a:xfrm>
        </p:grpSpPr>
        <p:sp>
          <p:nvSpPr>
            <p:cNvPr id="20" name="任意多边形: 形状 19">
              <a:extLst>
                <a:ext uri="{FF2B5EF4-FFF2-40B4-BE49-F238E27FC236}">
                  <a16:creationId xmlns:a16="http://schemas.microsoft.com/office/drawing/2014/main" xmlns="" id="{64A9F985-93C1-4D76-B6FD-7319D9889146}"/>
                </a:ext>
              </a:extLst>
            </p:cNvPr>
            <p:cNvSpPr/>
            <p:nvPr/>
          </p:nvSpPr>
          <p:spPr>
            <a:xfrm>
              <a:off x="6854984" y="5010624"/>
              <a:ext cx="844568" cy="844568"/>
            </a:xfrm>
            <a:custGeom>
              <a:avLst/>
              <a:gdLst>
                <a:gd name="connsiteX0" fmla="*/ 0 w 1288998"/>
                <a:gd name="connsiteY0" fmla="*/ 644499 h 1288998"/>
                <a:gd name="connsiteX1" fmla="*/ 644499 w 1288998"/>
                <a:gd name="connsiteY1" fmla="*/ 0 h 1288998"/>
                <a:gd name="connsiteX2" fmla="*/ 1288998 w 1288998"/>
                <a:gd name="connsiteY2" fmla="*/ 644499 h 1288998"/>
                <a:gd name="connsiteX3" fmla="*/ 644499 w 1288998"/>
                <a:gd name="connsiteY3" fmla="*/ 1288998 h 1288998"/>
                <a:gd name="connsiteX4" fmla="*/ 0 w 1288998"/>
                <a:gd name="connsiteY4" fmla="*/ 644499 h 1288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998" h="1288998">
                  <a:moveTo>
                    <a:pt x="0" y="644499"/>
                  </a:moveTo>
                  <a:cubicBezTo>
                    <a:pt x="0" y="288552"/>
                    <a:pt x="288552" y="0"/>
                    <a:pt x="644499" y="0"/>
                  </a:cubicBezTo>
                  <a:cubicBezTo>
                    <a:pt x="1000446" y="0"/>
                    <a:pt x="1288998" y="288552"/>
                    <a:pt x="1288998" y="644499"/>
                  </a:cubicBezTo>
                  <a:cubicBezTo>
                    <a:pt x="1288998" y="1000446"/>
                    <a:pt x="1000446" y="1288998"/>
                    <a:pt x="644499" y="1288998"/>
                  </a:cubicBezTo>
                  <a:cubicBezTo>
                    <a:pt x="288552" y="1288998"/>
                    <a:pt x="0" y="1000446"/>
                    <a:pt x="0" y="644499"/>
                  </a:cubicBezTo>
                  <a:close/>
                </a:path>
              </a:pathLst>
            </a:custGeom>
            <a:gradFill>
              <a:gsLst>
                <a:gs pos="0">
                  <a:schemeClr val="accent3">
                    <a:lumMod val="60000"/>
                    <a:lumOff val="40000"/>
                  </a:schemeClr>
                </a:gs>
                <a:gs pos="100000">
                  <a:schemeClr val="accent3">
                    <a:lumMod val="75000"/>
                  </a:schemeClr>
                </a:gs>
              </a:gsLst>
              <a:lin ang="2700000" scaled="0"/>
            </a:gradFill>
            <a:ln>
              <a:noFill/>
            </a:ln>
            <a:effectLst>
              <a:outerShdw blurRad="190500" dist="139700" dir="2700000" sx="95000" sy="95000" algn="tl"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等线" panose="020F0502020204030204"/>
                <a:ea typeface="等线" panose="02010600030101010101" pitchFamily="2" charset="-122"/>
              </a:endParaRPr>
            </a:p>
          </p:txBody>
        </p:sp>
        <p:sp>
          <p:nvSpPr>
            <p:cNvPr id="27" name="矩形 26">
              <a:extLst>
                <a:ext uri="{FF2B5EF4-FFF2-40B4-BE49-F238E27FC236}">
                  <a16:creationId xmlns:a16="http://schemas.microsoft.com/office/drawing/2014/main" xmlns="" id="{AE6708E9-7533-409E-9D55-282DB3E08B7C}"/>
                </a:ext>
              </a:extLst>
            </p:cNvPr>
            <p:cNvSpPr/>
            <p:nvPr/>
          </p:nvSpPr>
          <p:spPr>
            <a:xfrm>
              <a:off x="7007156" y="5078431"/>
              <a:ext cx="537328" cy="76944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T</a:t>
              </a:r>
              <a:endParaRPr kumimoji="0" lang="zh-CN" altLang="en-US" sz="44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10">
            <a:extLst>
              <a:ext uri="{FF2B5EF4-FFF2-40B4-BE49-F238E27FC236}">
                <a16:creationId xmlns:a16="http://schemas.microsoft.com/office/drawing/2014/main" xmlns="" id="{7F8C27DB-C371-4AA5-83F5-D5A2835E2523}"/>
              </a:ext>
            </a:extLst>
          </p:cNvPr>
          <p:cNvGrpSpPr/>
          <p:nvPr/>
        </p:nvGrpSpPr>
        <p:grpSpPr>
          <a:xfrm>
            <a:off x="8134588" y="2477613"/>
            <a:ext cx="3274550" cy="1385710"/>
            <a:chOff x="8134588" y="2477613"/>
            <a:chExt cx="3274550" cy="1385710"/>
          </a:xfrm>
        </p:grpSpPr>
        <p:sp>
          <p:nvSpPr>
            <p:cNvPr id="15" name="Rectangle 30">
              <a:extLst>
                <a:ext uri="{FF2B5EF4-FFF2-40B4-BE49-F238E27FC236}">
                  <a16:creationId xmlns:a16="http://schemas.microsoft.com/office/drawing/2014/main" xmlns="" id="{F856B4F4-62B1-497E-B71F-8EA976C46BDC}"/>
                </a:ext>
              </a:extLst>
            </p:cNvPr>
            <p:cNvSpPr>
              <a:spLocks noChangeArrowheads="1"/>
            </p:cNvSpPr>
            <p:nvPr/>
          </p:nvSpPr>
          <p:spPr bwMode="auto">
            <a:xfrm>
              <a:off x="8210787" y="2486661"/>
              <a:ext cx="24976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000" spc="300" dirty="0">
                  <a:gradFill>
                    <a:gsLst>
                      <a:gs pos="24000">
                        <a:srgbClr val="F0C79E">
                          <a:lumMod val="20000"/>
                          <a:lumOff val="80000"/>
                        </a:srgbClr>
                      </a:gs>
                      <a:gs pos="100000">
                        <a:srgbClr val="F0C79E"/>
                      </a:gs>
                    </a:gsLst>
                    <a:lin ang="5400000" scaled="0"/>
                  </a:gradFill>
                  <a:latin typeface="OPPOSans H"/>
                  <a:ea typeface="OPPOSans H"/>
                </a:rPr>
                <a:t>2</a:t>
              </a:r>
              <a:r>
                <a:rPr kumimoji="0" lang="en-US" altLang="zh-CN" sz="2000" b="0" i="0" u="none" strike="noStrike" kern="1200" cap="none" spc="300" normalizeH="0" baseline="0" noProof="0" dirty="0">
                  <a:ln>
                    <a:noFill/>
                  </a:ln>
                  <a:gradFill>
                    <a:gsLst>
                      <a:gs pos="24000">
                        <a:srgbClr val="F0C79E">
                          <a:lumMod val="20000"/>
                          <a:lumOff val="80000"/>
                        </a:srgbClr>
                      </a:gs>
                      <a:gs pos="100000">
                        <a:srgbClr val="F0C79E"/>
                      </a:gs>
                    </a:gsLst>
                    <a:lin ang="5400000" scaled="0"/>
                  </a:gradFill>
                  <a:effectLst/>
                  <a:uLnTx/>
                  <a:uFillTx/>
                  <a:latin typeface="OPPOSans H"/>
                  <a:ea typeface="OPPOSans H"/>
                </a:rPr>
                <a:t>.</a:t>
              </a:r>
              <a:r>
                <a:rPr kumimoji="0" lang="zh-CN" altLang="en-US" sz="2000" b="0" i="0" u="none" strike="noStrike" kern="1200" cap="none" spc="300" normalizeH="0" baseline="0" noProof="0" dirty="0">
                  <a:ln>
                    <a:noFill/>
                  </a:ln>
                  <a:gradFill>
                    <a:gsLst>
                      <a:gs pos="24000">
                        <a:srgbClr val="F0C79E">
                          <a:lumMod val="20000"/>
                          <a:lumOff val="80000"/>
                        </a:srgbClr>
                      </a:gs>
                      <a:gs pos="100000">
                        <a:srgbClr val="F0C79E"/>
                      </a:gs>
                    </a:gsLst>
                    <a:lin ang="5400000" scaled="0"/>
                  </a:gradFill>
                  <a:effectLst/>
                  <a:uLnTx/>
                  <a:uFillTx/>
                  <a:latin typeface="OPPOSans H"/>
                  <a:ea typeface="OPPOSans H"/>
                </a:rPr>
                <a:t>劣势分析</a:t>
              </a:r>
            </a:p>
          </p:txBody>
        </p:sp>
        <p:sp>
          <p:nvSpPr>
            <p:cNvPr id="42" name="矩形 41">
              <a:extLst>
                <a:ext uri="{FF2B5EF4-FFF2-40B4-BE49-F238E27FC236}">
                  <a16:creationId xmlns:a16="http://schemas.microsoft.com/office/drawing/2014/main" xmlns="" id="{D24D51E5-A758-4031-AD3C-C628E7EFE1B6}"/>
                </a:ext>
              </a:extLst>
            </p:cNvPr>
            <p:cNvSpPr>
              <a:spLocks/>
            </p:cNvSpPr>
            <p:nvPr/>
          </p:nvSpPr>
          <p:spPr>
            <a:xfrm>
              <a:off x="8134588" y="2854719"/>
              <a:ext cx="3105914" cy="914609"/>
            </a:xfrm>
            <a:prstGeom prst="rect">
              <a:avLst/>
            </a:prstGeom>
          </p:spPr>
          <p:txBody>
            <a:bodyPr wrap="square">
              <a:spAutoFit/>
            </a:bodyPr>
            <a:lstStyle/>
            <a:p>
              <a:pPr>
                <a:lnSpc>
                  <a:spcPct val="130000"/>
                </a:lnSpc>
              </a:pPr>
              <a:r>
                <a:rPr lang="zh-CN" altLang="en-US" sz="1400" dirty="0">
                  <a:solidFill>
                    <a:schemeClr val="bg1">
                      <a:lumMod val="95000"/>
                    </a:schemeClr>
                  </a:solidFill>
                  <a:latin typeface="+mn-ea"/>
                </a:rPr>
                <a:t>请输入正文内容请输入正文内容请输入正文内容请输入正文内容请输入正文内容请输入正文内容</a:t>
              </a:r>
              <a:endParaRPr lang="en-US" altLang="zh-CN" sz="1400" dirty="0">
                <a:solidFill>
                  <a:schemeClr val="bg1">
                    <a:lumMod val="95000"/>
                  </a:schemeClr>
                </a:solidFill>
                <a:latin typeface="+mn-ea"/>
              </a:endParaRPr>
            </a:p>
          </p:txBody>
        </p:sp>
        <p:sp>
          <p:nvSpPr>
            <p:cNvPr id="33" name="矩形: 圆角 32">
              <a:extLst>
                <a:ext uri="{FF2B5EF4-FFF2-40B4-BE49-F238E27FC236}">
                  <a16:creationId xmlns:a16="http://schemas.microsoft.com/office/drawing/2014/main" xmlns="" id="{101D5CAD-07D5-4B28-9137-135ADA84C6DD}"/>
                </a:ext>
              </a:extLst>
            </p:cNvPr>
            <p:cNvSpPr/>
            <p:nvPr/>
          </p:nvSpPr>
          <p:spPr>
            <a:xfrm>
              <a:off x="11373138" y="2477613"/>
              <a:ext cx="36000" cy="1385710"/>
            </a:xfrm>
            <a:prstGeom prst="round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0" name="组合 9">
            <a:extLst>
              <a:ext uri="{FF2B5EF4-FFF2-40B4-BE49-F238E27FC236}">
                <a16:creationId xmlns:a16="http://schemas.microsoft.com/office/drawing/2014/main" xmlns="" id="{AF914C3B-0069-446A-9E96-245CE293A0F4}"/>
              </a:ext>
            </a:extLst>
          </p:cNvPr>
          <p:cNvGrpSpPr/>
          <p:nvPr/>
        </p:nvGrpSpPr>
        <p:grpSpPr>
          <a:xfrm>
            <a:off x="8134588" y="4611213"/>
            <a:ext cx="3274550" cy="1385710"/>
            <a:chOff x="8134588" y="4611213"/>
            <a:chExt cx="3274550" cy="1385710"/>
          </a:xfrm>
        </p:grpSpPr>
        <p:sp>
          <p:nvSpPr>
            <p:cNvPr id="17" name="Rectangle 32">
              <a:extLst>
                <a:ext uri="{FF2B5EF4-FFF2-40B4-BE49-F238E27FC236}">
                  <a16:creationId xmlns:a16="http://schemas.microsoft.com/office/drawing/2014/main" xmlns="" id="{13532137-1894-4C42-80C5-2128250822B7}"/>
                </a:ext>
              </a:extLst>
            </p:cNvPr>
            <p:cNvSpPr>
              <a:spLocks noChangeArrowheads="1"/>
            </p:cNvSpPr>
            <p:nvPr/>
          </p:nvSpPr>
          <p:spPr bwMode="auto">
            <a:xfrm>
              <a:off x="8210787" y="4692703"/>
              <a:ext cx="24976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000" spc="300" dirty="0">
                  <a:gradFill>
                    <a:gsLst>
                      <a:gs pos="24000">
                        <a:srgbClr val="F0C79E">
                          <a:lumMod val="20000"/>
                          <a:lumOff val="80000"/>
                        </a:srgbClr>
                      </a:gs>
                      <a:gs pos="100000">
                        <a:srgbClr val="F0C79E"/>
                      </a:gs>
                    </a:gsLst>
                    <a:lin ang="5400000" scaled="0"/>
                  </a:gradFill>
                  <a:latin typeface="OPPOSans H"/>
                  <a:ea typeface="OPPOSans H"/>
                </a:rPr>
                <a:t>4</a:t>
              </a:r>
              <a:r>
                <a:rPr kumimoji="0" lang="en-US" altLang="zh-CN" sz="2000" b="0" i="0" u="none" strike="noStrike" kern="1200" cap="none" spc="300" normalizeH="0" baseline="0" noProof="0" dirty="0">
                  <a:ln>
                    <a:noFill/>
                  </a:ln>
                  <a:gradFill>
                    <a:gsLst>
                      <a:gs pos="24000">
                        <a:srgbClr val="F0C79E">
                          <a:lumMod val="20000"/>
                          <a:lumOff val="80000"/>
                        </a:srgbClr>
                      </a:gs>
                      <a:gs pos="100000">
                        <a:srgbClr val="F0C79E"/>
                      </a:gs>
                    </a:gsLst>
                    <a:lin ang="5400000" scaled="0"/>
                  </a:gradFill>
                  <a:effectLst/>
                  <a:uLnTx/>
                  <a:uFillTx/>
                  <a:latin typeface="OPPOSans H"/>
                  <a:ea typeface="OPPOSans H"/>
                </a:rPr>
                <a:t>.</a:t>
              </a:r>
              <a:r>
                <a:rPr kumimoji="0" lang="zh-CN" altLang="en-US" sz="2000" b="0" i="0" u="none" strike="noStrike" kern="1200" cap="none" spc="300" normalizeH="0" baseline="0" noProof="0" dirty="0">
                  <a:ln>
                    <a:noFill/>
                  </a:ln>
                  <a:gradFill>
                    <a:gsLst>
                      <a:gs pos="24000">
                        <a:srgbClr val="F0C79E">
                          <a:lumMod val="20000"/>
                          <a:lumOff val="80000"/>
                        </a:srgbClr>
                      </a:gs>
                      <a:gs pos="100000">
                        <a:srgbClr val="F0C79E"/>
                      </a:gs>
                    </a:gsLst>
                    <a:lin ang="5400000" scaled="0"/>
                  </a:gradFill>
                  <a:effectLst/>
                  <a:uLnTx/>
                  <a:uFillTx/>
                  <a:latin typeface="OPPOSans H"/>
                  <a:ea typeface="OPPOSans H"/>
                </a:rPr>
                <a:t>威胁分析</a:t>
              </a:r>
            </a:p>
          </p:txBody>
        </p:sp>
        <p:sp>
          <p:nvSpPr>
            <p:cNvPr id="41" name="矩形 40">
              <a:extLst>
                <a:ext uri="{FF2B5EF4-FFF2-40B4-BE49-F238E27FC236}">
                  <a16:creationId xmlns:a16="http://schemas.microsoft.com/office/drawing/2014/main" xmlns="" id="{59325BE9-1B51-48A9-A8BE-99F461D44384}"/>
                </a:ext>
              </a:extLst>
            </p:cNvPr>
            <p:cNvSpPr>
              <a:spLocks/>
            </p:cNvSpPr>
            <p:nvPr/>
          </p:nvSpPr>
          <p:spPr>
            <a:xfrm>
              <a:off x="8134588" y="5069417"/>
              <a:ext cx="3105914" cy="914609"/>
            </a:xfrm>
            <a:prstGeom prst="rect">
              <a:avLst/>
            </a:prstGeom>
          </p:spPr>
          <p:txBody>
            <a:bodyPr wrap="square">
              <a:spAutoFit/>
            </a:bodyPr>
            <a:lstStyle/>
            <a:p>
              <a:pPr>
                <a:lnSpc>
                  <a:spcPct val="130000"/>
                </a:lnSpc>
              </a:pPr>
              <a:r>
                <a:rPr lang="zh-CN" altLang="en-US" sz="1400" dirty="0">
                  <a:solidFill>
                    <a:schemeClr val="bg1">
                      <a:lumMod val="95000"/>
                    </a:schemeClr>
                  </a:solidFill>
                  <a:latin typeface="+mn-ea"/>
                </a:rPr>
                <a:t>请输入正文内容请输入正文内容请输入正文内容请输入正文内容请输入正文内容请输入正文内容</a:t>
              </a:r>
              <a:endParaRPr lang="en-US" altLang="zh-CN" sz="1400" dirty="0">
                <a:solidFill>
                  <a:schemeClr val="bg1">
                    <a:lumMod val="95000"/>
                  </a:schemeClr>
                </a:solidFill>
                <a:latin typeface="+mn-ea"/>
              </a:endParaRPr>
            </a:p>
          </p:txBody>
        </p:sp>
        <p:sp>
          <p:nvSpPr>
            <p:cNvPr id="34" name="矩形: 圆角 33">
              <a:extLst>
                <a:ext uri="{FF2B5EF4-FFF2-40B4-BE49-F238E27FC236}">
                  <a16:creationId xmlns:a16="http://schemas.microsoft.com/office/drawing/2014/main" xmlns="" id="{AE917E18-C858-487A-B964-54B182F3CB1B}"/>
                </a:ext>
              </a:extLst>
            </p:cNvPr>
            <p:cNvSpPr/>
            <p:nvPr/>
          </p:nvSpPr>
          <p:spPr>
            <a:xfrm>
              <a:off x="11373138" y="4611213"/>
              <a:ext cx="36000" cy="1385710"/>
            </a:xfrm>
            <a:prstGeom prst="round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 name="组合 1">
            <a:extLst>
              <a:ext uri="{FF2B5EF4-FFF2-40B4-BE49-F238E27FC236}">
                <a16:creationId xmlns:a16="http://schemas.microsoft.com/office/drawing/2014/main" xmlns="" id="{ADBACEA0-56DE-4DA1-9868-30D13ED8DAC5}"/>
              </a:ext>
            </a:extLst>
          </p:cNvPr>
          <p:cNvGrpSpPr/>
          <p:nvPr/>
        </p:nvGrpSpPr>
        <p:grpSpPr>
          <a:xfrm>
            <a:off x="652196" y="2477613"/>
            <a:ext cx="3278327" cy="1385710"/>
            <a:chOff x="652196" y="2477613"/>
            <a:chExt cx="3278327" cy="1385710"/>
          </a:xfrm>
        </p:grpSpPr>
        <p:sp>
          <p:nvSpPr>
            <p:cNvPr id="14" name="Rectangle 29">
              <a:extLst>
                <a:ext uri="{FF2B5EF4-FFF2-40B4-BE49-F238E27FC236}">
                  <a16:creationId xmlns:a16="http://schemas.microsoft.com/office/drawing/2014/main" xmlns="" id="{EE412B73-F061-4EBF-8DEF-D6E4864E20E5}"/>
                </a:ext>
              </a:extLst>
            </p:cNvPr>
            <p:cNvSpPr>
              <a:spLocks noChangeArrowheads="1"/>
            </p:cNvSpPr>
            <p:nvPr/>
          </p:nvSpPr>
          <p:spPr bwMode="auto">
            <a:xfrm>
              <a:off x="920172" y="2486661"/>
              <a:ext cx="24976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spc="300" dirty="0">
                  <a:gradFill>
                    <a:gsLst>
                      <a:gs pos="24000">
                        <a:schemeClr val="accent3">
                          <a:lumMod val="20000"/>
                          <a:lumOff val="80000"/>
                        </a:schemeClr>
                      </a:gs>
                      <a:gs pos="100000">
                        <a:schemeClr val="accent3"/>
                      </a:gs>
                    </a:gsLst>
                    <a:lin ang="5400000" scaled="0"/>
                  </a:gradFill>
                  <a:latin typeface="+mj-ea"/>
                  <a:ea typeface="+mj-ea"/>
                </a:rPr>
                <a:t>1.</a:t>
              </a:r>
              <a:r>
                <a:rPr lang="zh-CN" altLang="en-US" sz="2000" spc="300" dirty="0">
                  <a:gradFill>
                    <a:gsLst>
                      <a:gs pos="24000">
                        <a:schemeClr val="accent3">
                          <a:lumMod val="20000"/>
                          <a:lumOff val="80000"/>
                        </a:schemeClr>
                      </a:gs>
                      <a:gs pos="100000">
                        <a:schemeClr val="accent3"/>
                      </a:gs>
                    </a:gsLst>
                    <a:lin ang="5400000" scaled="0"/>
                  </a:gradFill>
                  <a:latin typeface="+mj-ea"/>
                  <a:ea typeface="+mj-ea"/>
                </a:rPr>
                <a:t>优势分析</a:t>
              </a:r>
            </a:p>
          </p:txBody>
        </p:sp>
        <p:sp>
          <p:nvSpPr>
            <p:cNvPr id="29" name="矩形 28">
              <a:extLst>
                <a:ext uri="{FF2B5EF4-FFF2-40B4-BE49-F238E27FC236}">
                  <a16:creationId xmlns:a16="http://schemas.microsoft.com/office/drawing/2014/main" xmlns="" id="{96FCEF9C-33AD-49DA-84A9-EEAD91585EC4}"/>
                </a:ext>
              </a:extLst>
            </p:cNvPr>
            <p:cNvSpPr/>
            <p:nvPr/>
          </p:nvSpPr>
          <p:spPr>
            <a:xfrm>
              <a:off x="833475" y="2854720"/>
              <a:ext cx="3097048" cy="914609"/>
            </a:xfrm>
            <a:prstGeom prst="rect">
              <a:avLst/>
            </a:prstGeom>
          </p:spPr>
          <p:txBody>
            <a:bodyPr wrap="square">
              <a:spAutoFit/>
            </a:bodyPr>
            <a:lstStyle/>
            <a:p>
              <a:pPr>
                <a:lnSpc>
                  <a:spcPct val="130000"/>
                </a:lnSpc>
              </a:pPr>
              <a:r>
                <a:rPr lang="zh-CN" altLang="en-US" sz="1400" dirty="0">
                  <a:solidFill>
                    <a:schemeClr val="bg1">
                      <a:lumMod val="95000"/>
                    </a:schemeClr>
                  </a:solidFill>
                  <a:latin typeface="+mn-ea"/>
                </a:rPr>
                <a:t>请输入正文内容请输入正文内容请输入正文内容请输入正文内容请输入正文内容请输入正文内容</a:t>
              </a:r>
              <a:endParaRPr lang="en-US" altLang="zh-CN" sz="1400" dirty="0">
                <a:solidFill>
                  <a:schemeClr val="bg1">
                    <a:lumMod val="95000"/>
                  </a:schemeClr>
                </a:solidFill>
                <a:latin typeface="+mn-ea"/>
              </a:endParaRPr>
            </a:p>
          </p:txBody>
        </p:sp>
        <p:sp>
          <p:nvSpPr>
            <p:cNvPr id="35" name="矩形: 圆角 34">
              <a:extLst>
                <a:ext uri="{FF2B5EF4-FFF2-40B4-BE49-F238E27FC236}">
                  <a16:creationId xmlns:a16="http://schemas.microsoft.com/office/drawing/2014/main" xmlns="" id="{BF97715B-CB4C-43B2-BB98-E435B0985A94}"/>
                </a:ext>
              </a:extLst>
            </p:cNvPr>
            <p:cNvSpPr/>
            <p:nvPr/>
          </p:nvSpPr>
          <p:spPr>
            <a:xfrm>
              <a:off x="652196" y="2477613"/>
              <a:ext cx="36000" cy="1385710"/>
            </a:xfrm>
            <a:prstGeom prst="round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9" name="组合 8">
            <a:extLst>
              <a:ext uri="{FF2B5EF4-FFF2-40B4-BE49-F238E27FC236}">
                <a16:creationId xmlns:a16="http://schemas.microsoft.com/office/drawing/2014/main" xmlns="" id="{6A3E1448-71CF-4222-8DA5-43CF3179BE40}"/>
              </a:ext>
            </a:extLst>
          </p:cNvPr>
          <p:cNvGrpSpPr/>
          <p:nvPr/>
        </p:nvGrpSpPr>
        <p:grpSpPr>
          <a:xfrm>
            <a:off x="652196" y="4611213"/>
            <a:ext cx="3237610" cy="1385710"/>
            <a:chOff x="652196" y="4611213"/>
            <a:chExt cx="3237610" cy="1385710"/>
          </a:xfrm>
        </p:grpSpPr>
        <p:sp>
          <p:nvSpPr>
            <p:cNvPr id="16" name="Rectangle 31">
              <a:extLst>
                <a:ext uri="{FF2B5EF4-FFF2-40B4-BE49-F238E27FC236}">
                  <a16:creationId xmlns:a16="http://schemas.microsoft.com/office/drawing/2014/main" xmlns="" id="{89AFF4EE-B2E9-4F0F-B631-E6D431662D76}"/>
                </a:ext>
              </a:extLst>
            </p:cNvPr>
            <p:cNvSpPr>
              <a:spLocks noChangeArrowheads="1"/>
            </p:cNvSpPr>
            <p:nvPr/>
          </p:nvSpPr>
          <p:spPr bwMode="auto">
            <a:xfrm>
              <a:off x="920172" y="4692703"/>
              <a:ext cx="24976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spc="300" dirty="0">
                  <a:gradFill>
                    <a:gsLst>
                      <a:gs pos="24000">
                        <a:srgbClr val="F0C79E">
                          <a:lumMod val="20000"/>
                          <a:lumOff val="80000"/>
                        </a:srgbClr>
                      </a:gs>
                      <a:gs pos="100000">
                        <a:srgbClr val="F0C79E"/>
                      </a:gs>
                    </a:gsLst>
                    <a:lin ang="5400000" scaled="0"/>
                  </a:gradFill>
                  <a:latin typeface="OPPOSans H"/>
                  <a:ea typeface="OPPOSans H"/>
                </a:rPr>
                <a:t>3</a:t>
              </a:r>
              <a:r>
                <a:rPr kumimoji="0" lang="en-US" altLang="zh-CN" sz="2000" b="0" i="0" u="none" strike="noStrike" kern="1200" cap="none" spc="300" normalizeH="0" baseline="0" noProof="0" dirty="0">
                  <a:ln>
                    <a:noFill/>
                  </a:ln>
                  <a:gradFill>
                    <a:gsLst>
                      <a:gs pos="24000">
                        <a:srgbClr val="F0C79E">
                          <a:lumMod val="20000"/>
                          <a:lumOff val="80000"/>
                        </a:srgbClr>
                      </a:gs>
                      <a:gs pos="100000">
                        <a:srgbClr val="F0C79E"/>
                      </a:gs>
                    </a:gsLst>
                    <a:lin ang="5400000" scaled="0"/>
                  </a:gradFill>
                  <a:effectLst/>
                  <a:uLnTx/>
                  <a:uFillTx/>
                  <a:latin typeface="OPPOSans H"/>
                  <a:ea typeface="OPPOSans H"/>
                </a:rPr>
                <a:t>.</a:t>
              </a:r>
              <a:r>
                <a:rPr kumimoji="0" lang="zh-CN" altLang="en-US" sz="2000" b="0" i="0" u="none" strike="noStrike" kern="1200" cap="none" spc="300" normalizeH="0" baseline="0" noProof="0" dirty="0">
                  <a:ln>
                    <a:noFill/>
                  </a:ln>
                  <a:gradFill>
                    <a:gsLst>
                      <a:gs pos="24000">
                        <a:srgbClr val="F0C79E">
                          <a:lumMod val="20000"/>
                          <a:lumOff val="80000"/>
                        </a:srgbClr>
                      </a:gs>
                      <a:gs pos="100000">
                        <a:srgbClr val="F0C79E"/>
                      </a:gs>
                    </a:gsLst>
                    <a:lin ang="5400000" scaled="0"/>
                  </a:gradFill>
                  <a:effectLst/>
                  <a:uLnTx/>
                  <a:uFillTx/>
                  <a:latin typeface="OPPOSans H"/>
                  <a:ea typeface="OPPOSans H"/>
                </a:rPr>
                <a:t>机会分析</a:t>
              </a:r>
            </a:p>
          </p:txBody>
        </p:sp>
        <p:sp>
          <p:nvSpPr>
            <p:cNvPr id="43" name="矩形 42">
              <a:extLst>
                <a:ext uri="{FF2B5EF4-FFF2-40B4-BE49-F238E27FC236}">
                  <a16:creationId xmlns:a16="http://schemas.microsoft.com/office/drawing/2014/main" xmlns="" id="{92CF21CF-D709-4CEA-8D37-BC076E142E29}"/>
                </a:ext>
              </a:extLst>
            </p:cNvPr>
            <p:cNvSpPr>
              <a:spLocks/>
            </p:cNvSpPr>
            <p:nvPr/>
          </p:nvSpPr>
          <p:spPr>
            <a:xfrm>
              <a:off x="833476" y="5069417"/>
              <a:ext cx="3056330" cy="914609"/>
            </a:xfrm>
            <a:prstGeom prst="rect">
              <a:avLst/>
            </a:prstGeom>
          </p:spPr>
          <p:txBody>
            <a:bodyPr wrap="square">
              <a:spAutoFit/>
            </a:bodyPr>
            <a:lstStyle/>
            <a:p>
              <a:pPr>
                <a:lnSpc>
                  <a:spcPct val="130000"/>
                </a:lnSpc>
              </a:pPr>
              <a:r>
                <a:rPr lang="zh-CN" altLang="en-US" sz="1400" dirty="0">
                  <a:solidFill>
                    <a:schemeClr val="bg1">
                      <a:lumMod val="95000"/>
                    </a:schemeClr>
                  </a:solidFill>
                  <a:latin typeface="+mn-ea"/>
                </a:rPr>
                <a:t>请输入正文内容请输入正文内容请输入正文内容请输入正文内容请输入正文内容请输入正文内容</a:t>
              </a:r>
              <a:endParaRPr lang="en-US" altLang="zh-CN" sz="1400" dirty="0">
                <a:solidFill>
                  <a:schemeClr val="bg1">
                    <a:lumMod val="95000"/>
                  </a:schemeClr>
                </a:solidFill>
                <a:latin typeface="+mn-ea"/>
              </a:endParaRPr>
            </a:p>
          </p:txBody>
        </p:sp>
        <p:sp>
          <p:nvSpPr>
            <p:cNvPr id="36" name="矩形: 圆角 35">
              <a:extLst>
                <a:ext uri="{FF2B5EF4-FFF2-40B4-BE49-F238E27FC236}">
                  <a16:creationId xmlns:a16="http://schemas.microsoft.com/office/drawing/2014/main" xmlns="" id="{D5C3908B-93F9-4CE1-BC8B-0227401F6F0A}"/>
                </a:ext>
              </a:extLst>
            </p:cNvPr>
            <p:cNvSpPr/>
            <p:nvPr/>
          </p:nvSpPr>
          <p:spPr>
            <a:xfrm>
              <a:off x="652196" y="4611213"/>
              <a:ext cx="36000" cy="1385710"/>
            </a:xfrm>
            <a:prstGeom prst="round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0" name="文本框 39">
            <a:extLst>
              <a:ext uri="{FF2B5EF4-FFF2-40B4-BE49-F238E27FC236}">
                <a16:creationId xmlns:a16="http://schemas.microsoft.com/office/drawing/2014/main" xmlns="" id="{46C03E55-6C08-4247-9829-F8FBC5FFCBF9}"/>
              </a:ext>
            </a:extLst>
          </p:cNvPr>
          <p:cNvSpPr txBox="1"/>
          <p:nvPr/>
        </p:nvSpPr>
        <p:spPr>
          <a:xfrm>
            <a:off x="657260" y="1510664"/>
            <a:ext cx="9643666" cy="299634"/>
          </a:xfrm>
          <a:prstGeom prst="rect">
            <a:avLst/>
          </a:prstGeom>
        </p:spPr>
        <p:txBody>
          <a:bodyPr wrap="square" lIns="0" tIns="0" rIns="0" bIns="0">
            <a:spAutoFit/>
          </a:bodyPr>
          <a:lstStyle>
            <a:defPPr>
              <a:defRPr lang="en-US"/>
            </a:defPPr>
            <a:lvl1pPr>
              <a:defRPr/>
            </a:lvl1pPr>
          </a:lstStyle>
          <a:p>
            <a:pPr algn="ctr">
              <a:lnSpc>
                <a:spcPct val="130000"/>
              </a:lnSpc>
              <a:defRPr/>
            </a:pPr>
            <a:r>
              <a:rPr lang="zh-CN" altLang="en-US" sz="1600" dirty="0">
                <a:solidFill>
                  <a:schemeClr val="bg1">
                    <a:lumMod val="95000"/>
                  </a:schemeClr>
                </a:solidFill>
                <a:latin typeface="+mj-ea"/>
                <a:ea typeface="+mj-ea"/>
              </a:rPr>
              <a:t>用一句话概括的介绍一下，用一句话概括的介绍一下，用一句话概括的介绍一下，用一句话概括的介绍一下</a:t>
            </a:r>
          </a:p>
        </p:txBody>
      </p:sp>
    </p:spTree>
    <p:extLst>
      <p:ext uri="{BB962C8B-B14F-4D97-AF65-F5344CB8AC3E}">
        <p14:creationId xmlns:p14="http://schemas.microsoft.com/office/powerpoint/2010/main" val="1404442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accel="50000" decel="5000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63" presetClass="path" presetSubtype="0" accel="50000" decel="50000" fill="hold" nodeType="withEffect">
                                  <p:stCondLst>
                                    <p:cond delay="0"/>
                                  </p:stCondLst>
                                  <p:childTnLst>
                                    <p:animMotion origin="layout" path="M 0 0 L 0 0 E" pathEditMode="relative" ptsTypes="">
                                      <p:cBhvr>
                                        <p:cTn id="9" dur="500" fill="hold"/>
                                        <p:tgtEl>
                                          <p:spTgt spid="38"/>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500" fill="hold"/>
                                        <p:tgtEl>
                                          <p:spTgt spid="38"/>
                                        </p:tgtEl>
                                      </p:cBhvr>
                                      <p:by x="150000" y="150000"/>
                                      <p:from x="185819" y="185819"/>
                                      <p:to x="100000" y="100000"/>
                                    </p:animScale>
                                  </p:childTnLst>
                                </p:cTn>
                              </p:par>
                              <p:par>
                                <p:cTn id="12" presetID="10" presetClass="entr" presetSubtype="0" accel="50000" decel="50000" fill="hold" nodeType="withEffect">
                                  <p:stCondLst>
                                    <p:cond delay="20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63" presetClass="path" presetSubtype="0" accel="50000" decel="50000" fill="hold" nodeType="withEffect">
                                  <p:stCondLst>
                                    <p:cond delay="200"/>
                                  </p:stCondLst>
                                  <p:childTnLst>
                                    <p:animMotion origin="layout" path="M -0.089671 -0.188434 L 0 0 E" pathEditMode="relative" ptsTypes="">
                                      <p:cBhvr>
                                        <p:cTn id="16" dur="500" fill="hold"/>
                                        <p:tgtEl>
                                          <p:spTgt spid="32"/>
                                        </p:tgtEl>
                                        <p:attrNameLst>
                                          <p:attrName>ppt_x</p:attrName>
                                          <p:attrName>ppt_y</p:attrName>
                                        </p:attrNameLst>
                                      </p:cBhvr>
                                    </p:animMotion>
                                  </p:childTnLst>
                                </p:cTn>
                              </p:par>
                              <p:par>
                                <p:cTn id="17" presetID="6" presetClass="emph" presetSubtype="0" accel="50000" decel="50000" fill="hold" nodeType="withEffect">
                                  <p:stCondLst>
                                    <p:cond delay="200"/>
                                  </p:stCondLst>
                                  <p:childTnLst>
                                    <p:animScale>
                                      <p:cBhvr>
                                        <p:cTn id="18" dur="500" fill="hold"/>
                                        <p:tgtEl>
                                          <p:spTgt spid="32"/>
                                        </p:tgtEl>
                                      </p:cBhvr>
                                      <p:by x="150000" y="150000"/>
                                      <p:from x="100000" y="100000"/>
                                      <p:to x="100000" y="100000"/>
                                    </p:animScale>
                                  </p:childTnLst>
                                </p:cTn>
                              </p:par>
                              <p:par>
                                <p:cTn id="19" presetID="10" presetClass="entr" presetSubtype="0" accel="50000" decel="50000" fill="hold" nodeType="withEffect">
                                  <p:stCondLst>
                                    <p:cond delay="2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63" presetClass="path" presetSubtype="0" accel="50000" decel="50000" fill="hold" nodeType="withEffect">
                                  <p:stCondLst>
                                    <p:cond delay="200"/>
                                  </p:stCondLst>
                                  <p:childTnLst>
                                    <p:animMotion origin="layout" path="M 0.102708 -0.186442 L 0 0 E" pathEditMode="relative" ptsTypes="">
                                      <p:cBhvr>
                                        <p:cTn id="23" dur="500" fill="hold"/>
                                        <p:tgtEl>
                                          <p:spTgt spid="12"/>
                                        </p:tgtEl>
                                        <p:attrNameLst>
                                          <p:attrName>ppt_x</p:attrName>
                                          <p:attrName>ppt_y</p:attrName>
                                        </p:attrNameLst>
                                      </p:cBhvr>
                                    </p:animMotion>
                                  </p:childTnLst>
                                </p:cTn>
                              </p:par>
                              <p:par>
                                <p:cTn id="24" presetID="6" presetClass="emph" presetSubtype="0" accel="50000" decel="50000" fill="hold" nodeType="withEffect">
                                  <p:stCondLst>
                                    <p:cond delay="200"/>
                                  </p:stCondLst>
                                  <p:childTnLst>
                                    <p:animScale>
                                      <p:cBhvr>
                                        <p:cTn id="25" dur="500" fill="hold"/>
                                        <p:tgtEl>
                                          <p:spTgt spid="12"/>
                                        </p:tgtEl>
                                      </p:cBhvr>
                                      <p:by x="150000" y="150000"/>
                                      <p:from x="100000" y="100000"/>
                                      <p:to x="100000" y="100000"/>
                                    </p:animScale>
                                  </p:childTnLst>
                                </p:cTn>
                              </p:par>
                              <p:par>
                                <p:cTn id="26" presetID="10" presetClass="entr" presetSubtype="0" accel="50000" decel="50000" fill="hold" nodeType="withEffect">
                                  <p:stCondLst>
                                    <p:cond delay="20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63" presetClass="path" presetSubtype="0" accel="50000" decel="50000" fill="hold" nodeType="withEffect">
                                  <p:stCondLst>
                                    <p:cond delay="200"/>
                                  </p:stCondLst>
                                  <p:childTnLst>
                                    <p:animMotion origin="layout" path="M 0.101215 0.164815 L 0 0 E" pathEditMode="relative" ptsTypes="">
                                      <p:cBhvr>
                                        <p:cTn id="30" dur="500" fill="hold"/>
                                        <p:tgtEl>
                                          <p:spTgt spid="30"/>
                                        </p:tgtEl>
                                        <p:attrNameLst>
                                          <p:attrName>ppt_x</p:attrName>
                                          <p:attrName>ppt_y</p:attrName>
                                        </p:attrNameLst>
                                      </p:cBhvr>
                                    </p:animMotion>
                                  </p:childTnLst>
                                </p:cTn>
                              </p:par>
                              <p:par>
                                <p:cTn id="31" presetID="6" presetClass="emph" presetSubtype="0" accel="50000" decel="50000" fill="hold" nodeType="withEffect">
                                  <p:stCondLst>
                                    <p:cond delay="200"/>
                                  </p:stCondLst>
                                  <p:childTnLst>
                                    <p:animScale>
                                      <p:cBhvr>
                                        <p:cTn id="32" dur="500" fill="hold"/>
                                        <p:tgtEl>
                                          <p:spTgt spid="30"/>
                                        </p:tgtEl>
                                      </p:cBhvr>
                                      <p:by x="150000" y="150000"/>
                                      <p:from x="100000" y="100000"/>
                                      <p:to x="100000" y="100000"/>
                                    </p:animScale>
                                  </p:childTnLst>
                                </p:cTn>
                              </p:par>
                              <p:par>
                                <p:cTn id="33" presetID="10" presetClass="entr" presetSubtype="0" accel="50000" decel="50000" fill="hold" nodeType="withEffect">
                                  <p:stCondLst>
                                    <p:cond delay="20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par>
                                <p:cTn id="36" presetID="63" presetClass="path" presetSubtype="0" accel="50000" decel="50000" fill="hold" nodeType="withEffect">
                                  <p:stCondLst>
                                    <p:cond delay="200"/>
                                  </p:stCondLst>
                                  <p:childTnLst>
                                    <p:animMotion origin="layout" path="M -0.098813 0.162727 L 0 0 E" pathEditMode="relative" ptsTypes="">
                                      <p:cBhvr>
                                        <p:cTn id="37" dur="500" fill="hold"/>
                                        <p:tgtEl>
                                          <p:spTgt spid="31"/>
                                        </p:tgtEl>
                                        <p:attrNameLst>
                                          <p:attrName>ppt_x</p:attrName>
                                          <p:attrName>ppt_y</p:attrName>
                                        </p:attrNameLst>
                                      </p:cBhvr>
                                    </p:animMotion>
                                  </p:childTnLst>
                                </p:cTn>
                              </p:par>
                              <p:par>
                                <p:cTn id="38" presetID="6" presetClass="emph" presetSubtype="0" accel="50000" decel="50000" fill="hold" nodeType="withEffect">
                                  <p:stCondLst>
                                    <p:cond delay="200"/>
                                  </p:stCondLst>
                                  <p:childTnLst>
                                    <p:animScale>
                                      <p:cBhvr>
                                        <p:cTn id="39" dur="500" fill="hold"/>
                                        <p:tgtEl>
                                          <p:spTgt spid="31"/>
                                        </p:tgtEl>
                                      </p:cBhvr>
                                      <p:by x="150000" y="150000"/>
                                      <p:from x="100000" y="100000"/>
                                      <p:to x="100000" y="100000"/>
                                    </p:animScale>
                                  </p:childTnLst>
                                </p:cTn>
                              </p:par>
                              <p:par>
                                <p:cTn id="40" presetID="10" presetClass="entr" presetSubtype="0" accel="50000" decel="50000"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500"/>
                                        <p:tgtEl>
                                          <p:spTgt spid="2"/>
                                        </p:tgtEl>
                                      </p:cBhvr>
                                    </p:animEffect>
                                  </p:childTnLst>
                                </p:cTn>
                              </p:par>
                              <p:par>
                                <p:cTn id="43" presetID="63" presetClass="path" presetSubtype="0" accel="50000" decel="50000" fill="hold" nodeType="withEffect">
                                  <p:stCondLst>
                                    <p:cond delay="0"/>
                                  </p:stCondLst>
                                  <p:childTnLst>
                                    <p:animMotion origin="layout" path="M 0.0325 0 L 0 0 E" pathEditMode="relative" ptsTypes="">
                                      <p:cBhvr>
                                        <p:cTn id="44" dur="500" fill="hold"/>
                                        <p:tgtEl>
                                          <p:spTgt spid="2"/>
                                        </p:tgtEl>
                                        <p:attrNameLst>
                                          <p:attrName>ppt_x</p:attrName>
                                          <p:attrName>ppt_y</p:attrName>
                                        </p:attrNameLst>
                                      </p:cBhvr>
                                    </p:animMotion>
                                  </p:childTnLst>
                                </p:cTn>
                              </p:par>
                              <p:par>
                                <p:cTn id="45" presetID="6" presetClass="emph" presetSubtype="0" accel="50000" decel="50000" fill="hold" nodeType="withEffect">
                                  <p:stCondLst>
                                    <p:cond delay="0"/>
                                  </p:stCondLst>
                                  <p:childTnLst>
                                    <p:animScale>
                                      <p:cBhvr>
                                        <p:cTn id="46" dur="500" fill="hold"/>
                                        <p:tgtEl>
                                          <p:spTgt spid="2"/>
                                        </p:tgtEl>
                                      </p:cBhvr>
                                      <p:by x="150000" y="150000"/>
                                      <p:from x="100000" y="100000"/>
                                      <p:to x="100000" y="100000"/>
                                    </p:animScale>
                                  </p:childTnLst>
                                </p:cTn>
                              </p:par>
                              <p:par>
                                <p:cTn id="47" presetID="10" presetClass="entr" presetSubtype="0" accel="50000" decel="5000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par>
                                <p:cTn id="50" presetID="63" presetClass="path" presetSubtype="0" accel="50000" decel="50000" fill="hold" nodeType="withEffect">
                                  <p:stCondLst>
                                    <p:cond delay="0"/>
                                  </p:stCondLst>
                                  <p:childTnLst>
                                    <p:animMotion origin="layout" path="M 0.0325 0 L 0 0 E" pathEditMode="relative" ptsTypes="">
                                      <p:cBhvr>
                                        <p:cTn id="51" dur="500" fill="hold"/>
                                        <p:tgtEl>
                                          <p:spTgt spid="9"/>
                                        </p:tgtEl>
                                        <p:attrNameLst>
                                          <p:attrName>ppt_x</p:attrName>
                                          <p:attrName>ppt_y</p:attrName>
                                        </p:attrNameLst>
                                      </p:cBhvr>
                                    </p:animMotion>
                                  </p:childTnLst>
                                </p:cTn>
                              </p:par>
                              <p:par>
                                <p:cTn id="52" presetID="6" presetClass="emph" presetSubtype="0" accel="50000" decel="50000" fill="hold" nodeType="withEffect">
                                  <p:stCondLst>
                                    <p:cond delay="0"/>
                                  </p:stCondLst>
                                  <p:childTnLst>
                                    <p:animScale>
                                      <p:cBhvr>
                                        <p:cTn id="53" dur="500" fill="hold"/>
                                        <p:tgtEl>
                                          <p:spTgt spid="9"/>
                                        </p:tgtEl>
                                      </p:cBhvr>
                                      <p:by x="150000" y="150000"/>
                                      <p:from x="100000" y="100000"/>
                                      <p:to x="100000" y="100000"/>
                                    </p:animScale>
                                  </p:childTnLst>
                                </p:cTn>
                              </p:par>
                              <p:par>
                                <p:cTn id="54" presetID="10" presetClass="entr" presetSubtype="0" accel="50000" decel="50000" fill="hold"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par>
                                <p:cTn id="57" presetID="63" presetClass="path" presetSubtype="0" accel="50000" decel="50000" fill="hold" nodeType="withEffect">
                                  <p:stCondLst>
                                    <p:cond delay="0"/>
                                  </p:stCondLst>
                                  <p:childTnLst>
                                    <p:animMotion origin="layout" path="M -0.0275 0 L 0 0 E" pathEditMode="relative" ptsTypes="">
                                      <p:cBhvr>
                                        <p:cTn id="58" dur="500" fill="hold"/>
                                        <p:tgtEl>
                                          <p:spTgt spid="11"/>
                                        </p:tgtEl>
                                        <p:attrNameLst>
                                          <p:attrName>ppt_x</p:attrName>
                                          <p:attrName>ppt_y</p:attrName>
                                        </p:attrNameLst>
                                      </p:cBhvr>
                                    </p:animMotion>
                                  </p:childTnLst>
                                </p:cTn>
                              </p:par>
                              <p:par>
                                <p:cTn id="59" presetID="6" presetClass="emph" presetSubtype="0" accel="50000" decel="50000" fill="hold" nodeType="withEffect">
                                  <p:stCondLst>
                                    <p:cond delay="0"/>
                                  </p:stCondLst>
                                  <p:childTnLst>
                                    <p:animScale>
                                      <p:cBhvr>
                                        <p:cTn id="60" dur="500" fill="hold"/>
                                        <p:tgtEl>
                                          <p:spTgt spid="11"/>
                                        </p:tgtEl>
                                      </p:cBhvr>
                                      <p:by x="150000" y="150000"/>
                                      <p:from x="100000" y="100000"/>
                                      <p:to x="100000" y="100000"/>
                                    </p:animScale>
                                  </p:childTnLst>
                                </p:cTn>
                              </p:par>
                              <p:par>
                                <p:cTn id="61" presetID="10" presetClass="entr" presetSubtype="0" accel="50000" decel="50000" fill="hold" nodeType="with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par>
                                <p:cTn id="64" presetID="63" presetClass="path" presetSubtype="0" accel="50000" decel="50000" fill="hold" nodeType="withEffect">
                                  <p:stCondLst>
                                    <p:cond delay="0"/>
                                  </p:stCondLst>
                                  <p:childTnLst>
                                    <p:animMotion origin="layout" path="M -0.0275 0 L 0 0 E" pathEditMode="relative" ptsTypes="">
                                      <p:cBhvr>
                                        <p:cTn id="65" dur="500" fill="hold"/>
                                        <p:tgtEl>
                                          <p:spTgt spid="10"/>
                                        </p:tgtEl>
                                        <p:attrNameLst>
                                          <p:attrName>ppt_x</p:attrName>
                                          <p:attrName>ppt_y</p:attrName>
                                        </p:attrNameLst>
                                      </p:cBhvr>
                                    </p:animMotion>
                                  </p:childTnLst>
                                </p:cTn>
                              </p:par>
                              <p:par>
                                <p:cTn id="66" presetID="6" presetClass="emph" presetSubtype="0" accel="50000" decel="50000" fill="hold" nodeType="withEffect">
                                  <p:stCondLst>
                                    <p:cond delay="0"/>
                                  </p:stCondLst>
                                  <p:childTnLst>
                                    <p:animScale>
                                      <p:cBhvr>
                                        <p:cTn id="67" dur="500" fill="hold"/>
                                        <p:tgtEl>
                                          <p:spTgt spid="10"/>
                                        </p:tgtEl>
                                      </p:cBhvr>
                                      <p:by x="150000" y="150000"/>
                                      <p:from x="100000" y="10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34117598-02DF-4413-AF3A-58969E90A2B6}"/>
              </a:ext>
            </a:extLst>
          </p:cNvPr>
          <p:cNvGrpSpPr/>
          <p:nvPr/>
        </p:nvGrpSpPr>
        <p:grpSpPr>
          <a:xfrm>
            <a:off x="-3" y="0"/>
            <a:ext cx="12192007" cy="6858000"/>
            <a:chOff x="-3" y="0"/>
            <a:chExt cx="12192007" cy="6858000"/>
          </a:xfrm>
        </p:grpSpPr>
        <p:pic>
          <p:nvPicPr>
            <p:cNvPr id="3" name="图片 2">
              <a:extLst>
                <a:ext uri="{FF2B5EF4-FFF2-40B4-BE49-F238E27FC236}">
                  <a16:creationId xmlns:a16="http://schemas.microsoft.com/office/drawing/2014/main" xmlns="" id="{208E5F08-40C2-484F-A92C-1E841FFC889B}"/>
                </a:ext>
              </a:extLst>
            </p:cNvPr>
            <p:cNvPicPr>
              <a:picLocks noChangeAspect="1"/>
            </p:cNvPicPr>
            <p:nvPr/>
          </p:nvPicPr>
          <p:blipFill>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4" name="矩形 3">
              <a:extLst>
                <a:ext uri="{FF2B5EF4-FFF2-40B4-BE49-F238E27FC236}">
                  <a16:creationId xmlns:a16="http://schemas.microsoft.com/office/drawing/2014/main" xmlns="" id="{EA0068D2-B233-4DF3-8DFB-9FDF6F9D39DE}"/>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sp>
        <p:nvSpPr>
          <p:cNvPr id="5" name="文本框 4">
            <a:extLst>
              <a:ext uri="{FF2B5EF4-FFF2-40B4-BE49-F238E27FC236}">
                <a16:creationId xmlns:a16="http://schemas.microsoft.com/office/drawing/2014/main" xmlns="" id="{39ECFB1D-8D93-475F-BE3B-263A489F92B1}"/>
              </a:ext>
            </a:extLst>
          </p:cNvPr>
          <p:cNvSpPr txBox="1"/>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问题分析</a:t>
            </a:r>
            <a:endParaRPr lang="en-US" altLang="zh-CN"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endParaRPr>
          </a:p>
        </p:txBody>
      </p:sp>
      <p:sp>
        <p:nvSpPr>
          <p:cNvPr id="6" name="矩形 5">
            <a:extLst>
              <a:ext uri="{FF2B5EF4-FFF2-40B4-BE49-F238E27FC236}">
                <a16:creationId xmlns:a16="http://schemas.microsoft.com/office/drawing/2014/main" xmlns="" id="{45BCA6D4-227F-41A1-9CC8-378E79299C48}"/>
              </a:ext>
            </a:extLst>
          </p:cNvPr>
          <p:cNvSpPr/>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0" name="组合 9">
            <a:extLst>
              <a:ext uri="{FF2B5EF4-FFF2-40B4-BE49-F238E27FC236}">
                <a16:creationId xmlns:a16="http://schemas.microsoft.com/office/drawing/2014/main" xmlns="" id="{8F5D7060-3E4A-42D6-9B01-9701C118473F}"/>
              </a:ext>
            </a:extLst>
          </p:cNvPr>
          <p:cNvGrpSpPr>
            <a:grpSpLocks/>
          </p:cNvGrpSpPr>
          <p:nvPr/>
        </p:nvGrpSpPr>
        <p:grpSpPr>
          <a:xfrm rot="5400000" flipH="1" flipV="1">
            <a:off x="-346645" y="3371867"/>
            <a:ext cx="12885289" cy="114267"/>
            <a:chOff x="-1036528" y="-3060807"/>
            <a:chExt cx="4785775" cy="159078"/>
          </a:xfrm>
        </p:grpSpPr>
        <p:pic>
          <p:nvPicPr>
            <p:cNvPr id="11" name="图片 10">
              <a:extLst>
                <a:ext uri="{FF2B5EF4-FFF2-40B4-BE49-F238E27FC236}">
                  <a16:creationId xmlns:a16="http://schemas.microsoft.com/office/drawing/2014/main" xmlns="" id="{CF6B4D89-947B-4204-9096-8661B0B52C45}"/>
                </a:ext>
              </a:extLst>
            </p:cNvPr>
            <p:cNvPicPr>
              <a:picLocks/>
            </p:cNvPicPr>
            <p:nvPr/>
          </p:nvPicPr>
          <p:blipFill>
            <a:blip r:embed="rId3"/>
            <a:stretch>
              <a:fillRect/>
            </a:stretch>
          </p:blipFill>
          <p:spPr>
            <a:xfrm>
              <a:off x="-1036528" y="-3060807"/>
              <a:ext cx="4785775" cy="159078"/>
            </a:xfrm>
            <a:prstGeom prst="rect">
              <a:avLst/>
            </a:prstGeom>
            <a:effectLst>
              <a:glow>
                <a:srgbClr val="FFC000">
                  <a:alpha val="14000"/>
                </a:srgbClr>
              </a:glow>
              <a:outerShdw blurRad="127000" sx="102000" sy="102000" algn="ctr" rotWithShape="0">
                <a:srgbClr val="FFC000"/>
              </a:outerShdw>
              <a:softEdge rad="25400"/>
            </a:effectLst>
          </p:spPr>
        </p:pic>
        <p:pic>
          <p:nvPicPr>
            <p:cNvPr id="12" name="图片 11">
              <a:extLst>
                <a:ext uri="{FF2B5EF4-FFF2-40B4-BE49-F238E27FC236}">
                  <a16:creationId xmlns:a16="http://schemas.microsoft.com/office/drawing/2014/main" xmlns="" id="{54BE611B-E188-4926-990D-408B7BE2A484}"/>
                </a:ext>
              </a:extLst>
            </p:cNvPr>
            <p:cNvPicPr>
              <a:picLocks noChangeAspect="1"/>
            </p:cNvPicPr>
            <p:nvPr/>
          </p:nvPicPr>
          <p:blipFill>
            <a:blip r:embed="rId4">
              <a:duotone>
                <a:prstClr val="black"/>
                <a:schemeClr val="accent4">
                  <a:tint val="45000"/>
                  <a:satMod val="400000"/>
                </a:schemeClr>
              </a:duotone>
              <a:extLst>
                <a:ext uri="{BEBA8EAE-BF5A-486C-A8C5-ECC9F3942E4B}">
                  <a14:imgProps xmlns:a14="http://schemas.microsoft.com/office/drawing/2010/main">
                    <a14:imgLayer r:embed="rId5">
                      <a14:imgEffect>
                        <a14:brightnessContrast bright="100000"/>
                      </a14:imgEffect>
                    </a14:imgLayer>
                  </a14:imgProps>
                </a:ext>
              </a:extLst>
            </a:blip>
            <a:stretch>
              <a:fillRect/>
            </a:stretch>
          </p:blipFill>
          <p:spPr>
            <a:xfrm>
              <a:off x="35533" y="-3048615"/>
              <a:ext cx="2560774" cy="116558"/>
            </a:xfrm>
            <a:prstGeom prst="rect">
              <a:avLst/>
            </a:prstGeom>
            <a:effectLst>
              <a:glow>
                <a:srgbClr val="FFC000">
                  <a:alpha val="14000"/>
                </a:srgbClr>
              </a:glow>
              <a:outerShdw blurRad="139700" sx="114000" sy="114000" algn="ctr" rotWithShape="0">
                <a:schemeClr val="bg1"/>
              </a:outerShdw>
              <a:softEdge rad="25400"/>
            </a:effectLst>
          </p:spPr>
        </p:pic>
      </p:grpSp>
      <p:grpSp>
        <p:nvGrpSpPr>
          <p:cNvPr id="8" name="组合 7">
            <a:extLst>
              <a:ext uri="{FF2B5EF4-FFF2-40B4-BE49-F238E27FC236}">
                <a16:creationId xmlns:a16="http://schemas.microsoft.com/office/drawing/2014/main" xmlns="" id="{8ACA0430-3624-4C19-8BBA-0796E5FFD9AB}"/>
              </a:ext>
            </a:extLst>
          </p:cNvPr>
          <p:cNvGrpSpPr/>
          <p:nvPr/>
        </p:nvGrpSpPr>
        <p:grpSpPr>
          <a:xfrm>
            <a:off x="1125996" y="2008665"/>
            <a:ext cx="3716567" cy="1516824"/>
            <a:chOff x="1125996" y="2008665"/>
            <a:chExt cx="3716567" cy="1516824"/>
          </a:xfrm>
        </p:grpSpPr>
        <p:sp>
          <p:nvSpPr>
            <p:cNvPr id="13" name="矩形: 圆角 12">
              <a:extLst>
                <a:ext uri="{FF2B5EF4-FFF2-40B4-BE49-F238E27FC236}">
                  <a16:creationId xmlns:a16="http://schemas.microsoft.com/office/drawing/2014/main" xmlns="" id="{C81F5B69-5315-493A-847E-5CB4A443DA07}"/>
                </a:ext>
              </a:extLst>
            </p:cNvPr>
            <p:cNvSpPr/>
            <p:nvPr/>
          </p:nvSpPr>
          <p:spPr>
            <a:xfrm>
              <a:off x="1164425" y="2008665"/>
              <a:ext cx="2742326" cy="483787"/>
            </a:xfrm>
            <a:prstGeom prst="roundRect">
              <a:avLst>
                <a:gd name="adj" fmla="val 50000"/>
              </a:avLst>
            </a:prstGeom>
            <a:gradFill>
              <a:gsLst>
                <a:gs pos="29000">
                  <a:schemeClr val="accent3">
                    <a:lumMod val="60000"/>
                    <a:lumOff val="40000"/>
                  </a:schemeClr>
                </a:gs>
                <a:gs pos="100000">
                  <a:schemeClr val="accent3"/>
                </a:gs>
              </a:gsLst>
              <a:lin ang="2700000" scaled="0"/>
            </a:gradFill>
            <a:ln>
              <a:noFill/>
            </a:ln>
            <a:effectLst>
              <a:outerShdw blurRad="114300" dist="114300" dir="1500000" sx="97000" sy="97000" algn="tl" rotWithShape="0">
                <a:schemeClr val="accent3">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a:extLst>
                <a:ext uri="{FF2B5EF4-FFF2-40B4-BE49-F238E27FC236}">
                  <a16:creationId xmlns:a16="http://schemas.microsoft.com/office/drawing/2014/main" xmlns="" id="{430E2319-5728-4288-868A-E093CD4208D0}"/>
                </a:ext>
              </a:extLst>
            </p:cNvPr>
            <p:cNvSpPr/>
            <p:nvPr/>
          </p:nvSpPr>
          <p:spPr>
            <a:xfrm>
              <a:off x="1393024" y="2050503"/>
              <a:ext cx="2227746" cy="400110"/>
            </a:xfrm>
            <a:prstGeom prst="rect">
              <a:avLst/>
            </a:prstGeom>
            <a:noFill/>
          </p:spPr>
          <p:txBody>
            <a:bodyPr wrap="square">
              <a:spAutoFit/>
            </a:bodyPr>
            <a:lstStyle/>
            <a:p>
              <a:r>
                <a:rPr lang="en-US" altLang="zh-CN" sz="2000" spc="300" dirty="0">
                  <a:solidFill>
                    <a:schemeClr val="accent1"/>
                  </a:solidFill>
                  <a:latin typeface="+mj-ea"/>
                  <a:ea typeface="+mj-ea"/>
                </a:rPr>
                <a:t>1.</a:t>
              </a:r>
              <a:r>
                <a:rPr lang="zh-CN" altLang="en-US" sz="2000" spc="300" dirty="0">
                  <a:solidFill>
                    <a:schemeClr val="accent1"/>
                  </a:solidFill>
                  <a:latin typeface="+mj-ea"/>
                  <a:ea typeface="+mj-ea"/>
                </a:rPr>
                <a:t>正面影响</a:t>
              </a:r>
            </a:p>
          </p:txBody>
        </p:sp>
        <p:sp>
          <p:nvSpPr>
            <p:cNvPr id="15" name="矩形 14">
              <a:extLst>
                <a:ext uri="{FF2B5EF4-FFF2-40B4-BE49-F238E27FC236}">
                  <a16:creationId xmlns:a16="http://schemas.microsoft.com/office/drawing/2014/main" xmlns="" id="{C6403283-2633-4C13-9A27-0CA80047E327}"/>
                </a:ext>
              </a:extLst>
            </p:cNvPr>
            <p:cNvSpPr/>
            <p:nvPr/>
          </p:nvSpPr>
          <p:spPr>
            <a:xfrm>
              <a:off x="1165798" y="2564546"/>
              <a:ext cx="3057247" cy="712054"/>
            </a:xfrm>
            <a:prstGeom prst="rect">
              <a:avLst/>
            </a:prstGeom>
          </p:spPr>
          <p:txBody>
            <a:bodyPr wrap="square">
              <a:spAutoFit/>
            </a:bodyPr>
            <a:lstStyle/>
            <a:p>
              <a:pPr>
                <a:lnSpc>
                  <a:spcPct val="130000"/>
                </a:lnSpc>
              </a:pPr>
              <a:r>
                <a:rPr lang="zh-CN" altLang="en-US" sz="1600" dirty="0">
                  <a:solidFill>
                    <a:schemeClr val="accent1"/>
                  </a:solidFill>
                  <a:latin typeface="+mn-ea"/>
                </a:rPr>
                <a:t>请输入正文内容请输入正文内容</a:t>
              </a:r>
              <a:endParaRPr lang="en-US" altLang="zh-CN" sz="1600" dirty="0">
                <a:solidFill>
                  <a:schemeClr val="accent1"/>
                </a:solidFill>
                <a:latin typeface="+mn-ea"/>
              </a:endParaRPr>
            </a:p>
            <a:p>
              <a:pPr>
                <a:lnSpc>
                  <a:spcPct val="130000"/>
                </a:lnSpc>
              </a:pPr>
              <a:r>
                <a:rPr lang="zh-CN" altLang="en-US" sz="1600" dirty="0">
                  <a:solidFill>
                    <a:schemeClr val="accent1"/>
                  </a:solidFill>
                  <a:latin typeface="+mn-ea"/>
                </a:rPr>
                <a:t>请输入正文内容请输入正文内容</a:t>
              </a:r>
            </a:p>
          </p:txBody>
        </p:sp>
        <p:sp>
          <p:nvSpPr>
            <p:cNvPr id="16" name="矩形 15">
              <a:extLst>
                <a:ext uri="{FF2B5EF4-FFF2-40B4-BE49-F238E27FC236}">
                  <a16:creationId xmlns:a16="http://schemas.microsoft.com/office/drawing/2014/main" xmlns="" id="{AC55A37B-E43E-4895-9496-FB55FD9DEB13}"/>
                </a:ext>
              </a:extLst>
            </p:cNvPr>
            <p:cNvSpPr/>
            <p:nvPr/>
          </p:nvSpPr>
          <p:spPr>
            <a:xfrm>
              <a:off x="1125996" y="2610880"/>
              <a:ext cx="3716567" cy="914609"/>
            </a:xfrm>
            <a:prstGeom prst="rect">
              <a:avLst/>
            </a:prstGeom>
          </p:spPr>
          <p:txBody>
            <a:bodyPr wrap="square">
              <a:spAutoFit/>
            </a:bodyPr>
            <a:lstStyle/>
            <a:p>
              <a:pPr>
                <a:lnSpc>
                  <a:spcPct val="130000"/>
                </a:lnSpc>
              </a:pPr>
              <a:r>
                <a:rPr lang="zh-CN" altLang="en-US" sz="1400" dirty="0">
                  <a:solidFill>
                    <a:schemeClr val="bg1">
                      <a:lumMod val="95000"/>
                    </a:schemeClr>
                  </a:solidFill>
                  <a:latin typeface="+mn-ea"/>
                </a:rPr>
                <a:t>请输入正文内容请输入正文内容请输入正文内容请输入正文内容请输入正文内容请输入正文内容</a:t>
              </a:r>
              <a:endParaRPr lang="en-US" altLang="zh-CN" sz="1400" dirty="0">
                <a:solidFill>
                  <a:schemeClr val="bg1">
                    <a:lumMod val="95000"/>
                  </a:schemeClr>
                </a:solidFill>
                <a:latin typeface="+mn-ea"/>
              </a:endParaRPr>
            </a:p>
          </p:txBody>
        </p:sp>
      </p:grpSp>
      <p:grpSp>
        <p:nvGrpSpPr>
          <p:cNvPr id="36" name="组合 35">
            <a:extLst>
              <a:ext uri="{FF2B5EF4-FFF2-40B4-BE49-F238E27FC236}">
                <a16:creationId xmlns:a16="http://schemas.microsoft.com/office/drawing/2014/main" xmlns="" id="{2E9FDF80-2C5D-43D0-9B17-48A3222ABC8C}"/>
              </a:ext>
            </a:extLst>
          </p:cNvPr>
          <p:cNvGrpSpPr/>
          <p:nvPr/>
        </p:nvGrpSpPr>
        <p:grpSpPr>
          <a:xfrm>
            <a:off x="1125996" y="4172745"/>
            <a:ext cx="3716567" cy="1516824"/>
            <a:chOff x="1125996" y="4172745"/>
            <a:chExt cx="3716567" cy="1516824"/>
          </a:xfrm>
        </p:grpSpPr>
        <p:sp>
          <p:nvSpPr>
            <p:cNvPr id="17" name="矩形: 圆角 16">
              <a:extLst>
                <a:ext uri="{FF2B5EF4-FFF2-40B4-BE49-F238E27FC236}">
                  <a16:creationId xmlns:a16="http://schemas.microsoft.com/office/drawing/2014/main" xmlns="" id="{D9FCF4D4-D9A4-4AEC-9744-8D6EFD28C9BE}"/>
                </a:ext>
              </a:extLst>
            </p:cNvPr>
            <p:cNvSpPr/>
            <p:nvPr/>
          </p:nvSpPr>
          <p:spPr>
            <a:xfrm>
              <a:off x="1164425" y="4172745"/>
              <a:ext cx="2742326" cy="483787"/>
            </a:xfrm>
            <a:prstGeom prst="roundRect">
              <a:avLst>
                <a:gd name="adj" fmla="val 50000"/>
              </a:avLst>
            </a:prstGeom>
            <a:gradFill>
              <a:gsLst>
                <a:gs pos="29000">
                  <a:schemeClr val="accent3">
                    <a:lumMod val="60000"/>
                    <a:lumOff val="40000"/>
                  </a:schemeClr>
                </a:gs>
                <a:gs pos="100000">
                  <a:schemeClr val="accent3"/>
                </a:gs>
              </a:gsLst>
              <a:lin ang="2700000" scaled="0"/>
            </a:gradFill>
            <a:ln>
              <a:noFill/>
            </a:ln>
            <a:effectLst>
              <a:outerShdw blurRad="114300" dist="114300" dir="1500000" sx="97000" sy="97000" algn="tl" rotWithShape="0">
                <a:schemeClr val="accent3">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a:extLst>
                <a:ext uri="{FF2B5EF4-FFF2-40B4-BE49-F238E27FC236}">
                  <a16:creationId xmlns:a16="http://schemas.microsoft.com/office/drawing/2014/main" xmlns="" id="{3AB0C397-0AE3-4BB3-A462-1C2AF9587B3B}"/>
                </a:ext>
              </a:extLst>
            </p:cNvPr>
            <p:cNvSpPr/>
            <p:nvPr/>
          </p:nvSpPr>
          <p:spPr>
            <a:xfrm>
              <a:off x="1393023" y="4214583"/>
              <a:ext cx="2456345" cy="400110"/>
            </a:xfrm>
            <a:prstGeom prst="rect">
              <a:avLst/>
            </a:prstGeom>
            <a:noFill/>
          </p:spPr>
          <p:txBody>
            <a:bodyPr wrap="square">
              <a:spAutoFit/>
            </a:bodyPr>
            <a:lstStyle/>
            <a:p>
              <a:r>
                <a:rPr lang="en-US" altLang="zh-CN" sz="2000" spc="300" dirty="0">
                  <a:solidFill>
                    <a:schemeClr val="accent1"/>
                  </a:solidFill>
                  <a:latin typeface="+mj-ea"/>
                  <a:ea typeface="+mj-ea"/>
                </a:rPr>
                <a:t>2.</a:t>
              </a:r>
              <a:r>
                <a:rPr lang="zh-CN" altLang="en-US" sz="2000" spc="300" dirty="0">
                  <a:solidFill>
                    <a:schemeClr val="accent1"/>
                  </a:solidFill>
                  <a:latin typeface="+mj-ea"/>
                  <a:ea typeface="+mj-ea"/>
                </a:rPr>
                <a:t>扩大真面影响</a:t>
              </a:r>
            </a:p>
          </p:txBody>
        </p:sp>
        <p:sp>
          <p:nvSpPr>
            <p:cNvPr id="19" name="矩形 18">
              <a:extLst>
                <a:ext uri="{FF2B5EF4-FFF2-40B4-BE49-F238E27FC236}">
                  <a16:creationId xmlns:a16="http://schemas.microsoft.com/office/drawing/2014/main" xmlns="" id="{47F8D1C9-0078-4D8A-BE66-F8FCD014B047}"/>
                </a:ext>
              </a:extLst>
            </p:cNvPr>
            <p:cNvSpPr/>
            <p:nvPr/>
          </p:nvSpPr>
          <p:spPr>
            <a:xfrm>
              <a:off x="1125996" y="4774960"/>
              <a:ext cx="3716567" cy="914609"/>
            </a:xfrm>
            <a:prstGeom prst="rect">
              <a:avLst/>
            </a:prstGeom>
          </p:spPr>
          <p:txBody>
            <a:bodyPr wrap="square">
              <a:spAutoFit/>
            </a:bodyPr>
            <a:lstStyle/>
            <a:p>
              <a:pPr>
                <a:lnSpc>
                  <a:spcPct val="130000"/>
                </a:lnSpc>
              </a:pPr>
              <a:r>
                <a:rPr lang="zh-CN" altLang="en-US" sz="1400" dirty="0">
                  <a:solidFill>
                    <a:schemeClr val="bg1">
                      <a:lumMod val="95000"/>
                    </a:schemeClr>
                  </a:solidFill>
                  <a:latin typeface="+mn-ea"/>
                </a:rPr>
                <a:t>请输入正文内容请输入正文内容请输入正文内容请输入正文内容请输入正文内容请输入正文内容</a:t>
              </a:r>
              <a:endParaRPr lang="en-US" altLang="zh-CN" sz="1400" dirty="0">
                <a:solidFill>
                  <a:schemeClr val="bg1">
                    <a:lumMod val="95000"/>
                  </a:schemeClr>
                </a:solidFill>
                <a:latin typeface="+mn-ea"/>
              </a:endParaRPr>
            </a:p>
          </p:txBody>
        </p:sp>
      </p:grpSp>
      <p:grpSp>
        <p:nvGrpSpPr>
          <p:cNvPr id="9" name="组合 8">
            <a:extLst>
              <a:ext uri="{FF2B5EF4-FFF2-40B4-BE49-F238E27FC236}">
                <a16:creationId xmlns:a16="http://schemas.microsoft.com/office/drawing/2014/main" xmlns="" id="{2F0FEAA1-AF25-41A4-B1A3-A13CC84543A7}"/>
              </a:ext>
            </a:extLst>
          </p:cNvPr>
          <p:cNvGrpSpPr/>
          <p:nvPr/>
        </p:nvGrpSpPr>
        <p:grpSpPr>
          <a:xfrm>
            <a:off x="7438283" y="2008665"/>
            <a:ext cx="3716567" cy="1516824"/>
            <a:chOff x="7438283" y="2008665"/>
            <a:chExt cx="3716567" cy="1516824"/>
          </a:xfrm>
        </p:grpSpPr>
        <p:sp>
          <p:nvSpPr>
            <p:cNvPr id="20" name="矩形: 圆角 19">
              <a:extLst>
                <a:ext uri="{FF2B5EF4-FFF2-40B4-BE49-F238E27FC236}">
                  <a16:creationId xmlns:a16="http://schemas.microsoft.com/office/drawing/2014/main" xmlns="" id="{DCE9868E-D9D8-4BC5-A5F4-5A80C4AC5BAE}"/>
                </a:ext>
              </a:extLst>
            </p:cNvPr>
            <p:cNvSpPr/>
            <p:nvPr/>
          </p:nvSpPr>
          <p:spPr>
            <a:xfrm>
              <a:off x="7476712" y="2008665"/>
              <a:ext cx="2742326" cy="483787"/>
            </a:xfrm>
            <a:prstGeom prst="roundRect">
              <a:avLst>
                <a:gd name="adj" fmla="val 50000"/>
              </a:avLst>
            </a:prstGeom>
            <a:gradFill>
              <a:gsLst>
                <a:gs pos="29000">
                  <a:schemeClr val="bg1">
                    <a:lumMod val="95000"/>
                  </a:schemeClr>
                </a:gs>
                <a:gs pos="100000">
                  <a:schemeClr val="bg1">
                    <a:lumMod val="85000"/>
                  </a:schemeClr>
                </a:gs>
              </a:gsLst>
              <a:lin ang="2700000" scaled="0"/>
            </a:gradFill>
            <a:ln>
              <a:noFill/>
            </a:ln>
            <a:effectLst>
              <a:outerShdw blurRad="114300" dist="114300" dir="1500000" sx="97000" sy="97000" algn="tl" rotWithShape="0">
                <a:schemeClr val="accent3">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矩形 20">
              <a:extLst>
                <a:ext uri="{FF2B5EF4-FFF2-40B4-BE49-F238E27FC236}">
                  <a16:creationId xmlns:a16="http://schemas.microsoft.com/office/drawing/2014/main" xmlns="" id="{D24C3F2A-0041-48C3-8DD4-B4C49A71CCE8}"/>
                </a:ext>
              </a:extLst>
            </p:cNvPr>
            <p:cNvSpPr/>
            <p:nvPr/>
          </p:nvSpPr>
          <p:spPr>
            <a:xfrm>
              <a:off x="7705311" y="2050503"/>
              <a:ext cx="2227746" cy="400110"/>
            </a:xfrm>
            <a:prstGeom prst="rect">
              <a:avLst/>
            </a:prstGeom>
            <a:noFill/>
          </p:spPr>
          <p:txBody>
            <a:bodyPr wrap="square">
              <a:spAutoFit/>
            </a:bodyPr>
            <a:lstStyle/>
            <a:p>
              <a:r>
                <a:rPr lang="en-US" altLang="zh-CN" sz="2000" spc="300" dirty="0">
                  <a:solidFill>
                    <a:schemeClr val="accent1"/>
                  </a:solidFill>
                  <a:latin typeface="+mj-ea"/>
                  <a:ea typeface="+mj-ea"/>
                </a:rPr>
                <a:t>1.</a:t>
              </a:r>
              <a:r>
                <a:rPr lang="zh-CN" altLang="en-US" sz="2000" spc="300" dirty="0">
                  <a:solidFill>
                    <a:schemeClr val="accent1"/>
                  </a:solidFill>
                  <a:latin typeface="+mj-ea"/>
                  <a:ea typeface="+mj-ea"/>
                </a:rPr>
                <a:t>负面影响</a:t>
              </a:r>
            </a:p>
          </p:txBody>
        </p:sp>
        <p:sp>
          <p:nvSpPr>
            <p:cNvPr id="22" name="矩形 21">
              <a:extLst>
                <a:ext uri="{FF2B5EF4-FFF2-40B4-BE49-F238E27FC236}">
                  <a16:creationId xmlns:a16="http://schemas.microsoft.com/office/drawing/2014/main" xmlns="" id="{538F232A-696D-408A-8DDF-3B1247B9E424}"/>
                </a:ext>
              </a:extLst>
            </p:cNvPr>
            <p:cNvSpPr/>
            <p:nvPr/>
          </p:nvSpPr>
          <p:spPr>
            <a:xfrm>
              <a:off x="7478085" y="2564546"/>
              <a:ext cx="3057247" cy="712054"/>
            </a:xfrm>
            <a:prstGeom prst="rect">
              <a:avLst/>
            </a:prstGeom>
          </p:spPr>
          <p:txBody>
            <a:bodyPr wrap="square">
              <a:spAutoFit/>
            </a:bodyPr>
            <a:lstStyle/>
            <a:p>
              <a:pPr>
                <a:lnSpc>
                  <a:spcPct val="130000"/>
                </a:lnSpc>
              </a:pPr>
              <a:r>
                <a:rPr lang="zh-CN" altLang="en-US" sz="1600" dirty="0">
                  <a:solidFill>
                    <a:schemeClr val="accent1"/>
                  </a:solidFill>
                  <a:latin typeface="+mn-ea"/>
                </a:rPr>
                <a:t>请输入正文内容请输入正文内容</a:t>
              </a:r>
              <a:endParaRPr lang="en-US" altLang="zh-CN" sz="1600" dirty="0">
                <a:solidFill>
                  <a:schemeClr val="accent1"/>
                </a:solidFill>
                <a:latin typeface="+mn-ea"/>
              </a:endParaRPr>
            </a:p>
            <a:p>
              <a:pPr>
                <a:lnSpc>
                  <a:spcPct val="130000"/>
                </a:lnSpc>
              </a:pPr>
              <a:r>
                <a:rPr lang="zh-CN" altLang="en-US" sz="1600" dirty="0">
                  <a:solidFill>
                    <a:schemeClr val="accent1"/>
                  </a:solidFill>
                  <a:latin typeface="+mn-ea"/>
                </a:rPr>
                <a:t>请输入正文内容请输入正文内容</a:t>
              </a:r>
            </a:p>
          </p:txBody>
        </p:sp>
        <p:sp>
          <p:nvSpPr>
            <p:cNvPr id="23" name="矩形 22">
              <a:extLst>
                <a:ext uri="{FF2B5EF4-FFF2-40B4-BE49-F238E27FC236}">
                  <a16:creationId xmlns:a16="http://schemas.microsoft.com/office/drawing/2014/main" xmlns="" id="{241462E8-DE7A-4E1F-B5A4-90D9C0FB8967}"/>
                </a:ext>
              </a:extLst>
            </p:cNvPr>
            <p:cNvSpPr/>
            <p:nvPr/>
          </p:nvSpPr>
          <p:spPr>
            <a:xfrm>
              <a:off x="7438283" y="2610880"/>
              <a:ext cx="3716567" cy="914609"/>
            </a:xfrm>
            <a:prstGeom prst="rect">
              <a:avLst/>
            </a:prstGeom>
          </p:spPr>
          <p:txBody>
            <a:bodyPr wrap="square">
              <a:spAutoFit/>
            </a:bodyPr>
            <a:lstStyle/>
            <a:p>
              <a:pPr>
                <a:lnSpc>
                  <a:spcPct val="130000"/>
                </a:lnSpc>
              </a:pPr>
              <a:r>
                <a:rPr lang="zh-CN" altLang="en-US" sz="1400" dirty="0">
                  <a:solidFill>
                    <a:schemeClr val="bg1">
                      <a:lumMod val="95000"/>
                    </a:schemeClr>
                  </a:solidFill>
                  <a:latin typeface="+mn-ea"/>
                </a:rPr>
                <a:t>请输入正文内容请输入正文内容请输入正文内容请输入正文内容请输入正文内容请输入正文内容</a:t>
              </a:r>
              <a:endParaRPr lang="en-US" altLang="zh-CN" sz="1400" dirty="0">
                <a:solidFill>
                  <a:schemeClr val="bg1">
                    <a:lumMod val="95000"/>
                  </a:schemeClr>
                </a:solidFill>
                <a:latin typeface="+mn-ea"/>
              </a:endParaRPr>
            </a:p>
          </p:txBody>
        </p:sp>
      </p:grpSp>
      <p:grpSp>
        <p:nvGrpSpPr>
          <p:cNvPr id="35" name="组合 34">
            <a:extLst>
              <a:ext uri="{FF2B5EF4-FFF2-40B4-BE49-F238E27FC236}">
                <a16:creationId xmlns:a16="http://schemas.microsoft.com/office/drawing/2014/main" xmlns="" id="{7EC07B93-D290-49F0-A6EC-C20C7EFFB747}"/>
              </a:ext>
            </a:extLst>
          </p:cNvPr>
          <p:cNvGrpSpPr/>
          <p:nvPr/>
        </p:nvGrpSpPr>
        <p:grpSpPr>
          <a:xfrm>
            <a:off x="7438283" y="4172745"/>
            <a:ext cx="3716567" cy="1516824"/>
            <a:chOff x="7438283" y="4172745"/>
            <a:chExt cx="3716567" cy="1516824"/>
          </a:xfrm>
        </p:grpSpPr>
        <p:sp>
          <p:nvSpPr>
            <p:cNvPr id="24" name="矩形: 圆角 23">
              <a:extLst>
                <a:ext uri="{FF2B5EF4-FFF2-40B4-BE49-F238E27FC236}">
                  <a16:creationId xmlns:a16="http://schemas.microsoft.com/office/drawing/2014/main" xmlns="" id="{419A16C2-F3E3-4AAD-942F-DFECCBA773E6}"/>
                </a:ext>
              </a:extLst>
            </p:cNvPr>
            <p:cNvSpPr/>
            <p:nvPr/>
          </p:nvSpPr>
          <p:spPr>
            <a:xfrm>
              <a:off x="7476712" y="4172745"/>
              <a:ext cx="2742326" cy="483787"/>
            </a:xfrm>
            <a:prstGeom prst="roundRect">
              <a:avLst>
                <a:gd name="adj" fmla="val 50000"/>
              </a:avLst>
            </a:prstGeom>
            <a:gradFill>
              <a:gsLst>
                <a:gs pos="29000">
                  <a:schemeClr val="bg1">
                    <a:lumMod val="95000"/>
                  </a:schemeClr>
                </a:gs>
                <a:gs pos="100000">
                  <a:schemeClr val="bg1">
                    <a:lumMod val="85000"/>
                  </a:schemeClr>
                </a:gs>
              </a:gsLst>
              <a:lin ang="2700000" scaled="0"/>
            </a:gradFill>
            <a:ln>
              <a:noFill/>
            </a:ln>
            <a:effectLst>
              <a:outerShdw blurRad="114300" dist="114300" dir="1500000" sx="97000" sy="97000" algn="tl" rotWithShape="0">
                <a:schemeClr val="accent3">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 24">
              <a:extLst>
                <a:ext uri="{FF2B5EF4-FFF2-40B4-BE49-F238E27FC236}">
                  <a16:creationId xmlns:a16="http://schemas.microsoft.com/office/drawing/2014/main" xmlns="" id="{48C7491E-93C5-4FE8-B686-01EFE5C37970}"/>
                </a:ext>
              </a:extLst>
            </p:cNvPr>
            <p:cNvSpPr/>
            <p:nvPr/>
          </p:nvSpPr>
          <p:spPr>
            <a:xfrm>
              <a:off x="7705310" y="4214583"/>
              <a:ext cx="2456345" cy="400110"/>
            </a:xfrm>
            <a:prstGeom prst="rect">
              <a:avLst/>
            </a:prstGeom>
            <a:noFill/>
          </p:spPr>
          <p:txBody>
            <a:bodyPr wrap="square">
              <a:spAutoFit/>
            </a:bodyPr>
            <a:lstStyle/>
            <a:p>
              <a:r>
                <a:rPr lang="en-US" altLang="zh-CN" sz="2000" spc="300" dirty="0">
                  <a:solidFill>
                    <a:schemeClr val="accent1"/>
                  </a:solidFill>
                  <a:latin typeface="+mj-ea"/>
                  <a:ea typeface="+mj-ea"/>
                </a:rPr>
                <a:t>2.</a:t>
              </a:r>
              <a:r>
                <a:rPr lang="zh-CN" altLang="en-US" sz="2000" spc="300" dirty="0">
                  <a:solidFill>
                    <a:schemeClr val="accent1"/>
                  </a:solidFill>
                  <a:latin typeface="+mj-ea"/>
                  <a:ea typeface="+mj-ea"/>
                </a:rPr>
                <a:t>解决负面影响</a:t>
              </a:r>
            </a:p>
          </p:txBody>
        </p:sp>
        <p:sp>
          <p:nvSpPr>
            <p:cNvPr id="26" name="矩形 25">
              <a:extLst>
                <a:ext uri="{FF2B5EF4-FFF2-40B4-BE49-F238E27FC236}">
                  <a16:creationId xmlns:a16="http://schemas.microsoft.com/office/drawing/2014/main" xmlns="" id="{1D69356E-0FAA-43FC-8C4C-FB19E4276687}"/>
                </a:ext>
              </a:extLst>
            </p:cNvPr>
            <p:cNvSpPr/>
            <p:nvPr/>
          </p:nvSpPr>
          <p:spPr>
            <a:xfrm>
              <a:off x="7438283" y="4774960"/>
              <a:ext cx="3716567" cy="914609"/>
            </a:xfrm>
            <a:prstGeom prst="rect">
              <a:avLst/>
            </a:prstGeom>
          </p:spPr>
          <p:txBody>
            <a:bodyPr wrap="square">
              <a:spAutoFit/>
            </a:bodyPr>
            <a:lstStyle/>
            <a:p>
              <a:pPr>
                <a:lnSpc>
                  <a:spcPct val="130000"/>
                </a:lnSpc>
              </a:pPr>
              <a:r>
                <a:rPr lang="zh-CN" altLang="en-US" sz="1400" dirty="0">
                  <a:solidFill>
                    <a:schemeClr val="bg1">
                      <a:lumMod val="95000"/>
                    </a:schemeClr>
                  </a:solidFill>
                  <a:latin typeface="+mn-ea"/>
                </a:rPr>
                <a:t>请输入正文内容请输入正文内容请输入正文内容请输入正文内容请输入正文内容请输入正文内容</a:t>
              </a:r>
              <a:endParaRPr lang="en-US" altLang="zh-CN" sz="1400" dirty="0">
                <a:solidFill>
                  <a:schemeClr val="bg1">
                    <a:lumMod val="95000"/>
                  </a:schemeClr>
                </a:solidFill>
                <a:latin typeface="+mn-ea"/>
              </a:endParaRPr>
            </a:p>
          </p:txBody>
        </p:sp>
      </p:grpSp>
    </p:spTree>
    <p:extLst>
      <p:ext uri="{BB962C8B-B14F-4D97-AF65-F5344CB8AC3E}">
        <p14:creationId xmlns:p14="http://schemas.microsoft.com/office/powerpoint/2010/main" val="1182977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par>
                                <p:cTn id="18" presetID="10" presetClass="entr" presetSubtype="0"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3BA6B50-1191-4D91-96C4-70A3761383C1}"/>
              </a:ext>
            </a:extLst>
          </p:cNvPr>
          <p:cNvGrpSpPr/>
          <p:nvPr/>
        </p:nvGrpSpPr>
        <p:grpSpPr>
          <a:xfrm>
            <a:off x="0" y="0"/>
            <a:ext cx="12192007" cy="6858000"/>
            <a:chOff x="-3" y="0"/>
            <a:chExt cx="12192007" cy="6858000"/>
          </a:xfrm>
        </p:grpSpPr>
        <p:pic>
          <p:nvPicPr>
            <p:cNvPr id="3" name="图片 2">
              <a:extLst>
                <a:ext uri="{FF2B5EF4-FFF2-40B4-BE49-F238E27FC236}">
                  <a16:creationId xmlns:a16="http://schemas.microsoft.com/office/drawing/2014/main" xmlns="" id="{4D27D0F0-8577-49E5-AAC3-CE867682EAFE}"/>
                </a:ext>
              </a:extLst>
            </p:cNvPr>
            <p:cNvPicPr>
              <a:picLocks noChangeAspect="1"/>
            </p:cNvPicPr>
            <p:nvPr/>
          </p:nvPicPr>
          <p:blipFill>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4" name="矩形 3">
              <a:extLst>
                <a:ext uri="{FF2B5EF4-FFF2-40B4-BE49-F238E27FC236}">
                  <a16:creationId xmlns:a16="http://schemas.microsoft.com/office/drawing/2014/main" xmlns="" id="{7CE42CA7-04C2-4A41-8291-F4E56C33AA7D}"/>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sp>
        <p:nvSpPr>
          <p:cNvPr id="5" name="文本框 4">
            <a:extLst>
              <a:ext uri="{FF2B5EF4-FFF2-40B4-BE49-F238E27FC236}">
                <a16:creationId xmlns:a16="http://schemas.microsoft.com/office/drawing/2014/main" xmlns="" id="{68B43009-259C-4A76-B204-716ACC5FB9FB}"/>
              </a:ext>
            </a:extLst>
          </p:cNvPr>
          <p:cNvSpPr txBox="1"/>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问题分析</a:t>
            </a:r>
            <a:endParaRPr lang="en-US" altLang="zh-CN"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endParaRPr>
          </a:p>
        </p:txBody>
      </p:sp>
      <p:sp>
        <p:nvSpPr>
          <p:cNvPr id="6" name="矩形 5">
            <a:extLst>
              <a:ext uri="{FF2B5EF4-FFF2-40B4-BE49-F238E27FC236}">
                <a16:creationId xmlns:a16="http://schemas.microsoft.com/office/drawing/2014/main" xmlns="" id="{F83C78CA-B204-4D07-978E-89C766042664}"/>
              </a:ext>
            </a:extLst>
          </p:cNvPr>
          <p:cNvSpPr/>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4" name="图片 13" descr="建筑与房屋的城市空拍图&#10;&#10;描述已自动生成">
            <a:extLst>
              <a:ext uri="{FF2B5EF4-FFF2-40B4-BE49-F238E27FC236}">
                <a16:creationId xmlns:a16="http://schemas.microsoft.com/office/drawing/2014/main" xmlns="" id="{F7790D76-A1A0-48E5-B57F-370AF1F48C15}"/>
              </a:ext>
            </a:extLst>
          </p:cNvPr>
          <p:cNvPicPr>
            <a:picLocks/>
          </p:cNvPicPr>
          <p:nvPr/>
        </p:nvPicPr>
        <p:blipFill>
          <a:blip r:embed="rId3" cstate="screen">
            <a:extLst>
              <a:ext uri="{28A0092B-C50C-407E-A947-70E740481C1C}">
                <a14:useLocalDpi xmlns:a14="http://schemas.microsoft.com/office/drawing/2010/main"/>
              </a:ext>
            </a:extLst>
          </a:blip>
          <a:srcRect/>
          <a:stretch>
            <a:fillRect/>
          </a:stretch>
        </p:blipFill>
        <p:spPr>
          <a:xfrm>
            <a:off x="6568442" y="1351280"/>
            <a:ext cx="5160097" cy="2902555"/>
          </a:xfrm>
          <a:prstGeom prst="roundRect">
            <a:avLst>
              <a:gd name="adj" fmla="val 6100"/>
            </a:avLst>
          </a:prstGeom>
          <a:ln>
            <a:gradFill>
              <a:gsLst>
                <a:gs pos="19000">
                  <a:schemeClr val="accent3">
                    <a:lumMod val="60000"/>
                    <a:lumOff val="40000"/>
                  </a:schemeClr>
                </a:gs>
                <a:gs pos="55000">
                  <a:srgbClr val="F6DDC5">
                    <a:alpha val="0"/>
                  </a:srgbClr>
                </a:gs>
                <a:gs pos="84000">
                  <a:schemeClr val="accent3">
                    <a:lumMod val="60000"/>
                    <a:lumOff val="40000"/>
                  </a:schemeClr>
                </a:gs>
              </a:gsLst>
              <a:lin ang="2700000" scaled="0"/>
            </a:gradFill>
          </a:ln>
          <a:effectLst>
            <a:outerShdw blurRad="279400" dist="101600" dir="5400000" sx="98000" sy="98000" algn="t" rotWithShape="0">
              <a:prstClr val="black">
                <a:alpha val="40000"/>
              </a:prstClr>
            </a:outerShdw>
          </a:effectLst>
        </p:spPr>
      </p:pic>
      <p:pic>
        <p:nvPicPr>
          <p:cNvPr id="16" name="图片 15" descr="河边的城市&#10;&#10;描述已自动生成">
            <a:extLst>
              <a:ext uri="{FF2B5EF4-FFF2-40B4-BE49-F238E27FC236}">
                <a16:creationId xmlns:a16="http://schemas.microsoft.com/office/drawing/2014/main" xmlns="" id="{DB9EAA2C-F1DC-4BB0-AE9B-345A5D2159A5}"/>
              </a:ext>
            </a:extLst>
          </p:cNvPr>
          <p:cNvPicPr>
            <a:picLocks/>
          </p:cNvPicPr>
          <p:nvPr/>
        </p:nvPicPr>
        <p:blipFill>
          <a:blip r:embed="rId4" cstate="screen">
            <a:extLst>
              <a:ext uri="{28A0092B-C50C-407E-A947-70E740481C1C}">
                <a14:useLocalDpi xmlns:a14="http://schemas.microsoft.com/office/drawing/2010/main"/>
              </a:ext>
            </a:extLst>
          </a:blip>
          <a:srcRect/>
          <a:stretch>
            <a:fillRect/>
          </a:stretch>
        </p:blipFill>
        <p:spPr>
          <a:xfrm>
            <a:off x="463463" y="3433260"/>
            <a:ext cx="5160097" cy="2902555"/>
          </a:xfrm>
          <a:prstGeom prst="roundRect">
            <a:avLst>
              <a:gd name="adj" fmla="val 6100"/>
            </a:avLst>
          </a:prstGeom>
          <a:ln>
            <a:gradFill>
              <a:gsLst>
                <a:gs pos="19000">
                  <a:schemeClr val="accent3">
                    <a:lumMod val="60000"/>
                    <a:lumOff val="40000"/>
                  </a:schemeClr>
                </a:gs>
                <a:gs pos="55000">
                  <a:srgbClr val="F6DDC5">
                    <a:alpha val="0"/>
                  </a:srgbClr>
                </a:gs>
                <a:gs pos="84000">
                  <a:schemeClr val="accent3">
                    <a:lumMod val="60000"/>
                    <a:lumOff val="40000"/>
                  </a:schemeClr>
                </a:gs>
              </a:gsLst>
              <a:lin ang="2700000" scaled="0"/>
            </a:gradFill>
          </a:ln>
          <a:effectLst>
            <a:outerShdw blurRad="279400" dist="101600" dir="5400000" sx="98000" sy="98000" algn="t" rotWithShape="0">
              <a:prstClr val="black">
                <a:alpha val="40000"/>
              </a:prstClr>
            </a:outerShdw>
          </a:effectLst>
        </p:spPr>
      </p:pic>
      <p:grpSp>
        <p:nvGrpSpPr>
          <p:cNvPr id="7" name="组合 6">
            <a:extLst>
              <a:ext uri="{FF2B5EF4-FFF2-40B4-BE49-F238E27FC236}">
                <a16:creationId xmlns:a16="http://schemas.microsoft.com/office/drawing/2014/main" xmlns="" id="{A8FD8D27-7A77-4F84-89CD-29031E7EC297}"/>
              </a:ext>
            </a:extLst>
          </p:cNvPr>
          <p:cNvGrpSpPr/>
          <p:nvPr/>
        </p:nvGrpSpPr>
        <p:grpSpPr>
          <a:xfrm>
            <a:off x="348756" y="1538301"/>
            <a:ext cx="5346661" cy="1516824"/>
            <a:chOff x="348756" y="1538301"/>
            <a:chExt cx="5346661" cy="1516824"/>
          </a:xfrm>
        </p:grpSpPr>
        <p:sp>
          <p:nvSpPr>
            <p:cNvPr id="17" name="矩形: 圆角 16">
              <a:extLst>
                <a:ext uri="{FF2B5EF4-FFF2-40B4-BE49-F238E27FC236}">
                  <a16:creationId xmlns:a16="http://schemas.microsoft.com/office/drawing/2014/main" xmlns="" id="{63830291-A0E3-426A-A6FA-33CB011A24BE}"/>
                </a:ext>
              </a:extLst>
            </p:cNvPr>
            <p:cNvSpPr/>
            <p:nvPr/>
          </p:nvSpPr>
          <p:spPr>
            <a:xfrm>
              <a:off x="493865" y="1538301"/>
              <a:ext cx="2538895" cy="483787"/>
            </a:xfrm>
            <a:prstGeom prst="roundRect">
              <a:avLst>
                <a:gd name="adj" fmla="val 50000"/>
              </a:avLst>
            </a:prstGeom>
            <a:gradFill>
              <a:gsLst>
                <a:gs pos="29000">
                  <a:schemeClr val="bg1">
                    <a:lumMod val="95000"/>
                  </a:schemeClr>
                </a:gs>
                <a:gs pos="100000">
                  <a:schemeClr val="bg1">
                    <a:lumMod val="85000"/>
                  </a:schemeClr>
                </a:gs>
              </a:gsLst>
              <a:lin ang="2700000" scaled="0"/>
            </a:gradFill>
            <a:ln>
              <a:noFill/>
            </a:ln>
            <a:effectLst>
              <a:outerShdw blurRad="114300" dist="114300" dir="1500000" sx="97000" sy="97000" algn="tl" rotWithShape="0">
                <a:schemeClr val="accent3">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a:extLst>
                <a:ext uri="{FF2B5EF4-FFF2-40B4-BE49-F238E27FC236}">
                  <a16:creationId xmlns:a16="http://schemas.microsoft.com/office/drawing/2014/main" xmlns="" id="{8318C3D2-4D0D-487B-880C-D5DCEBB9BA5B}"/>
                </a:ext>
              </a:extLst>
            </p:cNvPr>
            <p:cNvSpPr/>
            <p:nvPr/>
          </p:nvSpPr>
          <p:spPr>
            <a:xfrm>
              <a:off x="722463" y="1580139"/>
              <a:ext cx="2456345" cy="400110"/>
            </a:xfrm>
            <a:prstGeom prst="rect">
              <a:avLst/>
            </a:prstGeom>
            <a:noFill/>
          </p:spPr>
          <p:txBody>
            <a:bodyPr wrap="square">
              <a:spAutoFit/>
            </a:bodyPr>
            <a:lstStyle/>
            <a:p>
              <a:r>
                <a:rPr lang="zh-CN" altLang="en-US" sz="2000" spc="300" dirty="0">
                  <a:solidFill>
                    <a:schemeClr val="accent1"/>
                  </a:solidFill>
                  <a:latin typeface="+mj-ea"/>
                  <a:ea typeface="+mj-ea"/>
                </a:rPr>
                <a:t>工作中的问题</a:t>
              </a:r>
            </a:p>
          </p:txBody>
        </p:sp>
        <p:sp>
          <p:nvSpPr>
            <p:cNvPr id="19" name="矩形 18">
              <a:extLst>
                <a:ext uri="{FF2B5EF4-FFF2-40B4-BE49-F238E27FC236}">
                  <a16:creationId xmlns:a16="http://schemas.microsoft.com/office/drawing/2014/main" xmlns="" id="{37A92F88-43C8-4A17-A98C-5235C660966F}"/>
                </a:ext>
              </a:extLst>
            </p:cNvPr>
            <p:cNvSpPr/>
            <p:nvPr/>
          </p:nvSpPr>
          <p:spPr>
            <a:xfrm>
              <a:off x="348756" y="2140516"/>
              <a:ext cx="5346661" cy="914609"/>
            </a:xfrm>
            <a:prstGeom prst="rect">
              <a:avLst/>
            </a:prstGeom>
          </p:spPr>
          <p:txBody>
            <a:bodyPr wrap="square">
              <a:spAutoFit/>
            </a:bodyPr>
            <a:lstStyle/>
            <a:p>
              <a:pPr>
                <a:lnSpc>
                  <a:spcPct val="130000"/>
                </a:lnSpc>
              </a:pPr>
              <a:r>
                <a:rPr lang="zh-CN" altLang="en-US" sz="1400" dirty="0">
                  <a:solidFill>
                    <a:schemeClr val="bg1">
                      <a:lumMod val="95000"/>
                    </a:schemeClr>
                  </a:solidFill>
                  <a:latin typeface="+mn-ea"/>
                </a:rPr>
                <a:t>请输入正文内容请输入正文内容请输入正文内容请输入正文内容请输入正文内容请输入正文内容请输入正文内容请输入正文内容请输入正文内容请输入正文内容请输入正文内容请输入正文内容</a:t>
              </a:r>
              <a:endParaRPr lang="en-US" altLang="zh-CN" sz="1400" dirty="0">
                <a:solidFill>
                  <a:schemeClr val="bg1">
                    <a:lumMod val="95000"/>
                  </a:schemeClr>
                </a:solidFill>
                <a:latin typeface="+mn-ea"/>
              </a:endParaRPr>
            </a:p>
          </p:txBody>
        </p:sp>
      </p:grpSp>
      <p:grpSp>
        <p:nvGrpSpPr>
          <p:cNvPr id="8" name="组合 7">
            <a:extLst>
              <a:ext uri="{FF2B5EF4-FFF2-40B4-BE49-F238E27FC236}">
                <a16:creationId xmlns:a16="http://schemas.microsoft.com/office/drawing/2014/main" xmlns="" id="{937ECD77-D727-461C-9833-DCA9CDA09DF1}"/>
              </a:ext>
            </a:extLst>
          </p:cNvPr>
          <p:cNvGrpSpPr/>
          <p:nvPr/>
        </p:nvGrpSpPr>
        <p:grpSpPr>
          <a:xfrm>
            <a:off x="6633970" y="4645185"/>
            <a:ext cx="5267518" cy="1614997"/>
            <a:chOff x="6633970" y="4645185"/>
            <a:chExt cx="5267518" cy="1614997"/>
          </a:xfrm>
        </p:grpSpPr>
        <p:sp>
          <p:nvSpPr>
            <p:cNvPr id="20" name="矩形 19">
              <a:extLst>
                <a:ext uri="{FF2B5EF4-FFF2-40B4-BE49-F238E27FC236}">
                  <a16:creationId xmlns:a16="http://schemas.microsoft.com/office/drawing/2014/main" xmlns="" id="{1DBF005A-EFFF-41B3-9CFB-071DFB8C14A8}"/>
                </a:ext>
              </a:extLst>
            </p:cNvPr>
            <p:cNvSpPr/>
            <p:nvPr/>
          </p:nvSpPr>
          <p:spPr>
            <a:xfrm>
              <a:off x="6633970" y="5227079"/>
              <a:ext cx="5267518" cy="1033103"/>
            </a:xfrm>
            <a:prstGeom prst="rect">
              <a:avLst/>
            </a:prstGeom>
          </p:spPr>
          <p:txBody>
            <a:bodyPr wrap="square">
              <a:spAutoFit/>
            </a:bodyPr>
            <a:lstStyle/>
            <a:p>
              <a:pPr>
                <a:lnSpc>
                  <a:spcPct val="150000"/>
                </a:lnSpc>
              </a:pPr>
              <a:r>
                <a:rPr lang="zh-CN" altLang="en-US" sz="1400" dirty="0">
                  <a:solidFill>
                    <a:schemeClr val="bg1">
                      <a:lumMod val="95000"/>
                    </a:schemeClr>
                  </a:solidFill>
                  <a:latin typeface="+mn-ea"/>
                </a:rPr>
                <a:t>这里是问题的解决方案这里是问题的解决方案这里是问题的解决方案这里是问题的解决方案这里是问题的解决方案这里是问题的解决方案这里是问题的解决方案这里是问题的解决方案</a:t>
              </a:r>
              <a:endParaRPr lang="en-US" altLang="zh-CN" sz="1400" dirty="0">
                <a:solidFill>
                  <a:schemeClr val="bg1">
                    <a:lumMod val="95000"/>
                  </a:schemeClr>
                </a:solidFill>
                <a:latin typeface="+mn-ea"/>
              </a:endParaRPr>
            </a:p>
          </p:txBody>
        </p:sp>
        <p:sp>
          <p:nvSpPr>
            <p:cNvPr id="21" name="矩形: 圆角 20">
              <a:extLst>
                <a:ext uri="{FF2B5EF4-FFF2-40B4-BE49-F238E27FC236}">
                  <a16:creationId xmlns:a16="http://schemas.microsoft.com/office/drawing/2014/main" xmlns="" id="{3DF7C0DA-70D1-42C1-8CDC-A61A3D41508C}"/>
                </a:ext>
              </a:extLst>
            </p:cNvPr>
            <p:cNvSpPr/>
            <p:nvPr/>
          </p:nvSpPr>
          <p:spPr>
            <a:xfrm>
              <a:off x="6711785" y="4645185"/>
              <a:ext cx="2456345" cy="483787"/>
            </a:xfrm>
            <a:prstGeom prst="roundRect">
              <a:avLst>
                <a:gd name="adj" fmla="val 50000"/>
              </a:avLst>
            </a:prstGeom>
            <a:gradFill>
              <a:gsLst>
                <a:gs pos="29000">
                  <a:schemeClr val="accent3">
                    <a:lumMod val="60000"/>
                    <a:lumOff val="40000"/>
                  </a:schemeClr>
                </a:gs>
                <a:gs pos="100000">
                  <a:schemeClr val="accent3"/>
                </a:gs>
              </a:gsLst>
              <a:lin ang="2700000" scaled="0"/>
            </a:gradFill>
            <a:ln>
              <a:noFill/>
            </a:ln>
            <a:effectLst>
              <a:outerShdw blurRad="114300" dist="114300" dir="1500000" sx="97000" sy="97000" algn="tl" rotWithShape="0">
                <a:schemeClr val="accent3">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矩形 21">
              <a:extLst>
                <a:ext uri="{FF2B5EF4-FFF2-40B4-BE49-F238E27FC236}">
                  <a16:creationId xmlns:a16="http://schemas.microsoft.com/office/drawing/2014/main" xmlns="" id="{90CAC0DD-4E2A-4535-AA41-9D9D264415BB}"/>
                </a:ext>
              </a:extLst>
            </p:cNvPr>
            <p:cNvSpPr/>
            <p:nvPr/>
          </p:nvSpPr>
          <p:spPr>
            <a:xfrm>
              <a:off x="6940383" y="4687023"/>
              <a:ext cx="2456345" cy="400110"/>
            </a:xfrm>
            <a:prstGeom prst="rect">
              <a:avLst/>
            </a:prstGeom>
            <a:noFill/>
          </p:spPr>
          <p:txBody>
            <a:bodyPr wrap="square">
              <a:spAutoFit/>
            </a:bodyPr>
            <a:lstStyle/>
            <a:p>
              <a:r>
                <a:rPr lang="zh-CN" altLang="en-US" sz="2000" spc="300" dirty="0">
                  <a:solidFill>
                    <a:schemeClr val="accent1"/>
                  </a:solidFill>
                  <a:latin typeface="+mj-ea"/>
                  <a:ea typeface="+mj-ea"/>
                </a:rPr>
                <a:t>问题解决方案</a:t>
              </a:r>
            </a:p>
          </p:txBody>
        </p:sp>
      </p:grpSp>
    </p:spTree>
    <p:extLst>
      <p:ext uri="{BB962C8B-B14F-4D97-AF65-F5344CB8AC3E}">
        <p14:creationId xmlns:p14="http://schemas.microsoft.com/office/powerpoint/2010/main" val="3619926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25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25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PA-组合 73">
            <a:extLst>
              <a:ext uri="{FF2B5EF4-FFF2-40B4-BE49-F238E27FC236}">
                <a16:creationId xmlns:a16="http://schemas.microsoft.com/office/drawing/2014/main" xmlns="" id="{FC9BA68A-4965-465A-A987-9CD708A8010B}"/>
              </a:ext>
            </a:extLst>
          </p:cNvPr>
          <p:cNvGrpSpPr/>
          <p:nvPr>
            <p:custDataLst>
              <p:tags r:id="rId2"/>
            </p:custDataLst>
          </p:nvPr>
        </p:nvGrpSpPr>
        <p:grpSpPr>
          <a:xfrm>
            <a:off x="-3" y="0"/>
            <a:ext cx="12192007" cy="6858000"/>
            <a:chOff x="-3" y="0"/>
            <a:chExt cx="12192007" cy="6858000"/>
          </a:xfrm>
        </p:grpSpPr>
        <p:pic>
          <p:nvPicPr>
            <p:cNvPr id="3" name="PA-图片 2">
              <a:extLst>
                <a:ext uri="{FF2B5EF4-FFF2-40B4-BE49-F238E27FC236}">
                  <a16:creationId xmlns:a16="http://schemas.microsoft.com/office/drawing/2014/main" xmlns="" id="{F781838B-AA9C-4E67-A1D4-1F4A1B35B32A}"/>
                </a:ext>
              </a:extLst>
            </p:cNvPr>
            <p:cNvPicPr>
              <a:picLocks noChangeAspect="1"/>
            </p:cNvPicPr>
            <p:nvPr>
              <p:custDataLst>
                <p:tags r:id="rId23"/>
              </p:custDataLst>
            </p:nvPr>
          </p:nvPicPr>
          <p:blipFill>
            <a:blip r:embed="rId26"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12" name="PA-矩形 11">
              <a:extLst>
                <a:ext uri="{FF2B5EF4-FFF2-40B4-BE49-F238E27FC236}">
                  <a16:creationId xmlns:a16="http://schemas.microsoft.com/office/drawing/2014/main" xmlns="" id="{AD09F8F7-3C70-43E4-8864-292D678C70C5}"/>
                </a:ext>
              </a:extLst>
            </p:cNvPr>
            <p:cNvSpPr/>
            <p:nvPr>
              <p:custDataLst>
                <p:tags r:id="rId24"/>
              </p:custDataLst>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6" name="PA-图片 45">
            <a:extLst>
              <a:ext uri="{FF2B5EF4-FFF2-40B4-BE49-F238E27FC236}">
                <a16:creationId xmlns:a16="http://schemas.microsoft.com/office/drawing/2014/main" xmlns="" id="{6AEAF272-3B16-4226-8E48-8BB05BDA08C6}"/>
              </a:ext>
            </a:extLst>
          </p:cNvPr>
          <p:cNvPicPr>
            <a:picLocks noChangeAspect="1"/>
          </p:cNvPicPr>
          <p:nvPr>
            <p:custDataLst>
              <p:tags r:id="rId3"/>
            </p:custDataLst>
          </p:nvPr>
        </p:nvPicPr>
        <p:blipFill>
          <a:blip r:embed="rId27" cstate="screen">
            <a:extLst>
              <a:ext uri="{28A0092B-C50C-407E-A947-70E740481C1C}">
                <a14:useLocalDpi xmlns:a14="http://schemas.microsoft.com/office/drawing/2010/main"/>
              </a:ext>
            </a:extLst>
          </a:blip>
          <a:srcRect t="65928"/>
          <a:stretch>
            <a:fillRect/>
          </a:stretch>
        </p:blipFill>
        <p:spPr>
          <a:xfrm>
            <a:off x="2923907" y="0"/>
            <a:ext cx="5980694" cy="2872801"/>
          </a:xfrm>
          <a:custGeom>
            <a:avLst/>
            <a:gdLst>
              <a:gd name="connsiteX0" fmla="*/ 0 w 5980694"/>
              <a:gd name="connsiteY0" fmla="*/ 0 h 2872801"/>
              <a:gd name="connsiteX1" fmla="*/ 5980694 w 5980694"/>
              <a:gd name="connsiteY1" fmla="*/ 0 h 2872801"/>
              <a:gd name="connsiteX2" fmla="*/ 5980694 w 5980694"/>
              <a:gd name="connsiteY2" fmla="*/ 2872801 h 2872801"/>
              <a:gd name="connsiteX3" fmla="*/ 0 w 5980694"/>
              <a:gd name="connsiteY3" fmla="*/ 2872801 h 2872801"/>
            </a:gdLst>
            <a:ahLst/>
            <a:cxnLst>
              <a:cxn ang="0">
                <a:pos x="connsiteX0" y="connsiteY0"/>
              </a:cxn>
              <a:cxn ang="0">
                <a:pos x="connsiteX1" y="connsiteY1"/>
              </a:cxn>
              <a:cxn ang="0">
                <a:pos x="connsiteX2" y="connsiteY2"/>
              </a:cxn>
              <a:cxn ang="0">
                <a:pos x="connsiteX3" y="connsiteY3"/>
              </a:cxn>
            </a:cxnLst>
            <a:rect l="l" t="t" r="r" b="b"/>
            <a:pathLst>
              <a:path w="5980694" h="2872801">
                <a:moveTo>
                  <a:pt x="0" y="0"/>
                </a:moveTo>
                <a:lnTo>
                  <a:pt x="5980694" y="0"/>
                </a:lnTo>
                <a:lnTo>
                  <a:pt x="5980694" y="2872801"/>
                </a:lnTo>
                <a:lnTo>
                  <a:pt x="0" y="2872801"/>
                </a:lnTo>
                <a:close/>
              </a:path>
            </a:pathLst>
          </a:custGeom>
        </p:spPr>
      </p:pic>
      <p:sp>
        <p:nvSpPr>
          <p:cNvPr id="4" name="PA-文本框 3">
            <a:extLst>
              <a:ext uri="{FF2B5EF4-FFF2-40B4-BE49-F238E27FC236}">
                <a16:creationId xmlns:a16="http://schemas.microsoft.com/office/drawing/2014/main" xmlns="" id="{7019D4A1-1714-46CE-9285-EF5DE00155EA}"/>
              </a:ext>
            </a:extLst>
          </p:cNvPr>
          <p:cNvSpPr txBox="1"/>
          <p:nvPr>
            <p:custDataLst>
              <p:tags r:id="rId4"/>
            </p:custDataLst>
          </p:nvPr>
        </p:nvSpPr>
        <p:spPr>
          <a:xfrm>
            <a:off x="2555632" y="3293597"/>
            <a:ext cx="7080736" cy="646331"/>
          </a:xfrm>
          <a:prstGeom prst="rect">
            <a:avLst/>
          </a:prstGeom>
          <a:noFill/>
        </p:spPr>
        <p:txBody>
          <a:bodyPr wrap="square" rtlCol="0">
            <a:spAutoFit/>
          </a:bodyPr>
          <a:lstStyle/>
          <a:p>
            <a:pPr algn="ctr"/>
            <a:r>
              <a:rPr lang="zh-CN" altLang="en-US" sz="3600" spc="300" dirty="0">
                <a:solidFill>
                  <a:schemeClr val="bg1">
                    <a:lumMod val="95000"/>
                  </a:schemeClr>
                </a:solidFill>
                <a:latin typeface="+mn-ea"/>
              </a:rPr>
              <a:t>稿定设计</a:t>
            </a:r>
            <a:r>
              <a:rPr lang="en-US" altLang="zh-CN" sz="3600" spc="300" dirty="0">
                <a:solidFill>
                  <a:schemeClr val="bg1">
                    <a:lumMod val="95000"/>
                  </a:schemeClr>
                </a:solidFill>
                <a:latin typeface="+mn-ea"/>
              </a:rPr>
              <a:t>20XX</a:t>
            </a:r>
            <a:r>
              <a:rPr lang="zh-CN" altLang="en-US" sz="3600" spc="300" dirty="0">
                <a:solidFill>
                  <a:schemeClr val="bg1">
                    <a:lumMod val="95000"/>
                  </a:schemeClr>
                </a:solidFill>
                <a:latin typeface="+mn-ea"/>
              </a:rPr>
              <a:t>年终总结</a:t>
            </a:r>
          </a:p>
        </p:txBody>
      </p:sp>
      <p:sp>
        <p:nvSpPr>
          <p:cNvPr id="5" name="PA-矩形 4">
            <a:extLst>
              <a:ext uri="{FF2B5EF4-FFF2-40B4-BE49-F238E27FC236}">
                <a16:creationId xmlns:a16="http://schemas.microsoft.com/office/drawing/2014/main" xmlns="" id="{91E1F7F4-2D4C-4F3C-AE1D-FABB40E1F445}"/>
              </a:ext>
            </a:extLst>
          </p:cNvPr>
          <p:cNvSpPr/>
          <p:nvPr>
            <p:custDataLst>
              <p:tags r:id="rId5"/>
            </p:custDataLst>
          </p:nvPr>
        </p:nvSpPr>
        <p:spPr>
          <a:xfrm>
            <a:off x="0" y="-441960"/>
            <a:ext cx="1356360" cy="441960"/>
          </a:xfrm>
          <a:prstGeom prst="rect">
            <a:avLst/>
          </a:prstGeom>
          <a:solidFill>
            <a:srgbClr val="8C0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矩形 7">
            <a:extLst>
              <a:ext uri="{FF2B5EF4-FFF2-40B4-BE49-F238E27FC236}">
                <a16:creationId xmlns:a16="http://schemas.microsoft.com/office/drawing/2014/main" xmlns="" id="{4BC6524F-C7D0-4690-A9DC-48E6D851CDFA}"/>
              </a:ext>
            </a:extLst>
          </p:cNvPr>
          <p:cNvSpPr/>
          <p:nvPr>
            <p:custDataLst>
              <p:tags r:id="rId6"/>
            </p:custDataLst>
          </p:nvPr>
        </p:nvSpPr>
        <p:spPr>
          <a:xfrm>
            <a:off x="1356360" y="-441960"/>
            <a:ext cx="1356360" cy="441960"/>
          </a:xfrm>
          <a:prstGeom prst="rect">
            <a:avLst/>
          </a:prstGeom>
          <a:solidFill>
            <a:srgbClr val="A40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文本框 10">
            <a:extLst>
              <a:ext uri="{FF2B5EF4-FFF2-40B4-BE49-F238E27FC236}">
                <a16:creationId xmlns:a16="http://schemas.microsoft.com/office/drawing/2014/main" xmlns="" id="{FA2C5657-0BA5-4A0F-997E-523D15422F08}"/>
              </a:ext>
            </a:extLst>
          </p:cNvPr>
          <p:cNvSpPr txBox="1"/>
          <p:nvPr>
            <p:custDataLst>
              <p:tags r:id="rId7"/>
            </p:custDataLst>
          </p:nvPr>
        </p:nvSpPr>
        <p:spPr>
          <a:xfrm>
            <a:off x="259081" y="1187470"/>
            <a:ext cx="11704318" cy="1862048"/>
          </a:xfrm>
          <a:prstGeom prst="rect">
            <a:avLst/>
          </a:prstGeom>
          <a:noFill/>
        </p:spPr>
        <p:txBody>
          <a:bodyPr wrap="square" rtlCol="0">
            <a:spAutoFit/>
          </a:bodyPr>
          <a:lstStyle/>
          <a:p>
            <a:pPr algn="ctr"/>
            <a:r>
              <a:rPr lang="zh-CN" altLang="en-US" sz="11500" dirty="0">
                <a:gradFill>
                  <a:gsLst>
                    <a:gs pos="100000">
                      <a:schemeClr val="accent4">
                        <a:lumMod val="90000"/>
                      </a:schemeClr>
                    </a:gs>
                    <a:gs pos="0">
                      <a:schemeClr val="accent3">
                        <a:lumMod val="40000"/>
                        <a:lumOff val="60000"/>
                      </a:schemeClr>
                    </a:gs>
                  </a:gsLst>
                  <a:lin ang="5400000" scaled="0"/>
                </a:gradFill>
                <a:effectLst>
                  <a:outerShdw blurRad="101600" dist="38100" dir="5400000" algn="t" rotWithShape="0">
                    <a:schemeClr val="accent4">
                      <a:lumMod val="10000"/>
                      <a:alpha val="51000"/>
                    </a:schemeClr>
                  </a:outerShdw>
                </a:effectLst>
                <a:latin typeface="锐字云字库锐宋粗体1.0" panose="02010604000000000000" pitchFamily="2" charset="-122"/>
                <a:ea typeface="锐字云字库锐宋粗体1.0" panose="02010604000000000000" pitchFamily="2" charset="-122"/>
              </a:rPr>
              <a:t>破局</a:t>
            </a:r>
            <a:r>
              <a:rPr lang="zh-CN" altLang="en-US" sz="8800" dirty="0">
                <a:solidFill>
                  <a:schemeClr val="bg1">
                    <a:lumMod val="95000"/>
                  </a:schemeClr>
                </a:solidFill>
                <a:effectLst>
                  <a:outerShdw blurRad="101600" dist="38100" dir="5400000" algn="t" rotWithShape="0">
                    <a:schemeClr val="accent4">
                      <a:lumMod val="10000"/>
                      <a:alpha val="51000"/>
                    </a:schemeClr>
                  </a:outerShdw>
                </a:effectLst>
                <a:latin typeface="锐字云字库锐宋粗体1.0" panose="02010604000000000000" pitchFamily="2" charset="-122"/>
                <a:ea typeface="锐字云字库锐宋粗体1.0" panose="02010604000000000000" pitchFamily="2" charset="-122"/>
              </a:rPr>
              <a:t>进取 不忘</a:t>
            </a:r>
            <a:r>
              <a:rPr lang="zh-CN" altLang="en-US" sz="11500" dirty="0">
                <a:gradFill>
                  <a:gsLst>
                    <a:gs pos="100000">
                      <a:schemeClr val="accent4">
                        <a:lumMod val="90000"/>
                      </a:schemeClr>
                    </a:gs>
                    <a:gs pos="0">
                      <a:schemeClr val="accent3">
                        <a:lumMod val="40000"/>
                        <a:lumOff val="60000"/>
                      </a:schemeClr>
                    </a:gs>
                  </a:gsLst>
                  <a:lin ang="5400000" scaled="0"/>
                </a:gradFill>
                <a:effectLst>
                  <a:outerShdw blurRad="101600" dist="38100" dir="5400000" algn="t" rotWithShape="0">
                    <a:schemeClr val="accent4">
                      <a:lumMod val="10000"/>
                      <a:alpha val="51000"/>
                    </a:schemeClr>
                  </a:outerShdw>
                </a:effectLst>
                <a:latin typeface="锐字云字库锐宋粗体1.0" panose="02010604000000000000" pitchFamily="2" charset="-122"/>
                <a:ea typeface="锐字云字库锐宋粗体1.0" panose="02010604000000000000" pitchFamily="2" charset="-122"/>
              </a:rPr>
              <a:t>初心</a:t>
            </a:r>
            <a:endParaRPr lang="zh-CN" altLang="en-US" sz="8800" dirty="0">
              <a:gradFill>
                <a:gsLst>
                  <a:gs pos="100000">
                    <a:schemeClr val="accent4">
                      <a:lumMod val="90000"/>
                    </a:schemeClr>
                  </a:gs>
                  <a:gs pos="0">
                    <a:schemeClr val="accent3">
                      <a:lumMod val="40000"/>
                      <a:lumOff val="60000"/>
                    </a:schemeClr>
                  </a:gs>
                </a:gsLst>
                <a:lin ang="5400000" scaled="0"/>
              </a:gradFill>
              <a:effectLst>
                <a:outerShdw blurRad="101600" dist="38100" dir="5400000" algn="t" rotWithShape="0">
                  <a:schemeClr val="accent4">
                    <a:lumMod val="10000"/>
                    <a:alpha val="51000"/>
                  </a:schemeClr>
                </a:outerShdw>
              </a:effectLst>
              <a:latin typeface="锐字云字库锐宋粗体1.0" panose="02010604000000000000" pitchFamily="2" charset="-122"/>
              <a:ea typeface="锐字云字库锐宋粗体1.0" panose="02010604000000000000" pitchFamily="2" charset="-122"/>
            </a:endParaRPr>
          </a:p>
        </p:txBody>
      </p:sp>
      <p:sp>
        <p:nvSpPr>
          <p:cNvPr id="13" name="PA-矩形 12">
            <a:extLst>
              <a:ext uri="{FF2B5EF4-FFF2-40B4-BE49-F238E27FC236}">
                <a16:creationId xmlns:a16="http://schemas.microsoft.com/office/drawing/2014/main" xmlns="" id="{2991BD81-AFC9-4E08-A6BA-2F64109AEEE3}"/>
              </a:ext>
            </a:extLst>
          </p:cNvPr>
          <p:cNvSpPr/>
          <p:nvPr>
            <p:custDataLst>
              <p:tags r:id="rId8"/>
            </p:custDataLst>
          </p:nvPr>
        </p:nvSpPr>
        <p:spPr>
          <a:xfrm>
            <a:off x="3591560" y="-441960"/>
            <a:ext cx="878840" cy="441960"/>
          </a:xfrm>
          <a:prstGeom prst="rect">
            <a:avLst/>
          </a:prstGeom>
          <a:solidFill>
            <a:srgbClr val="F4D6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矩形 13">
            <a:extLst>
              <a:ext uri="{FF2B5EF4-FFF2-40B4-BE49-F238E27FC236}">
                <a16:creationId xmlns:a16="http://schemas.microsoft.com/office/drawing/2014/main" xmlns="" id="{B083BFE4-DC76-44FC-811E-BB1BC203A9A7}"/>
              </a:ext>
            </a:extLst>
          </p:cNvPr>
          <p:cNvSpPr/>
          <p:nvPr>
            <p:custDataLst>
              <p:tags r:id="rId9"/>
            </p:custDataLst>
          </p:nvPr>
        </p:nvSpPr>
        <p:spPr>
          <a:xfrm>
            <a:off x="2712720" y="-441960"/>
            <a:ext cx="878840" cy="441960"/>
          </a:xfrm>
          <a:prstGeom prst="rect">
            <a:avLst/>
          </a:prstGeom>
          <a:solidFill>
            <a:srgbClr val="F0C7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a:extLst>
              <a:ext uri="{FF2B5EF4-FFF2-40B4-BE49-F238E27FC236}">
                <a16:creationId xmlns:a16="http://schemas.microsoft.com/office/drawing/2014/main" xmlns="" id="{A62EB1C4-62AC-40E4-ABAA-8AB66D67B9A9}"/>
              </a:ext>
            </a:extLst>
          </p:cNvPr>
          <p:cNvGrpSpPr/>
          <p:nvPr>
            <p:custDataLst>
              <p:tags r:id="rId10"/>
            </p:custDataLst>
          </p:nvPr>
        </p:nvGrpSpPr>
        <p:grpSpPr>
          <a:xfrm>
            <a:off x="5044825" y="4853649"/>
            <a:ext cx="2102351" cy="454562"/>
            <a:chOff x="5044824" y="4702226"/>
            <a:chExt cx="2102351" cy="454562"/>
          </a:xfrm>
        </p:grpSpPr>
        <p:sp>
          <p:nvSpPr>
            <p:cNvPr id="16" name="PA-圆角矩形 30">
              <a:extLst>
                <a:ext uri="{FF2B5EF4-FFF2-40B4-BE49-F238E27FC236}">
                  <a16:creationId xmlns:a16="http://schemas.microsoft.com/office/drawing/2014/main" xmlns="" id="{F4E3F416-4068-4649-A5F4-D36580A996E4}"/>
                </a:ext>
              </a:extLst>
            </p:cNvPr>
            <p:cNvSpPr/>
            <p:nvPr>
              <p:custDataLst>
                <p:tags r:id="rId21"/>
              </p:custDataLst>
            </p:nvPr>
          </p:nvSpPr>
          <p:spPr>
            <a:xfrm>
              <a:off x="5044824" y="4702226"/>
              <a:ext cx="2102351" cy="454562"/>
            </a:xfrm>
            <a:prstGeom prst="roundRect">
              <a:avLst>
                <a:gd name="adj" fmla="val 50000"/>
              </a:avLst>
            </a:prstGeom>
            <a:gradFill>
              <a:gsLst>
                <a:gs pos="100000">
                  <a:schemeClr val="accent3">
                    <a:lumMod val="75000"/>
                    <a:alpha val="70000"/>
                  </a:schemeClr>
                </a:gs>
                <a:gs pos="0">
                  <a:schemeClr val="accent3">
                    <a:lumMod val="60000"/>
                    <a:lumOff val="40000"/>
                    <a:alpha val="70000"/>
                  </a:schemeClr>
                </a:gs>
              </a:gsLst>
              <a:lin ang="4200000" scaled="0"/>
            </a:gradFill>
            <a:ln>
              <a:noFill/>
            </a:ln>
            <a:effectLst>
              <a:outerShdw blurRad="88900" dist="38100" dir="2700000" algn="tl" rotWithShape="0">
                <a:schemeClr val="accent3">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C00000"/>
                </a:solidFill>
                <a:latin typeface="+mj-ea"/>
                <a:ea typeface="+mj-ea"/>
              </a:endParaRPr>
            </a:p>
          </p:txBody>
        </p:sp>
        <p:sp>
          <p:nvSpPr>
            <p:cNvPr id="17" name="PA-文本框 16">
              <a:extLst>
                <a:ext uri="{FF2B5EF4-FFF2-40B4-BE49-F238E27FC236}">
                  <a16:creationId xmlns:a16="http://schemas.microsoft.com/office/drawing/2014/main" xmlns="" id="{423FF41C-2237-41EB-A806-80A275CB6BE7}"/>
                </a:ext>
              </a:extLst>
            </p:cNvPr>
            <p:cNvSpPr txBox="1"/>
            <p:nvPr>
              <p:custDataLst>
                <p:tags r:id="rId22"/>
              </p:custDataLst>
            </p:nvPr>
          </p:nvSpPr>
          <p:spPr>
            <a:xfrm>
              <a:off x="5168209" y="4711737"/>
              <a:ext cx="1928733" cy="386773"/>
            </a:xfrm>
            <a:prstGeom prst="rect">
              <a:avLst/>
            </a:prstGeom>
            <a:noFill/>
          </p:spPr>
          <p:txBody>
            <a:bodyPr wrap="square" rtlCol="0">
              <a:spAutoFit/>
            </a:bodyPr>
            <a:lstStyle/>
            <a:p>
              <a:pPr marR="0" lvl="0" algn="ctr" defTabSz="914400" rtl="0" eaLnBrk="1" fontAlgn="auto" latinLnBrk="0" hangingPunct="1">
                <a:lnSpc>
                  <a:spcPct val="150000"/>
                </a:lnSpc>
                <a:spcBef>
                  <a:spcPts val="0"/>
                </a:spcBef>
                <a:spcAft>
                  <a:spcPts val="0"/>
                </a:spcAft>
                <a:buClrTx/>
                <a:buSzTx/>
                <a:tabLst/>
                <a:defRPr/>
              </a:pPr>
              <a:r>
                <a:rPr kumimoji="0" lang="zh-CN" altLang="en-US" sz="1400" i="0" u="none" strike="noStrike" kern="1200" cap="none" spc="300" normalizeH="0" baseline="0" noProof="0" dirty="0">
                  <a:ln>
                    <a:noFill/>
                  </a:ln>
                  <a:solidFill>
                    <a:schemeClr val="accent1"/>
                  </a:solidFill>
                  <a:effectLst/>
                  <a:uLnTx/>
                  <a:uFillTx/>
                  <a:latin typeface="+mj-ea"/>
                  <a:ea typeface="+mj-ea"/>
                  <a:cs typeface="+mn-cs"/>
                </a:rPr>
                <a:t>汇报人：稿定设计</a:t>
              </a:r>
              <a:endParaRPr kumimoji="0" lang="en-US" altLang="zh-CN" sz="1400" i="0" u="none" strike="noStrike" kern="1200" cap="none" spc="300" normalizeH="0" baseline="0" noProof="0" dirty="0">
                <a:ln>
                  <a:noFill/>
                </a:ln>
                <a:solidFill>
                  <a:schemeClr val="accent1"/>
                </a:solidFill>
                <a:effectLst/>
                <a:uLnTx/>
                <a:uFillTx/>
                <a:latin typeface="+mj-ea"/>
                <a:ea typeface="+mj-ea"/>
                <a:cs typeface="+mn-cs"/>
              </a:endParaRPr>
            </a:p>
          </p:txBody>
        </p:sp>
      </p:grpSp>
      <p:sp>
        <p:nvSpPr>
          <p:cNvPr id="18" name="PA-文本框 17">
            <a:extLst>
              <a:ext uri="{FF2B5EF4-FFF2-40B4-BE49-F238E27FC236}">
                <a16:creationId xmlns:a16="http://schemas.microsoft.com/office/drawing/2014/main" xmlns="" id="{DCD34FA3-DC40-4012-9E13-224F77D4A4EE}"/>
              </a:ext>
            </a:extLst>
          </p:cNvPr>
          <p:cNvSpPr txBox="1"/>
          <p:nvPr>
            <p:custDataLst>
              <p:tags r:id="rId11"/>
            </p:custDataLst>
          </p:nvPr>
        </p:nvSpPr>
        <p:spPr>
          <a:xfrm>
            <a:off x="900699" y="2802344"/>
            <a:ext cx="10390603" cy="260896"/>
          </a:xfrm>
          <a:prstGeom prst="rect">
            <a:avLst/>
          </a:prstGeom>
          <a:noFill/>
        </p:spPr>
        <p:txBody>
          <a:bodyPr wrap="square">
            <a:spAutoFit/>
          </a:bodyPr>
          <a:lstStyle/>
          <a:p>
            <a:pPr algn="dist"/>
            <a:r>
              <a:rPr lang="zh-CN" altLang="en-US" sz="1100" dirty="0">
                <a:solidFill>
                  <a:schemeClr val="bg1"/>
                </a:solidFill>
              </a:rPr>
              <a:t>BREAK THE GAME AND FORGE AHEAD WITHOUT FORGETTING THE ORIGINAL INTENTION</a:t>
            </a:r>
          </a:p>
        </p:txBody>
      </p:sp>
      <p:grpSp>
        <p:nvGrpSpPr>
          <p:cNvPr id="19" name="PA-组合 18">
            <a:extLst>
              <a:ext uri="{FF2B5EF4-FFF2-40B4-BE49-F238E27FC236}">
                <a16:creationId xmlns:a16="http://schemas.microsoft.com/office/drawing/2014/main" xmlns="" id="{C72F5075-5BB0-4BB8-B184-4C9452EFD0FB}"/>
              </a:ext>
            </a:extLst>
          </p:cNvPr>
          <p:cNvGrpSpPr/>
          <p:nvPr>
            <p:custDataLst>
              <p:tags r:id="rId12"/>
            </p:custDataLst>
          </p:nvPr>
        </p:nvGrpSpPr>
        <p:grpSpPr>
          <a:xfrm>
            <a:off x="0" y="5718969"/>
            <a:ext cx="12192000" cy="1139032"/>
            <a:chOff x="-4" y="5505682"/>
            <a:chExt cx="13664754" cy="1276624"/>
          </a:xfrm>
        </p:grpSpPr>
        <p:pic>
          <p:nvPicPr>
            <p:cNvPr id="10" name="PA-图片 9">
              <a:extLst>
                <a:ext uri="{FF2B5EF4-FFF2-40B4-BE49-F238E27FC236}">
                  <a16:creationId xmlns:a16="http://schemas.microsoft.com/office/drawing/2014/main" xmlns="" id="{506C7A70-1E05-4A63-BC90-BE320563FC14}"/>
                </a:ext>
              </a:extLst>
            </p:cNvPr>
            <p:cNvPicPr>
              <a:picLocks noChangeAspect="1"/>
            </p:cNvPicPr>
            <p:nvPr>
              <p:custDataLst>
                <p:tags r:id="rId19"/>
              </p:custDataLst>
            </p:nvPr>
          </p:nvPicPr>
          <p:blipFill rotWithShape="1">
            <a:blip r:embed="rId28" cstate="screen">
              <a:duotone>
                <a:schemeClr val="accent1">
                  <a:shade val="45000"/>
                  <a:satMod val="135000"/>
                </a:schemeClr>
                <a:prstClr val="white"/>
              </a:duotone>
              <a:extLst>
                <a:ext uri="{BEBA8EAE-BF5A-486C-A8C5-ECC9F3942E4B}">
                  <a14:imgProps xmlns:a14="http://schemas.microsoft.com/office/drawing/2010/main">
                    <a14:imgLayer r:embed="rId29">
                      <a14:imgEffect>
                        <a14:backgroundRemoval t="9951" b="93612" l="1214" r="95801">
                          <a14:foregroundMark x1="5655" y1="78870" x2="10388" y2="90295"/>
                          <a14:foregroundMark x1="10388" y1="90295" x2="19102" y2="98526"/>
                          <a14:foregroundMark x1="19102" y1="98526" x2="42233" y2="95577"/>
                          <a14:foregroundMark x1="42233" y1="95577" x2="49854" y2="96560"/>
                          <a14:foregroundMark x1="49854" y1="96560" x2="77573" y2="89926"/>
                          <a14:foregroundMark x1="77573" y1="89926" x2="89417" y2="90663"/>
                          <a14:foregroundMark x1="89417" y1="90663" x2="95607" y2="86978"/>
                          <a14:foregroundMark x1="95607" y1="86978" x2="95825" y2="86978"/>
                          <a14:foregroundMark x1="5655" y1="73219" x2="7597" y2="89435"/>
                          <a14:foregroundMark x1="7597" y1="89435" x2="5194" y2="92138"/>
                          <a14:foregroundMark x1="88835" y1="65233" x2="88641" y2="77027"/>
                          <a14:foregroundMark x1="50364" y1="92138" x2="51966" y2="93612"/>
                          <a14:foregroundMark x1="1214" y1="82678" x2="2184" y2="92506"/>
                        </a14:backgroundRemoval>
                      </a14:imgEffect>
                    </a14:imgLayer>
                  </a14:imgProps>
                </a:ext>
                <a:ext uri="{28A0092B-C50C-407E-A947-70E740481C1C}">
                  <a14:useLocalDpi xmlns:a14="http://schemas.microsoft.com/office/drawing/2010/main"/>
                </a:ext>
              </a:extLst>
            </a:blip>
            <a:srcRect b="8294"/>
            <a:stretch/>
          </p:blipFill>
          <p:spPr>
            <a:xfrm>
              <a:off x="-4" y="5518423"/>
              <a:ext cx="6975566" cy="1263883"/>
            </a:xfrm>
            <a:prstGeom prst="rect">
              <a:avLst/>
            </a:prstGeom>
          </p:spPr>
        </p:pic>
        <p:pic>
          <p:nvPicPr>
            <p:cNvPr id="20" name="PA-图片 19">
              <a:extLst>
                <a:ext uri="{FF2B5EF4-FFF2-40B4-BE49-F238E27FC236}">
                  <a16:creationId xmlns:a16="http://schemas.microsoft.com/office/drawing/2014/main" xmlns="" id="{42F58097-8440-4B9B-8FCD-42520CB99813}"/>
                </a:ext>
              </a:extLst>
            </p:cNvPr>
            <p:cNvPicPr>
              <a:picLocks noChangeAspect="1"/>
            </p:cNvPicPr>
            <p:nvPr>
              <p:custDataLst>
                <p:tags r:id="rId20"/>
              </p:custDataLst>
            </p:nvPr>
          </p:nvPicPr>
          <p:blipFill rotWithShape="1">
            <a:blip r:embed="rId28" cstate="screen">
              <a:duotone>
                <a:schemeClr val="accent1">
                  <a:shade val="45000"/>
                  <a:satMod val="135000"/>
                </a:schemeClr>
                <a:prstClr val="white"/>
              </a:duotone>
              <a:extLst>
                <a:ext uri="{BEBA8EAE-BF5A-486C-A8C5-ECC9F3942E4B}">
                  <a14:imgProps xmlns:a14="http://schemas.microsoft.com/office/drawing/2010/main">
                    <a14:imgLayer r:embed="rId29">
                      <a14:imgEffect>
                        <a14:backgroundRemoval t="9951" b="93612" l="1214" r="95801">
                          <a14:foregroundMark x1="5655" y1="78870" x2="10388" y2="90295"/>
                          <a14:foregroundMark x1="10388" y1="90295" x2="19102" y2="98526"/>
                          <a14:foregroundMark x1="19102" y1="98526" x2="42233" y2="95577"/>
                          <a14:foregroundMark x1="42233" y1="95577" x2="49854" y2="96560"/>
                          <a14:foregroundMark x1="49854" y1="96560" x2="77573" y2="89926"/>
                          <a14:foregroundMark x1="77573" y1="89926" x2="89417" y2="90663"/>
                          <a14:foregroundMark x1="89417" y1="90663" x2="95607" y2="86978"/>
                          <a14:foregroundMark x1="95607" y1="86978" x2="95825" y2="86978"/>
                          <a14:foregroundMark x1="5655" y1="73219" x2="7597" y2="89435"/>
                          <a14:foregroundMark x1="7597" y1="89435" x2="5194" y2="92138"/>
                          <a14:foregroundMark x1="88835" y1="65233" x2="88641" y2="77027"/>
                          <a14:foregroundMark x1="50364" y1="92138" x2="51966" y2="93612"/>
                          <a14:foregroundMark x1="1214" y1="82678" x2="2184" y2="92506"/>
                        </a14:backgroundRemoval>
                      </a14:imgEffect>
                    </a14:imgLayer>
                  </a14:imgProps>
                </a:ext>
                <a:ext uri="{28A0092B-C50C-407E-A947-70E740481C1C}">
                  <a14:useLocalDpi xmlns:a14="http://schemas.microsoft.com/office/drawing/2010/main"/>
                </a:ext>
              </a:extLst>
            </a:blip>
            <a:srcRect b="8294"/>
            <a:stretch/>
          </p:blipFill>
          <p:spPr>
            <a:xfrm flipH="1">
              <a:off x="6618861" y="5505682"/>
              <a:ext cx="7045889" cy="1276624"/>
            </a:xfrm>
            <a:prstGeom prst="rect">
              <a:avLst/>
            </a:prstGeom>
          </p:spPr>
        </p:pic>
      </p:grpSp>
      <p:grpSp>
        <p:nvGrpSpPr>
          <p:cNvPr id="65" name="PA-组合 64">
            <a:extLst>
              <a:ext uri="{FF2B5EF4-FFF2-40B4-BE49-F238E27FC236}">
                <a16:creationId xmlns:a16="http://schemas.microsoft.com/office/drawing/2014/main" xmlns="" id="{D041A0AD-0D61-44BD-93EB-55866765BEFF}"/>
              </a:ext>
            </a:extLst>
          </p:cNvPr>
          <p:cNvGrpSpPr>
            <a:grpSpLocks/>
          </p:cNvGrpSpPr>
          <p:nvPr>
            <p:custDataLst>
              <p:tags r:id="rId13"/>
            </p:custDataLst>
          </p:nvPr>
        </p:nvGrpSpPr>
        <p:grpSpPr>
          <a:xfrm>
            <a:off x="6223756" y="-305156"/>
            <a:ext cx="4785775" cy="159078"/>
            <a:chOff x="-1036528" y="-3060807"/>
            <a:chExt cx="4785775" cy="159078"/>
          </a:xfrm>
        </p:grpSpPr>
        <p:pic>
          <p:nvPicPr>
            <p:cNvPr id="66" name="PA-图片 65">
              <a:extLst>
                <a:ext uri="{FF2B5EF4-FFF2-40B4-BE49-F238E27FC236}">
                  <a16:creationId xmlns:a16="http://schemas.microsoft.com/office/drawing/2014/main" xmlns="" id="{FA441294-9BC9-4E5E-8C31-9B20DBC9B85F}"/>
                </a:ext>
              </a:extLst>
            </p:cNvPr>
            <p:cNvPicPr>
              <a:picLocks/>
            </p:cNvPicPr>
            <p:nvPr>
              <p:custDataLst>
                <p:tags r:id="rId17"/>
              </p:custDataLst>
            </p:nvPr>
          </p:nvPicPr>
          <p:blipFill>
            <a:blip r:embed="rId30" cstate="screen">
              <a:extLst>
                <a:ext uri="{28A0092B-C50C-407E-A947-70E740481C1C}">
                  <a14:useLocalDpi xmlns:a14="http://schemas.microsoft.com/office/drawing/2010/main"/>
                </a:ext>
              </a:extLst>
            </a:blip>
            <a:stretch>
              <a:fillRect/>
            </a:stretch>
          </p:blipFill>
          <p:spPr>
            <a:xfrm>
              <a:off x="-1036528" y="-3060807"/>
              <a:ext cx="4785775" cy="159078"/>
            </a:xfrm>
            <a:prstGeom prst="rect">
              <a:avLst/>
            </a:prstGeom>
            <a:effectLst>
              <a:glow>
                <a:srgbClr val="FFC000">
                  <a:alpha val="14000"/>
                </a:srgbClr>
              </a:glow>
              <a:outerShdw blurRad="127000" sx="102000" sy="102000" algn="ctr" rotWithShape="0">
                <a:srgbClr val="FFC000"/>
              </a:outerShdw>
              <a:softEdge rad="25400"/>
            </a:effectLst>
          </p:spPr>
        </p:pic>
        <p:pic>
          <p:nvPicPr>
            <p:cNvPr id="67" name="PA-图片 66">
              <a:extLst>
                <a:ext uri="{FF2B5EF4-FFF2-40B4-BE49-F238E27FC236}">
                  <a16:creationId xmlns:a16="http://schemas.microsoft.com/office/drawing/2014/main" xmlns="" id="{863F8B14-5E94-4582-875D-CC2628D4C816}"/>
                </a:ext>
              </a:extLst>
            </p:cNvPr>
            <p:cNvPicPr>
              <a:picLocks noChangeAspect="1"/>
            </p:cNvPicPr>
            <p:nvPr>
              <p:custDataLst>
                <p:tags r:id="rId18"/>
              </p:custDataLst>
            </p:nvPr>
          </p:nvPicPr>
          <p:blipFill>
            <a:blip r:embed="rId31" cstate="screen">
              <a:duotone>
                <a:prstClr val="black"/>
                <a:schemeClr val="accent4">
                  <a:tint val="45000"/>
                  <a:satMod val="400000"/>
                </a:schemeClr>
              </a:duotone>
              <a:extLst>
                <a:ext uri="{BEBA8EAE-BF5A-486C-A8C5-ECC9F3942E4B}">
                  <a14:imgProps xmlns:a14="http://schemas.microsoft.com/office/drawing/2010/main">
                    <a14:imgLayer r:embed="rId32">
                      <a14:imgEffect>
                        <a14:brightnessContrast bright="100000"/>
                      </a14:imgEffect>
                    </a14:imgLayer>
                  </a14:imgProps>
                </a:ext>
                <a:ext uri="{28A0092B-C50C-407E-A947-70E740481C1C}">
                  <a14:useLocalDpi xmlns:a14="http://schemas.microsoft.com/office/drawing/2010/main"/>
                </a:ext>
              </a:extLst>
            </a:blip>
            <a:stretch>
              <a:fillRect/>
            </a:stretch>
          </p:blipFill>
          <p:spPr>
            <a:xfrm>
              <a:off x="35533" y="-3048615"/>
              <a:ext cx="2560774" cy="116558"/>
            </a:xfrm>
            <a:prstGeom prst="rect">
              <a:avLst/>
            </a:prstGeom>
            <a:effectLst>
              <a:glow>
                <a:srgbClr val="FFC000">
                  <a:alpha val="14000"/>
                </a:srgbClr>
              </a:glow>
              <a:outerShdw blurRad="139700" sx="114000" sy="114000" algn="ctr" rotWithShape="0">
                <a:schemeClr val="bg1"/>
              </a:outerShdw>
              <a:softEdge rad="25400"/>
            </a:effectLst>
          </p:spPr>
        </p:pic>
      </p:grpSp>
      <p:pic>
        <p:nvPicPr>
          <p:cNvPr id="64" name="PA-图片 63">
            <a:extLst>
              <a:ext uri="{FF2B5EF4-FFF2-40B4-BE49-F238E27FC236}">
                <a16:creationId xmlns:a16="http://schemas.microsoft.com/office/drawing/2014/main" xmlns="" id="{9441E0EF-B847-4E9E-AA3E-B023E5198578}"/>
              </a:ext>
            </a:extLst>
          </p:cNvPr>
          <p:cNvPicPr>
            <a:picLocks noChangeAspect="1"/>
          </p:cNvPicPr>
          <p:nvPr>
            <p:custDataLst>
              <p:tags r:id="rId14"/>
            </p:custDataLst>
          </p:nvPr>
        </p:nvPicPr>
        <p:blipFill rotWithShape="1">
          <a:blip r:embed="rId33" cstate="screen">
            <a:extLst>
              <a:ext uri="{28A0092B-C50C-407E-A947-70E740481C1C}">
                <a14:useLocalDpi xmlns:a14="http://schemas.microsoft.com/office/drawing/2010/main"/>
              </a:ext>
            </a:extLst>
          </a:blip>
          <a:srcRect/>
          <a:stretch/>
        </p:blipFill>
        <p:spPr>
          <a:xfrm>
            <a:off x="-339197" y="2727960"/>
            <a:ext cx="5139373" cy="237536"/>
          </a:xfrm>
          <a:prstGeom prst="rect">
            <a:avLst/>
          </a:prstGeom>
        </p:spPr>
      </p:pic>
      <p:pic>
        <p:nvPicPr>
          <p:cNvPr id="69" name="PA-图片 68">
            <a:extLst>
              <a:ext uri="{FF2B5EF4-FFF2-40B4-BE49-F238E27FC236}">
                <a16:creationId xmlns:a16="http://schemas.microsoft.com/office/drawing/2014/main" xmlns="" id="{6B86094D-3F5C-4B10-BFDD-40AB766B4147}"/>
              </a:ext>
            </a:extLst>
          </p:cNvPr>
          <p:cNvPicPr>
            <a:picLocks noChangeAspect="1"/>
          </p:cNvPicPr>
          <p:nvPr>
            <p:custDataLst>
              <p:tags r:id="rId15"/>
            </p:custDataLst>
          </p:nvPr>
        </p:nvPicPr>
        <p:blipFill rotWithShape="1">
          <a:blip r:embed="rId33" cstate="screen">
            <a:extLst>
              <a:ext uri="{28A0092B-C50C-407E-A947-70E740481C1C}">
                <a14:useLocalDpi xmlns:a14="http://schemas.microsoft.com/office/drawing/2010/main"/>
              </a:ext>
            </a:extLst>
          </a:blip>
          <a:srcRect/>
          <a:stretch/>
        </p:blipFill>
        <p:spPr>
          <a:xfrm>
            <a:off x="7372243" y="2727960"/>
            <a:ext cx="5139373" cy="237536"/>
          </a:xfrm>
          <a:prstGeom prst="rect">
            <a:avLst/>
          </a:prstGeom>
        </p:spPr>
      </p:pic>
      <p:sp>
        <p:nvSpPr>
          <p:cNvPr id="83" name="PA-文本框 82">
            <a:extLst>
              <a:ext uri="{FF2B5EF4-FFF2-40B4-BE49-F238E27FC236}">
                <a16:creationId xmlns:a16="http://schemas.microsoft.com/office/drawing/2014/main" xmlns="" id="{9FE12E7E-01A9-48B3-BA54-84664B5CD237}"/>
              </a:ext>
            </a:extLst>
          </p:cNvPr>
          <p:cNvSpPr txBox="1"/>
          <p:nvPr>
            <p:custDataLst>
              <p:tags r:id="rId16"/>
            </p:custDataLst>
          </p:nvPr>
        </p:nvSpPr>
        <p:spPr>
          <a:xfrm>
            <a:off x="5138045" y="5535970"/>
            <a:ext cx="1915909" cy="338554"/>
          </a:xfrm>
          <a:prstGeom prst="rect">
            <a:avLst/>
          </a:prstGeom>
          <a:noFill/>
        </p:spPr>
        <p:txBody>
          <a:bodyPr wrap="square" rtlCol="0">
            <a:spAutoFit/>
          </a:bodyPr>
          <a:lstStyle/>
          <a:p>
            <a:pPr algn="ctr"/>
            <a:r>
              <a:rPr lang="en-US" altLang="zh-CN" sz="1600" spc="300" dirty="0">
                <a:solidFill>
                  <a:schemeClr val="bg1">
                    <a:lumMod val="95000"/>
                  </a:schemeClr>
                </a:solidFill>
                <a:latin typeface="+mn-ea"/>
              </a:rPr>
              <a:t>20XX/12/12 </a:t>
            </a:r>
            <a:endParaRPr lang="zh-CN" altLang="en-US" sz="1600" spc="300" dirty="0">
              <a:solidFill>
                <a:schemeClr val="bg1">
                  <a:lumMod val="95000"/>
                </a:schemeClr>
              </a:solidFill>
              <a:latin typeface="+mn-ea"/>
            </a:endParaRPr>
          </a:p>
        </p:txBody>
      </p:sp>
    </p:spTree>
    <p:extLst>
      <p:ext uri="{BB962C8B-B14F-4D97-AF65-F5344CB8AC3E}">
        <p14:creationId xmlns:p14="http://schemas.microsoft.com/office/powerpoint/2010/main" val="2345439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decel="5000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ppt_x</p:attrName>
                                        </p:attrNameLst>
                                      </p:cBhvr>
                                      <p:tavLst>
                                        <p:tav tm="0">
                                          <p:val>
                                            <p:strVal val="0.5"/>
                                          </p:val>
                                        </p:tav>
                                        <p:tav tm="100000">
                                          <p:val>
                                            <p:strVal val="#ppt_x"/>
                                          </p:val>
                                        </p:tav>
                                      </p:tavLst>
                                    </p:anim>
                                    <p:anim calcmode="lin" valueType="num">
                                      <p:cBhvr>
                                        <p:cTn id="10" dur="500" fill="hold"/>
                                        <p:tgtEl>
                                          <p:spTgt spid="11"/>
                                        </p:tgtEl>
                                        <p:attrNameLst>
                                          <p:attrName>ppt_y</p:attrName>
                                        </p:attrNameLst>
                                      </p:cBhvr>
                                      <p:tavLst>
                                        <p:tav tm="0">
                                          <p:val>
                                            <p:fltVal val="0.5"/>
                                          </p:val>
                                        </p:tav>
                                        <p:tav tm="100000">
                                          <p:val>
                                            <p:strVal val="#ppt_y"/>
                                          </p:val>
                                        </p:tav>
                                      </p:tavLst>
                                    </p:anim>
                                  </p:childTnLst>
                                </p:cTn>
                              </p:par>
                              <p:par>
                                <p:cTn id="11" presetID="2" presetClass="entr" presetSubtype="8" decel="100000" fill="hold" nodeType="withEffect">
                                  <p:stCondLst>
                                    <p:cond delay="75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0-#ppt_w/2"/>
                                          </p:val>
                                        </p:tav>
                                        <p:tav tm="100000">
                                          <p:val>
                                            <p:strVal val="#ppt_x"/>
                                          </p:val>
                                        </p:tav>
                                      </p:tavLst>
                                    </p:anim>
                                    <p:anim calcmode="lin" valueType="num">
                                      <p:cBhvr additive="base">
                                        <p:cTn id="14" dur="500" fill="hold"/>
                                        <p:tgtEl>
                                          <p:spTgt spid="64"/>
                                        </p:tgtEl>
                                        <p:attrNameLst>
                                          <p:attrName>ppt_y</p:attrName>
                                        </p:attrNameLst>
                                      </p:cBhvr>
                                      <p:tavLst>
                                        <p:tav tm="0">
                                          <p:val>
                                            <p:strVal val="#ppt_y"/>
                                          </p:val>
                                        </p:tav>
                                        <p:tav tm="100000">
                                          <p:val>
                                            <p:strVal val="#ppt_y"/>
                                          </p:val>
                                        </p:tav>
                                      </p:tavLst>
                                    </p:anim>
                                  </p:childTnLst>
                                </p:cTn>
                              </p:par>
                              <p:par>
                                <p:cTn id="15" presetID="2" presetClass="entr" presetSubtype="2" decel="100000" fill="hold" nodeType="withEffect">
                                  <p:stCondLst>
                                    <p:cond delay="85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1+#ppt_w/2"/>
                                          </p:val>
                                        </p:tav>
                                        <p:tav tm="100000">
                                          <p:val>
                                            <p:strVal val="#ppt_x"/>
                                          </p:val>
                                        </p:tav>
                                      </p:tavLst>
                                    </p:anim>
                                    <p:anim calcmode="lin" valueType="num">
                                      <p:cBhvr additive="base">
                                        <p:cTn id="18" dur="500" fill="hold"/>
                                        <p:tgtEl>
                                          <p:spTgt spid="69"/>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85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95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par>
                                <p:cTn id="25" presetID="10" presetClass="entr" presetSubtype="0" fill="hold" nodeType="withEffect">
                                  <p:stCondLst>
                                    <p:cond delay="105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1150"/>
                                  </p:stCondLst>
                                  <p:childTnLst>
                                    <p:set>
                                      <p:cBhvr>
                                        <p:cTn id="29" dur="1" fill="hold">
                                          <p:stCondLst>
                                            <p:cond delay="0"/>
                                          </p:stCondLst>
                                        </p:cTn>
                                        <p:tgtEl>
                                          <p:spTgt spid="83"/>
                                        </p:tgtEl>
                                        <p:attrNameLst>
                                          <p:attrName>style.visibility</p:attrName>
                                        </p:attrNameLst>
                                      </p:cBhvr>
                                      <p:to>
                                        <p:strVal val="visible"/>
                                      </p:to>
                                    </p:set>
                                    <p:animEffect transition="in" filter="fade">
                                      <p:cBhvr>
                                        <p:cTn id="30"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8" grpId="0"/>
      <p:bldP spid="8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5A76B4A4-4770-4178-8A6B-9C96401A4F31}"/>
              </a:ext>
            </a:extLst>
          </p:cNvPr>
          <p:cNvSpPr/>
          <p:nvPr/>
        </p:nvSpPr>
        <p:spPr>
          <a:xfrm>
            <a:off x="5974080" y="878840"/>
            <a:ext cx="6004560" cy="5704840"/>
          </a:xfrm>
          <a:prstGeom prst="roundRect">
            <a:avLst>
              <a:gd name="adj" fmla="val 277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E3721F50-3A85-4514-81CE-BDB1D587EA38}"/>
              </a:ext>
            </a:extLst>
          </p:cNvPr>
          <p:cNvGrpSpPr/>
          <p:nvPr/>
        </p:nvGrpSpPr>
        <p:grpSpPr>
          <a:xfrm>
            <a:off x="0" y="0"/>
            <a:ext cx="12192007" cy="6858000"/>
            <a:chOff x="-3" y="0"/>
            <a:chExt cx="12192007" cy="6858000"/>
          </a:xfrm>
        </p:grpSpPr>
        <p:pic>
          <p:nvPicPr>
            <p:cNvPr id="5" name="图片 4">
              <a:extLst>
                <a:ext uri="{FF2B5EF4-FFF2-40B4-BE49-F238E27FC236}">
                  <a16:creationId xmlns:a16="http://schemas.microsoft.com/office/drawing/2014/main" xmlns="" id="{D42A6960-100F-41B3-90B5-C92BC95DC9EC}"/>
                </a:ext>
              </a:extLst>
            </p:cNvPr>
            <p:cNvPicPr>
              <a:picLocks noChangeAspect="1"/>
            </p:cNvPicPr>
            <p:nvPr/>
          </p:nvPicPr>
          <p:blipFill>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6" name="矩形 5">
              <a:extLst>
                <a:ext uri="{FF2B5EF4-FFF2-40B4-BE49-F238E27FC236}">
                  <a16:creationId xmlns:a16="http://schemas.microsoft.com/office/drawing/2014/main" xmlns="" id="{890ABC59-DDC8-485E-9145-5E0085037626}"/>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sp>
        <p:nvSpPr>
          <p:cNvPr id="7" name="文本框 6">
            <a:extLst>
              <a:ext uri="{FF2B5EF4-FFF2-40B4-BE49-F238E27FC236}">
                <a16:creationId xmlns:a16="http://schemas.microsoft.com/office/drawing/2014/main" xmlns="" id="{58C5EFC5-BD34-4B77-837D-3D486C9E07DC}"/>
              </a:ext>
            </a:extLst>
          </p:cNvPr>
          <p:cNvSpPr txBox="1"/>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问题分析</a:t>
            </a:r>
            <a:endParaRPr lang="en-US" altLang="zh-CN"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endParaRPr>
          </a:p>
        </p:txBody>
      </p:sp>
      <p:sp>
        <p:nvSpPr>
          <p:cNvPr id="8" name="矩形 7">
            <a:extLst>
              <a:ext uri="{FF2B5EF4-FFF2-40B4-BE49-F238E27FC236}">
                <a16:creationId xmlns:a16="http://schemas.microsoft.com/office/drawing/2014/main" xmlns="" id="{5AC86642-E3C3-42D5-B9FD-B8551D5E6995}"/>
              </a:ext>
            </a:extLst>
          </p:cNvPr>
          <p:cNvSpPr/>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aphicFrame>
        <p:nvGraphicFramePr>
          <p:cNvPr id="9" name="表格 9">
            <a:extLst>
              <a:ext uri="{FF2B5EF4-FFF2-40B4-BE49-F238E27FC236}">
                <a16:creationId xmlns:a16="http://schemas.microsoft.com/office/drawing/2014/main" xmlns="" id="{537743F2-42B5-49C5-8671-9FA0AD9477C7}"/>
              </a:ext>
            </a:extLst>
          </p:cNvPr>
          <p:cNvGraphicFramePr>
            <a:graphicFrameLocks noGrp="1"/>
          </p:cNvGraphicFramePr>
          <p:nvPr>
            <p:extLst>
              <p:ext uri="{D42A27DB-BD31-4B8C-83A1-F6EECF244321}">
                <p14:modId xmlns:p14="http://schemas.microsoft.com/office/powerpoint/2010/main" val="972109122"/>
              </p:ext>
            </p:extLst>
          </p:nvPr>
        </p:nvGraphicFramePr>
        <p:xfrm>
          <a:off x="6096000" y="1156544"/>
          <a:ext cx="5475530" cy="2272456"/>
        </p:xfrm>
        <a:graphic>
          <a:graphicData uri="http://schemas.openxmlformats.org/drawingml/2006/table">
            <a:tbl>
              <a:tblPr firstRow="1" firstCol="1" bandRow="1">
                <a:tableStyleId>{2D5ABB26-0587-4C30-8999-92F81FD0307C}</a:tableStyleId>
              </a:tblPr>
              <a:tblGrid>
                <a:gridCol w="1095106">
                  <a:extLst>
                    <a:ext uri="{9D8B030D-6E8A-4147-A177-3AD203B41FA5}">
                      <a16:colId xmlns:a16="http://schemas.microsoft.com/office/drawing/2014/main" xmlns="" val="3238602144"/>
                    </a:ext>
                  </a:extLst>
                </a:gridCol>
                <a:gridCol w="1095106">
                  <a:extLst>
                    <a:ext uri="{9D8B030D-6E8A-4147-A177-3AD203B41FA5}">
                      <a16:colId xmlns:a16="http://schemas.microsoft.com/office/drawing/2014/main" xmlns="" val="4148655400"/>
                    </a:ext>
                  </a:extLst>
                </a:gridCol>
                <a:gridCol w="1095106">
                  <a:extLst>
                    <a:ext uri="{9D8B030D-6E8A-4147-A177-3AD203B41FA5}">
                      <a16:colId xmlns:a16="http://schemas.microsoft.com/office/drawing/2014/main" xmlns="" val="2246649775"/>
                    </a:ext>
                  </a:extLst>
                </a:gridCol>
                <a:gridCol w="1095106">
                  <a:extLst>
                    <a:ext uri="{9D8B030D-6E8A-4147-A177-3AD203B41FA5}">
                      <a16:colId xmlns:a16="http://schemas.microsoft.com/office/drawing/2014/main" xmlns="" val="244633863"/>
                    </a:ext>
                  </a:extLst>
                </a:gridCol>
                <a:gridCol w="1095106">
                  <a:extLst>
                    <a:ext uri="{9D8B030D-6E8A-4147-A177-3AD203B41FA5}">
                      <a16:colId xmlns:a16="http://schemas.microsoft.com/office/drawing/2014/main" xmlns="" val="2336355643"/>
                    </a:ext>
                  </a:extLst>
                </a:gridCol>
              </a:tblGrid>
              <a:tr h="568114">
                <a:tc>
                  <a:txBody>
                    <a:bodyPr/>
                    <a:lstStyle/>
                    <a:p>
                      <a:pPr marL="0" algn="ctr" defTabSz="914400" rtl="0" eaLnBrk="1" latinLnBrk="0" hangingPunct="1"/>
                      <a:r>
                        <a:rPr lang="en-US" altLang="zh-CN" sz="1600" kern="1200" dirty="0">
                          <a:solidFill>
                            <a:schemeClr val="bg1"/>
                          </a:solidFill>
                          <a:latin typeface="+mn-lt"/>
                          <a:ea typeface="+mn-ea"/>
                          <a:cs typeface="+mn-cs"/>
                        </a:rPr>
                        <a:t>20XX</a:t>
                      </a:r>
                      <a:r>
                        <a:rPr lang="zh-CN" altLang="en-US" sz="1600" kern="1200" dirty="0">
                          <a:solidFill>
                            <a:schemeClr val="bg1"/>
                          </a:solidFill>
                          <a:latin typeface="+mn-lt"/>
                          <a:ea typeface="+mn-ea"/>
                          <a:cs typeface="+mn-cs"/>
                        </a:rPr>
                        <a:t>年</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zh-CN" altLang="en-US" sz="1600" dirty="0">
                          <a:solidFill>
                            <a:schemeClr val="bg1"/>
                          </a:solidFill>
                        </a:rPr>
                        <a:t>第一季度</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zh-CN" altLang="en-US" sz="1600" dirty="0">
                          <a:solidFill>
                            <a:schemeClr val="bg1"/>
                          </a:solidFill>
                        </a:rPr>
                        <a:t>第二季度</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zh-CN" altLang="en-US" sz="1600" dirty="0">
                          <a:solidFill>
                            <a:schemeClr val="bg1"/>
                          </a:solidFill>
                        </a:rPr>
                        <a:t>第三季度</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zh-CN" altLang="en-US" sz="1600" dirty="0">
                          <a:solidFill>
                            <a:schemeClr val="bg1"/>
                          </a:solidFill>
                        </a:rPr>
                        <a:t>第四季度</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376039226"/>
                  </a:ext>
                </a:extLst>
              </a:tr>
              <a:tr h="568114">
                <a:tc>
                  <a:txBody>
                    <a:bodyPr/>
                    <a:lstStyle/>
                    <a:p>
                      <a:pPr algn="ctr"/>
                      <a:r>
                        <a:rPr lang="zh-CN" altLang="en-US" sz="1600" dirty="0">
                          <a:solidFill>
                            <a:schemeClr val="bg1"/>
                          </a:solidFill>
                        </a:rPr>
                        <a:t>渠道</a:t>
                      </a:r>
                    </a:p>
                  </a:txBody>
                  <a:tcPr anchor="ctr">
                    <a:lnT w="28575" cap="flat" cmpd="sng" algn="ctr">
                      <a:solidFill>
                        <a:schemeClr val="bg1"/>
                      </a:solidFill>
                      <a:prstDash val="solid"/>
                      <a:round/>
                      <a:headEnd type="none" w="med" len="med"/>
                      <a:tailEnd type="none" w="med" len="med"/>
                    </a:lnT>
                  </a:tcPr>
                </a:tc>
                <a:tc>
                  <a:txBody>
                    <a:bodyPr/>
                    <a:lstStyle/>
                    <a:p>
                      <a:pPr algn="ctr"/>
                      <a:r>
                        <a:rPr lang="en-US" altLang="zh-CN" sz="1600" dirty="0">
                          <a:solidFill>
                            <a:schemeClr val="bg1"/>
                          </a:solidFill>
                        </a:rPr>
                        <a:t>63.5</a:t>
                      </a:r>
                      <a:endParaRPr lang="zh-CN" altLang="en-US" sz="1600" dirty="0">
                        <a:solidFill>
                          <a:schemeClr val="bg1"/>
                        </a:solidFill>
                      </a:endParaRPr>
                    </a:p>
                  </a:txBody>
                  <a:tcPr anchor="ctr">
                    <a:lnT w="28575" cap="flat" cmpd="sng" algn="ctr">
                      <a:solidFill>
                        <a:schemeClr val="bg1"/>
                      </a:solidFill>
                      <a:prstDash val="solid"/>
                      <a:round/>
                      <a:headEnd type="none" w="med" len="med"/>
                      <a:tailEnd type="none" w="med" len="med"/>
                    </a:lnT>
                  </a:tcPr>
                </a:tc>
                <a:tc>
                  <a:txBody>
                    <a:bodyPr/>
                    <a:lstStyle/>
                    <a:p>
                      <a:pPr algn="ctr"/>
                      <a:r>
                        <a:rPr lang="en-US" altLang="zh-CN" sz="1600" dirty="0">
                          <a:solidFill>
                            <a:schemeClr val="bg1"/>
                          </a:solidFill>
                        </a:rPr>
                        <a:t>46.9</a:t>
                      </a:r>
                      <a:endParaRPr lang="zh-CN" altLang="en-US" sz="1600" dirty="0">
                        <a:solidFill>
                          <a:schemeClr val="bg1"/>
                        </a:solidFill>
                      </a:endParaRPr>
                    </a:p>
                  </a:txBody>
                  <a:tcPr anchor="ctr">
                    <a:lnT w="28575" cap="flat" cmpd="sng" algn="ctr">
                      <a:solidFill>
                        <a:schemeClr val="bg1"/>
                      </a:solidFill>
                      <a:prstDash val="solid"/>
                      <a:round/>
                      <a:headEnd type="none" w="med" len="med"/>
                      <a:tailEnd type="none" w="med" len="med"/>
                    </a:lnT>
                  </a:tcPr>
                </a:tc>
                <a:tc>
                  <a:txBody>
                    <a:bodyPr/>
                    <a:lstStyle/>
                    <a:p>
                      <a:pPr algn="ctr"/>
                      <a:r>
                        <a:rPr lang="en-US" altLang="zh-CN" sz="1600" dirty="0">
                          <a:solidFill>
                            <a:schemeClr val="bg1"/>
                          </a:solidFill>
                        </a:rPr>
                        <a:t>11.6</a:t>
                      </a:r>
                      <a:endParaRPr lang="zh-CN" altLang="en-US" sz="1600" dirty="0">
                        <a:solidFill>
                          <a:schemeClr val="bg1"/>
                        </a:solidFill>
                      </a:endParaRPr>
                    </a:p>
                  </a:txBody>
                  <a:tcPr anchor="ctr">
                    <a:lnT w="28575" cap="flat" cmpd="sng" algn="ctr">
                      <a:solidFill>
                        <a:schemeClr val="bg1"/>
                      </a:solidFill>
                      <a:prstDash val="solid"/>
                      <a:round/>
                      <a:headEnd type="none" w="med" len="med"/>
                      <a:tailEnd type="none" w="med" len="med"/>
                    </a:lnT>
                  </a:tcPr>
                </a:tc>
                <a:tc>
                  <a:txBody>
                    <a:bodyPr/>
                    <a:lstStyle/>
                    <a:p>
                      <a:pPr algn="ctr"/>
                      <a:r>
                        <a:rPr lang="en-US" altLang="zh-CN" sz="1600" dirty="0">
                          <a:solidFill>
                            <a:schemeClr val="bg1"/>
                          </a:solidFill>
                        </a:rPr>
                        <a:t>246</a:t>
                      </a:r>
                      <a:endParaRPr lang="zh-CN" altLang="en-US" sz="1600" dirty="0">
                        <a:solidFill>
                          <a:schemeClr val="bg1"/>
                        </a:solidFill>
                      </a:endParaRPr>
                    </a:p>
                  </a:txBody>
                  <a:tcPr anchor="ctr">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xmlns="" val="2764802716"/>
                  </a:ext>
                </a:extLst>
              </a:tr>
              <a:tr h="568114">
                <a:tc>
                  <a:txBody>
                    <a:bodyPr/>
                    <a:lstStyle/>
                    <a:p>
                      <a:pPr algn="ctr"/>
                      <a:r>
                        <a:rPr lang="zh-CN" altLang="en-US" sz="1600" dirty="0">
                          <a:solidFill>
                            <a:schemeClr val="bg1"/>
                          </a:solidFill>
                        </a:rPr>
                        <a:t>销售</a:t>
                      </a:r>
                    </a:p>
                  </a:txBody>
                  <a:tcPr anchor="ctr">
                    <a:lnB w="12700" cap="flat" cmpd="sng" algn="ctr">
                      <a:noFill/>
                      <a:prstDash val="solid"/>
                      <a:round/>
                      <a:headEnd type="none" w="med" len="med"/>
                      <a:tailEnd type="none" w="med" len="med"/>
                    </a:lnB>
                  </a:tcPr>
                </a:tc>
                <a:tc>
                  <a:txBody>
                    <a:bodyPr/>
                    <a:lstStyle/>
                    <a:p>
                      <a:pPr algn="ctr"/>
                      <a:r>
                        <a:rPr lang="en-US" altLang="zh-CN" sz="1600" dirty="0">
                          <a:solidFill>
                            <a:schemeClr val="bg1"/>
                          </a:solidFill>
                        </a:rPr>
                        <a:t>63.5</a:t>
                      </a:r>
                      <a:endParaRPr lang="zh-CN" altLang="en-US" sz="1600" dirty="0">
                        <a:solidFill>
                          <a:schemeClr val="bg1"/>
                        </a:solidFill>
                      </a:endParaRPr>
                    </a:p>
                  </a:txBody>
                  <a:tcPr anchor="ctr">
                    <a:lnB w="12700" cap="flat" cmpd="sng" algn="ctr">
                      <a:noFill/>
                      <a:prstDash val="solid"/>
                      <a:round/>
                      <a:headEnd type="none" w="med" len="med"/>
                      <a:tailEnd type="none" w="med" len="med"/>
                    </a:lnB>
                  </a:tcPr>
                </a:tc>
                <a:tc>
                  <a:txBody>
                    <a:bodyPr/>
                    <a:lstStyle/>
                    <a:p>
                      <a:pPr algn="ctr"/>
                      <a:r>
                        <a:rPr lang="en-US" altLang="zh-CN" sz="1600" dirty="0">
                          <a:solidFill>
                            <a:schemeClr val="bg1"/>
                          </a:solidFill>
                        </a:rPr>
                        <a:t>46.9</a:t>
                      </a:r>
                      <a:endParaRPr lang="zh-CN" altLang="en-US" sz="1600" dirty="0">
                        <a:solidFill>
                          <a:schemeClr val="bg1"/>
                        </a:solidFill>
                      </a:endParaRPr>
                    </a:p>
                  </a:txBody>
                  <a:tcPr anchor="ctr">
                    <a:lnB w="12700" cap="flat" cmpd="sng" algn="ctr">
                      <a:noFill/>
                      <a:prstDash val="solid"/>
                      <a:round/>
                      <a:headEnd type="none" w="med" len="med"/>
                      <a:tailEnd type="none" w="med" len="med"/>
                    </a:lnB>
                  </a:tcPr>
                </a:tc>
                <a:tc>
                  <a:txBody>
                    <a:bodyPr/>
                    <a:lstStyle/>
                    <a:p>
                      <a:pPr algn="ctr"/>
                      <a:r>
                        <a:rPr lang="en-US" altLang="zh-CN" sz="1600" dirty="0">
                          <a:solidFill>
                            <a:schemeClr val="bg1"/>
                          </a:solidFill>
                        </a:rPr>
                        <a:t>11.6</a:t>
                      </a:r>
                      <a:endParaRPr lang="zh-CN" altLang="en-US" sz="1600" dirty="0">
                        <a:solidFill>
                          <a:schemeClr val="bg1"/>
                        </a:solidFill>
                      </a:endParaRPr>
                    </a:p>
                  </a:txBody>
                  <a:tcPr anchor="ctr">
                    <a:lnB w="12700" cap="flat" cmpd="sng" algn="ctr">
                      <a:noFill/>
                      <a:prstDash val="solid"/>
                      <a:round/>
                      <a:headEnd type="none" w="med" len="med"/>
                      <a:tailEnd type="none" w="med" len="med"/>
                    </a:lnB>
                  </a:tcPr>
                </a:tc>
                <a:tc>
                  <a:txBody>
                    <a:bodyPr/>
                    <a:lstStyle/>
                    <a:p>
                      <a:pPr algn="ctr"/>
                      <a:r>
                        <a:rPr lang="en-US" altLang="zh-CN" sz="1600" dirty="0">
                          <a:solidFill>
                            <a:schemeClr val="bg1"/>
                          </a:solidFill>
                        </a:rPr>
                        <a:t>246</a:t>
                      </a:r>
                      <a:endParaRPr lang="zh-CN" altLang="en-US" sz="1600" dirty="0">
                        <a:solidFill>
                          <a:schemeClr val="bg1"/>
                        </a:solidFill>
                      </a:endParaRPr>
                    </a:p>
                  </a:txBody>
                  <a:tcPr anchor="ctr">
                    <a:lnB w="12700" cap="flat" cmpd="sng" algn="ctr">
                      <a:noFill/>
                      <a:prstDash val="solid"/>
                      <a:round/>
                      <a:headEnd type="none" w="med" len="med"/>
                      <a:tailEnd type="none" w="med" len="med"/>
                    </a:lnB>
                  </a:tcPr>
                </a:tc>
                <a:extLst>
                  <a:ext uri="{0D108BD9-81ED-4DB2-BD59-A6C34878D82A}">
                    <a16:rowId xmlns:a16="http://schemas.microsoft.com/office/drawing/2014/main" xmlns="" val="3702374904"/>
                  </a:ext>
                </a:extLst>
              </a:tr>
              <a:tr h="568114">
                <a:tc>
                  <a:txBody>
                    <a:bodyPr/>
                    <a:lstStyle/>
                    <a:p>
                      <a:pPr algn="ctr"/>
                      <a:r>
                        <a:rPr lang="zh-CN" altLang="en-US" sz="1600" dirty="0">
                          <a:solidFill>
                            <a:schemeClr val="bg1"/>
                          </a:solidFill>
                        </a:rPr>
                        <a:t>产品</a:t>
                      </a:r>
                    </a:p>
                  </a:txBody>
                  <a:tcPr anchor="ct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altLang="zh-CN" sz="1600" dirty="0">
                          <a:solidFill>
                            <a:schemeClr val="bg1"/>
                          </a:solidFill>
                        </a:rPr>
                        <a:t>63.5</a:t>
                      </a:r>
                      <a:endParaRPr lang="zh-CN" altLang="en-US" sz="1600" dirty="0">
                        <a:solidFill>
                          <a:schemeClr val="bg1"/>
                        </a:solidFill>
                      </a:endParaRPr>
                    </a:p>
                  </a:txBody>
                  <a:tcPr anchor="ct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altLang="zh-CN" sz="1600" dirty="0">
                          <a:solidFill>
                            <a:schemeClr val="bg1"/>
                          </a:solidFill>
                        </a:rPr>
                        <a:t>46.9</a:t>
                      </a:r>
                      <a:endParaRPr lang="zh-CN" altLang="en-US" sz="1600" dirty="0">
                        <a:solidFill>
                          <a:schemeClr val="bg1"/>
                        </a:solidFill>
                      </a:endParaRPr>
                    </a:p>
                  </a:txBody>
                  <a:tcPr anchor="ct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altLang="zh-CN" sz="1600" dirty="0">
                          <a:solidFill>
                            <a:schemeClr val="bg1"/>
                          </a:solidFill>
                        </a:rPr>
                        <a:t>11.6</a:t>
                      </a:r>
                      <a:endParaRPr lang="zh-CN" altLang="en-US" sz="1600" dirty="0">
                        <a:solidFill>
                          <a:schemeClr val="bg1"/>
                        </a:solidFill>
                      </a:endParaRPr>
                    </a:p>
                  </a:txBody>
                  <a:tcPr anchor="ct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altLang="zh-CN" sz="1600" dirty="0">
                          <a:solidFill>
                            <a:schemeClr val="bg1"/>
                          </a:solidFill>
                        </a:rPr>
                        <a:t>246</a:t>
                      </a:r>
                      <a:endParaRPr lang="zh-CN" altLang="en-US" sz="1600" dirty="0">
                        <a:solidFill>
                          <a:schemeClr val="bg1"/>
                        </a:solidFill>
                      </a:endParaRPr>
                    </a:p>
                  </a:txBody>
                  <a:tcPr anchor="ct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4161780914"/>
                  </a:ext>
                </a:extLst>
              </a:tr>
            </a:tbl>
          </a:graphicData>
        </a:graphic>
      </p:graphicFrame>
      <p:graphicFrame>
        <p:nvGraphicFramePr>
          <p:cNvPr id="10" name="表格 9">
            <a:extLst>
              <a:ext uri="{FF2B5EF4-FFF2-40B4-BE49-F238E27FC236}">
                <a16:creationId xmlns:a16="http://schemas.microsoft.com/office/drawing/2014/main" xmlns="" id="{395E7AED-6197-476A-90E4-08EFD33DCE3C}"/>
              </a:ext>
            </a:extLst>
          </p:cNvPr>
          <p:cNvGraphicFramePr>
            <a:graphicFrameLocks noGrp="1"/>
          </p:cNvGraphicFramePr>
          <p:nvPr>
            <p:extLst>
              <p:ext uri="{D42A27DB-BD31-4B8C-83A1-F6EECF244321}">
                <p14:modId xmlns:p14="http://schemas.microsoft.com/office/powerpoint/2010/main" val="3210165381"/>
              </p:ext>
            </p:extLst>
          </p:nvPr>
        </p:nvGraphicFramePr>
        <p:xfrm>
          <a:off x="6096000" y="3935306"/>
          <a:ext cx="5475530" cy="2328336"/>
        </p:xfrm>
        <a:graphic>
          <a:graphicData uri="http://schemas.openxmlformats.org/drawingml/2006/table">
            <a:tbl>
              <a:tblPr firstRow="1" firstCol="1" bandRow="1">
                <a:tableStyleId>{2D5ABB26-0587-4C30-8999-92F81FD0307C}</a:tableStyleId>
              </a:tblPr>
              <a:tblGrid>
                <a:gridCol w="1095106">
                  <a:extLst>
                    <a:ext uri="{9D8B030D-6E8A-4147-A177-3AD203B41FA5}">
                      <a16:colId xmlns:a16="http://schemas.microsoft.com/office/drawing/2014/main" xmlns="" val="3238602144"/>
                    </a:ext>
                  </a:extLst>
                </a:gridCol>
                <a:gridCol w="1095106">
                  <a:extLst>
                    <a:ext uri="{9D8B030D-6E8A-4147-A177-3AD203B41FA5}">
                      <a16:colId xmlns:a16="http://schemas.microsoft.com/office/drawing/2014/main" xmlns="" val="4148655400"/>
                    </a:ext>
                  </a:extLst>
                </a:gridCol>
                <a:gridCol w="1095106">
                  <a:extLst>
                    <a:ext uri="{9D8B030D-6E8A-4147-A177-3AD203B41FA5}">
                      <a16:colId xmlns:a16="http://schemas.microsoft.com/office/drawing/2014/main" xmlns="" val="2246649775"/>
                    </a:ext>
                  </a:extLst>
                </a:gridCol>
                <a:gridCol w="1095106">
                  <a:extLst>
                    <a:ext uri="{9D8B030D-6E8A-4147-A177-3AD203B41FA5}">
                      <a16:colId xmlns:a16="http://schemas.microsoft.com/office/drawing/2014/main" xmlns="" val="244633863"/>
                    </a:ext>
                  </a:extLst>
                </a:gridCol>
                <a:gridCol w="1095106">
                  <a:extLst>
                    <a:ext uri="{9D8B030D-6E8A-4147-A177-3AD203B41FA5}">
                      <a16:colId xmlns:a16="http://schemas.microsoft.com/office/drawing/2014/main" xmlns="" val="2336355643"/>
                    </a:ext>
                  </a:extLst>
                </a:gridCol>
              </a:tblGrid>
              <a:tr h="5820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kern="1200" dirty="0">
                          <a:solidFill>
                            <a:schemeClr val="bg1"/>
                          </a:solidFill>
                          <a:latin typeface="+mn-lt"/>
                          <a:ea typeface="+mn-ea"/>
                          <a:cs typeface="+mn-cs"/>
                        </a:rPr>
                        <a:t>20XX</a:t>
                      </a:r>
                      <a:r>
                        <a:rPr lang="zh-CN" altLang="en-US" sz="1600" kern="1200" dirty="0">
                          <a:solidFill>
                            <a:schemeClr val="bg1"/>
                          </a:solidFill>
                          <a:latin typeface="+mn-lt"/>
                          <a:ea typeface="+mn-ea"/>
                          <a:cs typeface="+mn-cs"/>
                        </a:rPr>
                        <a:t>年</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zh-CN" altLang="en-US" sz="1600" dirty="0">
                          <a:solidFill>
                            <a:schemeClr val="bg1"/>
                          </a:solidFill>
                        </a:rPr>
                        <a:t>第一季度</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zh-CN" altLang="en-US" sz="1600" dirty="0">
                          <a:solidFill>
                            <a:schemeClr val="bg1"/>
                          </a:solidFill>
                        </a:rPr>
                        <a:t>第二季度</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zh-CN" altLang="en-US" sz="1600" dirty="0">
                          <a:solidFill>
                            <a:schemeClr val="bg1"/>
                          </a:solidFill>
                        </a:rPr>
                        <a:t>第三季度</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zh-CN" altLang="en-US" sz="1600" dirty="0">
                          <a:solidFill>
                            <a:schemeClr val="bg1"/>
                          </a:solidFill>
                        </a:rPr>
                        <a:t>第四季度</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376039226"/>
                  </a:ext>
                </a:extLst>
              </a:tr>
              <a:tr h="582084">
                <a:tc>
                  <a:txBody>
                    <a:bodyPr/>
                    <a:lstStyle/>
                    <a:p>
                      <a:pPr algn="ctr"/>
                      <a:r>
                        <a:rPr lang="zh-CN" altLang="en-US" sz="1600" dirty="0">
                          <a:solidFill>
                            <a:schemeClr val="bg1"/>
                          </a:solidFill>
                        </a:rPr>
                        <a:t>渠道</a:t>
                      </a:r>
                    </a:p>
                  </a:txBody>
                  <a:tcPr anchor="ctr">
                    <a:lnT w="28575" cap="flat" cmpd="sng" algn="ctr">
                      <a:solidFill>
                        <a:schemeClr val="bg1"/>
                      </a:solidFill>
                      <a:prstDash val="solid"/>
                      <a:round/>
                      <a:headEnd type="none" w="med" len="med"/>
                      <a:tailEnd type="none" w="med" len="med"/>
                    </a:lnT>
                  </a:tcPr>
                </a:tc>
                <a:tc>
                  <a:txBody>
                    <a:bodyPr/>
                    <a:lstStyle/>
                    <a:p>
                      <a:pPr algn="ctr"/>
                      <a:r>
                        <a:rPr lang="en-US" altLang="zh-CN" sz="1600" dirty="0">
                          <a:solidFill>
                            <a:schemeClr val="bg1"/>
                          </a:solidFill>
                        </a:rPr>
                        <a:t>63.5</a:t>
                      </a:r>
                      <a:endParaRPr lang="zh-CN" altLang="en-US" sz="1600" dirty="0">
                        <a:solidFill>
                          <a:schemeClr val="bg1"/>
                        </a:solidFill>
                      </a:endParaRPr>
                    </a:p>
                  </a:txBody>
                  <a:tcPr anchor="ctr">
                    <a:lnT w="28575" cap="flat" cmpd="sng" algn="ctr">
                      <a:solidFill>
                        <a:schemeClr val="bg1"/>
                      </a:solidFill>
                      <a:prstDash val="solid"/>
                      <a:round/>
                      <a:headEnd type="none" w="med" len="med"/>
                      <a:tailEnd type="none" w="med" len="med"/>
                    </a:lnT>
                  </a:tcPr>
                </a:tc>
                <a:tc>
                  <a:txBody>
                    <a:bodyPr/>
                    <a:lstStyle/>
                    <a:p>
                      <a:pPr algn="ctr"/>
                      <a:r>
                        <a:rPr lang="en-US" altLang="zh-CN" sz="1600" dirty="0">
                          <a:solidFill>
                            <a:schemeClr val="bg1"/>
                          </a:solidFill>
                        </a:rPr>
                        <a:t>46.9</a:t>
                      </a:r>
                      <a:endParaRPr lang="zh-CN" altLang="en-US" sz="1600" dirty="0">
                        <a:solidFill>
                          <a:schemeClr val="bg1"/>
                        </a:solidFill>
                      </a:endParaRPr>
                    </a:p>
                  </a:txBody>
                  <a:tcPr anchor="ctr">
                    <a:lnT w="28575" cap="flat" cmpd="sng" algn="ctr">
                      <a:solidFill>
                        <a:schemeClr val="bg1"/>
                      </a:solidFill>
                      <a:prstDash val="solid"/>
                      <a:round/>
                      <a:headEnd type="none" w="med" len="med"/>
                      <a:tailEnd type="none" w="med" len="med"/>
                    </a:lnT>
                  </a:tcPr>
                </a:tc>
                <a:tc>
                  <a:txBody>
                    <a:bodyPr/>
                    <a:lstStyle/>
                    <a:p>
                      <a:pPr algn="ctr"/>
                      <a:r>
                        <a:rPr lang="en-US" altLang="zh-CN" sz="1600" dirty="0">
                          <a:solidFill>
                            <a:schemeClr val="bg1"/>
                          </a:solidFill>
                        </a:rPr>
                        <a:t>11.6</a:t>
                      </a:r>
                      <a:endParaRPr lang="zh-CN" altLang="en-US" sz="1600" dirty="0">
                        <a:solidFill>
                          <a:schemeClr val="bg1"/>
                        </a:solidFill>
                      </a:endParaRPr>
                    </a:p>
                  </a:txBody>
                  <a:tcPr anchor="ctr">
                    <a:lnT w="28575" cap="flat" cmpd="sng" algn="ctr">
                      <a:solidFill>
                        <a:schemeClr val="bg1"/>
                      </a:solidFill>
                      <a:prstDash val="solid"/>
                      <a:round/>
                      <a:headEnd type="none" w="med" len="med"/>
                      <a:tailEnd type="none" w="med" len="med"/>
                    </a:lnT>
                  </a:tcPr>
                </a:tc>
                <a:tc>
                  <a:txBody>
                    <a:bodyPr/>
                    <a:lstStyle/>
                    <a:p>
                      <a:pPr algn="ctr"/>
                      <a:r>
                        <a:rPr lang="en-US" altLang="zh-CN" sz="1600" dirty="0">
                          <a:solidFill>
                            <a:schemeClr val="bg1"/>
                          </a:solidFill>
                        </a:rPr>
                        <a:t>246</a:t>
                      </a:r>
                      <a:endParaRPr lang="zh-CN" altLang="en-US" sz="1600" dirty="0">
                        <a:solidFill>
                          <a:schemeClr val="bg1"/>
                        </a:solidFill>
                      </a:endParaRPr>
                    </a:p>
                  </a:txBody>
                  <a:tcPr anchor="ctr">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xmlns="" val="2764802716"/>
                  </a:ext>
                </a:extLst>
              </a:tr>
              <a:tr h="582084">
                <a:tc>
                  <a:txBody>
                    <a:bodyPr/>
                    <a:lstStyle/>
                    <a:p>
                      <a:pPr algn="ctr"/>
                      <a:r>
                        <a:rPr lang="zh-CN" altLang="en-US" sz="1600" dirty="0">
                          <a:solidFill>
                            <a:schemeClr val="bg1"/>
                          </a:solidFill>
                        </a:rPr>
                        <a:t>销售</a:t>
                      </a:r>
                    </a:p>
                  </a:txBody>
                  <a:tcPr anchor="ctr">
                    <a:lnB w="12700" cap="flat" cmpd="sng" algn="ctr">
                      <a:noFill/>
                      <a:prstDash val="solid"/>
                      <a:round/>
                      <a:headEnd type="none" w="med" len="med"/>
                      <a:tailEnd type="none" w="med" len="med"/>
                    </a:lnB>
                  </a:tcPr>
                </a:tc>
                <a:tc>
                  <a:txBody>
                    <a:bodyPr/>
                    <a:lstStyle/>
                    <a:p>
                      <a:pPr algn="ctr"/>
                      <a:r>
                        <a:rPr lang="en-US" altLang="zh-CN" sz="1600" dirty="0">
                          <a:solidFill>
                            <a:schemeClr val="bg1"/>
                          </a:solidFill>
                        </a:rPr>
                        <a:t>63.5</a:t>
                      </a:r>
                      <a:endParaRPr lang="zh-CN" altLang="en-US" sz="1600" dirty="0">
                        <a:solidFill>
                          <a:schemeClr val="bg1"/>
                        </a:solidFill>
                      </a:endParaRPr>
                    </a:p>
                  </a:txBody>
                  <a:tcPr anchor="ctr">
                    <a:lnB w="12700" cap="flat" cmpd="sng" algn="ctr">
                      <a:noFill/>
                      <a:prstDash val="solid"/>
                      <a:round/>
                      <a:headEnd type="none" w="med" len="med"/>
                      <a:tailEnd type="none" w="med" len="med"/>
                    </a:lnB>
                  </a:tcPr>
                </a:tc>
                <a:tc>
                  <a:txBody>
                    <a:bodyPr/>
                    <a:lstStyle/>
                    <a:p>
                      <a:pPr algn="ctr"/>
                      <a:r>
                        <a:rPr lang="en-US" altLang="zh-CN" sz="1600" dirty="0">
                          <a:solidFill>
                            <a:schemeClr val="bg1"/>
                          </a:solidFill>
                        </a:rPr>
                        <a:t>46.9</a:t>
                      </a:r>
                      <a:endParaRPr lang="zh-CN" altLang="en-US" sz="1600" dirty="0">
                        <a:solidFill>
                          <a:schemeClr val="bg1"/>
                        </a:solidFill>
                      </a:endParaRPr>
                    </a:p>
                  </a:txBody>
                  <a:tcPr anchor="ctr">
                    <a:lnB w="12700" cap="flat" cmpd="sng" algn="ctr">
                      <a:noFill/>
                      <a:prstDash val="solid"/>
                      <a:round/>
                      <a:headEnd type="none" w="med" len="med"/>
                      <a:tailEnd type="none" w="med" len="med"/>
                    </a:lnB>
                  </a:tcPr>
                </a:tc>
                <a:tc>
                  <a:txBody>
                    <a:bodyPr/>
                    <a:lstStyle/>
                    <a:p>
                      <a:pPr algn="ctr"/>
                      <a:r>
                        <a:rPr lang="en-US" altLang="zh-CN" sz="1600" dirty="0">
                          <a:solidFill>
                            <a:schemeClr val="bg1"/>
                          </a:solidFill>
                        </a:rPr>
                        <a:t>11.6</a:t>
                      </a:r>
                      <a:endParaRPr lang="zh-CN" altLang="en-US" sz="1600" dirty="0">
                        <a:solidFill>
                          <a:schemeClr val="bg1"/>
                        </a:solidFill>
                      </a:endParaRPr>
                    </a:p>
                  </a:txBody>
                  <a:tcPr anchor="ctr">
                    <a:lnB w="12700" cap="flat" cmpd="sng" algn="ctr">
                      <a:noFill/>
                      <a:prstDash val="solid"/>
                      <a:round/>
                      <a:headEnd type="none" w="med" len="med"/>
                      <a:tailEnd type="none" w="med" len="med"/>
                    </a:lnB>
                  </a:tcPr>
                </a:tc>
                <a:tc>
                  <a:txBody>
                    <a:bodyPr/>
                    <a:lstStyle/>
                    <a:p>
                      <a:pPr algn="ctr"/>
                      <a:r>
                        <a:rPr lang="en-US" altLang="zh-CN" sz="1600" dirty="0">
                          <a:solidFill>
                            <a:schemeClr val="bg1"/>
                          </a:solidFill>
                        </a:rPr>
                        <a:t>246</a:t>
                      </a:r>
                      <a:endParaRPr lang="zh-CN" altLang="en-US" sz="1600" dirty="0">
                        <a:solidFill>
                          <a:schemeClr val="bg1"/>
                        </a:solidFill>
                      </a:endParaRPr>
                    </a:p>
                  </a:txBody>
                  <a:tcPr anchor="ctr">
                    <a:lnB w="12700" cap="flat" cmpd="sng" algn="ctr">
                      <a:noFill/>
                      <a:prstDash val="solid"/>
                      <a:round/>
                      <a:headEnd type="none" w="med" len="med"/>
                      <a:tailEnd type="none" w="med" len="med"/>
                    </a:lnB>
                  </a:tcPr>
                </a:tc>
                <a:extLst>
                  <a:ext uri="{0D108BD9-81ED-4DB2-BD59-A6C34878D82A}">
                    <a16:rowId xmlns:a16="http://schemas.microsoft.com/office/drawing/2014/main" xmlns="" val="3702374904"/>
                  </a:ext>
                </a:extLst>
              </a:tr>
              <a:tr h="582084">
                <a:tc>
                  <a:txBody>
                    <a:bodyPr/>
                    <a:lstStyle/>
                    <a:p>
                      <a:pPr algn="ctr"/>
                      <a:r>
                        <a:rPr lang="zh-CN" altLang="en-US" sz="1600" dirty="0">
                          <a:solidFill>
                            <a:schemeClr val="bg1"/>
                          </a:solidFill>
                        </a:rPr>
                        <a:t>产品</a:t>
                      </a:r>
                    </a:p>
                  </a:txBody>
                  <a:tcPr anchor="ct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altLang="zh-CN" sz="1600" dirty="0">
                          <a:solidFill>
                            <a:schemeClr val="bg1"/>
                          </a:solidFill>
                        </a:rPr>
                        <a:t>63.5</a:t>
                      </a:r>
                      <a:endParaRPr lang="zh-CN" altLang="en-US" sz="1600" dirty="0">
                        <a:solidFill>
                          <a:schemeClr val="bg1"/>
                        </a:solidFill>
                      </a:endParaRPr>
                    </a:p>
                  </a:txBody>
                  <a:tcPr anchor="ct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altLang="zh-CN" sz="1600" dirty="0">
                          <a:solidFill>
                            <a:schemeClr val="bg1"/>
                          </a:solidFill>
                        </a:rPr>
                        <a:t>46.9</a:t>
                      </a:r>
                      <a:endParaRPr lang="zh-CN" altLang="en-US" sz="1600" dirty="0">
                        <a:solidFill>
                          <a:schemeClr val="bg1"/>
                        </a:solidFill>
                      </a:endParaRPr>
                    </a:p>
                  </a:txBody>
                  <a:tcPr anchor="ct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altLang="zh-CN" sz="1600" dirty="0">
                          <a:solidFill>
                            <a:schemeClr val="bg1"/>
                          </a:solidFill>
                        </a:rPr>
                        <a:t>11.6</a:t>
                      </a:r>
                      <a:endParaRPr lang="zh-CN" altLang="en-US" sz="1600" dirty="0">
                        <a:solidFill>
                          <a:schemeClr val="bg1"/>
                        </a:solidFill>
                      </a:endParaRPr>
                    </a:p>
                  </a:txBody>
                  <a:tcPr anchor="ct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altLang="zh-CN" sz="1600" dirty="0">
                          <a:solidFill>
                            <a:schemeClr val="bg1"/>
                          </a:solidFill>
                        </a:rPr>
                        <a:t>246</a:t>
                      </a:r>
                      <a:endParaRPr lang="zh-CN" altLang="en-US" sz="1600" dirty="0">
                        <a:solidFill>
                          <a:schemeClr val="bg1"/>
                        </a:solidFill>
                      </a:endParaRPr>
                    </a:p>
                  </a:txBody>
                  <a:tcPr anchor="ct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4161780914"/>
                  </a:ext>
                </a:extLst>
              </a:tr>
            </a:tbl>
          </a:graphicData>
        </a:graphic>
      </p:graphicFrame>
      <p:grpSp>
        <p:nvGrpSpPr>
          <p:cNvPr id="3" name="组合 2">
            <a:extLst>
              <a:ext uri="{FF2B5EF4-FFF2-40B4-BE49-F238E27FC236}">
                <a16:creationId xmlns:a16="http://schemas.microsoft.com/office/drawing/2014/main" xmlns="" id="{90FB933C-1DDE-48ED-9B08-EFCB691CFAA5}"/>
              </a:ext>
            </a:extLst>
          </p:cNvPr>
          <p:cNvGrpSpPr/>
          <p:nvPr/>
        </p:nvGrpSpPr>
        <p:grpSpPr>
          <a:xfrm>
            <a:off x="370330" y="1597185"/>
            <a:ext cx="5267518" cy="1496503"/>
            <a:chOff x="370330" y="1597185"/>
            <a:chExt cx="5267518" cy="1496503"/>
          </a:xfrm>
        </p:grpSpPr>
        <p:sp>
          <p:nvSpPr>
            <p:cNvPr id="11" name="矩形 10">
              <a:extLst>
                <a:ext uri="{FF2B5EF4-FFF2-40B4-BE49-F238E27FC236}">
                  <a16:creationId xmlns:a16="http://schemas.microsoft.com/office/drawing/2014/main" xmlns="" id="{5981055A-9F1B-45EF-B645-9B47E0C36204}"/>
                </a:ext>
              </a:extLst>
            </p:cNvPr>
            <p:cNvSpPr/>
            <p:nvPr/>
          </p:nvSpPr>
          <p:spPr>
            <a:xfrm>
              <a:off x="370330" y="2179079"/>
              <a:ext cx="5267518" cy="914609"/>
            </a:xfrm>
            <a:prstGeom prst="rect">
              <a:avLst/>
            </a:prstGeom>
          </p:spPr>
          <p:txBody>
            <a:bodyPr wrap="square">
              <a:spAutoFit/>
            </a:bodyPr>
            <a:lstStyle/>
            <a:p>
              <a:pPr>
                <a:lnSpc>
                  <a:spcPct val="130000"/>
                </a:lnSpc>
              </a:pPr>
              <a:r>
                <a:rPr lang="zh-CN" altLang="en-US" sz="1400" dirty="0">
                  <a:solidFill>
                    <a:schemeClr val="bg1">
                      <a:lumMod val="95000"/>
                    </a:schemeClr>
                  </a:solidFill>
                  <a:latin typeface="+mn-ea"/>
                </a:rPr>
                <a:t>请输入正文内容请输入正文内容请输入正文内容请输入正文内容请输入正文内容请输入正文内容请输入正文内容请输入正文内容请输入正文内容请输入正文内容请输入正文内容请输入正文内容</a:t>
              </a:r>
              <a:endParaRPr lang="en-US" altLang="zh-CN" sz="1400" dirty="0">
                <a:solidFill>
                  <a:schemeClr val="bg1">
                    <a:lumMod val="95000"/>
                  </a:schemeClr>
                </a:solidFill>
                <a:latin typeface="+mn-ea"/>
              </a:endParaRPr>
            </a:p>
          </p:txBody>
        </p:sp>
        <p:sp>
          <p:nvSpPr>
            <p:cNvPr id="12" name="矩形: 圆角 11">
              <a:extLst>
                <a:ext uri="{FF2B5EF4-FFF2-40B4-BE49-F238E27FC236}">
                  <a16:creationId xmlns:a16="http://schemas.microsoft.com/office/drawing/2014/main" xmlns="" id="{2695F00A-A5B5-4B74-9488-AA8DEC055986}"/>
                </a:ext>
              </a:extLst>
            </p:cNvPr>
            <p:cNvSpPr/>
            <p:nvPr/>
          </p:nvSpPr>
          <p:spPr>
            <a:xfrm>
              <a:off x="448145" y="1597185"/>
              <a:ext cx="2456345" cy="483787"/>
            </a:xfrm>
            <a:prstGeom prst="roundRect">
              <a:avLst>
                <a:gd name="adj" fmla="val 50000"/>
              </a:avLst>
            </a:prstGeom>
            <a:gradFill>
              <a:gsLst>
                <a:gs pos="29000">
                  <a:schemeClr val="accent3">
                    <a:lumMod val="60000"/>
                    <a:lumOff val="40000"/>
                  </a:schemeClr>
                </a:gs>
                <a:gs pos="100000">
                  <a:schemeClr val="accent3"/>
                </a:gs>
              </a:gsLst>
              <a:lin ang="2700000" scaled="0"/>
            </a:gradFill>
            <a:ln>
              <a:noFill/>
            </a:ln>
            <a:effectLst>
              <a:outerShdw blurRad="114300" dist="114300" dir="1500000" sx="97000" sy="97000" algn="tl" rotWithShape="0">
                <a:schemeClr val="accent3">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矩形 12">
              <a:extLst>
                <a:ext uri="{FF2B5EF4-FFF2-40B4-BE49-F238E27FC236}">
                  <a16:creationId xmlns:a16="http://schemas.microsoft.com/office/drawing/2014/main" xmlns="" id="{2805F0E8-E824-42DE-930B-304611D41FE3}"/>
                </a:ext>
              </a:extLst>
            </p:cNvPr>
            <p:cNvSpPr/>
            <p:nvPr/>
          </p:nvSpPr>
          <p:spPr>
            <a:xfrm>
              <a:off x="676743" y="1639023"/>
              <a:ext cx="2456345" cy="400110"/>
            </a:xfrm>
            <a:prstGeom prst="rect">
              <a:avLst/>
            </a:prstGeom>
            <a:noFill/>
          </p:spPr>
          <p:txBody>
            <a:bodyPr wrap="square">
              <a:spAutoFit/>
            </a:bodyPr>
            <a:lstStyle/>
            <a:p>
              <a:r>
                <a:rPr lang="zh-CN" altLang="en-US" sz="2000" spc="300" dirty="0">
                  <a:solidFill>
                    <a:schemeClr val="accent1"/>
                  </a:solidFill>
                  <a:latin typeface="+mj-ea"/>
                  <a:ea typeface="+mj-ea"/>
                </a:rPr>
                <a:t>问题解决方案</a:t>
              </a:r>
            </a:p>
          </p:txBody>
        </p:sp>
      </p:grpSp>
      <p:grpSp>
        <p:nvGrpSpPr>
          <p:cNvPr id="23" name="组合 22">
            <a:extLst>
              <a:ext uri="{FF2B5EF4-FFF2-40B4-BE49-F238E27FC236}">
                <a16:creationId xmlns:a16="http://schemas.microsoft.com/office/drawing/2014/main" xmlns="" id="{8ABFBBA5-792C-4354-BC29-42AE6C11C1D7}"/>
              </a:ext>
            </a:extLst>
          </p:cNvPr>
          <p:cNvGrpSpPr/>
          <p:nvPr/>
        </p:nvGrpSpPr>
        <p:grpSpPr>
          <a:xfrm>
            <a:off x="370330" y="4005105"/>
            <a:ext cx="5267518" cy="1496503"/>
            <a:chOff x="370330" y="4005105"/>
            <a:chExt cx="5267518" cy="1496503"/>
          </a:xfrm>
        </p:grpSpPr>
        <p:sp>
          <p:nvSpPr>
            <p:cNvPr id="14" name="矩形 13">
              <a:extLst>
                <a:ext uri="{FF2B5EF4-FFF2-40B4-BE49-F238E27FC236}">
                  <a16:creationId xmlns:a16="http://schemas.microsoft.com/office/drawing/2014/main" xmlns="" id="{BE209FAB-F488-430C-B16F-AACB84C5797F}"/>
                </a:ext>
              </a:extLst>
            </p:cNvPr>
            <p:cNvSpPr/>
            <p:nvPr/>
          </p:nvSpPr>
          <p:spPr>
            <a:xfrm>
              <a:off x="370330" y="4586999"/>
              <a:ext cx="5267518" cy="914609"/>
            </a:xfrm>
            <a:prstGeom prst="rect">
              <a:avLst/>
            </a:prstGeom>
          </p:spPr>
          <p:txBody>
            <a:bodyPr wrap="square">
              <a:spAutoFit/>
            </a:bodyPr>
            <a:lstStyle/>
            <a:p>
              <a:pPr>
                <a:lnSpc>
                  <a:spcPct val="130000"/>
                </a:lnSpc>
              </a:pPr>
              <a:r>
                <a:rPr lang="zh-CN" altLang="en-US" sz="1400" dirty="0">
                  <a:solidFill>
                    <a:schemeClr val="bg1">
                      <a:lumMod val="95000"/>
                    </a:schemeClr>
                  </a:solidFill>
                  <a:latin typeface="+mn-ea"/>
                </a:rPr>
                <a:t>请输入正文内容请输入正文内容请输入正文内容请输入正文内容请输入正文内容请输入正文内容请输入正文内容请输入正文内容请输入正文内容请输入正文内容请输入正文内容请输入正文内容</a:t>
              </a:r>
              <a:endParaRPr lang="en-US" altLang="zh-CN" sz="1400" dirty="0">
                <a:solidFill>
                  <a:schemeClr val="bg1">
                    <a:lumMod val="95000"/>
                  </a:schemeClr>
                </a:solidFill>
                <a:latin typeface="+mn-ea"/>
              </a:endParaRPr>
            </a:p>
          </p:txBody>
        </p:sp>
        <p:sp>
          <p:nvSpPr>
            <p:cNvPr id="15" name="矩形: 圆角 14">
              <a:extLst>
                <a:ext uri="{FF2B5EF4-FFF2-40B4-BE49-F238E27FC236}">
                  <a16:creationId xmlns:a16="http://schemas.microsoft.com/office/drawing/2014/main" xmlns="" id="{9AD22897-2824-4884-B215-5128F21DC7DB}"/>
                </a:ext>
              </a:extLst>
            </p:cNvPr>
            <p:cNvSpPr/>
            <p:nvPr/>
          </p:nvSpPr>
          <p:spPr>
            <a:xfrm>
              <a:off x="448145" y="4005105"/>
              <a:ext cx="2456345" cy="483787"/>
            </a:xfrm>
            <a:prstGeom prst="roundRect">
              <a:avLst>
                <a:gd name="adj" fmla="val 50000"/>
              </a:avLst>
            </a:prstGeom>
            <a:gradFill>
              <a:gsLst>
                <a:gs pos="29000">
                  <a:schemeClr val="accent3">
                    <a:lumMod val="60000"/>
                    <a:lumOff val="40000"/>
                  </a:schemeClr>
                </a:gs>
                <a:gs pos="100000">
                  <a:schemeClr val="accent3"/>
                </a:gs>
              </a:gsLst>
              <a:lin ang="2700000" scaled="0"/>
            </a:gradFill>
            <a:ln>
              <a:noFill/>
            </a:ln>
            <a:effectLst>
              <a:outerShdw blurRad="114300" dist="114300" dir="1500000" sx="97000" sy="97000" algn="tl" rotWithShape="0">
                <a:schemeClr val="accent3">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矩形 15">
              <a:extLst>
                <a:ext uri="{FF2B5EF4-FFF2-40B4-BE49-F238E27FC236}">
                  <a16:creationId xmlns:a16="http://schemas.microsoft.com/office/drawing/2014/main" xmlns="" id="{4BAC8183-9654-4379-A301-22E9A1EA38BC}"/>
                </a:ext>
              </a:extLst>
            </p:cNvPr>
            <p:cNvSpPr/>
            <p:nvPr/>
          </p:nvSpPr>
          <p:spPr>
            <a:xfrm>
              <a:off x="676743" y="4046943"/>
              <a:ext cx="2456345" cy="400110"/>
            </a:xfrm>
            <a:prstGeom prst="rect">
              <a:avLst/>
            </a:prstGeom>
            <a:noFill/>
          </p:spPr>
          <p:txBody>
            <a:bodyPr wrap="square">
              <a:spAutoFit/>
            </a:bodyPr>
            <a:lstStyle/>
            <a:p>
              <a:r>
                <a:rPr lang="zh-CN" altLang="en-US" sz="2000" spc="300" dirty="0">
                  <a:solidFill>
                    <a:schemeClr val="accent1"/>
                  </a:solidFill>
                  <a:latin typeface="+mj-ea"/>
                  <a:ea typeface="+mj-ea"/>
                </a:rPr>
                <a:t>问题解决方案</a:t>
              </a:r>
            </a:p>
          </p:txBody>
        </p:sp>
      </p:grpSp>
      <p:grpSp>
        <p:nvGrpSpPr>
          <p:cNvPr id="17" name="组合 16">
            <a:extLst>
              <a:ext uri="{FF2B5EF4-FFF2-40B4-BE49-F238E27FC236}">
                <a16:creationId xmlns:a16="http://schemas.microsoft.com/office/drawing/2014/main" xmlns="" id="{CC2E9C24-FE48-4BD9-9F18-8D49260B8B8B}"/>
              </a:ext>
            </a:extLst>
          </p:cNvPr>
          <p:cNvGrpSpPr>
            <a:grpSpLocks/>
          </p:cNvGrpSpPr>
          <p:nvPr/>
        </p:nvGrpSpPr>
        <p:grpSpPr>
          <a:xfrm rot="10800000" flipH="1" flipV="1">
            <a:off x="6096000" y="1108710"/>
            <a:ext cx="5714358" cy="95667"/>
            <a:chOff x="-1036528" y="-3060807"/>
            <a:chExt cx="4785775" cy="159078"/>
          </a:xfrm>
        </p:grpSpPr>
        <p:pic>
          <p:nvPicPr>
            <p:cNvPr id="18" name="图片 17">
              <a:extLst>
                <a:ext uri="{FF2B5EF4-FFF2-40B4-BE49-F238E27FC236}">
                  <a16:creationId xmlns:a16="http://schemas.microsoft.com/office/drawing/2014/main" xmlns="" id="{DDB5A906-585E-4297-ACCE-2419975CFA3A}"/>
                </a:ext>
              </a:extLst>
            </p:cNvPr>
            <p:cNvPicPr>
              <a:picLocks/>
            </p:cNvPicPr>
            <p:nvPr/>
          </p:nvPicPr>
          <p:blipFill>
            <a:blip r:embed="rId3"/>
            <a:stretch>
              <a:fillRect/>
            </a:stretch>
          </p:blipFill>
          <p:spPr>
            <a:xfrm>
              <a:off x="-1036528" y="-3060807"/>
              <a:ext cx="4785775" cy="159078"/>
            </a:xfrm>
            <a:prstGeom prst="rect">
              <a:avLst/>
            </a:prstGeom>
            <a:effectLst>
              <a:glow>
                <a:srgbClr val="FFC000">
                  <a:alpha val="14000"/>
                </a:srgbClr>
              </a:glow>
              <a:outerShdw blurRad="127000" sx="102000" sy="102000" algn="ctr" rotWithShape="0">
                <a:srgbClr val="FFC000"/>
              </a:outerShdw>
              <a:softEdge rad="25400"/>
            </a:effectLst>
          </p:spPr>
        </p:pic>
        <p:pic>
          <p:nvPicPr>
            <p:cNvPr id="19" name="图片 18">
              <a:extLst>
                <a:ext uri="{FF2B5EF4-FFF2-40B4-BE49-F238E27FC236}">
                  <a16:creationId xmlns:a16="http://schemas.microsoft.com/office/drawing/2014/main" xmlns="" id="{D442CD71-D569-4E7F-9E54-23EBD4CB57BD}"/>
                </a:ext>
              </a:extLst>
            </p:cNvPr>
            <p:cNvPicPr>
              <a:picLocks noChangeAspect="1"/>
            </p:cNvPicPr>
            <p:nvPr/>
          </p:nvPicPr>
          <p:blipFill>
            <a:blip r:embed="rId4" cstate="screen">
              <a:duotone>
                <a:prstClr val="black"/>
                <a:schemeClr val="accent4">
                  <a:tint val="45000"/>
                  <a:satMod val="400000"/>
                </a:schemeClr>
              </a:duotone>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35533" y="-3048615"/>
              <a:ext cx="2560774" cy="116558"/>
            </a:xfrm>
            <a:prstGeom prst="rect">
              <a:avLst/>
            </a:prstGeom>
            <a:effectLst>
              <a:glow>
                <a:srgbClr val="FFC000">
                  <a:alpha val="14000"/>
                </a:srgbClr>
              </a:glow>
              <a:outerShdw blurRad="139700" sx="114000" sy="114000" algn="ctr" rotWithShape="0">
                <a:schemeClr val="bg1"/>
              </a:outerShdw>
              <a:softEdge rad="25400"/>
            </a:effectLst>
          </p:spPr>
        </p:pic>
      </p:grpSp>
      <p:grpSp>
        <p:nvGrpSpPr>
          <p:cNvPr id="20" name="组合 19">
            <a:extLst>
              <a:ext uri="{FF2B5EF4-FFF2-40B4-BE49-F238E27FC236}">
                <a16:creationId xmlns:a16="http://schemas.microsoft.com/office/drawing/2014/main" xmlns="" id="{3FDE6414-A2EA-44C3-B55D-1D0E4F7D1662}"/>
              </a:ext>
            </a:extLst>
          </p:cNvPr>
          <p:cNvGrpSpPr>
            <a:grpSpLocks/>
          </p:cNvGrpSpPr>
          <p:nvPr/>
        </p:nvGrpSpPr>
        <p:grpSpPr>
          <a:xfrm rot="10800000" flipH="1" flipV="1">
            <a:off x="6096000" y="3887472"/>
            <a:ext cx="5714358" cy="95667"/>
            <a:chOff x="-1036528" y="-3060807"/>
            <a:chExt cx="4785775" cy="159078"/>
          </a:xfrm>
        </p:grpSpPr>
        <p:pic>
          <p:nvPicPr>
            <p:cNvPr id="21" name="图片 20">
              <a:extLst>
                <a:ext uri="{FF2B5EF4-FFF2-40B4-BE49-F238E27FC236}">
                  <a16:creationId xmlns:a16="http://schemas.microsoft.com/office/drawing/2014/main" xmlns="" id="{EB3ACD1E-4BE3-436A-8415-F847BB3DBFA4}"/>
                </a:ext>
              </a:extLst>
            </p:cNvPr>
            <p:cNvPicPr>
              <a:picLocks/>
            </p:cNvPicPr>
            <p:nvPr/>
          </p:nvPicPr>
          <p:blipFill>
            <a:blip r:embed="rId3"/>
            <a:stretch>
              <a:fillRect/>
            </a:stretch>
          </p:blipFill>
          <p:spPr>
            <a:xfrm>
              <a:off x="-1036528" y="-3060807"/>
              <a:ext cx="4785775" cy="159078"/>
            </a:xfrm>
            <a:prstGeom prst="rect">
              <a:avLst/>
            </a:prstGeom>
            <a:effectLst>
              <a:glow>
                <a:srgbClr val="FFC000">
                  <a:alpha val="14000"/>
                </a:srgbClr>
              </a:glow>
              <a:outerShdw blurRad="127000" sx="102000" sy="102000" algn="ctr" rotWithShape="0">
                <a:srgbClr val="FFC000"/>
              </a:outerShdw>
              <a:softEdge rad="25400"/>
            </a:effectLst>
          </p:spPr>
        </p:pic>
        <p:pic>
          <p:nvPicPr>
            <p:cNvPr id="22" name="图片 21">
              <a:extLst>
                <a:ext uri="{FF2B5EF4-FFF2-40B4-BE49-F238E27FC236}">
                  <a16:creationId xmlns:a16="http://schemas.microsoft.com/office/drawing/2014/main" xmlns="" id="{EDABD085-2266-4E35-93BE-1BAF7391D0D1}"/>
                </a:ext>
              </a:extLst>
            </p:cNvPr>
            <p:cNvPicPr>
              <a:picLocks noChangeAspect="1"/>
            </p:cNvPicPr>
            <p:nvPr/>
          </p:nvPicPr>
          <p:blipFill>
            <a:blip r:embed="rId4" cstate="screen">
              <a:duotone>
                <a:prstClr val="black"/>
                <a:schemeClr val="accent4">
                  <a:tint val="45000"/>
                  <a:satMod val="400000"/>
                </a:schemeClr>
              </a:duotone>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35533" y="-3048615"/>
              <a:ext cx="2560774" cy="116558"/>
            </a:xfrm>
            <a:prstGeom prst="rect">
              <a:avLst/>
            </a:prstGeom>
            <a:effectLst>
              <a:glow>
                <a:srgbClr val="FFC000">
                  <a:alpha val="14000"/>
                </a:srgbClr>
              </a:glow>
              <a:outerShdw blurRad="139700" sx="114000" sy="114000" algn="ctr" rotWithShape="0">
                <a:schemeClr val="bg1"/>
              </a:outerShdw>
              <a:softEdge rad="25400"/>
            </a:effectLst>
          </p:spPr>
        </p:pic>
      </p:grpSp>
    </p:spTree>
    <p:extLst>
      <p:ext uri="{BB962C8B-B14F-4D97-AF65-F5344CB8AC3E}">
        <p14:creationId xmlns:p14="http://schemas.microsoft.com/office/powerpoint/2010/main" val="1041168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accel="50000" decel="5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63" presetClass="path" presetSubtype="0" accel="50000" decel="50000" fill="hold" nodeType="withEffect">
                                  <p:stCondLst>
                                    <p:cond delay="0"/>
                                  </p:stCondLst>
                                  <p:childTnLst>
                                    <p:animMotion origin="layout" path="M -0.0275 0 L 0 0 E" pathEditMode="relative" ptsTypes="">
                                      <p:cBhvr>
                                        <p:cTn id="9" dur="500" fill="hold"/>
                                        <p:tgtEl>
                                          <p:spTgt spid="3"/>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500" fill="hold"/>
                                        <p:tgtEl>
                                          <p:spTgt spid="3"/>
                                        </p:tgtEl>
                                      </p:cBhvr>
                                      <p:by x="150000" y="150000"/>
                                      <p:from x="100000" y="100000"/>
                                      <p:to x="100000" y="100000"/>
                                    </p:animScale>
                                  </p:childTnLst>
                                </p:cTn>
                              </p:par>
                              <p:par>
                                <p:cTn id="12" presetID="10" presetClass="entr" presetSubtype="0" accel="50000" decel="50000" fill="hold"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par>
                                <p:cTn id="15" presetID="63" presetClass="path" presetSubtype="0" accel="50000" decel="50000" fill="hold" nodeType="withEffect">
                                  <p:stCondLst>
                                    <p:cond delay="0"/>
                                  </p:stCondLst>
                                  <p:childTnLst>
                                    <p:animMotion origin="layout" path="M -0.0275 0 L 0 0 E" pathEditMode="relative" ptsTypes="">
                                      <p:cBhvr>
                                        <p:cTn id="16" dur="500" fill="hold"/>
                                        <p:tgtEl>
                                          <p:spTgt spid="23"/>
                                        </p:tgtEl>
                                        <p:attrNameLst>
                                          <p:attrName>ppt_x</p:attrName>
                                          <p:attrName>ppt_y</p:attrName>
                                        </p:attrNameLst>
                                      </p:cBhvr>
                                    </p:animMotion>
                                  </p:childTnLst>
                                </p:cTn>
                              </p:par>
                              <p:par>
                                <p:cTn id="17" presetID="6" presetClass="emph" presetSubtype="0" accel="50000" decel="50000" fill="hold" nodeType="withEffect">
                                  <p:stCondLst>
                                    <p:cond delay="0"/>
                                  </p:stCondLst>
                                  <p:childTnLst>
                                    <p:animScale>
                                      <p:cBhvr>
                                        <p:cTn id="18" dur="500" fill="hold"/>
                                        <p:tgtEl>
                                          <p:spTgt spid="23"/>
                                        </p:tgtEl>
                                      </p:cBhvr>
                                      <p:by x="150000" y="150000"/>
                                      <p:from x="100000" y="100000"/>
                                      <p:to x="100000" y="100000"/>
                                    </p:animScale>
                                  </p:childTnLst>
                                </p:cTn>
                              </p:par>
                              <p:par>
                                <p:cTn id="19" presetID="10"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C3168101-65E1-4D52-AD38-D7AEC4B9FFC3}"/>
              </a:ext>
            </a:extLst>
          </p:cNvPr>
          <p:cNvGrpSpPr/>
          <p:nvPr/>
        </p:nvGrpSpPr>
        <p:grpSpPr>
          <a:xfrm>
            <a:off x="-3" y="0"/>
            <a:ext cx="12192007" cy="6858000"/>
            <a:chOff x="-3" y="0"/>
            <a:chExt cx="12192007" cy="6858000"/>
          </a:xfrm>
        </p:grpSpPr>
        <p:pic>
          <p:nvPicPr>
            <p:cNvPr id="3" name="图片 2">
              <a:extLst>
                <a:ext uri="{FF2B5EF4-FFF2-40B4-BE49-F238E27FC236}">
                  <a16:creationId xmlns:a16="http://schemas.microsoft.com/office/drawing/2014/main" xmlns="" id="{BCEA03C9-B80F-423F-A941-C0808C88C7F5}"/>
                </a:ext>
              </a:extLst>
            </p:cNvPr>
            <p:cNvPicPr>
              <a:picLocks noChangeAspect="1"/>
            </p:cNvPicPr>
            <p:nvPr/>
          </p:nvPicPr>
          <p:blipFill>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4" name="矩形 3">
              <a:extLst>
                <a:ext uri="{FF2B5EF4-FFF2-40B4-BE49-F238E27FC236}">
                  <a16:creationId xmlns:a16="http://schemas.microsoft.com/office/drawing/2014/main" xmlns="" id="{77CBBC77-569D-4ACF-AE5A-1D0C791A65BB}"/>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pic>
        <p:nvPicPr>
          <p:cNvPr id="8" name="图片 7">
            <a:extLst>
              <a:ext uri="{FF2B5EF4-FFF2-40B4-BE49-F238E27FC236}">
                <a16:creationId xmlns:a16="http://schemas.microsoft.com/office/drawing/2014/main" xmlns="" id="{30E3F37A-2CF3-4594-88AA-F24D8E5EF05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25123" y="4217215"/>
            <a:ext cx="22642247" cy="523219"/>
          </a:xfrm>
          <a:prstGeom prst="rect">
            <a:avLst/>
          </a:prstGeom>
        </p:spPr>
      </p:pic>
      <p:grpSp>
        <p:nvGrpSpPr>
          <p:cNvPr id="10" name="组合 9">
            <a:extLst>
              <a:ext uri="{FF2B5EF4-FFF2-40B4-BE49-F238E27FC236}">
                <a16:creationId xmlns:a16="http://schemas.microsoft.com/office/drawing/2014/main" xmlns="" id="{7A21BD44-F499-4B6C-8093-7B7D1461149D}"/>
              </a:ext>
            </a:extLst>
          </p:cNvPr>
          <p:cNvGrpSpPr/>
          <p:nvPr/>
        </p:nvGrpSpPr>
        <p:grpSpPr>
          <a:xfrm>
            <a:off x="1915978" y="1848734"/>
            <a:ext cx="8402739" cy="2215992"/>
            <a:chOff x="4183449" y="2647494"/>
            <a:chExt cx="3462068" cy="913025"/>
          </a:xfrm>
        </p:grpSpPr>
        <p:sp>
          <p:nvSpPr>
            <p:cNvPr id="6" name="文本框 5">
              <a:extLst>
                <a:ext uri="{FF2B5EF4-FFF2-40B4-BE49-F238E27FC236}">
                  <a16:creationId xmlns:a16="http://schemas.microsoft.com/office/drawing/2014/main" xmlns="" id="{112AD943-E11F-4A6A-995A-98DBCEB3FA53}"/>
                </a:ext>
              </a:extLst>
            </p:cNvPr>
            <p:cNvSpPr txBox="1"/>
            <p:nvPr/>
          </p:nvSpPr>
          <p:spPr>
            <a:xfrm>
              <a:off x="5203823" y="2753817"/>
              <a:ext cx="2441694" cy="646726"/>
            </a:xfrm>
            <a:prstGeom prst="rect">
              <a:avLst/>
            </a:prstGeom>
            <a:noFill/>
          </p:spPr>
          <p:txBody>
            <a:bodyPr wrap="square" rtlCol="0">
              <a:spAutoFit/>
            </a:bodyPr>
            <a:lstStyle/>
            <a:p>
              <a:r>
                <a:rPr lang="zh-CN" altLang="en-US" sz="9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未来计划</a:t>
              </a:r>
            </a:p>
          </p:txBody>
        </p:sp>
        <p:sp>
          <p:nvSpPr>
            <p:cNvPr id="7" name="文本框 6">
              <a:extLst>
                <a:ext uri="{FF2B5EF4-FFF2-40B4-BE49-F238E27FC236}">
                  <a16:creationId xmlns:a16="http://schemas.microsoft.com/office/drawing/2014/main" xmlns="" id="{C24339BD-C534-498C-BD80-3E29E47FD38C}"/>
                </a:ext>
              </a:extLst>
            </p:cNvPr>
            <p:cNvSpPr txBox="1"/>
            <p:nvPr/>
          </p:nvSpPr>
          <p:spPr>
            <a:xfrm>
              <a:off x="4183449" y="2647494"/>
              <a:ext cx="908270" cy="91302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3800" i="1" u="none" strike="noStrike" kern="1200" cap="none" spc="0" normalizeH="0" baseline="0" noProof="0" dirty="0">
                  <a:ln>
                    <a:noFill/>
                  </a:ln>
                  <a:gradFill>
                    <a:gsLst>
                      <a:gs pos="0">
                        <a:schemeClr val="accent3"/>
                      </a:gs>
                      <a:gs pos="100000">
                        <a:schemeClr val="accent1">
                          <a:lumMod val="40000"/>
                          <a:lumOff val="60000"/>
                        </a:schemeClr>
                      </a:gs>
                    </a:gsLst>
                    <a:lin ang="5400000" scaled="0"/>
                  </a:gradFill>
                  <a:effectLst/>
                  <a:uLnTx/>
                  <a:uFillTx/>
                  <a:latin typeface="锐字云字库锐宋粗体1.0" panose="02010604000000000000" pitchFamily="2" charset="-122"/>
                  <a:ea typeface="锐字云字库锐宋粗体1.0" panose="02010604000000000000" pitchFamily="2" charset="-122"/>
                </a:rPr>
                <a:t>04</a:t>
              </a:r>
              <a:endParaRPr kumimoji="0" lang="zh-CN" altLang="en-US" sz="13800" i="1" u="none" strike="noStrike" kern="1200" cap="none" spc="0" normalizeH="0" baseline="0" noProof="0" dirty="0">
                <a:ln>
                  <a:noFill/>
                </a:ln>
                <a:gradFill>
                  <a:gsLst>
                    <a:gs pos="0">
                      <a:schemeClr val="accent3"/>
                    </a:gs>
                    <a:gs pos="100000">
                      <a:schemeClr val="accent1">
                        <a:lumMod val="40000"/>
                        <a:lumOff val="60000"/>
                      </a:schemeClr>
                    </a:gs>
                  </a:gsLst>
                  <a:lin ang="5400000" scaled="0"/>
                </a:gradFill>
                <a:effectLst/>
                <a:uLnTx/>
                <a:uFillTx/>
                <a:latin typeface="锐字云字库锐宋粗体1.0" panose="02010604000000000000" pitchFamily="2" charset="-122"/>
                <a:ea typeface="锐字云字库锐宋粗体1.0" panose="02010604000000000000" pitchFamily="2" charset="-122"/>
              </a:endParaRPr>
            </a:p>
          </p:txBody>
        </p:sp>
        <p:sp>
          <p:nvSpPr>
            <p:cNvPr id="9" name="文本框 8">
              <a:extLst>
                <a:ext uri="{FF2B5EF4-FFF2-40B4-BE49-F238E27FC236}">
                  <a16:creationId xmlns:a16="http://schemas.microsoft.com/office/drawing/2014/main" xmlns="" id="{F9EE6295-EC39-4457-BC5E-57A680416230}"/>
                </a:ext>
              </a:extLst>
            </p:cNvPr>
            <p:cNvSpPr txBox="1"/>
            <p:nvPr/>
          </p:nvSpPr>
          <p:spPr>
            <a:xfrm>
              <a:off x="5234470" y="3300146"/>
              <a:ext cx="2215884" cy="215575"/>
            </a:xfrm>
            <a:prstGeom prst="rect">
              <a:avLst/>
            </a:prstGeom>
            <a:noFill/>
          </p:spPr>
          <p:txBody>
            <a:bodyPr wrap="square">
              <a:spAutoFit/>
            </a:bodyPr>
            <a:lstStyle/>
            <a:p>
              <a:r>
                <a:rPr lang="en-US" altLang="zh-CN" sz="2800" spc="600" dirty="0">
                  <a:solidFill>
                    <a:schemeClr val="bg1"/>
                  </a:solidFill>
                </a:rPr>
                <a:t>FUTURE PLANS</a:t>
              </a:r>
            </a:p>
          </p:txBody>
        </p:sp>
      </p:grpSp>
    </p:spTree>
    <p:extLst>
      <p:ext uri="{BB962C8B-B14F-4D97-AF65-F5344CB8AC3E}">
        <p14:creationId xmlns:p14="http://schemas.microsoft.com/office/powerpoint/2010/main" val="3423406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accel="50000" decel="5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decel="50000" fill="hold" nodeType="withEffect">
                                  <p:stCondLst>
                                    <p:cond delay="0"/>
                                  </p:stCondLst>
                                  <p:childTnLst>
                                    <p:animMotion origin="layout" path="M 0.245473 0 L 0 0 E" pathEditMode="relative" ptsTypes="">
                                      <p:cBhvr>
                                        <p:cTn id="9" dur="500" fill="hold"/>
                                        <p:tgtEl>
                                          <p:spTgt spid="10"/>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500" fill="hold"/>
                                        <p:tgtEl>
                                          <p:spTgt spid="10"/>
                                        </p:tgtEl>
                                      </p:cBhvr>
                                      <p:by x="150000" y="150000"/>
                                      <p:from x="100000" y="100000"/>
                                      <p:to x="100000" y="100000"/>
                                    </p:animScale>
                                  </p:childTnLst>
                                </p:cTn>
                              </p:par>
                              <p:par>
                                <p:cTn id="12" presetID="2" presetClass="entr" presetSubtype="8" decel="10000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0-#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xmlns="" id="{B2A2B137-9D7D-4C3C-B92A-8D090BD97ACA}"/>
              </a:ext>
            </a:extLst>
          </p:cNvPr>
          <p:cNvGrpSpPr/>
          <p:nvPr/>
        </p:nvGrpSpPr>
        <p:grpSpPr>
          <a:xfrm>
            <a:off x="-3" y="0"/>
            <a:ext cx="12192007" cy="6858000"/>
            <a:chOff x="-3" y="0"/>
            <a:chExt cx="12192007" cy="6858000"/>
          </a:xfrm>
        </p:grpSpPr>
        <p:pic>
          <p:nvPicPr>
            <p:cNvPr id="30" name="图片 29">
              <a:extLst>
                <a:ext uri="{FF2B5EF4-FFF2-40B4-BE49-F238E27FC236}">
                  <a16:creationId xmlns:a16="http://schemas.microsoft.com/office/drawing/2014/main" xmlns="" id="{857ABBFC-B84D-4D0F-BEB1-06DFA139A829}"/>
                </a:ext>
              </a:extLst>
            </p:cNvPr>
            <p:cNvPicPr>
              <a:picLocks noChangeAspect="1"/>
            </p:cNvPicPr>
            <p:nvPr/>
          </p:nvPicPr>
          <p:blipFill>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31" name="矩形 30">
              <a:extLst>
                <a:ext uri="{FF2B5EF4-FFF2-40B4-BE49-F238E27FC236}">
                  <a16:creationId xmlns:a16="http://schemas.microsoft.com/office/drawing/2014/main" xmlns="" id="{7A94636C-F8C1-4574-9679-A278F2851C6B}"/>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 name="组合 1">
            <a:extLst>
              <a:ext uri="{FF2B5EF4-FFF2-40B4-BE49-F238E27FC236}">
                <a16:creationId xmlns:a16="http://schemas.microsoft.com/office/drawing/2014/main" xmlns="" id="{2362589E-A8FB-4933-A284-5F95DDFCFFCA}"/>
              </a:ext>
            </a:extLst>
          </p:cNvPr>
          <p:cNvGrpSpPr/>
          <p:nvPr/>
        </p:nvGrpSpPr>
        <p:grpSpPr>
          <a:xfrm>
            <a:off x="829423" y="2098006"/>
            <a:ext cx="2311229" cy="4080858"/>
            <a:chOff x="829423" y="2098006"/>
            <a:chExt cx="2311229" cy="4080858"/>
          </a:xfrm>
        </p:grpSpPr>
        <p:grpSp>
          <p:nvGrpSpPr>
            <p:cNvPr id="45" name="组合 44">
              <a:extLst>
                <a:ext uri="{FF2B5EF4-FFF2-40B4-BE49-F238E27FC236}">
                  <a16:creationId xmlns:a16="http://schemas.microsoft.com/office/drawing/2014/main" xmlns="" id="{82F7F999-B9D1-4821-A9B1-C1F719DE7B9D}"/>
                </a:ext>
              </a:extLst>
            </p:cNvPr>
            <p:cNvGrpSpPr/>
            <p:nvPr/>
          </p:nvGrpSpPr>
          <p:grpSpPr>
            <a:xfrm>
              <a:off x="970900" y="2098006"/>
              <a:ext cx="2065418" cy="2065416"/>
              <a:chOff x="970900" y="2098006"/>
              <a:chExt cx="2065418" cy="2065416"/>
            </a:xfrm>
          </p:grpSpPr>
          <p:pic>
            <p:nvPicPr>
              <p:cNvPr id="5" name="图片 4">
                <a:extLst>
                  <a:ext uri="{FF2B5EF4-FFF2-40B4-BE49-F238E27FC236}">
                    <a16:creationId xmlns:a16="http://schemas.microsoft.com/office/drawing/2014/main" xmlns="" id="{20DC8954-5A85-46DB-ABDE-12DAF83200B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159152" y="2287047"/>
                <a:ext cx="1699388" cy="1699388"/>
              </a:xfrm>
              <a:custGeom>
                <a:avLst/>
                <a:gdLst>
                  <a:gd name="connsiteX0" fmla="*/ 934068 w 1868136"/>
                  <a:gd name="connsiteY0" fmla="*/ 0 h 1868136"/>
                  <a:gd name="connsiteX1" fmla="*/ 1868136 w 1868136"/>
                  <a:gd name="connsiteY1" fmla="*/ 934068 h 1868136"/>
                  <a:gd name="connsiteX2" fmla="*/ 934068 w 1868136"/>
                  <a:gd name="connsiteY2" fmla="*/ 1868136 h 1868136"/>
                  <a:gd name="connsiteX3" fmla="*/ 0 w 1868136"/>
                  <a:gd name="connsiteY3" fmla="*/ 934068 h 1868136"/>
                  <a:gd name="connsiteX4" fmla="*/ 934068 w 1868136"/>
                  <a:gd name="connsiteY4" fmla="*/ 0 h 1868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136" h="1868136">
                    <a:moveTo>
                      <a:pt x="934068" y="0"/>
                    </a:moveTo>
                    <a:cubicBezTo>
                      <a:pt x="1449940" y="0"/>
                      <a:pt x="1868136" y="418196"/>
                      <a:pt x="1868136" y="934068"/>
                    </a:cubicBezTo>
                    <a:cubicBezTo>
                      <a:pt x="1868136" y="1449940"/>
                      <a:pt x="1449940" y="1868136"/>
                      <a:pt x="934068" y="1868136"/>
                    </a:cubicBezTo>
                    <a:cubicBezTo>
                      <a:pt x="418196" y="1868136"/>
                      <a:pt x="0" y="1449940"/>
                      <a:pt x="0" y="934068"/>
                    </a:cubicBezTo>
                    <a:cubicBezTo>
                      <a:pt x="0" y="418196"/>
                      <a:pt x="418196" y="0"/>
                      <a:pt x="934068" y="0"/>
                    </a:cubicBezTo>
                    <a:close/>
                  </a:path>
                </a:pathLst>
              </a:custGeom>
              <a:ln>
                <a:gradFill>
                  <a:gsLst>
                    <a:gs pos="4082">
                      <a:schemeClr val="accent3"/>
                    </a:gs>
                    <a:gs pos="70000">
                      <a:schemeClr val="accent3">
                        <a:alpha val="0"/>
                      </a:schemeClr>
                    </a:gs>
                    <a:gs pos="100000">
                      <a:schemeClr val="accent3"/>
                    </a:gs>
                  </a:gsLst>
                  <a:lin ang="2700000" scaled="0"/>
                </a:gradFill>
              </a:ln>
            </p:spPr>
          </p:pic>
          <p:sp>
            <p:nvSpPr>
              <p:cNvPr id="9" name="弧形 8">
                <a:extLst>
                  <a:ext uri="{FF2B5EF4-FFF2-40B4-BE49-F238E27FC236}">
                    <a16:creationId xmlns:a16="http://schemas.microsoft.com/office/drawing/2014/main" xmlns="" id="{72B1EB4E-C548-4830-9016-4C5D962BB827}"/>
                  </a:ext>
                </a:extLst>
              </p:cNvPr>
              <p:cNvSpPr/>
              <p:nvPr/>
            </p:nvSpPr>
            <p:spPr>
              <a:xfrm>
                <a:off x="970900" y="2098006"/>
                <a:ext cx="2065418" cy="2065416"/>
              </a:xfrm>
              <a:prstGeom prst="arc">
                <a:avLst>
                  <a:gd name="adj1" fmla="val 3813144"/>
                  <a:gd name="adj2" fmla="val 1790776"/>
                </a:avLst>
              </a:prstGeom>
              <a:ln w="1905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16" name="组合 15">
              <a:extLst>
                <a:ext uri="{FF2B5EF4-FFF2-40B4-BE49-F238E27FC236}">
                  <a16:creationId xmlns:a16="http://schemas.microsoft.com/office/drawing/2014/main" xmlns="" id="{6538CA34-6FBF-4571-8C31-126D2DDE25FB}"/>
                </a:ext>
              </a:extLst>
            </p:cNvPr>
            <p:cNvGrpSpPr/>
            <p:nvPr/>
          </p:nvGrpSpPr>
          <p:grpSpPr>
            <a:xfrm>
              <a:off x="829423" y="4276263"/>
              <a:ext cx="2311229" cy="1902601"/>
              <a:chOff x="3968152" y="1929733"/>
              <a:chExt cx="2606687" cy="1902601"/>
            </a:xfrm>
          </p:grpSpPr>
          <p:sp>
            <p:nvSpPr>
              <p:cNvPr id="17" name="矩形 16">
                <a:extLst>
                  <a:ext uri="{FF2B5EF4-FFF2-40B4-BE49-F238E27FC236}">
                    <a16:creationId xmlns:a16="http://schemas.microsoft.com/office/drawing/2014/main" xmlns="" id="{44506CEE-81FA-4F3A-A2F9-55226479179D}"/>
                  </a:ext>
                </a:extLst>
              </p:cNvPr>
              <p:cNvSpPr/>
              <p:nvPr/>
            </p:nvSpPr>
            <p:spPr>
              <a:xfrm>
                <a:off x="4037959" y="1929733"/>
                <a:ext cx="2536880" cy="400110"/>
              </a:xfrm>
              <a:prstGeom prst="rect">
                <a:avLst/>
              </a:prstGeom>
            </p:spPr>
            <p:txBody>
              <a:bodyPr wrap="square">
                <a:spAutoFit/>
              </a:bodyPr>
              <a:lstStyle/>
              <a:p>
                <a:pPr>
                  <a:defRPr/>
                </a:pPr>
                <a:r>
                  <a:rPr lang="zh-CN" altLang="en-US" sz="2000" spc="300" dirty="0">
                    <a:gradFill>
                      <a:gsLst>
                        <a:gs pos="24000">
                          <a:schemeClr val="accent3">
                            <a:lumMod val="20000"/>
                            <a:lumOff val="80000"/>
                          </a:schemeClr>
                        </a:gs>
                        <a:gs pos="100000">
                          <a:schemeClr val="accent3"/>
                        </a:gs>
                      </a:gsLst>
                      <a:lin ang="5400000" scaled="0"/>
                    </a:gradFill>
                    <a:latin typeface="+mj-ea"/>
                    <a:ea typeface="+mj-ea"/>
                  </a:rPr>
                  <a:t>请输入你的标题</a:t>
                </a:r>
                <a:endParaRPr lang="en-US" altLang="zh-CN" sz="2000" spc="300" dirty="0">
                  <a:gradFill>
                    <a:gsLst>
                      <a:gs pos="24000">
                        <a:schemeClr val="accent3">
                          <a:lumMod val="20000"/>
                          <a:lumOff val="80000"/>
                        </a:schemeClr>
                      </a:gs>
                      <a:gs pos="100000">
                        <a:schemeClr val="accent3"/>
                      </a:gs>
                    </a:gsLst>
                    <a:lin ang="5400000" scaled="0"/>
                  </a:gradFill>
                  <a:latin typeface="+mj-ea"/>
                  <a:ea typeface="+mj-ea"/>
                </a:endParaRPr>
              </a:p>
            </p:txBody>
          </p:sp>
          <p:sp>
            <p:nvSpPr>
              <p:cNvPr id="18" name="矩形 17">
                <a:extLst>
                  <a:ext uri="{FF2B5EF4-FFF2-40B4-BE49-F238E27FC236}">
                    <a16:creationId xmlns:a16="http://schemas.microsoft.com/office/drawing/2014/main" xmlns="" id="{864621E9-85C6-401D-ADF3-9AF543D38885}"/>
                  </a:ext>
                </a:extLst>
              </p:cNvPr>
              <p:cNvSpPr/>
              <p:nvPr/>
            </p:nvSpPr>
            <p:spPr>
              <a:xfrm>
                <a:off x="3968152" y="2357571"/>
                <a:ext cx="2572044" cy="1474763"/>
              </a:xfrm>
              <a:prstGeom prst="rect">
                <a:avLst/>
              </a:prstGeom>
            </p:spPr>
            <p:txBody>
              <a:bodyPr wrap="square">
                <a:spAutoFit/>
              </a:bodyPr>
              <a:lstStyle/>
              <a:p>
                <a:pPr algn="ctr">
                  <a:lnSpc>
                    <a:spcPct val="130000"/>
                  </a:lnSpc>
                </a:pPr>
                <a:r>
                  <a:rPr lang="zh-CN" altLang="en-US" sz="1400" dirty="0">
                    <a:solidFill>
                      <a:schemeClr val="bg1">
                        <a:lumMod val="95000"/>
                      </a:schemeClr>
                    </a:solidFill>
                    <a:latin typeface="+mn-ea"/>
                  </a:rPr>
                  <a:t>请输入正文内容请输入正文内容请输入正文内容请输入正文内容请输入正文内容请输入正文内容请输入正文内容请输入正文内</a:t>
                </a:r>
                <a:endParaRPr lang="en-US" altLang="zh-CN" sz="1400" dirty="0">
                  <a:solidFill>
                    <a:schemeClr val="bg1">
                      <a:lumMod val="95000"/>
                    </a:schemeClr>
                  </a:solidFill>
                  <a:latin typeface="+mn-ea"/>
                </a:endParaRPr>
              </a:p>
            </p:txBody>
          </p:sp>
        </p:grpSp>
      </p:grpSp>
      <p:sp>
        <p:nvSpPr>
          <p:cNvPr id="28" name="矩形 27">
            <a:extLst>
              <a:ext uri="{FF2B5EF4-FFF2-40B4-BE49-F238E27FC236}">
                <a16:creationId xmlns:a16="http://schemas.microsoft.com/office/drawing/2014/main" xmlns="" id="{AD2A69DB-41FA-4767-B5BF-0C5A3F5E9BDA}"/>
              </a:ext>
            </a:extLst>
          </p:cNvPr>
          <p:cNvSpPr/>
          <p:nvPr/>
        </p:nvSpPr>
        <p:spPr>
          <a:xfrm>
            <a:off x="573680" y="1245288"/>
            <a:ext cx="9591400" cy="466859"/>
          </a:xfrm>
          <a:prstGeom prst="rect">
            <a:avLst/>
          </a:prstGeom>
        </p:spPr>
        <p:txBody>
          <a:bodyPr wrap="square">
            <a:spAutoFit/>
          </a:bodyPr>
          <a:lstStyle/>
          <a:p>
            <a:pPr>
              <a:lnSpc>
                <a:spcPct val="130000"/>
              </a:lnSpc>
              <a:defRPr/>
            </a:pPr>
            <a:r>
              <a:rPr lang="zh-CN" altLang="en-US" sz="2000" dirty="0">
                <a:solidFill>
                  <a:schemeClr val="bg1">
                    <a:lumMod val="95000"/>
                  </a:schemeClr>
                </a:solidFill>
                <a:latin typeface="+mj-ea"/>
                <a:ea typeface="+mj-ea"/>
              </a:rPr>
              <a:t>用一句话概括的介绍一下，用一句话概括的介绍一下，用一句话概括的介绍一下，</a:t>
            </a:r>
          </a:p>
        </p:txBody>
      </p:sp>
      <p:sp>
        <p:nvSpPr>
          <p:cNvPr id="34" name="文本框 33">
            <a:extLst>
              <a:ext uri="{FF2B5EF4-FFF2-40B4-BE49-F238E27FC236}">
                <a16:creationId xmlns:a16="http://schemas.microsoft.com/office/drawing/2014/main" xmlns="" id="{6422E39D-852E-4F55-90E7-FF79475AC6E6}"/>
              </a:ext>
            </a:extLst>
          </p:cNvPr>
          <p:cNvSpPr txBox="1"/>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未来计划</a:t>
            </a:r>
            <a:endParaRPr lang="en-US" altLang="zh-CN"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endParaRPr>
          </a:p>
        </p:txBody>
      </p:sp>
      <p:sp>
        <p:nvSpPr>
          <p:cNvPr id="35" name="矩形 34">
            <a:extLst>
              <a:ext uri="{FF2B5EF4-FFF2-40B4-BE49-F238E27FC236}">
                <a16:creationId xmlns:a16="http://schemas.microsoft.com/office/drawing/2014/main" xmlns="" id="{FC33E916-A05D-4AA2-82F7-EED1FDAD9D5E}"/>
              </a:ext>
            </a:extLst>
          </p:cNvPr>
          <p:cNvSpPr/>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 name="组合 2">
            <a:extLst>
              <a:ext uri="{FF2B5EF4-FFF2-40B4-BE49-F238E27FC236}">
                <a16:creationId xmlns:a16="http://schemas.microsoft.com/office/drawing/2014/main" xmlns="" id="{357F9AD8-DF91-4CF4-93B9-E147E9F2C10C}"/>
              </a:ext>
            </a:extLst>
          </p:cNvPr>
          <p:cNvGrpSpPr/>
          <p:nvPr/>
        </p:nvGrpSpPr>
        <p:grpSpPr>
          <a:xfrm>
            <a:off x="3592939" y="2098006"/>
            <a:ext cx="2311229" cy="4080858"/>
            <a:chOff x="3592939" y="2098006"/>
            <a:chExt cx="2311229" cy="4080858"/>
          </a:xfrm>
        </p:grpSpPr>
        <p:grpSp>
          <p:nvGrpSpPr>
            <p:cNvPr id="44" name="组合 43">
              <a:extLst>
                <a:ext uri="{FF2B5EF4-FFF2-40B4-BE49-F238E27FC236}">
                  <a16:creationId xmlns:a16="http://schemas.microsoft.com/office/drawing/2014/main" xmlns="" id="{CA278744-A5AC-4AFE-89CB-61D4E4B13938}"/>
                </a:ext>
              </a:extLst>
            </p:cNvPr>
            <p:cNvGrpSpPr/>
            <p:nvPr/>
          </p:nvGrpSpPr>
          <p:grpSpPr>
            <a:xfrm>
              <a:off x="3700906" y="2098006"/>
              <a:ext cx="2065418" cy="2065416"/>
              <a:chOff x="3700906" y="2098006"/>
              <a:chExt cx="2065418" cy="2065416"/>
            </a:xfrm>
          </p:grpSpPr>
          <p:pic>
            <p:nvPicPr>
              <p:cNvPr id="8" name="图片 7">
                <a:extLst>
                  <a:ext uri="{FF2B5EF4-FFF2-40B4-BE49-F238E27FC236}">
                    <a16:creationId xmlns:a16="http://schemas.microsoft.com/office/drawing/2014/main" xmlns="" id="{EEDF72F5-55A5-4FC2-951A-8598F4D7B72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883921" y="2287678"/>
                <a:ext cx="1699388" cy="1699388"/>
              </a:xfrm>
              <a:custGeom>
                <a:avLst/>
                <a:gdLst>
                  <a:gd name="connsiteX0" fmla="*/ 934068 w 1868136"/>
                  <a:gd name="connsiteY0" fmla="*/ 0 h 1868136"/>
                  <a:gd name="connsiteX1" fmla="*/ 1868136 w 1868136"/>
                  <a:gd name="connsiteY1" fmla="*/ 934068 h 1868136"/>
                  <a:gd name="connsiteX2" fmla="*/ 934068 w 1868136"/>
                  <a:gd name="connsiteY2" fmla="*/ 1868136 h 1868136"/>
                  <a:gd name="connsiteX3" fmla="*/ 0 w 1868136"/>
                  <a:gd name="connsiteY3" fmla="*/ 934068 h 1868136"/>
                  <a:gd name="connsiteX4" fmla="*/ 934068 w 1868136"/>
                  <a:gd name="connsiteY4" fmla="*/ 0 h 1868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136" h="1868136">
                    <a:moveTo>
                      <a:pt x="934068" y="0"/>
                    </a:moveTo>
                    <a:cubicBezTo>
                      <a:pt x="1449940" y="0"/>
                      <a:pt x="1868136" y="418196"/>
                      <a:pt x="1868136" y="934068"/>
                    </a:cubicBezTo>
                    <a:cubicBezTo>
                      <a:pt x="1868136" y="1449940"/>
                      <a:pt x="1449940" y="1868136"/>
                      <a:pt x="934068" y="1868136"/>
                    </a:cubicBezTo>
                    <a:cubicBezTo>
                      <a:pt x="418196" y="1868136"/>
                      <a:pt x="0" y="1449940"/>
                      <a:pt x="0" y="934068"/>
                    </a:cubicBezTo>
                    <a:cubicBezTo>
                      <a:pt x="0" y="418196"/>
                      <a:pt x="418196" y="0"/>
                      <a:pt x="934068" y="0"/>
                    </a:cubicBezTo>
                    <a:close/>
                  </a:path>
                </a:pathLst>
              </a:custGeom>
              <a:ln>
                <a:gradFill>
                  <a:gsLst>
                    <a:gs pos="4082">
                      <a:schemeClr val="accent3"/>
                    </a:gs>
                    <a:gs pos="70000">
                      <a:schemeClr val="accent3">
                        <a:alpha val="0"/>
                      </a:schemeClr>
                    </a:gs>
                    <a:gs pos="100000">
                      <a:schemeClr val="accent3"/>
                    </a:gs>
                  </a:gsLst>
                  <a:lin ang="2700000" scaled="0"/>
                </a:gradFill>
              </a:ln>
            </p:spPr>
          </p:pic>
          <p:sp>
            <p:nvSpPr>
              <p:cNvPr id="10" name="弧形 9">
                <a:extLst>
                  <a:ext uri="{FF2B5EF4-FFF2-40B4-BE49-F238E27FC236}">
                    <a16:creationId xmlns:a16="http://schemas.microsoft.com/office/drawing/2014/main" xmlns="" id="{A8019792-CF69-49BD-818F-585920032838}"/>
                  </a:ext>
                </a:extLst>
              </p:cNvPr>
              <p:cNvSpPr/>
              <p:nvPr/>
            </p:nvSpPr>
            <p:spPr>
              <a:xfrm>
                <a:off x="3700906" y="2098006"/>
                <a:ext cx="2065418" cy="2065416"/>
              </a:xfrm>
              <a:prstGeom prst="arc">
                <a:avLst>
                  <a:gd name="adj1" fmla="val 3813144"/>
                  <a:gd name="adj2" fmla="val 1790776"/>
                </a:avLst>
              </a:prstGeom>
              <a:ln w="1905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等线" panose="020F0502020204030204"/>
                  <a:ea typeface="等线" panose="02010600030101010101" pitchFamily="2" charset="-122"/>
                </a:endParaRPr>
              </a:p>
            </p:txBody>
          </p:sp>
        </p:grpSp>
        <p:grpSp>
          <p:nvGrpSpPr>
            <p:cNvPr id="64" name="组合 63">
              <a:extLst>
                <a:ext uri="{FF2B5EF4-FFF2-40B4-BE49-F238E27FC236}">
                  <a16:creationId xmlns:a16="http://schemas.microsoft.com/office/drawing/2014/main" xmlns="" id="{96542BDD-39D2-49D5-ACB4-3F925ED83445}"/>
                </a:ext>
              </a:extLst>
            </p:cNvPr>
            <p:cNvGrpSpPr/>
            <p:nvPr/>
          </p:nvGrpSpPr>
          <p:grpSpPr>
            <a:xfrm>
              <a:off x="3592939" y="4276263"/>
              <a:ext cx="2311229" cy="1902601"/>
              <a:chOff x="3968152" y="1929733"/>
              <a:chExt cx="2606687" cy="1902601"/>
            </a:xfrm>
          </p:grpSpPr>
          <p:sp>
            <p:nvSpPr>
              <p:cNvPr id="65" name="矩形 64">
                <a:extLst>
                  <a:ext uri="{FF2B5EF4-FFF2-40B4-BE49-F238E27FC236}">
                    <a16:creationId xmlns:a16="http://schemas.microsoft.com/office/drawing/2014/main" xmlns="" id="{A270528D-158A-4F19-93B7-49ACB07FD354}"/>
                  </a:ext>
                </a:extLst>
              </p:cNvPr>
              <p:cNvSpPr/>
              <p:nvPr/>
            </p:nvSpPr>
            <p:spPr>
              <a:xfrm>
                <a:off x="4037959" y="1929733"/>
                <a:ext cx="2536880" cy="400110"/>
              </a:xfrm>
              <a:prstGeom prst="rect">
                <a:avLst/>
              </a:prstGeom>
            </p:spPr>
            <p:txBody>
              <a:bodyPr wrap="square">
                <a:spAutoFit/>
              </a:bodyPr>
              <a:lstStyle/>
              <a:p>
                <a:pPr>
                  <a:defRPr/>
                </a:pPr>
                <a:r>
                  <a:rPr lang="zh-CN" altLang="en-US" sz="2000" spc="300" dirty="0">
                    <a:gradFill>
                      <a:gsLst>
                        <a:gs pos="24000">
                          <a:schemeClr val="accent3">
                            <a:lumMod val="20000"/>
                            <a:lumOff val="80000"/>
                          </a:schemeClr>
                        </a:gs>
                        <a:gs pos="100000">
                          <a:schemeClr val="accent3"/>
                        </a:gs>
                      </a:gsLst>
                      <a:lin ang="5400000" scaled="0"/>
                    </a:gradFill>
                    <a:latin typeface="+mj-ea"/>
                    <a:ea typeface="+mj-ea"/>
                  </a:rPr>
                  <a:t>请输入你的标题</a:t>
                </a:r>
                <a:endParaRPr lang="en-US" altLang="zh-CN" sz="2000" spc="300" dirty="0">
                  <a:gradFill>
                    <a:gsLst>
                      <a:gs pos="24000">
                        <a:schemeClr val="accent3">
                          <a:lumMod val="20000"/>
                          <a:lumOff val="80000"/>
                        </a:schemeClr>
                      </a:gs>
                      <a:gs pos="100000">
                        <a:schemeClr val="accent3"/>
                      </a:gs>
                    </a:gsLst>
                    <a:lin ang="5400000" scaled="0"/>
                  </a:gradFill>
                  <a:latin typeface="+mj-ea"/>
                  <a:ea typeface="+mj-ea"/>
                </a:endParaRPr>
              </a:p>
            </p:txBody>
          </p:sp>
          <p:sp>
            <p:nvSpPr>
              <p:cNvPr id="66" name="矩形 65">
                <a:extLst>
                  <a:ext uri="{FF2B5EF4-FFF2-40B4-BE49-F238E27FC236}">
                    <a16:creationId xmlns:a16="http://schemas.microsoft.com/office/drawing/2014/main" xmlns="" id="{D2E4A7F9-80AB-425F-A160-9A53EDF2A411}"/>
                  </a:ext>
                </a:extLst>
              </p:cNvPr>
              <p:cNvSpPr/>
              <p:nvPr/>
            </p:nvSpPr>
            <p:spPr>
              <a:xfrm>
                <a:off x="3968152" y="2357571"/>
                <a:ext cx="2572044" cy="1474763"/>
              </a:xfrm>
              <a:prstGeom prst="rect">
                <a:avLst/>
              </a:prstGeom>
            </p:spPr>
            <p:txBody>
              <a:bodyPr wrap="square">
                <a:spAutoFit/>
              </a:bodyPr>
              <a:lstStyle/>
              <a:p>
                <a:pPr algn="ctr">
                  <a:lnSpc>
                    <a:spcPct val="130000"/>
                  </a:lnSpc>
                </a:pPr>
                <a:r>
                  <a:rPr lang="zh-CN" altLang="en-US" sz="1400" dirty="0">
                    <a:solidFill>
                      <a:schemeClr val="bg1">
                        <a:lumMod val="95000"/>
                      </a:schemeClr>
                    </a:solidFill>
                    <a:latin typeface="+mn-ea"/>
                  </a:rPr>
                  <a:t>请输入正文内容请输入正文内容请输入正文内容请输入正文内容请输入正文内容请输入正文内容请输入正文内容请输入正文内</a:t>
                </a:r>
                <a:endParaRPr lang="en-US" altLang="zh-CN" sz="1400" dirty="0">
                  <a:solidFill>
                    <a:schemeClr val="bg1">
                      <a:lumMod val="95000"/>
                    </a:schemeClr>
                  </a:solidFill>
                  <a:latin typeface="+mn-ea"/>
                </a:endParaRPr>
              </a:p>
            </p:txBody>
          </p:sp>
        </p:grpSp>
      </p:grpSp>
      <p:grpSp>
        <p:nvGrpSpPr>
          <p:cNvPr id="4" name="组合 3">
            <a:extLst>
              <a:ext uri="{FF2B5EF4-FFF2-40B4-BE49-F238E27FC236}">
                <a16:creationId xmlns:a16="http://schemas.microsoft.com/office/drawing/2014/main" xmlns="" id="{BDFF5DE8-2A88-46DE-93AB-554EF32593C9}"/>
              </a:ext>
            </a:extLst>
          </p:cNvPr>
          <p:cNvGrpSpPr/>
          <p:nvPr/>
        </p:nvGrpSpPr>
        <p:grpSpPr>
          <a:xfrm>
            <a:off x="6356455" y="2098006"/>
            <a:ext cx="2311229" cy="4080858"/>
            <a:chOff x="6356455" y="2098006"/>
            <a:chExt cx="2311229" cy="4080858"/>
          </a:xfrm>
        </p:grpSpPr>
        <p:grpSp>
          <p:nvGrpSpPr>
            <p:cNvPr id="43" name="组合 42">
              <a:extLst>
                <a:ext uri="{FF2B5EF4-FFF2-40B4-BE49-F238E27FC236}">
                  <a16:creationId xmlns:a16="http://schemas.microsoft.com/office/drawing/2014/main" xmlns="" id="{8B042AAC-6486-4A70-A77A-8139529E6409}"/>
                </a:ext>
              </a:extLst>
            </p:cNvPr>
            <p:cNvGrpSpPr/>
            <p:nvPr/>
          </p:nvGrpSpPr>
          <p:grpSpPr>
            <a:xfrm>
              <a:off x="6425678" y="2098006"/>
              <a:ext cx="2065418" cy="2065416"/>
              <a:chOff x="6425678" y="2098006"/>
              <a:chExt cx="2065418" cy="2065416"/>
            </a:xfrm>
          </p:grpSpPr>
          <p:pic>
            <p:nvPicPr>
              <p:cNvPr id="6" name="图片 5">
                <a:extLst>
                  <a:ext uri="{FF2B5EF4-FFF2-40B4-BE49-F238E27FC236}">
                    <a16:creationId xmlns:a16="http://schemas.microsoft.com/office/drawing/2014/main" xmlns="" id="{EA61A5E6-2FE0-424C-96E0-17B709306CC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608690" y="2297719"/>
                <a:ext cx="1699388" cy="1699388"/>
              </a:xfrm>
              <a:custGeom>
                <a:avLst/>
                <a:gdLst>
                  <a:gd name="connsiteX0" fmla="*/ 934068 w 1868136"/>
                  <a:gd name="connsiteY0" fmla="*/ 0 h 1868136"/>
                  <a:gd name="connsiteX1" fmla="*/ 1868136 w 1868136"/>
                  <a:gd name="connsiteY1" fmla="*/ 934068 h 1868136"/>
                  <a:gd name="connsiteX2" fmla="*/ 934068 w 1868136"/>
                  <a:gd name="connsiteY2" fmla="*/ 1868136 h 1868136"/>
                  <a:gd name="connsiteX3" fmla="*/ 0 w 1868136"/>
                  <a:gd name="connsiteY3" fmla="*/ 934068 h 1868136"/>
                  <a:gd name="connsiteX4" fmla="*/ 934068 w 1868136"/>
                  <a:gd name="connsiteY4" fmla="*/ 0 h 1868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136" h="1868136">
                    <a:moveTo>
                      <a:pt x="934068" y="0"/>
                    </a:moveTo>
                    <a:cubicBezTo>
                      <a:pt x="1449940" y="0"/>
                      <a:pt x="1868136" y="418196"/>
                      <a:pt x="1868136" y="934068"/>
                    </a:cubicBezTo>
                    <a:cubicBezTo>
                      <a:pt x="1868136" y="1449940"/>
                      <a:pt x="1449940" y="1868136"/>
                      <a:pt x="934068" y="1868136"/>
                    </a:cubicBezTo>
                    <a:cubicBezTo>
                      <a:pt x="418196" y="1868136"/>
                      <a:pt x="0" y="1449940"/>
                      <a:pt x="0" y="934068"/>
                    </a:cubicBezTo>
                    <a:cubicBezTo>
                      <a:pt x="0" y="418196"/>
                      <a:pt x="418196" y="0"/>
                      <a:pt x="934068" y="0"/>
                    </a:cubicBezTo>
                    <a:close/>
                  </a:path>
                </a:pathLst>
              </a:custGeom>
              <a:ln>
                <a:gradFill>
                  <a:gsLst>
                    <a:gs pos="4082">
                      <a:schemeClr val="accent3"/>
                    </a:gs>
                    <a:gs pos="70000">
                      <a:schemeClr val="accent3">
                        <a:alpha val="0"/>
                      </a:schemeClr>
                    </a:gs>
                    <a:gs pos="100000">
                      <a:schemeClr val="accent3"/>
                    </a:gs>
                  </a:gsLst>
                  <a:lin ang="2700000" scaled="0"/>
                </a:gradFill>
              </a:ln>
            </p:spPr>
          </p:pic>
          <p:sp>
            <p:nvSpPr>
              <p:cNvPr id="11" name="弧形 10">
                <a:extLst>
                  <a:ext uri="{FF2B5EF4-FFF2-40B4-BE49-F238E27FC236}">
                    <a16:creationId xmlns:a16="http://schemas.microsoft.com/office/drawing/2014/main" xmlns="" id="{C92EFDC9-08E9-4C31-B881-1CECB14ABDA7}"/>
                  </a:ext>
                </a:extLst>
              </p:cNvPr>
              <p:cNvSpPr/>
              <p:nvPr/>
            </p:nvSpPr>
            <p:spPr>
              <a:xfrm>
                <a:off x="6425678" y="2098006"/>
                <a:ext cx="2065418" cy="2065416"/>
              </a:xfrm>
              <a:prstGeom prst="arc">
                <a:avLst>
                  <a:gd name="adj1" fmla="val 3813144"/>
                  <a:gd name="adj2" fmla="val 1790776"/>
                </a:avLst>
              </a:prstGeom>
              <a:ln w="1905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等线" panose="020F0502020204030204"/>
                  <a:ea typeface="等线" panose="02010600030101010101" pitchFamily="2" charset="-122"/>
                </a:endParaRPr>
              </a:p>
            </p:txBody>
          </p:sp>
        </p:grpSp>
        <p:grpSp>
          <p:nvGrpSpPr>
            <p:cNvPr id="67" name="组合 66">
              <a:extLst>
                <a:ext uri="{FF2B5EF4-FFF2-40B4-BE49-F238E27FC236}">
                  <a16:creationId xmlns:a16="http://schemas.microsoft.com/office/drawing/2014/main" xmlns="" id="{9F1143DB-5C42-4402-ABFC-72179411F8AE}"/>
                </a:ext>
              </a:extLst>
            </p:cNvPr>
            <p:cNvGrpSpPr/>
            <p:nvPr/>
          </p:nvGrpSpPr>
          <p:grpSpPr>
            <a:xfrm>
              <a:off x="6356455" y="4276263"/>
              <a:ext cx="2311229" cy="1902601"/>
              <a:chOff x="3968152" y="1929733"/>
              <a:chExt cx="2606687" cy="1902601"/>
            </a:xfrm>
          </p:grpSpPr>
          <p:sp>
            <p:nvSpPr>
              <p:cNvPr id="68" name="矩形 67">
                <a:extLst>
                  <a:ext uri="{FF2B5EF4-FFF2-40B4-BE49-F238E27FC236}">
                    <a16:creationId xmlns:a16="http://schemas.microsoft.com/office/drawing/2014/main" xmlns="" id="{D4325176-AD2A-4930-BCA5-80952E476C72}"/>
                  </a:ext>
                </a:extLst>
              </p:cNvPr>
              <p:cNvSpPr/>
              <p:nvPr/>
            </p:nvSpPr>
            <p:spPr>
              <a:xfrm>
                <a:off x="4037959" y="1929733"/>
                <a:ext cx="2536880" cy="400110"/>
              </a:xfrm>
              <a:prstGeom prst="rect">
                <a:avLst/>
              </a:prstGeom>
            </p:spPr>
            <p:txBody>
              <a:bodyPr wrap="square">
                <a:spAutoFit/>
              </a:bodyPr>
              <a:lstStyle/>
              <a:p>
                <a:pPr>
                  <a:defRPr/>
                </a:pPr>
                <a:r>
                  <a:rPr lang="zh-CN" altLang="en-US" sz="2000" spc="300" dirty="0">
                    <a:gradFill>
                      <a:gsLst>
                        <a:gs pos="24000">
                          <a:schemeClr val="accent3">
                            <a:lumMod val="20000"/>
                            <a:lumOff val="80000"/>
                          </a:schemeClr>
                        </a:gs>
                        <a:gs pos="100000">
                          <a:schemeClr val="accent3"/>
                        </a:gs>
                      </a:gsLst>
                      <a:lin ang="5400000" scaled="0"/>
                    </a:gradFill>
                    <a:latin typeface="+mj-ea"/>
                    <a:ea typeface="+mj-ea"/>
                  </a:rPr>
                  <a:t>请输入你的标题</a:t>
                </a:r>
                <a:endParaRPr lang="en-US" altLang="zh-CN" sz="2000" spc="300" dirty="0">
                  <a:gradFill>
                    <a:gsLst>
                      <a:gs pos="24000">
                        <a:schemeClr val="accent3">
                          <a:lumMod val="20000"/>
                          <a:lumOff val="80000"/>
                        </a:schemeClr>
                      </a:gs>
                      <a:gs pos="100000">
                        <a:schemeClr val="accent3"/>
                      </a:gs>
                    </a:gsLst>
                    <a:lin ang="5400000" scaled="0"/>
                  </a:gradFill>
                  <a:latin typeface="+mj-ea"/>
                  <a:ea typeface="+mj-ea"/>
                </a:endParaRPr>
              </a:p>
            </p:txBody>
          </p:sp>
          <p:sp>
            <p:nvSpPr>
              <p:cNvPr id="69" name="矩形 68">
                <a:extLst>
                  <a:ext uri="{FF2B5EF4-FFF2-40B4-BE49-F238E27FC236}">
                    <a16:creationId xmlns:a16="http://schemas.microsoft.com/office/drawing/2014/main" xmlns="" id="{F6A62027-0787-4B4C-9FDB-B4DCB303EEDA}"/>
                  </a:ext>
                </a:extLst>
              </p:cNvPr>
              <p:cNvSpPr/>
              <p:nvPr/>
            </p:nvSpPr>
            <p:spPr>
              <a:xfrm>
                <a:off x="3968152" y="2357571"/>
                <a:ext cx="2572044" cy="1474763"/>
              </a:xfrm>
              <a:prstGeom prst="rect">
                <a:avLst/>
              </a:prstGeom>
            </p:spPr>
            <p:txBody>
              <a:bodyPr wrap="square">
                <a:spAutoFit/>
              </a:bodyPr>
              <a:lstStyle/>
              <a:p>
                <a:pPr algn="ctr">
                  <a:lnSpc>
                    <a:spcPct val="130000"/>
                  </a:lnSpc>
                </a:pPr>
                <a:r>
                  <a:rPr lang="zh-CN" altLang="en-US" sz="1400" dirty="0">
                    <a:solidFill>
                      <a:schemeClr val="bg1">
                        <a:lumMod val="95000"/>
                      </a:schemeClr>
                    </a:solidFill>
                    <a:latin typeface="+mn-ea"/>
                  </a:rPr>
                  <a:t>请输入正文内容请输入正文内容请输入正文内容请输入正文内容请输入正文内容请输入正文内容请输入正文内容请输入正文内</a:t>
                </a:r>
                <a:endParaRPr lang="en-US" altLang="zh-CN" sz="1400" dirty="0">
                  <a:solidFill>
                    <a:schemeClr val="bg1">
                      <a:lumMod val="95000"/>
                    </a:schemeClr>
                  </a:solidFill>
                  <a:latin typeface="+mn-ea"/>
                </a:endParaRPr>
              </a:p>
            </p:txBody>
          </p:sp>
        </p:grpSp>
      </p:grpSp>
      <p:grpSp>
        <p:nvGrpSpPr>
          <p:cNvPr id="13" name="组合 12">
            <a:extLst>
              <a:ext uri="{FF2B5EF4-FFF2-40B4-BE49-F238E27FC236}">
                <a16:creationId xmlns:a16="http://schemas.microsoft.com/office/drawing/2014/main" xmlns="" id="{5865E3D6-C60E-4CCF-B127-1A775BACE708}"/>
              </a:ext>
            </a:extLst>
          </p:cNvPr>
          <p:cNvGrpSpPr/>
          <p:nvPr/>
        </p:nvGrpSpPr>
        <p:grpSpPr>
          <a:xfrm>
            <a:off x="9119970" y="2098006"/>
            <a:ext cx="2311229" cy="4080858"/>
            <a:chOff x="9119970" y="2098006"/>
            <a:chExt cx="2311229" cy="4080858"/>
          </a:xfrm>
        </p:grpSpPr>
        <p:grpSp>
          <p:nvGrpSpPr>
            <p:cNvPr id="42" name="组合 41">
              <a:extLst>
                <a:ext uri="{FF2B5EF4-FFF2-40B4-BE49-F238E27FC236}">
                  <a16:creationId xmlns:a16="http://schemas.microsoft.com/office/drawing/2014/main" xmlns="" id="{89E0DAE0-5C78-4D13-B896-788E1B4E8977}"/>
                </a:ext>
              </a:extLst>
            </p:cNvPr>
            <p:cNvGrpSpPr/>
            <p:nvPr/>
          </p:nvGrpSpPr>
          <p:grpSpPr>
            <a:xfrm>
              <a:off x="9150450" y="2098006"/>
              <a:ext cx="2065418" cy="2065416"/>
              <a:chOff x="9150450" y="2098006"/>
              <a:chExt cx="2065418" cy="2065416"/>
            </a:xfrm>
          </p:grpSpPr>
          <p:pic>
            <p:nvPicPr>
              <p:cNvPr id="7" name="图片 6">
                <a:extLst>
                  <a:ext uri="{FF2B5EF4-FFF2-40B4-BE49-F238E27FC236}">
                    <a16:creationId xmlns:a16="http://schemas.microsoft.com/office/drawing/2014/main" xmlns="" id="{E0F8ED18-18BA-4FE6-A423-0B55F47705C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333460" y="2297719"/>
                <a:ext cx="1699388" cy="1699388"/>
              </a:xfrm>
              <a:custGeom>
                <a:avLst/>
                <a:gdLst>
                  <a:gd name="connsiteX0" fmla="*/ 934068 w 1868136"/>
                  <a:gd name="connsiteY0" fmla="*/ 0 h 1868136"/>
                  <a:gd name="connsiteX1" fmla="*/ 1868136 w 1868136"/>
                  <a:gd name="connsiteY1" fmla="*/ 934068 h 1868136"/>
                  <a:gd name="connsiteX2" fmla="*/ 934068 w 1868136"/>
                  <a:gd name="connsiteY2" fmla="*/ 1868136 h 1868136"/>
                  <a:gd name="connsiteX3" fmla="*/ 0 w 1868136"/>
                  <a:gd name="connsiteY3" fmla="*/ 934068 h 1868136"/>
                  <a:gd name="connsiteX4" fmla="*/ 934068 w 1868136"/>
                  <a:gd name="connsiteY4" fmla="*/ 0 h 1868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136" h="1868136">
                    <a:moveTo>
                      <a:pt x="934068" y="0"/>
                    </a:moveTo>
                    <a:cubicBezTo>
                      <a:pt x="1449940" y="0"/>
                      <a:pt x="1868136" y="418196"/>
                      <a:pt x="1868136" y="934068"/>
                    </a:cubicBezTo>
                    <a:cubicBezTo>
                      <a:pt x="1868136" y="1449940"/>
                      <a:pt x="1449940" y="1868136"/>
                      <a:pt x="934068" y="1868136"/>
                    </a:cubicBezTo>
                    <a:cubicBezTo>
                      <a:pt x="418196" y="1868136"/>
                      <a:pt x="0" y="1449940"/>
                      <a:pt x="0" y="934068"/>
                    </a:cubicBezTo>
                    <a:cubicBezTo>
                      <a:pt x="0" y="418196"/>
                      <a:pt x="418196" y="0"/>
                      <a:pt x="934068" y="0"/>
                    </a:cubicBezTo>
                    <a:close/>
                  </a:path>
                </a:pathLst>
              </a:custGeom>
              <a:ln>
                <a:gradFill>
                  <a:gsLst>
                    <a:gs pos="4082">
                      <a:schemeClr val="accent3"/>
                    </a:gs>
                    <a:gs pos="70000">
                      <a:schemeClr val="accent3">
                        <a:alpha val="0"/>
                      </a:schemeClr>
                    </a:gs>
                    <a:gs pos="100000">
                      <a:schemeClr val="accent3"/>
                    </a:gs>
                  </a:gsLst>
                  <a:lin ang="2700000" scaled="0"/>
                </a:gradFill>
              </a:ln>
            </p:spPr>
          </p:pic>
          <p:sp>
            <p:nvSpPr>
              <p:cNvPr id="12" name="弧形 11">
                <a:extLst>
                  <a:ext uri="{FF2B5EF4-FFF2-40B4-BE49-F238E27FC236}">
                    <a16:creationId xmlns:a16="http://schemas.microsoft.com/office/drawing/2014/main" xmlns="" id="{4AE7D090-F2EA-46A6-970F-610C34183150}"/>
                  </a:ext>
                </a:extLst>
              </p:cNvPr>
              <p:cNvSpPr/>
              <p:nvPr/>
            </p:nvSpPr>
            <p:spPr>
              <a:xfrm>
                <a:off x="9150450" y="2098006"/>
                <a:ext cx="2065418" cy="2065416"/>
              </a:xfrm>
              <a:prstGeom prst="arc">
                <a:avLst>
                  <a:gd name="adj1" fmla="val 3813144"/>
                  <a:gd name="adj2" fmla="val 1790776"/>
                </a:avLst>
              </a:prstGeom>
              <a:ln w="1905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等线" panose="020F0502020204030204"/>
                  <a:ea typeface="等线" panose="02010600030101010101" pitchFamily="2" charset="-122"/>
                </a:endParaRPr>
              </a:p>
            </p:txBody>
          </p:sp>
        </p:grpSp>
        <p:grpSp>
          <p:nvGrpSpPr>
            <p:cNvPr id="70" name="组合 69">
              <a:extLst>
                <a:ext uri="{FF2B5EF4-FFF2-40B4-BE49-F238E27FC236}">
                  <a16:creationId xmlns:a16="http://schemas.microsoft.com/office/drawing/2014/main" xmlns="" id="{2834805A-4461-4A93-B06C-0738F092DF97}"/>
                </a:ext>
              </a:extLst>
            </p:cNvPr>
            <p:cNvGrpSpPr/>
            <p:nvPr/>
          </p:nvGrpSpPr>
          <p:grpSpPr>
            <a:xfrm>
              <a:off x="9119970" y="4276263"/>
              <a:ext cx="2311229" cy="1902601"/>
              <a:chOff x="3968152" y="1929733"/>
              <a:chExt cx="2606687" cy="1902601"/>
            </a:xfrm>
          </p:grpSpPr>
          <p:sp>
            <p:nvSpPr>
              <p:cNvPr id="71" name="矩形 70">
                <a:extLst>
                  <a:ext uri="{FF2B5EF4-FFF2-40B4-BE49-F238E27FC236}">
                    <a16:creationId xmlns:a16="http://schemas.microsoft.com/office/drawing/2014/main" xmlns="" id="{5C4E5FDD-CC9D-4AD7-889B-60BF76733A4F}"/>
                  </a:ext>
                </a:extLst>
              </p:cNvPr>
              <p:cNvSpPr/>
              <p:nvPr/>
            </p:nvSpPr>
            <p:spPr>
              <a:xfrm>
                <a:off x="4037959" y="1929733"/>
                <a:ext cx="2536880" cy="400110"/>
              </a:xfrm>
              <a:prstGeom prst="rect">
                <a:avLst/>
              </a:prstGeom>
            </p:spPr>
            <p:txBody>
              <a:bodyPr wrap="square">
                <a:spAutoFit/>
              </a:bodyPr>
              <a:lstStyle/>
              <a:p>
                <a:pPr>
                  <a:defRPr/>
                </a:pPr>
                <a:r>
                  <a:rPr lang="zh-CN" altLang="en-US" sz="2000" spc="300" dirty="0">
                    <a:gradFill>
                      <a:gsLst>
                        <a:gs pos="24000">
                          <a:schemeClr val="accent3">
                            <a:lumMod val="20000"/>
                            <a:lumOff val="80000"/>
                          </a:schemeClr>
                        </a:gs>
                        <a:gs pos="100000">
                          <a:schemeClr val="accent3"/>
                        </a:gs>
                      </a:gsLst>
                      <a:lin ang="5400000" scaled="0"/>
                    </a:gradFill>
                    <a:latin typeface="+mj-ea"/>
                    <a:ea typeface="+mj-ea"/>
                  </a:rPr>
                  <a:t>请输入你的标题</a:t>
                </a:r>
                <a:endParaRPr lang="en-US" altLang="zh-CN" sz="2000" spc="300" dirty="0">
                  <a:gradFill>
                    <a:gsLst>
                      <a:gs pos="24000">
                        <a:schemeClr val="accent3">
                          <a:lumMod val="20000"/>
                          <a:lumOff val="80000"/>
                        </a:schemeClr>
                      </a:gs>
                      <a:gs pos="100000">
                        <a:schemeClr val="accent3"/>
                      </a:gs>
                    </a:gsLst>
                    <a:lin ang="5400000" scaled="0"/>
                  </a:gradFill>
                  <a:latin typeface="+mj-ea"/>
                  <a:ea typeface="+mj-ea"/>
                </a:endParaRPr>
              </a:p>
            </p:txBody>
          </p:sp>
          <p:sp>
            <p:nvSpPr>
              <p:cNvPr id="72" name="矩形 71">
                <a:extLst>
                  <a:ext uri="{FF2B5EF4-FFF2-40B4-BE49-F238E27FC236}">
                    <a16:creationId xmlns:a16="http://schemas.microsoft.com/office/drawing/2014/main" xmlns="" id="{20072BB2-3D55-4E5B-B8DA-A53A3F3F4D2F}"/>
                  </a:ext>
                </a:extLst>
              </p:cNvPr>
              <p:cNvSpPr/>
              <p:nvPr/>
            </p:nvSpPr>
            <p:spPr>
              <a:xfrm>
                <a:off x="3968152" y="2357571"/>
                <a:ext cx="2572044" cy="1474763"/>
              </a:xfrm>
              <a:prstGeom prst="rect">
                <a:avLst/>
              </a:prstGeom>
            </p:spPr>
            <p:txBody>
              <a:bodyPr wrap="square">
                <a:spAutoFit/>
              </a:bodyPr>
              <a:lstStyle/>
              <a:p>
                <a:pPr algn="ctr">
                  <a:lnSpc>
                    <a:spcPct val="130000"/>
                  </a:lnSpc>
                </a:pPr>
                <a:r>
                  <a:rPr lang="zh-CN" altLang="en-US" sz="1400" dirty="0">
                    <a:solidFill>
                      <a:schemeClr val="bg1">
                        <a:lumMod val="95000"/>
                      </a:schemeClr>
                    </a:solidFill>
                    <a:latin typeface="+mn-ea"/>
                  </a:rPr>
                  <a:t>请输入正文内容请输入正文内容请输入正文内容请输入正文内容请输入正文内容请输入正文内容请输入正文内容请输入正文内</a:t>
                </a:r>
                <a:endParaRPr lang="en-US" altLang="zh-CN" sz="1400" dirty="0">
                  <a:solidFill>
                    <a:schemeClr val="bg1">
                      <a:lumMod val="95000"/>
                    </a:schemeClr>
                  </a:solidFill>
                  <a:latin typeface="+mn-ea"/>
                </a:endParaRPr>
              </a:p>
            </p:txBody>
          </p:sp>
        </p:grpSp>
      </p:grpSp>
    </p:spTree>
    <p:extLst>
      <p:ext uri="{BB962C8B-B14F-4D97-AF65-F5344CB8AC3E}">
        <p14:creationId xmlns:p14="http://schemas.microsoft.com/office/powerpoint/2010/main" val="3566328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accel="50000" decel="5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decel="50000" fill="hold" nodeType="withEffect">
                                  <p:stCondLst>
                                    <p:cond delay="0"/>
                                  </p:stCondLst>
                                  <p:childTnLst>
                                    <p:animMotion origin="layout" path="M 0 0.053333 L 0 0 E" pathEditMode="relative" ptsTypes="">
                                      <p:cBhvr>
                                        <p:cTn id="9" dur="500" fill="hold"/>
                                        <p:tgtEl>
                                          <p:spTgt spid="2"/>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500" fill="hold"/>
                                        <p:tgtEl>
                                          <p:spTgt spid="2"/>
                                        </p:tgtEl>
                                      </p:cBhvr>
                                      <p:by x="150000" y="150000"/>
                                      <p:from x="100000" y="100000"/>
                                      <p:to x="100000" y="100000"/>
                                    </p:animScale>
                                  </p:childTnLst>
                                </p:cTn>
                              </p:par>
                              <p:par>
                                <p:cTn id="12" presetID="10" presetClass="entr" presetSubtype="0" accel="50000" decel="50000" fill="hold" nodeType="withEffect">
                                  <p:stCondLst>
                                    <p:cond delay="25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63" presetClass="path" presetSubtype="0" accel="50000" decel="50000" fill="hold" nodeType="withEffect">
                                  <p:stCondLst>
                                    <p:cond delay="250"/>
                                  </p:stCondLst>
                                  <p:childTnLst>
                                    <p:animMotion origin="layout" path="M 0 0.053333 L 0 0 E" pathEditMode="relative" ptsTypes="">
                                      <p:cBhvr>
                                        <p:cTn id="16" dur="500" fill="hold"/>
                                        <p:tgtEl>
                                          <p:spTgt spid="3"/>
                                        </p:tgtEl>
                                        <p:attrNameLst>
                                          <p:attrName>ppt_x</p:attrName>
                                          <p:attrName>ppt_y</p:attrName>
                                        </p:attrNameLst>
                                      </p:cBhvr>
                                    </p:animMotion>
                                  </p:childTnLst>
                                </p:cTn>
                              </p:par>
                              <p:par>
                                <p:cTn id="17" presetID="6" presetClass="emph" presetSubtype="0" accel="50000" decel="50000" fill="hold" nodeType="withEffect">
                                  <p:stCondLst>
                                    <p:cond delay="250"/>
                                  </p:stCondLst>
                                  <p:childTnLst>
                                    <p:animScale>
                                      <p:cBhvr>
                                        <p:cTn id="18" dur="500" fill="hold"/>
                                        <p:tgtEl>
                                          <p:spTgt spid="3"/>
                                        </p:tgtEl>
                                      </p:cBhvr>
                                      <p:by x="150000" y="150000"/>
                                      <p:from x="100000" y="100000"/>
                                      <p:to x="100000" y="100000"/>
                                    </p:animScale>
                                  </p:childTnLst>
                                </p:cTn>
                              </p:par>
                              <p:par>
                                <p:cTn id="19" presetID="10" presetClass="entr" presetSubtype="0" accel="50000" decel="50000" fill="hold" nodeType="withEffect">
                                  <p:stCondLst>
                                    <p:cond delay="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63" presetClass="path" presetSubtype="0" accel="50000" decel="50000" fill="hold" nodeType="withEffect">
                                  <p:stCondLst>
                                    <p:cond delay="500"/>
                                  </p:stCondLst>
                                  <p:childTnLst>
                                    <p:animMotion origin="layout" path="M 0 0.053333 L 0 0 E" pathEditMode="relative" ptsTypes="">
                                      <p:cBhvr>
                                        <p:cTn id="23" dur="500" fill="hold"/>
                                        <p:tgtEl>
                                          <p:spTgt spid="4"/>
                                        </p:tgtEl>
                                        <p:attrNameLst>
                                          <p:attrName>ppt_x</p:attrName>
                                          <p:attrName>ppt_y</p:attrName>
                                        </p:attrNameLst>
                                      </p:cBhvr>
                                    </p:animMotion>
                                  </p:childTnLst>
                                </p:cTn>
                              </p:par>
                              <p:par>
                                <p:cTn id="24" presetID="6" presetClass="emph" presetSubtype="0" accel="50000" decel="50000" fill="hold" nodeType="withEffect">
                                  <p:stCondLst>
                                    <p:cond delay="500"/>
                                  </p:stCondLst>
                                  <p:childTnLst>
                                    <p:animScale>
                                      <p:cBhvr>
                                        <p:cTn id="25" dur="500" fill="hold"/>
                                        <p:tgtEl>
                                          <p:spTgt spid="4"/>
                                        </p:tgtEl>
                                      </p:cBhvr>
                                      <p:by x="150000" y="150000"/>
                                      <p:from x="100000" y="100000"/>
                                      <p:to x="100000" y="100000"/>
                                    </p:animScale>
                                  </p:childTnLst>
                                </p:cTn>
                              </p:par>
                              <p:par>
                                <p:cTn id="26" presetID="10" presetClass="entr" presetSubtype="0" accel="50000" decel="50000" fill="hold" nodeType="withEffect">
                                  <p:stCondLst>
                                    <p:cond delay="75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63" presetClass="path" presetSubtype="0" accel="50000" decel="50000" fill="hold" nodeType="withEffect">
                                  <p:stCondLst>
                                    <p:cond delay="750"/>
                                  </p:stCondLst>
                                  <p:childTnLst>
                                    <p:animMotion origin="layout" path="M 0 0.053333 L 0 0 E" pathEditMode="relative" ptsTypes="">
                                      <p:cBhvr>
                                        <p:cTn id="30" dur="500" fill="hold"/>
                                        <p:tgtEl>
                                          <p:spTgt spid="13"/>
                                        </p:tgtEl>
                                        <p:attrNameLst>
                                          <p:attrName>ppt_x</p:attrName>
                                          <p:attrName>ppt_y</p:attrName>
                                        </p:attrNameLst>
                                      </p:cBhvr>
                                    </p:animMotion>
                                  </p:childTnLst>
                                </p:cTn>
                              </p:par>
                              <p:par>
                                <p:cTn id="31" presetID="6" presetClass="emph" presetSubtype="0" accel="50000" decel="50000" fill="hold" nodeType="withEffect">
                                  <p:stCondLst>
                                    <p:cond delay="750"/>
                                  </p:stCondLst>
                                  <p:childTnLst>
                                    <p:animScale>
                                      <p:cBhvr>
                                        <p:cTn id="32" dur="500" fill="hold"/>
                                        <p:tgtEl>
                                          <p:spTgt spid="13"/>
                                        </p:tgtEl>
                                      </p:cBhvr>
                                      <p:by x="150000" y="150000"/>
                                      <p:from x="100000" y="10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组合 1">
            <a:extLst>
              <a:ext uri="{FF2B5EF4-FFF2-40B4-BE49-F238E27FC236}">
                <a16:creationId xmlns:a16="http://schemas.microsoft.com/office/drawing/2014/main" xmlns="" id="{004AC552-8076-49F3-BADB-1979DA0C76AE}"/>
              </a:ext>
            </a:extLst>
          </p:cNvPr>
          <p:cNvGrpSpPr/>
          <p:nvPr>
            <p:custDataLst>
              <p:tags r:id="rId1"/>
            </p:custDataLst>
          </p:nvPr>
        </p:nvGrpSpPr>
        <p:grpSpPr>
          <a:xfrm>
            <a:off x="-3" y="0"/>
            <a:ext cx="12192007" cy="6858000"/>
            <a:chOff x="-3" y="0"/>
            <a:chExt cx="12192007" cy="6858000"/>
          </a:xfrm>
        </p:grpSpPr>
        <p:pic>
          <p:nvPicPr>
            <p:cNvPr id="3" name="PA-图片 2">
              <a:extLst>
                <a:ext uri="{FF2B5EF4-FFF2-40B4-BE49-F238E27FC236}">
                  <a16:creationId xmlns:a16="http://schemas.microsoft.com/office/drawing/2014/main" xmlns="" id="{EEF541F2-B223-4D98-AF4C-D902799134E5}"/>
                </a:ext>
              </a:extLst>
            </p:cNvPr>
            <p:cNvPicPr>
              <a:picLocks noChangeAspect="1"/>
            </p:cNvPicPr>
            <p:nvPr>
              <p:custDataLst>
                <p:tags r:id="rId11"/>
              </p:custDataLst>
            </p:nvPr>
          </p:nvPicPr>
          <p:blipFill>
            <a:blip r:embed="rId14"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4" name="PA-矩形 3">
              <a:extLst>
                <a:ext uri="{FF2B5EF4-FFF2-40B4-BE49-F238E27FC236}">
                  <a16:creationId xmlns:a16="http://schemas.microsoft.com/office/drawing/2014/main" xmlns="" id="{3BC9B225-ACC9-43BD-AE50-AD70273CFA23}"/>
                </a:ext>
              </a:extLst>
            </p:cNvPr>
            <p:cNvSpPr/>
            <p:nvPr>
              <p:custDataLst>
                <p:tags r:id="rId12"/>
              </p:custDataLst>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pic>
        <p:nvPicPr>
          <p:cNvPr id="38" name="PA-图片 37" descr="建筑与房屋的城市空拍图&#10;&#10;描述已自动生成">
            <a:extLst>
              <a:ext uri="{FF2B5EF4-FFF2-40B4-BE49-F238E27FC236}">
                <a16:creationId xmlns:a16="http://schemas.microsoft.com/office/drawing/2014/main" xmlns="" id="{E162C0D6-0F1E-4957-BE0E-4C81DB9C8FA9}"/>
              </a:ext>
            </a:extLst>
          </p:cNvPr>
          <p:cNvPicPr>
            <a:picLocks/>
          </p:cNvPicPr>
          <p:nvPr>
            <p:custDataLst>
              <p:tags r:id="rId2"/>
            </p:custDataLst>
          </p:nvPr>
        </p:nvPicPr>
        <p:blipFill>
          <a:blip r:embed="rId15" cstate="screen">
            <a:extLst>
              <a:ext uri="{28A0092B-C50C-407E-A947-70E740481C1C}">
                <a14:useLocalDpi xmlns:a14="http://schemas.microsoft.com/office/drawing/2010/main"/>
              </a:ext>
            </a:extLst>
          </a:blip>
          <a:srcRect/>
          <a:stretch>
            <a:fillRect/>
          </a:stretch>
        </p:blipFill>
        <p:spPr>
          <a:xfrm>
            <a:off x="9174404" y="2647856"/>
            <a:ext cx="1989901" cy="2982327"/>
          </a:xfrm>
          <a:prstGeom prst="roundRect">
            <a:avLst>
              <a:gd name="adj" fmla="val 3400"/>
            </a:avLst>
          </a:prstGeom>
          <a:blipFill>
            <a:blip r:embed="rId16" cstate="screen">
              <a:extLst>
                <a:ext uri="{28A0092B-C50C-407E-A947-70E740481C1C}">
                  <a14:useLocalDpi xmlns:a14="http://schemas.microsoft.com/office/drawing/2010/main"/>
                </a:ext>
              </a:extLst>
            </a:blip>
            <a:stretch>
              <a:fillRect/>
            </a:stretch>
          </a:blipFill>
          <a:ln>
            <a:gradFill>
              <a:gsLst>
                <a:gs pos="0">
                  <a:schemeClr val="accent3"/>
                </a:gs>
                <a:gs pos="50000">
                  <a:schemeClr val="accent3">
                    <a:alpha val="0"/>
                  </a:schemeClr>
                </a:gs>
                <a:gs pos="100000">
                  <a:schemeClr val="accent3"/>
                </a:gs>
              </a:gsLst>
              <a:lin ang="2700000" scaled="0"/>
            </a:gradFill>
          </a:ln>
          <a:effectLst>
            <a:outerShdw blurRad="292100" dist="165100" dir="5400000" algn="t" rotWithShape="0">
              <a:prstClr val="black">
                <a:alpha val="67000"/>
              </a:prstClr>
            </a:outerShdw>
          </a:effectLst>
          <a:scene3d>
            <a:camera prst="perspectiveLeft"/>
            <a:lightRig rig="threePt" dir="t"/>
          </a:scene3d>
        </p:spPr>
      </p:pic>
      <p:pic>
        <p:nvPicPr>
          <p:cNvPr id="40" name="PA-图片 39" descr="建筑与房屋的城市空拍图&#10;&#10;描述已自动生成">
            <a:extLst>
              <a:ext uri="{FF2B5EF4-FFF2-40B4-BE49-F238E27FC236}">
                <a16:creationId xmlns:a16="http://schemas.microsoft.com/office/drawing/2014/main" xmlns="" id="{DE653E02-C366-4444-A81B-A4B58DBDD26B}"/>
              </a:ext>
            </a:extLst>
          </p:cNvPr>
          <p:cNvPicPr>
            <a:picLocks/>
          </p:cNvPicPr>
          <p:nvPr>
            <p:custDataLst>
              <p:tags r:id="rId3"/>
            </p:custDataLst>
          </p:nvPr>
        </p:nvPicPr>
        <p:blipFill>
          <a:blip r:embed="rId17" cstate="screen">
            <a:extLst>
              <a:ext uri="{28A0092B-C50C-407E-A947-70E740481C1C}">
                <a14:useLocalDpi xmlns:a14="http://schemas.microsoft.com/office/drawing/2010/main"/>
              </a:ext>
            </a:extLst>
          </a:blip>
          <a:srcRect/>
          <a:stretch>
            <a:fillRect/>
          </a:stretch>
        </p:blipFill>
        <p:spPr>
          <a:xfrm>
            <a:off x="850549" y="2647856"/>
            <a:ext cx="1989901" cy="2982327"/>
          </a:xfrm>
          <a:prstGeom prst="roundRect">
            <a:avLst>
              <a:gd name="adj" fmla="val 3400"/>
            </a:avLst>
          </a:prstGeom>
          <a:blipFill>
            <a:blip r:embed="rId16" cstate="screen">
              <a:extLst>
                <a:ext uri="{28A0092B-C50C-407E-A947-70E740481C1C}">
                  <a14:useLocalDpi xmlns:a14="http://schemas.microsoft.com/office/drawing/2010/main"/>
                </a:ext>
              </a:extLst>
            </a:blip>
            <a:stretch>
              <a:fillRect/>
            </a:stretch>
          </a:blipFill>
          <a:ln>
            <a:gradFill>
              <a:gsLst>
                <a:gs pos="0">
                  <a:schemeClr val="accent3"/>
                </a:gs>
                <a:gs pos="50000">
                  <a:schemeClr val="accent3">
                    <a:alpha val="0"/>
                  </a:schemeClr>
                </a:gs>
                <a:gs pos="100000">
                  <a:schemeClr val="accent3"/>
                </a:gs>
              </a:gsLst>
              <a:lin ang="2700000" scaled="0"/>
            </a:gradFill>
          </a:ln>
          <a:effectLst>
            <a:outerShdw blurRad="292100" dist="165100" dir="5400000" algn="t" rotWithShape="0">
              <a:prstClr val="black">
                <a:alpha val="67000"/>
              </a:prstClr>
            </a:outerShdw>
          </a:effectLst>
          <a:scene3d>
            <a:camera prst="perspectiveRight"/>
            <a:lightRig rig="threePt" dir="t"/>
          </a:scene3d>
        </p:spPr>
      </p:pic>
      <p:pic>
        <p:nvPicPr>
          <p:cNvPr id="36" name="PA-图片 35" descr="河边的城市&#10;&#10;描述已自动生成">
            <a:extLst>
              <a:ext uri="{FF2B5EF4-FFF2-40B4-BE49-F238E27FC236}">
                <a16:creationId xmlns:a16="http://schemas.microsoft.com/office/drawing/2014/main" xmlns="" id="{7D652066-DFDC-4E7C-A5F8-8A6678F1DA94}"/>
              </a:ext>
            </a:extLst>
          </p:cNvPr>
          <p:cNvPicPr>
            <a:picLocks/>
          </p:cNvPicPr>
          <p:nvPr>
            <p:custDataLst>
              <p:tags r:id="rId4"/>
            </p:custDataLst>
          </p:nvPr>
        </p:nvPicPr>
        <p:blipFill>
          <a:blip r:embed="rId18" cstate="screen">
            <a:extLst>
              <a:ext uri="{28A0092B-C50C-407E-A947-70E740481C1C}">
                <a14:useLocalDpi xmlns:a14="http://schemas.microsoft.com/office/drawing/2010/main"/>
              </a:ext>
            </a:extLst>
          </a:blip>
          <a:srcRect/>
          <a:stretch>
            <a:fillRect/>
          </a:stretch>
        </p:blipFill>
        <p:spPr>
          <a:xfrm>
            <a:off x="7047960" y="1730764"/>
            <a:ext cx="2601813" cy="3899419"/>
          </a:xfrm>
          <a:prstGeom prst="roundRect">
            <a:avLst>
              <a:gd name="adj" fmla="val 3400"/>
            </a:avLst>
          </a:prstGeom>
          <a:blipFill>
            <a:blip r:embed="rId16" cstate="screen">
              <a:extLst>
                <a:ext uri="{28A0092B-C50C-407E-A947-70E740481C1C}">
                  <a14:useLocalDpi xmlns:a14="http://schemas.microsoft.com/office/drawing/2010/main"/>
                </a:ext>
              </a:extLst>
            </a:blip>
            <a:stretch>
              <a:fillRect/>
            </a:stretch>
          </a:blipFill>
          <a:ln>
            <a:gradFill>
              <a:gsLst>
                <a:gs pos="0">
                  <a:schemeClr val="accent3"/>
                </a:gs>
                <a:gs pos="50000">
                  <a:schemeClr val="accent3">
                    <a:alpha val="0"/>
                  </a:schemeClr>
                </a:gs>
                <a:gs pos="100000">
                  <a:schemeClr val="accent3"/>
                </a:gs>
              </a:gsLst>
              <a:lin ang="2700000" scaled="0"/>
            </a:gradFill>
          </a:ln>
          <a:effectLst>
            <a:outerShdw blurRad="292100" dist="165100" dir="5400000" algn="t" rotWithShape="0">
              <a:prstClr val="black">
                <a:alpha val="67000"/>
              </a:prstClr>
            </a:outerShdw>
          </a:effectLst>
          <a:scene3d>
            <a:camera prst="perspectiveLeft"/>
            <a:lightRig rig="threePt" dir="t"/>
          </a:scene3d>
        </p:spPr>
      </p:pic>
      <p:pic>
        <p:nvPicPr>
          <p:cNvPr id="34" name="PA-图片 33" descr="城市的风景&#10;&#10;描述已自动生成">
            <a:extLst>
              <a:ext uri="{FF2B5EF4-FFF2-40B4-BE49-F238E27FC236}">
                <a16:creationId xmlns:a16="http://schemas.microsoft.com/office/drawing/2014/main" xmlns="" id="{140E32DF-78F6-4B85-B29D-B44FF7AEB70D}"/>
              </a:ext>
            </a:extLst>
          </p:cNvPr>
          <p:cNvPicPr>
            <a:picLocks/>
          </p:cNvPicPr>
          <p:nvPr>
            <p:custDataLst>
              <p:tags r:id="rId5"/>
            </p:custDataLst>
          </p:nvPr>
        </p:nvPicPr>
        <p:blipFill>
          <a:blip r:embed="rId19" cstate="screen">
            <a:extLst>
              <a:ext uri="{28A0092B-C50C-407E-A947-70E740481C1C}">
                <a14:useLocalDpi xmlns:a14="http://schemas.microsoft.com/office/drawing/2010/main"/>
              </a:ext>
            </a:extLst>
          </a:blip>
          <a:srcRect/>
          <a:stretch>
            <a:fillRect/>
          </a:stretch>
        </p:blipFill>
        <p:spPr>
          <a:xfrm>
            <a:off x="2365081" y="1730764"/>
            <a:ext cx="2601813" cy="3899419"/>
          </a:xfrm>
          <a:prstGeom prst="roundRect">
            <a:avLst>
              <a:gd name="adj" fmla="val 3400"/>
            </a:avLst>
          </a:prstGeom>
          <a:blipFill>
            <a:blip r:embed="rId16" cstate="screen">
              <a:extLst>
                <a:ext uri="{28A0092B-C50C-407E-A947-70E740481C1C}">
                  <a14:useLocalDpi xmlns:a14="http://schemas.microsoft.com/office/drawing/2010/main"/>
                </a:ext>
              </a:extLst>
            </a:blip>
            <a:stretch>
              <a:fillRect/>
            </a:stretch>
          </a:blipFill>
          <a:ln>
            <a:gradFill>
              <a:gsLst>
                <a:gs pos="0">
                  <a:schemeClr val="accent3"/>
                </a:gs>
                <a:gs pos="50000">
                  <a:schemeClr val="accent3">
                    <a:alpha val="0"/>
                  </a:schemeClr>
                </a:gs>
                <a:gs pos="100000">
                  <a:schemeClr val="accent3"/>
                </a:gs>
              </a:gsLst>
              <a:lin ang="2700000" scaled="0"/>
            </a:gradFill>
          </a:ln>
          <a:effectLst>
            <a:outerShdw blurRad="292100" dist="165100" dir="5400000" algn="t" rotWithShape="0">
              <a:prstClr val="black">
                <a:alpha val="67000"/>
              </a:prstClr>
            </a:outerShdw>
          </a:effectLst>
          <a:scene3d>
            <a:camera prst="perspectiveRight"/>
            <a:lightRig rig="threePt" dir="t"/>
          </a:scene3d>
        </p:spPr>
      </p:pic>
      <p:sp>
        <p:nvSpPr>
          <p:cNvPr id="5" name="PA-文本框 4">
            <a:extLst>
              <a:ext uri="{FF2B5EF4-FFF2-40B4-BE49-F238E27FC236}">
                <a16:creationId xmlns:a16="http://schemas.microsoft.com/office/drawing/2014/main" xmlns="" id="{B1C76BC6-7287-43D9-8C05-B63EC0F2E767}"/>
              </a:ext>
            </a:extLst>
          </p:cNvPr>
          <p:cNvSpPr txBox="1"/>
          <p:nvPr>
            <p:custDataLst>
              <p:tags r:id="rId6"/>
            </p:custDataLst>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未来计划</a:t>
            </a:r>
            <a:endParaRPr lang="en-US" altLang="zh-CN"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endParaRPr>
          </a:p>
        </p:txBody>
      </p:sp>
      <p:sp>
        <p:nvSpPr>
          <p:cNvPr id="6" name="PA-矩形 5">
            <a:extLst>
              <a:ext uri="{FF2B5EF4-FFF2-40B4-BE49-F238E27FC236}">
                <a16:creationId xmlns:a16="http://schemas.microsoft.com/office/drawing/2014/main" xmlns="" id="{DC461034-00C4-4311-A244-432F5B4CE792}"/>
              </a:ext>
            </a:extLst>
          </p:cNvPr>
          <p:cNvSpPr/>
          <p:nvPr>
            <p:custDataLst>
              <p:tags r:id="rId7"/>
            </p:custDataLst>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42" name="PA-图片 41" descr="湖边的景色&#10;&#10;描述已自动生成">
            <a:extLst>
              <a:ext uri="{FF2B5EF4-FFF2-40B4-BE49-F238E27FC236}">
                <a16:creationId xmlns:a16="http://schemas.microsoft.com/office/drawing/2014/main" xmlns="" id="{7D780AC3-C184-4405-8DF8-C314F873C9E6}"/>
              </a:ext>
            </a:extLst>
          </p:cNvPr>
          <p:cNvPicPr>
            <a:picLocks/>
          </p:cNvPicPr>
          <p:nvPr>
            <p:custDataLst>
              <p:tags r:id="rId8"/>
            </p:custDataLst>
          </p:nvPr>
        </p:nvPicPr>
        <p:blipFill rotWithShape="1">
          <a:blip r:embed="rId20" cstate="screen">
            <a:extLst>
              <a:ext uri="{28A0092B-C50C-407E-A947-70E740481C1C}">
                <a14:useLocalDpi xmlns:a14="http://schemas.microsoft.com/office/drawing/2010/main"/>
              </a:ext>
            </a:extLst>
          </a:blip>
          <a:srcRect/>
          <a:stretch/>
        </p:blipFill>
        <p:spPr>
          <a:xfrm>
            <a:off x="4491525" y="833120"/>
            <a:ext cx="3031804" cy="4797063"/>
          </a:xfrm>
          <a:prstGeom prst="roundRect">
            <a:avLst>
              <a:gd name="adj" fmla="val 3400"/>
            </a:avLst>
          </a:prstGeom>
          <a:blipFill>
            <a:blip r:embed="rId16" cstate="screen">
              <a:extLst>
                <a:ext uri="{28A0092B-C50C-407E-A947-70E740481C1C}">
                  <a14:useLocalDpi xmlns:a14="http://schemas.microsoft.com/office/drawing/2010/main"/>
                </a:ext>
              </a:extLst>
            </a:blip>
            <a:stretch>
              <a:fillRect/>
            </a:stretch>
          </a:blipFill>
          <a:ln>
            <a:gradFill>
              <a:gsLst>
                <a:gs pos="0">
                  <a:schemeClr val="accent3"/>
                </a:gs>
                <a:gs pos="50000">
                  <a:schemeClr val="accent3">
                    <a:alpha val="0"/>
                  </a:schemeClr>
                </a:gs>
                <a:gs pos="100000">
                  <a:schemeClr val="accent3"/>
                </a:gs>
              </a:gsLst>
              <a:lin ang="2700000" scaled="0"/>
            </a:gradFill>
          </a:ln>
          <a:effectLst>
            <a:outerShdw blurRad="292100" dist="165100" dir="5400000" algn="t" rotWithShape="0">
              <a:prstClr val="black">
                <a:alpha val="67000"/>
              </a:prstClr>
            </a:outerShdw>
          </a:effectLst>
        </p:spPr>
      </p:pic>
      <p:pic>
        <p:nvPicPr>
          <p:cNvPr id="45" name="PA-图片 44">
            <a:extLst>
              <a:ext uri="{FF2B5EF4-FFF2-40B4-BE49-F238E27FC236}">
                <a16:creationId xmlns:a16="http://schemas.microsoft.com/office/drawing/2014/main" xmlns="" id="{C8D0983B-D3E8-4D71-81FE-60CCDF4D750A}"/>
              </a:ext>
            </a:extLst>
          </p:cNvPr>
          <p:cNvPicPr>
            <a:picLocks noChangeAspect="1"/>
          </p:cNvPicPr>
          <p:nvPr>
            <p:custDataLst>
              <p:tags r:id="rId9"/>
            </p:custDataLst>
          </p:nvPr>
        </p:nvPicPr>
        <p:blipFill rotWithShape="1">
          <a:blip r:embed="rId21" cstate="screen">
            <a:extLst>
              <a:ext uri="{28A0092B-C50C-407E-A947-70E740481C1C}">
                <a14:useLocalDpi xmlns:a14="http://schemas.microsoft.com/office/drawing/2010/main"/>
              </a:ext>
            </a:extLst>
          </a:blip>
          <a:srcRect/>
          <a:stretch/>
        </p:blipFill>
        <p:spPr>
          <a:xfrm>
            <a:off x="-5225123" y="5604055"/>
            <a:ext cx="22642247" cy="523219"/>
          </a:xfrm>
          <a:prstGeom prst="rect">
            <a:avLst/>
          </a:prstGeom>
        </p:spPr>
      </p:pic>
      <p:sp>
        <p:nvSpPr>
          <p:cNvPr id="46" name="PA-矩形 45">
            <a:extLst>
              <a:ext uri="{FF2B5EF4-FFF2-40B4-BE49-F238E27FC236}">
                <a16:creationId xmlns:a16="http://schemas.microsoft.com/office/drawing/2014/main" xmlns="" id="{61B1E9BD-4B33-4E63-A480-CF852AE9EFBA}"/>
              </a:ext>
            </a:extLst>
          </p:cNvPr>
          <p:cNvSpPr/>
          <p:nvPr>
            <p:custDataLst>
              <p:tags r:id="rId10"/>
            </p:custDataLst>
          </p:nvPr>
        </p:nvSpPr>
        <p:spPr>
          <a:xfrm>
            <a:off x="442912" y="5924875"/>
            <a:ext cx="11306176" cy="429413"/>
          </a:xfrm>
          <a:prstGeom prst="rect">
            <a:avLst/>
          </a:prstGeom>
        </p:spPr>
        <p:txBody>
          <a:bodyPr wrap="square">
            <a:spAutoFit/>
          </a:bodyPr>
          <a:lstStyle/>
          <a:p>
            <a:pPr algn="ctr">
              <a:lnSpc>
                <a:spcPct val="130000"/>
              </a:lnSpc>
              <a:defRPr/>
            </a:pPr>
            <a:r>
              <a:rPr lang="zh-CN" altLang="en-US" dirty="0">
                <a:solidFill>
                  <a:schemeClr val="bg1">
                    <a:lumMod val="95000"/>
                  </a:schemeClr>
                </a:solidFill>
                <a:latin typeface="+mj-ea"/>
                <a:ea typeface="+mj-ea"/>
              </a:rPr>
              <a:t>思想有多远，脚步就能走多远，</a:t>
            </a:r>
            <a:r>
              <a:rPr lang="en-US" altLang="zh-CN" dirty="0">
                <a:solidFill>
                  <a:schemeClr val="bg1">
                    <a:lumMod val="95000"/>
                  </a:schemeClr>
                </a:solidFill>
                <a:latin typeface="+mj-ea"/>
                <a:ea typeface="+mj-ea"/>
              </a:rPr>
              <a:t>—</a:t>
            </a:r>
            <a:r>
              <a:rPr lang="zh-CN" altLang="en-US" dirty="0">
                <a:solidFill>
                  <a:schemeClr val="bg1">
                    <a:lumMod val="95000"/>
                  </a:schemeClr>
                </a:solidFill>
                <a:latin typeface="+mj-ea"/>
                <a:ea typeface="+mj-ea"/>
              </a:rPr>
              <a:t>年比一年扎实、一年比一年深入、一年比一年更有成效</a:t>
            </a:r>
          </a:p>
        </p:txBody>
      </p:sp>
    </p:spTree>
    <p:extLst>
      <p:ext uri="{BB962C8B-B14F-4D97-AF65-F5344CB8AC3E}">
        <p14:creationId xmlns:p14="http://schemas.microsoft.com/office/powerpoint/2010/main" val="1616582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decel="5000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childTnLst>
                                </p:cTn>
                              </p:par>
                              <p:par>
                                <p:cTn id="9" presetID="10" presetClass="entr" presetSubtype="0" accel="50000" decel="50000" fill="hold" nodeType="withEffect">
                                  <p:stCondLst>
                                    <p:cond delay="25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par>
                                <p:cTn id="12" presetID="63" presetClass="path" presetSubtype="0" accel="50000" decel="50000" fill="hold" nodeType="withEffect">
                                  <p:stCondLst>
                                    <p:cond delay="250"/>
                                  </p:stCondLst>
                                  <p:childTnLst>
                                    <p:animMotion origin="layout" path="M -0.0275 0 L 0 0 E" pathEditMode="relative" ptsTypes="">
                                      <p:cBhvr>
                                        <p:cTn id="13" dur="500" fill="hold"/>
                                        <p:tgtEl>
                                          <p:spTgt spid="36"/>
                                        </p:tgtEl>
                                        <p:attrNameLst>
                                          <p:attrName>ppt_x</p:attrName>
                                          <p:attrName>ppt_y</p:attrName>
                                        </p:attrNameLst>
                                      </p:cBhvr>
                                    </p:animMotion>
                                  </p:childTnLst>
                                </p:cTn>
                              </p:par>
                              <p:par>
                                <p:cTn id="14" presetID="6" presetClass="emph" presetSubtype="0" accel="50000" decel="50000" fill="hold" nodeType="withEffect">
                                  <p:stCondLst>
                                    <p:cond delay="250"/>
                                  </p:stCondLst>
                                  <p:childTnLst>
                                    <p:animScale>
                                      <p:cBhvr>
                                        <p:cTn id="15" dur="500" fill="hold"/>
                                        <p:tgtEl>
                                          <p:spTgt spid="36"/>
                                        </p:tgtEl>
                                      </p:cBhvr>
                                      <p:by x="150000" y="150000"/>
                                      <p:from x="100000" y="100000"/>
                                      <p:to x="100000" y="100000"/>
                                    </p:animScale>
                                  </p:childTnLst>
                                </p:cTn>
                              </p:par>
                              <p:par>
                                <p:cTn id="16" presetID="10" presetClass="entr" presetSubtype="0" accel="50000" decel="50000" fill="hold" nodeType="withEffect">
                                  <p:stCondLst>
                                    <p:cond delay="25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63" presetClass="path" presetSubtype="0" accel="50000" decel="50000" fill="hold" nodeType="withEffect">
                                  <p:stCondLst>
                                    <p:cond delay="250"/>
                                  </p:stCondLst>
                                  <p:childTnLst>
                                    <p:animMotion origin="layout" path="M -0.0275 0 L 0 0 E" pathEditMode="relative" ptsTypes="">
                                      <p:cBhvr>
                                        <p:cTn id="20" dur="500" fill="hold"/>
                                        <p:tgtEl>
                                          <p:spTgt spid="38"/>
                                        </p:tgtEl>
                                        <p:attrNameLst>
                                          <p:attrName>ppt_x</p:attrName>
                                          <p:attrName>ppt_y</p:attrName>
                                        </p:attrNameLst>
                                      </p:cBhvr>
                                    </p:animMotion>
                                  </p:childTnLst>
                                </p:cTn>
                              </p:par>
                              <p:par>
                                <p:cTn id="21" presetID="6" presetClass="emph" presetSubtype="0" accel="50000" decel="50000" fill="hold" nodeType="withEffect">
                                  <p:stCondLst>
                                    <p:cond delay="250"/>
                                  </p:stCondLst>
                                  <p:childTnLst>
                                    <p:animScale>
                                      <p:cBhvr>
                                        <p:cTn id="22" dur="500" fill="hold"/>
                                        <p:tgtEl>
                                          <p:spTgt spid="38"/>
                                        </p:tgtEl>
                                      </p:cBhvr>
                                      <p:by x="150000" y="150000"/>
                                      <p:from x="100000" y="100000"/>
                                      <p:to x="100000" y="100000"/>
                                    </p:animScale>
                                  </p:childTnLst>
                                </p:cTn>
                              </p:par>
                              <p:par>
                                <p:cTn id="23" presetID="10" presetClass="entr" presetSubtype="0" accel="50000" decel="50000" fill="hold" nodeType="withEffect">
                                  <p:stCondLst>
                                    <p:cond delay="25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63" presetClass="path" presetSubtype="0" accel="50000" decel="50000" fill="hold" nodeType="withEffect">
                                  <p:stCondLst>
                                    <p:cond delay="250"/>
                                  </p:stCondLst>
                                  <p:childTnLst>
                                    <p:animMotion origin="layout" path="M 0.0325 0 L 0 0 E" pathEditMode="relative" ptsTypes="">
                                      <p:cBhvr>
                                        <p:cTn id="27" dur="500" fill="hold"/>
                                        <p:tgtEl>
                                          <p:spTgt spid="34"/>
                                        </p:tgtEl>
                                        <p:attrNameLst>
                                          <p:attrName>ppt_x</p:attrName>
                                          <p:attrName>ppt_y</p:attrName>
                                        </p:attrNameLst>
                                      </p:cBhvr>
                                    </p:animMotion>
                                  </p:childTnLst>
                                </p:cTn>
                              </p:par>
                              <p:par>
                                <p:cTn id="28" presetID="6" presetClass="emph" presetSubtype="0" accel="50000" decel="50000" fill="hold" nodeType="withEffect">
                                  <p:stCondLst>
                                    <p:cond delay="250"/>
                                  </p:stCondLst>
                                  <p:childTnLst>
                                    <p:animScale>
                                      <p:cBhvr>
                                        <p:cTn id="29" dur="500" fill="hold"/>
                                        <p:tgtEl>
                                          <p:spTgt spid="34"/>
                                        </p:tgtEl>
                                      </p:cBhvr>
                                      <p:by x="150000" y="150000"/>
                                      <p:from x="100000" y="100000"/>
                                      <p:to x="100000" y="100000"/>
                                    </p:animScale>
                                  </p:childTnLst>
                                </p:cTn>
                              </p:par>
                              <p:par>
                                <p:cTn id="30" presetID="10" presetClass="entr" presetSubtype="0" accel="50000" decel="50000" fill="hold" nodeType="withEffect">
                                  <p:stCondLst>
                                    <p:cond delay="25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par>
                                <p:cTn id="33" presetID="63" presetClass="path" presetSubtype="0" accel="50000" decel="50000" fill="hold" nodeType="withEffect">
                                  <p:stCondLst>
                                    <p:cond delay="250"/>
                                  </p:stCondLst>
                                  <p:childTnLst>
                                    <p:animMotion origin="layout" path="M 0.0325 0 L 0 0 E" pathEditMode="relative" ptsTypes="">
                                      <p:cBhvr>
                                        <p:cTn id="34" dur="500" fill="hold"/>
                                        <p:tgtEl>
                                          <p:spTgt spid="40"/>
                                        </p:tgtEl>
                                        <p:attrNameLst>
                                          <p:attrName>ppt_x</p:attrName>
                                          <p:attrName>ppt_y</p:attrName>
                                        </p:attrNameLst>
                                      </p:cBhvr>
                                    </p:animMotion>
                                  </p:childTnLst>
                                </p:cTn>
                              </p:par>
                              <p:par>
                                <p:cTn id="35" presetID="6" presetClass="emph" presetSubtype="0" accel="50000" decel="50000" fill="hold" nodeType="withEffect">
                                  <p:stCondLst>
                                    <p:cond delay="250"/>
                                  </p:stCondLst>
                                  <p:childTnLst>
                                    <p:animScale>
                                      <p:cBhvr>
                                        <p:cTn id="36" dur="500" fill="hold"/>
                                        <p:tgtEl>
                                          <p:spTgt spid="40"/>
                                        </p:tgtEl>
                                      </p:cBhvr>
                                      <p:by x="150000" y="150000"/>
                                      <p:from x="100000" y="10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xmlns="" id="{86D10E57-AE76-4DFC-8BD5-DB4060001316}"/>
              </a:ext>
            </a:extLst>
          </p:cNvPr>
          <p:cNvGrpSpPr/>
          <p:nvPr/>
        </p:nvGrpSpPr>
        <p:grpSpPr>
          <a:xfrm>
            <a:off x="-3" y="0"/>
            <a:ext cx="12192007" cy="6858000"/>
            <a:chOff x="-3" y="0"/>
            <a:chExt cx="12192007" cy="6858000"/>
          </a:xfrm>
        </p:grpSpPr>
        <p:pic>
          <p:nvPicPr>
            <p:cNvPr id="28" name="图片 27">
              <a:extLst>
                <a:ext uri="{FF2B5EF4-FFF2-40B4-BE49-F238E27FC236}">
                  <a16:creationId xmlns:a16="http://schemas.microsoft.com/office/drawing/2014/main" xmlns="" id="{D0FEC5A8-8F8D-42FB-AE99-60B2343A12C9}"/>
                </a:ext>
              </a:extLst>
            </p:cNvPr>
            <p:cNvPicPr>
              <a:picLocks noChangeAspect="1"/>
            </p:cNvPicPr>
            <p:nvPr/>
          </p:nvPicPr>
          <p:blipFill>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29" name="矩形 28">
              <a:extLst>
                <a:ext uri="{FF2B5EF4-FFF2-40B4-BE49-F238E27FC236}">
                  <a16:creationId xmlns:a16="http://schemas.microsoft.com/office/drawing/2014/main" xmlns="" id="{1A23DD17-3A7A-4851-A81B-36496995FE34}"/>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0" name="文本框 29">
            <a:extLst>
              <a:ext uri="{FF2B5EF4-FFF2-40B4-BE49-F238E27FC236}">
                <a16:creationId xmlns:a16="http://schemas.microsoft.com/office/drawing/2014/main" xmlns="" id="{2DFD3B14-4768-4B39-B052-D0DF54A6EF80}"/>
              </a:ext>
            </a:extLst>
          </p:cNvPr>
          <p:cNvSpPr txBox="1"/>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未来计划</a:t>
            </a:r>
            <a:endParaRPr lang="en-US" altLang="zh-CN"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endParaRPr>
          </a:p>
        </p:txBody>
      </p:sp>
      <p:sp>
        <p:nvSpPr>
          <p:cNvPr id="31" name="矩形 30">
            <a:extLst>
              <a:ext uri="{FF2B5EF4-FFF2-40B4-BE49-F238E27FC236}">
                <a16:creationId xmlns:a16="http://schemas.microsoft.com/office/drawing/2014/main" xmlns="" id="{294161DC-F6A7-45D1-A470-CA591DB435D5}"/>
              </a:ext>
            </a:extLst>
          </p:cNvPr>
          <p:cNvSpPr/>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文本框 5">
            <a:extLst>
              <a:ext uri="{FF2B5EF4-FFF2-40B4-BE49-F238E27FC236}">
                <a16:creationId xmlns:a16="http://schemas.microsoft.com/office/drawing/2014/main" xmlns="" id="{3799D553-705E-4764-B412-19242F23253D}"/>
              </a:ext>
            </a:extLst>
          </p:cNvPr>
          <p:cNvSpPr txBox="1"/>
          <p:nvPr/>
        </p:nvSpPr>
        <p:spPr>
          <a:xfrm>
            <a:off x="684796" y="2330404"/>
            <a:ext cx="3108543"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i="0" u="none" strike="noStrike" kern="1200" cap="none" spc="300" normalizeH="0" baseline="0" noProof="0" dirty="0">
                <a:ln>
                  <a:noFill/>
                </a:ln>
                <a:solidFill>
                  <a:prstClr val="white"/>
                </a:solidFill>
                <a:effectLst>
                  <a:outerShdw blurRad="88900" dist="38100" dir="2700000" algn="tl">
                    <a:schemeClr val="accent4">
                      <a:lumMod val="25000"/>
                      <a:alpha val="43000"/>
                    </a:schemeClr>
                  </a:outerShdw>
                </a:effectLst>
                <a:uLnTx/>
                <a:uFillTx/>
                <a:latin typeface="锐字云字库锐宋粗体1.0" panose="02010604000000000000" pitchFamily="2" charset="-122"/>
                <a:ea typeface="锐字云字库锐宋粗体1.0" panose="02010604000000000000" pitchFamily="2" charset="-122"/>
                <a:cs typeface="阿里巴巴普惠体 H" panose="00020600040101010101" pitchFamily="18" charset="-122"/>
              </a:rPr>
              <a:t>不忘</a:t>
            </a:r>
            <a:r>
              <a:rPr kumimoji="0" lang="zh-CN" altLang="en-US" sz="6000" i="0" u="none" strike="noStrike" kern="1200" cap="none" spc="300" normalizeH="0" baseline="0" noProof="0" dirty="0">
                <a:ln>
                  <a:noFill/>
                </a:ln>
                <a:gradFill>
                  <a:gsLst>
                    <a:gs pos="0">
                      <a:schemeClr val="accent3">
                        <a:lumMod val="60000"/>
                        <a:lumOff val="40000"/>
                      </a:schemeClr>
                    </a:gs>
                    <a:gs pos="82000">
                      <a:schemeClr val="accent3">
                        <a:lumMod val="75000"/>
                      </a:schemeClr>
                    </a:gs>
                  </a:gsLst>
                  <a:lin ang="5400000" scaled="0"/>
                </a:gradFill>
                <a:effectLst>
                  <a:outerShdw blurRad="88900" dist="38100" dir="2700000" algn="tl">
                    <a:schemeClr val="accent4">
                      <a:lumMod val="25000"/>
                      <a:alpha val="43000"/>
                    </a:schemeClr>
                  </a:outerShdw>
                </a:effectLst>
                <a:uLnTx/>
                <a:uFillTx/>
                <a:latin typeface="锐字云字库锐宋粗体1.0" panose="02010604000000000000" pitchFamily="2" charset="-122"/>
                <a:ea typeface="锐字云字库锐宋粗体1.0" panose="02010604000000000000" pitchFamily="2" charset="-122"/>
                <a:cs typeface="阿里巴巴普惠体 H" panose="00020600040101010101" pitchFamily="18" charset="-122"/>
              </a:rPr>
              <a:t>初心</a:t>
            </a:r>
            <a:endParaRPr kumimoji="0" lang="zh-CN" altLang="en-US" sz="4800" i="0" u="none" strike="noStrike" kern="1200" cap="none" spc="300" normalizeH="0" baseline="0" noProof="0" dirty="0">
              <a:ln>
                <a:noFill/>
              </a:ln>
              <a:gradFill>
                <a:gsLst>
                  <a:gs pos="0">
                    <a:schemeClr val="accent3">
                      <a:lumMod val="60000"/>
                      <a:lumOff val="40000"/>
                    </a:schemeClr>
                  </a:gs>
                  <a:gs pos="82000">
                    <a:schemeClr val="accent3">
                      <a:lumMod val="75000"/>
                    </a:schemeClr>
                  </a:gs>
                </a:gsLst>
                <a:lin ang="5400000" scaled="0"/>
              </a:gradFill>
              <a:effectLst>
                <a:outerShdw blurRad="88900" dist="38100" dir="2700000" algn="tl">
                  <a:schemeClr val="accent4">
                    <a:lumMod val="25000"/>
                    <a:alpha val="43000"/>
                  </a:schemeClr>
                </a:outerShdw>
              </a:effectLst>
              <a:uLnTx/>
              <a:uFillTx/>
              <a:latin typeface="锐字云字库锐宋粗体1.0" panose="02010604000000000000" pitchFamily="2" charset="-122"/>
              <a:ea typeface="锐字云字库锐宋粗体1.0" panose="02010604000000000000" pitchFamily="2" charset="-122"/>
              <a:cs typeface="阿里巴巴普惠体 H" panose="00020600040101010101" pitchFamily="18" charset="-122"/>
            </a:endParaRPr>
          </a:p>
        </p:txBody>
      </p:sp>
      <p:sp>
        <p:nvSpPr>
          <p:cNvPr id="13" name="矩形 12">
            <a:extLst>
              <a:ext uri="{FF2B5EF4-FFF2-40B4-BE49-F238E27FC236}">
                <a16:creationId xmlns:a16="http://schemas.microsoft.com/office/drawing/2014/main" xmlns="" id="{7D9A3937-2406-4D27-902C-5E602B921ABC}"/>
              </a:ext>
            </a:extLst>
          </p:cNvPr>
          <p:cNvSpPr/>
          <p:nvPr/>
        </p:nvSpPr>
        <p:spPr>
          <a:xfrm>
            <a:off x="684796" y="3319868"/>
            <a:ext cx="4010863" cy="1356269"/>
          </a:xfrm>
          <a:prstGeom prst="rect">
            <a:avLst/>
          </a:prstGeom>
        </p:spPr>
        <p:txBody>
          <a:bodyPr wrap="square">
            <a:spAutoFit/>
          </a:bodyPr>
          <a:lstStyle/>
          <a:p>
            <a:pPr>
              <a:lnSpc>
                <a:spcPct val="150000"/>
              </a:lnSpc>
            </a:pPr>
            <a:r>
              <a:rPr lang="zh-CN" altLang="en-US" sz="1400" dirty="0">
                <a:solidFill>
                  <a:schemeClr val="bg1">
                    <a:lumMod val="95000"/>
                  </a:schemeClr>
                </a:solidFill>
                <a:latin typeface="+mn-ea"/>
              </a:rPr>
              <a:t>请输入正文内容请输入正文内容请输入正文内容请输入正文内容请输入正文内容请输入正文内容请输入正文内容请输入正文内容请输入正文内容请输入正文内容请输入正文内容请输入正文内容</a:t>
            </a:r>
            <a:endParaRPr lang="en-US" altLang="zh-CN" sz="1400" dirty="0">
              <a:solidFill>
                <a:schemeClr val="bg1">
                  <a:lumMod val="95000"/>
                </a:schemeClr>
              </a:solidFill>
              <a:latin typeface="+mn-ea"/>
            </a:endParaRPr>
          </a:p>
        </p:txBody>
      </p:sp>
      <p:grpSp>
        <p:nvGrpSpPr>
          <p:cNvPr id="5" name="组合 4">
            <a:extLst>
              <a:ext uri="{FF2B5EF4-FFF2-40B4-BE49-F238E27FC236}">
                <a16:creationId xmlns:a16="http://schemas.microsoft.com/office/drawing/2014/main" xmlns="" id="{D18A0777-49C5-46CE-884A-096AA47328C8}"/>
              </a:ext>
            </a:extLst>
          </p:cNvPr>
          <p:cNvGrpSpPr/>
          <p:nvPr/>
        </p:nvGrpSpPr>
        <p:grpSpPr>
          <a:xfrm>
            <a:off x="5038687" y="1024113"/>
            <a:ext cx="3246501" cy="2298700"/>
            <a:chOff x="5038687" y="1024113"/>
            <a:chExt cx="3246501" cy="2298700"/>
          </a:xfrm>
        </p:grpSpPr>
        <p:grpSp>
          <p:nvGrpSpPr>
            <p:cNvPr id="53" name="组合 52">
              <a:extLst>
                <a:ext uri="{FF2B5EF4-FFF2-40B4-BE49-F238E27FC236}">
                  <a16:creationId xmlns:a16="http://schemas.microsoft.com/office/drawing/2014/main" xmlns="" id="{1C435EC1-98F5-419E-8D31-2C6348FF6C8C}"/>
                </a:ext>
              </a:extLst>
            </p:cNvPr>
            <p:cNvGrpSpPr/>
            <p:nvPr/>
          </p:nvGrpSpPr>
          <p:grpSpPr>
            <a:xfrm>
              <a:off x="5038687" y="1024113"/>
              <a:ext cx="3246501" cy="2298700"/>
              <a:chOff x="5038687" y="1024113"/>
              <a:chExt cx="3246501" cy="2298700"/>
            </a:xfrm>
          </p:grpSpPr>
          <p:sp>
            <p:nvSpPr>
              <p:cNvPr id="10" name="矩形: 圆角 9">
                <a:extLst>
                  <a:ext uri="{FF2B5EF4-FFF2-40B4-BE49-F238E27FC236}">
                    <a16:creationId xmlns:a16="http://schemas.microsoft.com/office/drawing/2014/main" xmlns="" id="{B7BC318A-9D17-43C3-8240-710EB86419C5}"/>
                  </a:ext>
                </a:extLst>
              </p:cNvPr>
              <p:cNvSpPr/>
              <p:nvPr/>
            </p:nvSpPr>
            <p:spPr>
              <a:xfrm>
                <a:off x="5038687" y="1024113"/>
                <a:ext cx="3246501" cy="2298700"/>
              </a:xfrm>
              <a:prstGeom prst="roundRect">
                <a:avLst>
                  <a:gd name="adj" fmla="val 5800"/>
                </a:avLst>
              </a:prstGeom>
              <a:solidFill>
                <a:schemeClr val="bg1"/>
              </a:solidFill>
              <a:ln>
                <a:noFill/>
              </a:ln>
              <a:effectLst>
                <a:outerShdw blurRad="5207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9" name="任意多边形: 形状 48">
                <a:extLst>
                  <a:ext uri="{FF2B5EF4-FFF2-40B4-BE49-F238E27FC236}">
                    <a16:creationId xmlns:a16="http://schemas.microsoft.com/office/drawing/2014/main" xmlns="" id="{05A54FBB-C4A5-496B-8856-6138D5CC00A4}"/>
                  </a:ext>
                </a:extLst>
              </p:cNvPr>
              <p:cNvSpPr/>
              <p:nvPr/>
            </p:nvSpPr>
            <p:spPr>
              <a:xfrm>
                <a:off x="5038687" y="3185653"/>
                <a:ext cx="3246501" cy="137160"/>
              </a:xfrm>
              <a:custGeom>
                <a:avLst/>
                <a:gdLst>
                  <a:gd name="connsiteX0" fmla="*/ 0 w 3246501"/>
                  <a:gd name="connsiteY0" fmla="*/ 0 h 137160"/>
                  <a:gd name="connsiteX1" fmla="*/ 3246501 w 3246501"/>
                  <a:gd name="connsiteY1" fmla="*/ 0 h 137160"/>
                  <a:gd name="connsiteX2" fmla="*/ 3246501 w 3246501"/>
                  <a:gd name="connsiteY2" fmla="*/ 3835 h 137160"/>
                  <a:gd name="connsiteX3" fmla="*/ 3113176 w 3246501"/>
                  <a:gd name="connsiteY3" fmla="*/ 137160 h 137160"/>
                  <a:gd name="connsiteX4" fmla="*/ 133325 w 3246501"/>
                  <a:gd name="connsiteY4" fmla="*/ 137160 h 137160"/>
                  <a:gd name="connsiteX5" fmla="*/ 0 w 3246501"/>
                  <a:gd name="connsiteY5" fmla="*/ 3835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6501" h="137160">
                    <a:moveTo>
                      <a:pt x="0" y="0"/>
                    </a:moveTo>
                    <a:lnTo>
                      <a:pt x="3246501" y="0"/>
                    </a:lnTo>
                    <a:lnTo>
                      <a:pt x="3246501" y="3835"/>
                    </a:lnTo>
                    <a:cubicBezTo>
                      <a:pt x="3246501" y="77468"/>
                      <a:pt x="3186809" y="137160"/>
                      <a:pt x="3113176" y="137160"/>
                    </a:cubicBezTo>
                    <a:lnTo>
                      <a:pt x="133325" y="137160"/>
                    </a:lnTo>
                    <a:cubicBezTo>
                      <a:pt x="59692" y="137160"/>
                      <a:pt x="0" y="77468"/>
                      <a:pt x="0" y="3835"/>
                    </a:cubicBezTo>
                    <a:close/>
                  </a:path>
                </a:pathLst>
              </a:custGeom>
              <a:gradFill>
                <a:gsLst>
                  <a:gs pos="0">
                    <a:schemeClr val="accent3">
                      <a:lumMod val="60000"/>
                      <a:lumOff val="40000"/>
                    </a:schemeClr>
                  </a:gs>
                  <a:gs pos="100000">
                    <a:schemeClr val="accent3">
                      <a:lumMod val="75000"/>
                    </a:schemeClr>
                  </a:gs>
                </a:gsLst>
                <a:lin ang="2700000" scaled="0"/>
              </a:gradFill>
              <a:ln>
                <a:noFill/>
              </a:ln>
              <a:effectLst>
                <a:outerShdw blurRad="5207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等线" panose="020F0502020204030204"/>
                  <a:ea typeface="等线" panose="02010600030101010101" pitchFamily="2" charset="-122"/>
                </a:endParaRPr>
              </a:p>
            </p:txBody>
          </p:sp>
        </p:grpSp>
        <p:sp>
          <p:nvSpPr>
            <p:cNvPr id="37" name="矩形 36">
              <a:extLst>
                <a:ext uri="{FF2B5EF4-FFF2-40B4-BE49-F238E27FC236}">
                  <a16:creationId xmlns:a16="http://schemas.microsoft.com/office/drawing/2014/main" xmlns="" id="{A2175023-0C42-411F-8925-106E16439504}"/>
                </a:ext>
              </a:extLst>
            </p:cNvPr>
            <p:cNvSpPr/>
            <p:nvPr/>
          </p:nvSpPr>
          <p:spPr>
            <a:xfrm>
              <a:off x="5203303" y="1345295"/>
              <a:ext cx="2738857" cy="400110"/>
            </a:xfrm>
            <a:prstGeom prst="rect">
              <a:avLst/>
            </a:prstGeom>
          </p:spPr>
          <p:txBody>
            <a:bodyPr wrap="square">
              <a:spAutoFit/>
            </a:bodyPr>
            <a:lstStyle/>
            <a:p>
              <a:pPr>
                <a:defRPr/>
              </a:pPr>
              <a:r>
                <a:rPr lang="zh-CN" altLang="en-US" sz="2000" spc="300" dirty="0">
                  <a:solidFill>
                    <a:schemeClr val="accent2"/>
                  </a:solidFill>
                  <a:latin typeface="+mj-ea"/>
                  <a:ea typeface="+mj-ea"/>
                </a:rPr>
                <a:t>个人层面</a:t>
              </a:r>
              <a:endParaRPr lang="en-US" altLang="zh-CN" sz="2000" spc="300" dirty="0">
                <a:solidFill>
                  <a:schemeClr val="accent2"/>
                </a:solidFill>
                <a:latin typeface="+mj-ea"/>
                <a:ea typeface="+mj-ea"/>
              </a:endParaRPr>
            </a:p>
          </p:txBody>
        </p:sp>
        <p:sp>
          <p:nvSpPr>
            <p:cNvPr id="38" name="矩形 37">
              <a:extLst>
                <a:ext uri="{FF2B5EF4-FFF2-40B4-BE49-F238E27FC236}">
                  <a16:creationId xmlns:a16="http://schemas.microsoft.com/office/drawing/2014/main" xmlns="" id="{86E6D45E-EB61-4387-82EB-81160E659E4E}"/>
                </a:ext>
              </a:extLst>
            </p:cNvPr>
            <p:cNvSpPr/>
            <p:nvPr/>
          </p:nvSpPr>
          <p:spPr>
            <a:xfrm>
              <a:off x="5203303" y="1773133"/>
              <a:ext cx="2776821" cy="1194686"/>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mn-ea"/>
                </a:rPr>
                <a:t>请输入正文内容请输入正文内容请输入正文内容请输入正文内容请输入正文内容请输入正文内容请输入正文内容请输入正文内</a:t>
              </a:r>
              <a:endParaRPr lang="en-US" altLang="zh-CN" sz="1400" dirty="0">
                <a:solidFill>
                  <a:schemeClr val="tx1">
                    <a:lumMod val="75000"/>
                    <a:lumOff val="25000"/>
                  </a:schemeClr>
                </a:solidFill>
                <a:latin typeface="+mn-ea"/>
              </a:endParaRPr>
            </a:p>
          </p:txBody>
        </p:sp>
      </p:grpSp>
      <p:grpSp>
        <p:nvGrpSpPr>
          <p:cNvPr id="4" name="组合 3">
            <a:extLst>
              <a:ext uri="{FF2B5EF4-FFF2-40B4-BE49-F238E27FC236}">
                <a16:creationId xmlns:a16="http://schemas.microsoft.com/office/drawing/2014/main" xmlns="" id="{144D14EC-4C28-4A50-9576-7BA81AD9D502}"/>
              </a:ext>
            </a:extLst>
          </p:cNvPr>
          <p:cNvGrpSpPr/>
          <p:nvPr/>
        </p:nvGrpSpPr>
        <p:grpSpPr>
          <a:xfrm>
            <a:off x="8481514" y="1024113"/>
            <a:ext cx="3246501" cy="2298700"/>
            <a:chOff x="8481514" y="1024113"/>
            <a:chExt cx="3246501" cy="2298700"/>
          </a:xfrm>
        </p:grpSpPr>
        <p:grpSp>
          <p:nvGrpSpPr>
            <p:cNvPr id="54" name="组合 53">
              <a:extLst>
                <a:ext uri="{FF2B5EF4-FFF2-40B4-BE49-F238E27FC236}">
                  <a16:creationId xmlns:a16="http://schemas.microsoft.com/office/drawing/2014/main" xmlns="" id="{61DF3705-25DB-424F-AA77-63F61810AEF7}"/>
                </a:ext>
              </a:extLst>
            </p:cNvPr>
            <p:cNvGrpSpPr/>
            <p:nvPr/>
          </p:nvGrpSpPr>
          <p:grpSpPr>
            <a:xfrm>
              <a:off x="8481514" y="1024113"/>
              <a:ext cx="3246501" cy="2298700"/>
              <a:chOff x="8481514" y="1024113"/>
              <a:chExt cx="3246501" cy="2298700"/>
            </a:xfrm>
          </p:grpSpPr>
          <p:sp>
            <p:nvSpPr>
              <p:cNvPr id="11" name="矩形: 圆角 10">
                <a:extLst>
                  <a:ext uri="{FF2B5EF4-FFF2-40B4-BE49-F238E27FC236}">
                    <a16:creationId xmlns:a16="http://schemas.microsoft.com/office/drawing/2014/main" xmlns="" id="{177F5CA3-BE66-4ADE-ABD0-E27B923658C5}"/>
                  </a:ext>
                </a:extLst>
              </p:cNvPr>
              <p:cNvSpPr/>
              <p:nvPr/>
            </p:nvSpPr>
            <p:spPr>
              <a:xfrm>
                <a:off x="8481514" y="1024113"/>
                <a:ext cx="3246501" cy="2298700"/>
              </a:xfrm>
              <a:prstGeom prst="roundRect">
                <a:avLst>
                  <a:gd name="adj" fmla="val 5800"/>
                </a:avLst>
              </a:prstGeom>
              <a:solidFill>
                <a:schemeClr val="bg1"/>
              </a:solidFill>
              <a:ln>
                <a:noFill/>
              </a:ln>
              <a:effectLst>
                <a:outerShdw blurRad="5207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0" name="任意多边形: 形状 49">
                <a:extLst>
                  <a:ext uri="{FF2B5EF4-FFF2-40B4-BE49-F238E27FC236}">
                    <a16:creationId xmlns:a16="http://schemas.microsoft.com/office/drawing/2014/main" xmlns="" id="{0873B0A5-9506-4F99-80B3-4CD92F6140BF}"/>
                  </a:ext>
                </a:extLst>
              </p:cNvPr>
              <p:cNvSpPr/>
              <p:nvPr/>
            </p:nvSpPr>
            <p:spPr>
              <a:xfrm>
                <a:off x="8481514" y="3185653"/>
                <a:ext cx="3246501" cy="137160"/>
              </a:xfrm>
              <a:custGeom>
                <a:avLst/>
                <a:gdLst>
                  <a:gd name="connsiteX0" fmla="*/ 0 w 3246501"/>
                  <a:gd name="connsiteY0" fmla="*/ 0 h 137160"/>
                  <a:gd name="connsiteX1" fmla="*/ 3246501 w 3246501"/>
                  <a:gd name="connsiteY1" fmla="*/ 0 h 137160"/>
                  <a:gd name="connsiteX2" fmla="*/ 3246501 w 3246501"/>
                  <a:gd name="connsiteY2" fmla="*/ 3835 h 137160"/>
                  <a:gd name="connsiteX3" fmla="*/ 3113176 w 3246501"/>
                  <a:gd name="connsiteY3" fmla="*/ 137160 h 137160"/>
                  <a:gd name="connsiteX4" fmla="*/ 133325 w 3246501"/>
                  <a:gd name="connsiteY4" fmla="*/ 137160 h 137160"/>
                  <a:gd name="connsiteX5" fmla="*/ 0 w 3246501"/>
                  <a:gd name="connsiteY5" fmla="*/ 3835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6501" h="137160">
                    <a:moveTo>
                      <a:pt x="0" y="0"/>
                    </a:moveTo>
                    <a:lnTo>
                      <a:pt x="3246501" y="0"/>
                    </a:lnTo>
                    <a:lnTo>
                      <a:pt x="3246501" y="3835"/>
                    </a:lnTo>
                    <a:cubicBezTo>
                      <a:pt x="3246501" y="77468"/>
                      <a:pt x="3186809" y="137160"/>
                      <a:pt x="3113176" y="137160"/>
                    </a:cubicBezTo>
                    <a:lnTo>
                      <a:pt x="133325" y="137160"/>
                    </a:lnTo>
                    <a:cubicBezTo>
                      <a:pt x="59692" y="137160"/>
                      <a:pt x="0" y="77468"/>
                      <a:pt x="0" y="3835"/>
                    </a:cubicBezTo>
                    <a:close/>
                  </a:path>
                </a:pathLst>
              </a:custGeom>
              <a:gradFill>
                <a:gsLst>
                  <a:gs pos="0">
                    <a:schemeClr val="accent3">
                      <a:lumMod val="60000"/>
                      <a:lumOff val="40000"/>
                    </a:schemeClr>
                  </a:gs>
                  <a:gs pos="100000">
                    <a:schemeClr val="accent3">
                      <a:lumMod val="75000"/>
                    </a:schemeClr>
                  </a:gs>
                </a:gsLst>
                <a:lin ang="2700000" scaled="0"/>
              </a:gradFill>
              <a:ln>
                <a:noFill/>
              </a:ln>
              <a:effectLst>
                <a:outerShdw blurRad="5207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等线" panose="020F0502020204030204"/>
                  <a:ea typeface="等线" panose="02010600030101010101" pitchFamily="2" charset="-122"/>
                </a:endParaRPr>
              </a:p>
            </p:txBody>
          </p:sp>
        </p:grpSp>
        <p:sp>
          <p:nvSpPr>
            <p:cNvPr id="39" name="矩形 38">
              <a:extLst>
                <a:ext uri="{FF2B5EF4-FFF2-40B4-BE49-F238E27FC236}">
                  <a16:creationId xmlns:a16="http://schemas.microsoft.com/office/drawing/2014/main" xmlns="" id="{5E289F87-CA27-4C0C-96E2-F20C78DE44FC}"/>
                </a:ext>
              </a:extLst>
            </p:cNvPr>
            <p:cNvSpPr/>
            <p:nvPr/>
          </p:nvSpPr>
          <p:spPr>
            <a:xfrm>
              <a:off x="8649447" y="1345295"/>
              <a:ext cx="2738857" cy="400110"/>
            </a:xfrm>
            <a:prstGeom prst="rect">
              <a:avLst/>
            </a:prstGeom>
          </p:spPr>
          <p:txBody>
            <a:bodyPr wrap="square">
              <a:spAutoFit/>
            </a:bodyPr>
            <a:lstStyle/>
            <a:p>
              <a:pPr>
                <a:defRPr/>
              </a:pPr>
              <a:r>
                <a:rPr lang="zh-CN" altLang="en-US" sz="2000" spc="300" dirty="0">
                  <a:solidFill>
                    <a:schemeClr val="accent2"/>
                  </a:solidFill>
                  <a:latin typeface="+mj-ea"/>
                  <a:ea typeface="+mj-ea"/>
                </a:rPr>
                <a:t>公司层面</a:t>
              </a:r>
              <a:endParaRPr lang="en-US" altLang="zh-CN" sz="2000" spc="300" dirty="0">
                <a:solidFill>
                  <a:schemeClr val="accent2"/>
                </a:solidFill>
                <a:latin typeface="+mj-ea"/>
                <a:ea typeface="+mj-ea"/>
              </a:endParaRPr>
            </a:p>
          </p:txBody>
        </p:sp>
        <p:sp>
          <p:nvSpPr>
            <p:cNvPr id="40" name="矩形 39">
              <a:extLst>
                <a:ext uri="{FF2B5EF4-FFF2-40B4-BE49-F238E27FC236}">
                  <a16:creationId xmlns:a16="http://schemas.microsoft.com/office/drawing/2014/main" xmlns="" id="{6659BF4B-FEBC-4E6B-8F60-1ED687D6E51C}"/>
                </a:ext>
              </a:extLst>
            </p:cNvPr>
            <p:cNvSpPr/>
            <p:nvPr/>
          </p:nvSpPr>
          <p:spPr>
            <a:xfrm>
              <a:off x="8649447" y="1773133"/>
              <a:ext cx="2776821" cy="1194686"/>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mn-ea"/>
                </a:rPr>
                <a:t>请输入正文内容请输入正文内容请输入正文内容请输入正文内容请输入正文内容请输入正文内容请输入正文内容请输入正文内</a:t>
              </a:r>
              <a:endParaRPr lang="en-US" altLang="zh-CN" sz="1400" dirty="0">
                <a:solidFill>
                  <a:schemeClr val="tx1">
                    <a:lumMod val="75000"/>
                    <a:lumOff val="25000"/>
                  </a:schemeClr>
                </a:solidFill>
                <a:latin typeface="+mn-ea"/>
              </a:endParaRPr>
            </a:p>
          </p:txBody>
        </p:sp>
      </p:grpSp>
      <p:grpSp>
        <p:nvGrpSpPr>
          <p:cNvPr id="2" name="组合 1">
            <a:extLst>
              <a:ext uri="{FF2B5EF4-FFF2-40B4-BE49-F238E27FC236}">
                <a16:creationId xmlns:a16="http://schemas.microsoft.com/office/drawing/2014/main" xmlns="" id="{948D45F3-231F-45EB-A8E5-53C5BFC32E7F}"/>
              </a:ext>
            </a:extLst>
          </p:cNvPr>
          <p:cNvGrpSpPr/>
          <p:nvPr/>
        </p:nvGrpSpPr>
        <p:grpSpPr>
          <a:xfrm>
            <a:off x="5038687" y="3856024"/>
            <a:ext cx="3246501" cy="2298700"/>
            <a:chOff x="5038687" y="3856024"/>
            <a:chExt cx="3246501" cy="2298700"/>
          </a:xfrm>
        </p:grpSpPr>
        <p:grpSp>
          <p:nvGrpSpPr>
            <p:cNvPr id="52" name="组合 51">
              <a:extLst>
                <a:ext uri="{FF2B5EF4-FFF2-40B4-BE49-F238E27FC236}">
                  <a16:creationId xmlns:a16="http://schemas.microsoft.com/office/drawing/2014/main" xmlns="" id="{B3524BCA-222E-45DC-A520-4EDA72C8B18C}"/>
                </a:ext>
              </a:extLst>
            </p:cNvPr>
            <p:cNvGrpSpPr/>
            <p:nvPr/>
          </p:nvGrpSpPr>
          <p:grpSpPr>
            <a:xfrm>
              <a:off x="5038687" y="3856024"/>
              <a:ext cx="3246501" cy="2298700"/>
              <a:chOff x="5038687" y="3856024"/>
              <a:chExt cx="3246501" cy="2298700"/>
            </a:xfrm>
          </p:grpSpPr>
          <p:sp>
            <p:nvSpPr>
              <p:cNvPr id="12" name="矩形: 圆角 11">
                <a:extLst>
                  <a:ext uri="{FF2B5EF4-FFF2-40B4-BE49-F238E27FC236}">
                    <a16:creationId xmlns:a16="http://schemas.microsoft.com/office/drawing/2014/main" xmlns="" id="{953A881D-2F73-4202-B455-683C88543FE5}"/>
                  </a:ext>
                </a:extLst>
              </p:cNvPr>
              <p:cNvSpPr/>
              <p:nvPr/>
            </p:nvSpPr>
            <p:spPr>
              <a:xfrm>
                <a:off x="5038687" y="3856024"/>
                <a:ext cx="3246501" cy="2298700"/>
              </a:xfrm>
              <a:prstGeom prst="roundRect">
                <a:avLst>
                  <a:gd name="adj" fmla="val 5800"/>
                </a:avLst>
              </a:prstGeom>
              <a:solidFill>
                <a:schemeClr val="bg1"/>
              </a:solidFill>
              <a:ln>
                <a:noFill/>
              </a:ln>
              <a:effectLst>
                <a:outerShdw blurRad="5207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7" name="任意多边形: 形状 46">
                <a:extLst>
                  <a:ext uri="{FF2B5EF4-FFF2-40B4-BE49-F238E27FC236}">
                    <a16:creationId xmlns:a16="http://schemas.microsoft.com/office/drawing/2014/main" xmlns="" id="{E71DA9E7-05A2-4DA0-AC68-447AFD1AFDC5}"/>
                  </a:ext>
                </a:extLst>
              </p:cNvPr>
              <p:cNvSpPr/>
              <p:nvPr/>
            </p:nvSpPr>
            <p:spPr>
              <a:xfrm>
                <a:off x="5038687" y="6017564"/>
                <a:ext cx="3246501" cy="137160"/>
              </a:xfrm>
              <a:custGeom>
                <a:avLst/>
                <a:gdLst>
                  <a:gd name="connsiteX0" fmla="*/ 0 w 3246501"/>
                  <a:gd name="connsiteY0" fmla="*/ 0 h 137160"/>
                  <a:gd name="connsiteX1" fmla="*/ 3246501 w 3246501"/>
                  <a:gd name="connsiteY1" fmla="*/ 0 h 137160"/>
                  <a:gd name="connsiteX2" fmla="*/ 3246501 w 3246501"/>
                  <a:gd name="connsiteY2" fmla="*/ 3835 h 137160"/>
                  <a:gd name="connsiteX3" fmla="*/ 3113176 w 3246501"/>
                  <a:gd name="connsiteY3" fmla="*/ 137160 h 137160"/>
                  <a:gd name="connsiteX4" fmla="*/ 133325 w 3246501"/>
                  <a:gd name="connsiteY4" fmla="*/ 137160 h 137160"/>
                  <a:gd name="connsiteX5" fmla="*/ 0 w 3246501"/>
                  <a:gd name="connsiteY5" fmla="*/ 3835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6501" h="137160">
                    <a:moveTo>
                      <a:pt x="0" y="0"/>
                    </a:moveTo>
                    <a:lnTo>
                      <a:pt x="3246501" y="0"/>
                    </a:lnTo>
                    <a:lnTo>
                      <a:pt x="3246501" y="3835"/>
                    </a:lnTo>
                    <a:cubicBezTo>
                      <a:pt x="3246501" y="77468"/>
                      <a:pt x="3186809" y="137160"/>
                      <a:pt x="3113176" y="137160"/>
                    </a:cubicBezTo>
                    <a:lnTo>
                      <a:pt x="133325" y="137160"/>
                    </a:lnTo>
                    <a:cubicBezTo>
                      <a:pt x="59692" y="137160"/>
                      <a:pt x="0" y="77468"/>
                      <a:pt x="0" y="3835"/>
                    </a:cubicBezTo>
                    <a:close/>
                  </a:path>
                </a:pathLst>
              </a:custGeom>
              <a:gradFill>
                <a:gsLst>
                  <a:gs pos="0">
                    <a:schemeClr val="accent3">
                      <a:lumMod val="60000"/>
                      <a:lumOff val="40000"/>
                    </a:schemeClr>
                  </a:gs>
                  <a:gs pos="100000">
                    <a:schemeClr val="accent3">
                      <a:lumMod val="75000"/>
                    </a:schemeClr>
                  </a:gs>
                </a:gsLst>
                <a:lin ang="2700000" scaled="0"/>
              </a:gradFill>
              <a:ln>
                <a:noFill/>
              </a:ln>
              <a:effectLst>
                <a:outerShdw blurRad="5207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等线" panose="020F0502020204030204"/>
                  <a:ea typeface="等线" panose="02010600030101010101" pitchFamily="2" charset="-122"/>
                </a:endParaRPr>
              </a:p>
            </p:txBody>
          </p:sp>
        </p:grpSp>
        <p:sp>
          <p:nvSpPr>
            <p:cNvPr id="41" name="矩形 40">
              <a:extLst>
                <a:ext uri="{FF2B5EF4-FFF2-40B4-BE49-F238E27FC236}">
                  <a16:creationId xmlns:a16="http://schemas.microsoft.com/office/drawing/2014/main" xmlns="" id="{A7986B74-58EB-4FED-A171-71373D40D119}"/>
                </a:ext>
              </a:extLst>
            </p:cNvPr>
            <p:cNvSpPr/>
            <p:nvPr/>
          </p:nvSpPr>
          <p:spPr>
            <a:xfrm>
              <a:off x="5203303" y="4166421"/>
              <a:ext cx="2738857" cy="400110"/>
            </a:xfrm>
            <a:prstGeom prst="rect">
              <a:avLst/>
            </a:prstGeom>
          </p:spPr>
          <p:txBody>
            <a:bodyPr wrap="square">
              <a:spAutoFit/>
            </a:bodyPr>
            <a:lstStyle/>
            <a:p>
              <a:pPr>
                <a:defRPr/>
              </a:pPr>
              <a:r>
                <a:rPr lang="zh-CN" altLang="en-US" sz="2000" spc="300" dirty="0">
                  <a:solidFill>
                    <a:schemeClr val="accent2"/>
                  </a:solidFill>
                  <a:latin typeface="+mj-ea"/>
                  <a:ea typeface="+mj-ea"/>
                </a:rPr>
                <a:t>社会层面</a:t>
              </a:r>
              <a:endParaRPr lang="en-US" altLang="zh-CN" sz="2000" spc="300" dirty="0">
                <a:solidFill>
                  <a:schemeClr val="accent2"/>
                </a:solidFill>
                <a:latin typeface="+mj-ea"/>
                <a:ea typeface="+mj-ea"/>
              </a:endParaRPr>
            </a:p>
          </p:txBody>
        </p:sp>
        <p:sp>
          <p:nvSpPr>
            <p:cNvPr id="42" name="矩形 41">
              <a:extLst>
                <a:ext uri="{FF2B5EF4-FFF2-40B4-BE49-F238E27FC236}">
                  <a16:creationId xmlns:a16="http://schemas.microsoft.com/office/drawing/2014/main" xmlns="" id="{592260C7-C169-4521-9260-2F16A9461AE2}"/>
                </a:ext>
              </a:extLst>
            </p:cNvPr>
            <p:cNvSpPr/>
            <p:nvPr/>
          </p:nvSpPr>
          <p:spPr>
            <a:xfrm>
              <a:off x="5203303" y="4594259"/>
              <a:ext cx="2776821" cy="1194686"/>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mn-ea"/>
                </a:rPr>
                <a:t>请输入正文内容请输入正文内容请输入正文内容请输入正文内容请输入正文内容请输入正文内容请输入正文内容请输入正文内</a:t>
              </a:r>
              <a:endParaRPr lang="en-US" altLang="zh-CN" sz="1400" dirty="0">
                <a:solidFill>
                  <a:schemeClr val="tx1">
                    <a:lumMod val="75000"/>
                    <a:lumOff val="25000"/>
                  </a:schemeClr>
                </a:solidFill>
                <a:latin typeface="+mn-ea"/>
              </a:endParaRPr>
            </a:p>
          </p:txBody>
        </p:sp>
      </p:grpSp>
      <p:grpSp>
        <p:nvGrpSpPr>
          <p:cNvPr id="3" name="组合 2">
            <a:extLst>
              <a:ext uri="{FF2B5EF4-FFF2-40B4-BE49-F238E27FC236}">
                <a16:creationId xmlns:a16="http://schemas.microsoft.com/office/drawing/2014/main" xmlns="" id="{BCC6C638-7C93-46A7-A175-FFC969540B8B}"/>
              </a:ext>
            </a:extLst>
          </p:cNvPr>
          <p:cNvGrpSpPr/>
          <p:nvPr/>
        </p:nvGrpSpPr>
        <p:grpSpPr>
          <a:xfrm>
            <a:off x="8481514" y="3856024"/>
            <a:ext cx="3246501" cy="2298700"/>
            <a:chOff x="8481514" y="3856024"/>
            <a:chExt cx="3246501" cy="2298700"/>
          </a:xfrm>
        </p:grpSpPr>
        <p:grpSp>
          <p:nvGrpSpPr>
            <p:cNvPr id="51" name="组合 50">
              <a:extLst>
                <a:ext uri="{FF2B5EF4-FFF2-40B4-BE49-F238E27FC236}">
                  <a16:creationId xmlns:a16="http://schemas.microsoft.com/office/drawing/2014/main" xmlns="" id="{39BF9948-46E0-47A1-9EFC-E0ECF057B737}"/>
                </a:ext>
              </a:extLst>
            </p:cNvPr>
            <p:cNvGrpSpPr/>
            <p:nvPr/>
          </p:nvGrpSpPr>
          <p:grpSpPr>
            <a:xfrm>
              <a:off x="8481514" y="3856024"/>
              <a:ext cx="3246501" cy="2298700"/>
              <a:chOff x="8481514" y="3856024"/>
              <a:chExt cx="3246501" cy="2298700"/>
            </a:xfrm>
          </p:grpSpPr>
          <p:sp>
            <p:nvSpPr>
              <p:cNvPr id="14" name="矩形: 圆角 13">
                <a:extLst>
                  <a:ext uri="{FF2B5EF4-FFF2-40B4-BE49-F238E27FC236}">
                    <a16:creationId xmlns:a16="http://schemas.microsoft.com/office/drawing/2014/main" xmlns="" id="{4B95A4D7-57C5-48EF-95C6-D79E690D7806}"/>
                  </a:ext>
                </a:extLst>
              </p:cNvPr>
              <p:cNvSpPr/>
              <p:nvPr/>
            </p:nvSpPr>
            <p:spPr>
              <a:xfrm>
                <a:off x="8481514" y="3856024"/>
                <a:ext cx="3246501" cy="2298700"/>
              </a:xfrm>
              <a:prstGeom prst="roundRect">
                <a:avLst>
                  <a:gd name="adj" fmla="val 5800"/>
                </a:avLst>
              </a:prstGeom>
              <a:solidFill>
                <a:schemeClr val="bg1"/>
              </a:solidFill>
              <a:ln>
                <a:noFill/>
              </a:ln>
              <a:effectLst>
                <a:outerShdw blurRad="5207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8" name="任意多边形: 形状 47">
                <a:extLst>
                  <a:ext uri="{FF2B5EF4-FFF2-40B4-BE49-F238E27FC236}">
                    <a16:creationId xmlns:a16="http://schemas.microsoft.com/office/drawing/2014/main" xmlns="" id="{2E27869A-1976-42EB-8985-DE506BDA2EFF}"/>
                  </a:ext>
                </a:extLst>
              </p:cNvPr>
              <p:cNvSpPr/>
              <p:nvPr/>
            </p:nvSpPr>
            <p:spPr>
              <a:xfrm>
                <a:off x="8481514" y="6017564"/>
                <a:ext cx="3246501" cy="137160"/>
              </a:xfrm>
              <a:custGeom>
                <a:avLst/>
                <a:gdLst>
                  <a:gd name="connsiteX0" fmla="*/ 0 w 3246501"/>
                  <a:gd name="connsiteY0" fmla="*/ 0 h 137160"/>
                  <a:gd name="connsiteX1" fmla="*/ 3246501 w 3246501"/>
                  <a:gd name="connsiteY1" fmla="*/ 0 h 137160"/>
                  <a:gd name="connsiteX2" fmla="*/ 3246501 w 3246501"/>
                  <a:gd name="connsiteY2" fmla="*/ 3835 h 137160"/>
                  <a:gd name="connsiteX3" fmla="*/ 3113176 w 3246501"/>
                  <a:gd name="connsiteY3" fmla="*/ 137160 h 137160"/>
                  <a:gd name="connsiteX4" fmla="*/ 133325 w 3246501"/>
                  <a:gd name="connsiteY4" fmla="*/ 137160 h 137160"/>
                  <a:gd name="connsiteX5" fmla="*/ 0 w 3246501"/>
                  <a:gd name="connsiteY5" fmla="*/ 3835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6501" h="137160">
                    <a:moveTo>
                      <a:pt x="0" y="0"/>
                    </a:moveTo>
                    <a:lnTo>
                      <a:pt x="3246501" y="0"/>
                    </a:lnTo>
                    <a:lnTo>
                      <a:pt x="3246501" y="3835"/>
                    </a:lnTo>
                    <a:cubicBezTo>
                      <a:pt x="3246501" y="77468"/>
                      <a:pt x="3186809" y="137160"/>
                      <a:pt x="3113176" y="137160"/>
                    </a:cubicBezTo>
                    <a:lnTo>
                      <a:pt x="133325" y="137160"/>
                    </a:lnTo>
                    <a:cubicBezTo>
                      <a:pt x="59692" y="137160"/>
                      <a:pt x="0" y="77468"/>
                      <a:pt x="0" y="3835"/>
                    </a:cubicBezTo>
                    <a:close/>
                  </a:path>
                </a:pathLst>
              </a:custGeom>
              <a:gradFill>
                <a:gsLst>
                  <a:gs pos="0">
                    <a:schemeClr val="accent3">
                      <a:lumMod val="60000"/>
                      <a:lumOff val="40000"/>
                    </a:schemeClr>
                  </a:gs>
                  <a:gs pos="100000">
                    <a:schemeClr val="accent3">
                      <a:lumMod val="75000"/>
                    </a:schemeClr>
                  </a:gs>
                </a:gsLst>
                <a:lin ang="2700000" scaled="0"/>
              </a:gradFill>
              <a:ln>
                <a:noFill/>
              </a:ln>
              <a:effectLst>
                <a:outerShdw blurRad="5207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43" name="矩形 42">
              <a:extLst>
                <a:ext uri="{FF2B5EF4-FFF2-40B4-BE49-F238E27FC236}">
                  <a16:creationId xmlns:a16="http://schemas.microsoft.com/office/drawing/2014/main" xmlns="" id="{4B465975-16A6-4E27-A57F-5BC9F7016A03}"/>
                </a:ext>
              </a:extLst>
            </p:cNvPr>
            <p:cNvSpPr/>
            <p:nvPr/>
          </p:nvSpPr>
          <p:spPr>
            <a:xfrm>
              <a:off x="8649447" y="4166421"/>
              <a:ext cx="2738857" cy="400110"/>
            </a:xfrm>
            <a:prstGeom prst="rect">
              <a:avLst/>
            </a:prstGeom>
          </p:spPr>
          <p:txBody>
            <a:bodyPr wrap="square">
              <a:spAutoFit/>
            </a:bodyPr>
            <a:lstStyle/>
            <a:p>
              <a:pPr>
                <a:defRPr/>
              </a:pPr>
              <a:r>
                <a:rPr lang="zh-CN" altLang="en-US" sz="2000" spc="300" dirty="0">
                  <a:solidFill>
                    <a:schemeClr val="accent2"/>
                  </a:solidFill>
                  <a:latin typeface="+mj-ea"/>
                  <a:ea typeface="+mj-ea"/>
                </a:rPr>
                <a:t>国家层面</a:t>
              </a:r>
              <a:endParaRPr lang="en-US" altLang="zh-CN" sz="2000" spc="300" dirty="0">
                <a:solidFill>
                  <a:schemeClr val="accent2"/>
                </a:solidFill>
                <a:latin typeface="+mj-ea"/>
                <a:ea typeface="+mj-ea"/>
              </a:endParaRPr>
            </a:p>
          </p:txBody>
        </p:sp>
        <p:sp>
          <p:nvSpPr>
            <p:cNvPr id="44" name="矩形 43">
              <a:extLst>
                <a:ext uri="{FF2B5EF4-FFF2-40B4-BE49-F238E27FC236}">
                  <a16:creationId xmlns:a16="http://schemas.microsoft.com/office/drawing/2014/main" xmlns="" id="{8B5F8C02-26FF-409F-8376-C39D3B9381EB}"/>
                </a:ext>
              </a:extLst>
            </p:cNvPr>
            <p:cNvSpPr/>
            <p:nvPr/>
          </p:nvSpPr>
          <p:spPr>
            <a:xfrm>
              <a:off x="8649447" y="4594259"/>
              <a:ext cx="2776821" cy="1194686"/>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mn-ea"/>
                </a:rPr>
                <a:t>请输入正文内容请输入正文内容请输入正文内容请输入正文内容请输入正文内容请输入正文内容请输入正文内容请输入正文内</a:t>
              </a:r>
              <a:endParaRPr lang="en-US" altLang="zh-CN" sz="1400" dirty="0">
                <a:solidFill>
                  <a:schemeClr val="tx1">
                    <a:lumMod val="75000"/>
                    <a:lumOff val="25000"/>
                  </a:schemeClr>
                </a:solidFill>
                <a:latin typeface="+mn-ea"/>
              </a:endParaRPr>
            </a:p>
          </p:txBody>
        </p:sp>
      </p:grpSp>
    </p:spTree>
    <p:extLst>
      <p:ext uri="{BB962C8B-B14F-4D97-AF65-F5344CB8AC3E}">
        <p14:creationId xmlns:p14="http://schemas.microsoft.com/office/powerpoint/2010/main" val="2837865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FEF1EE8-FAFC-4291-845C-B0F0CA61DFA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
          <a:stretch/>
        </p:blipFill>
        <p:spPr>
          <a:xfrm>
            <a:off x="0" y="0"/>
            <a:ext cx="12192000" cy="6858000"/>
          </a:xfrm>
          <a:prstGeom prst="rect">
            <a:avLst/>
          </a:prstGeom>
        </p:spPr>
      </p:pic>
      <p:sp>
        <p:nvSpPr>
          <p:cNvPr id="8" name="任意多边形: 形状 7">
            <a:extLst>
              <a:ext uri="{FF2B5EF4-FFF2-40B4-BE49-F238E27FC236}">
                <a16:creationId xmlns:a16="http://schemas.microsoft.com/office/drawing/2014/main" xmlns="" id="{D6E88793-F0A5-48A2-8692-781B16071016}"/>
              </a:ext>
            </a:extLst>
          </p:cNvPr>
          <p:cNvSpPr/>
          <p:nvPr/>
        </p:nvSpPr>
        <p:spPr>
          <a:xfrm>
            <a:off x="4" y="0"/>
            <a:ext cx="12192000" cy="6858000"/>
          </a:xfrm>
          <a:custGeom>
            <a:avLst/>
            <a:gdLst>
              <a:gd name="connsiteX0" fmla="*/ 9729462 w 12192000"/>
              <a:gd name="connsiteY0" fmla="*/ 0 h 6858000"/>
              <a:gd name="connsiteX1" fmla="*/ 12192000 w 12192000"/>
              <a:gd name="connsiteY1" fmla="*/ 0 h 6858000"/>
              <a:gd name="connsiteX2" fmla="*/ 12192000 w 12192000"/>
              <a:gd name="connsiteY2" fmla="*/ 6858000 h 6858000"/>
              <a:gd name="connsiteX3" fmla="*/ 5747174 w 12192000"/>
              <a:gd name="connsiteY3" fmla="*/ 6858000 h 6858000"/>
              <a:gd name="connsiteX4" fmla="*/ 5853601 w 12192000"/>
              <a:gd name="connsiteY4" fmla="*/ 6797237 h 6858000"/>
              <a:gd name="connsiteX5" fmla="*/ 7898520 w 12192000"/>
              <a:gd name="connsiteY5" fmla="*/ 5466992 h 6858000"/>
              <a:gd name="connsiteX6" fmla="*/ 12021729 w 12192000"/>
              <a:gd name="connsiteY6" fmla="*/ 1994374 h 6858000"/>
              <a:gd name="connsiteX7" fmla="*/ 10925499 w 12192000"/>
              <a:gd name="connsiteY7" fmla="*/ 705806 h 6858000"/>
              <a:gd name="connsiteX8" fmla="*/ 9764521 w 12192000"/>
              <a:gd name="connsiteY8" fmla="*/ 24176 h 6858000"/>
              <a:gd name="connsiteX9" fmla="*/ 0 w 12192000"/>
              <a:gd name="connsiteY9" fmla="*/ 0 h 6858000"/>
              <a:gd name="connsiteX10" fmla="*/ 9349631 w 12192000"/>
              <a:gd name="connsiteY10" fmla="*/ 0 h 6858000"/>
              <a:gd name="connsiteX11" fmla="*/ 9501479 w 12192000"/>
              <a:gd name="connsiteY11" fmla="*/ 146622 h 6858000"/>
              <a:gd name="connsiteX12" fmla="*/ 9932272 w 12192000"/>
              <a:gd name="connsiteY12" fmla="*/ 500853 h 6858000"/>
              <a:gd name="connsiteX13" fmla="*/ 11004327 w 12192000"/>
              <a:gd name="connsiteY13" fmla="*/ 1163006 h 6858000"/>
              <a:gd name="connsiteX14" fmla="*/ 11130451 w 12192000"/>
              <a:gd name="connsiteY14" fmla="*/ 2156233 h 6858000"/>
              <a:gd name="connsiteX15" fmla="*/ 7629455 w 12192000"/>
              <a:gd name="connsiteY15" fmla="*/ 4186306 h 6858000"/>
              <a:gd name="connsiteX16" fmla="*/ 2194769 w 12192000"/>
              <a:gd name="connsiteY16" fmla="*/ 6858000 h 6858000"/>
              <a:gd name="connsiteX17" fmla="*/ 0 w 12192000"/>
              <a:gd name="connsiteY1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6858000">
                <a:moveTo>
                  <a:pt x="9729462" y="0"/>
                </a:moveTo>
                <a:lnTo>
                  <a:pt x="12192000" y="0"/>
                </a:lnTo>
                <a:lnTo>
                  <a:pt x="12192000" y="6858000"/>
                </a:lnTo>
                <a:lnTo>
                  <a:pt x="5747174" y="6858000"/>
                </a:lnTo>
                <a:lnTo>
                  <a:pt x="5853601" y="6797237"/>
                </a:lnTo>
                <a:cubicBezTo>
                  <a:pt x="6484879" y="6431521"/>
                  <a:pt x="7122725" y="6031813"/>
                  <a:pt x="7898520" y="5466992"/>
                </a:cubicBezTo>
                <a:cubicBezTo>
                  <a:pt x="9139792" y="4563278"/>
                  <a:pt x="11801011" y="2835202"/>
                  <a:pt x="12021729" y="1994374"/>
                </a:cubicBezTo>
                <a:cubicBezTo>
                  <a:pt x="12242447" y="1153546"/>
                  <a:pt x="11402494" y="954727"/>
                  <a:pt x="10925499" y="705806"/>
                </a:cubicBezTo>
                <a:cubicBezTo>
                  <a:pt x="10508128" y="488000"/>
                  <a:pt x="10086869" y="240958"/>
                  <a:pt x="9764521" y="24176"/>
                </a:cubicBezTo>
                <a:close/>
                <a:moveTo>
                  <a:pt x="0" y="0"/>
                </a:moveTo>
                <a:lnTo>
                  <a:pt x="9349631" y="0"/>
                </a:lnTo>
                <a:lnTo>
                  <a:pt x="9501479" y="146622"/>
                </a:lnTo>
                <a:cubicBezTo>
                  <a:pt x="9632027" y="265904"/>
                  <a:pt x="9779697" y="388086"/>
                  <a:pt x="9932272" y="500853"/>
                </a:cubicBezTo>
                <a:cubicBezTo>
                  <a:pt x="10237422" y="726387"/>
                  <a:pt x="10700458" y="933408"/>
                  <a:pt x="11004327" y="1163006"/>
                </a:cubicBezTo>
                <a:cubicBezTo>
                  <a:pt x="11308196" y="1392604"/>
                  <a:pt x="11692930" y="1652350"/>
                  <a:pt x="11130451" y="2156233"/>
                </a:cubicBezTo>
                <a:cubicBezTo>
                  <a:pt x="10567972" y="2660116"/>
                  <a:pt x="9270120" y="3335494"/>
                  <a:pt x="7629455" y="4186306"/>
                </a:cubicBezTo>
                <a:lnTo>
                  <a:pt x="2194769" y="6858000"/>
                </a:lnTo>
                <a:lnTo>
                  <a:pt x="0" y="6858000"/>
                </a:lnTo>
                <a:close/>
              </a:path>
            </a:pathLst>
          </a:cu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pic>
        <p:nvPicPr>
          <p:cNvPr id="13" name="图片 12">
            <a:extLst>
              <a:ext uri="{FF2B5EF4-FFF2-40B4-BE49-F238E27FC236}">
                <a16:creationId xmlns:a16="http://schemas.microsoft.com/office/drawing/2014/main" xmlns="" id="{2DF91876-C075-4A57-9F8C-3B88D7C0DDA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811274">
            <a:off x="9728850" y="835269"/>
            <a:ext cx="1505016" cy="91652"/>
          </a:xfrm>
          <a:prstGeom prst="rect">
            <a:avLst/>
          </a:prstGeom>
        </p:spPr>
      </p:pic>
      <p:grpSp>
        <p:nvGrpSpPr>
          <p:cNvPr id="3" name="组合 2">
            <a:extLst>
              <a:ext uri="{FF2B5EF4-FFF2-40B4-BE49-F238E27FC236}">
                <a16:creationId xmlns:a16="http://schemas.microsoft.com/office/drawing/2014/main" xmlns="" id="{A2285EA5-1DED-4313-BEE3-5AFDEB3B7592}"/>
              </a:ext>
            </a:extLst>
          </p:cNvPr>
          <p:cNvGrpSpPr/>
          <p:nvPr/>
        </p:nvGrpSpPr>
        <p:grpSpPr>
          <a:xfrm>
            <a:off x="380018" y="4536721"/>
            <a:ext cx="2776821" cy="2473679"/>
            <a:chOff x="380018" y="4536721"/>
            <a:chExt cx="2776821" cy="2473679"/>
          </a:xfrm>
        </p:grpSpPr>
        <p:grpSp>
          <p:nvGrpSpPr>
            <p:cNvPr id="20" name="组合 19">
              <a:extLst>
                <a:ext uri="{FF2B5EF4-FFF2-40B4-BE49-F238E27FC236}">
                  <a16:creationId xmlns:a16="http://schemas.microsoft.com/office/drawing/2014/main" xmlns="" id="{C72306AE-EA0B-4571-8B25-306B39BB5277}"/>
                </a:ext>
              </a:extLst>
            </p:cNvPr>
            <p:cNvGrpSpPr/>
            <p:nvPr/>
          </p:nvGrpSpPr>
          <p:grpSpPr>
            <a:xfrm>
              <a:off x="380018" y="4536721"/>
              <a:ext cx="2776821" cy="1092851"/>
              <a:chOff x="999928" y="2852857"/>
              <a:chExt cx="2776821" cy="1092851"/>
            </a:xfrm>
          </p:grpSpPr>
          <p:grpSp>
            <p:nvGrpSpPr>
              <p:cNvPr id="19" name="组合 18">
                <a:extLst>
                  <a:ext uri="{FF2B5EF4-FFF2-40B4-BE49-F238E27FC236}">
                    <a16:creationId xmlns:a16="http://schemas.microsoft.com/office/drawing/2014/main" xmlns="" id="{7153572F-BFF8-419A-AE7C-4AFC8488D4A3}"/>
                  </a:ext>
                </a:extLst>
              </p:cNvPr>
              <p:cNvGrpSpPr/>
              <p:nvPr/>
            </p:nvGrpSpPr>
            <p:grpSpPr>
              <a:xfrm>
                <a:off x="1116528" y="2852857"/>
                <a:ext cx="1240592" cy="400110"/>
                <a:chOff x="1116528" y="2852857"/>
                <a:chExt cx="1240592" cy="400110"/>
              </a:xfrm>
            </p:grpSpPr>
            <p:sp>
              <p:nvSpPr>
                <p:cNvPr id="16" name="矩形: 圆角 15">
                  <a:extLst>
                    <a:ext uri="{FF2B5EF4-FFF2-40B4-BE49-F238E27FC236}">
                      <a16:creationId xmlns:a16="http://schemas.microsoft.com/office/drawing/2014/main" xmlns="" id="{B8F38984-CD77-4A03-9532-DC28518D50FB}"/>
                    </a:ext>
                  </a:extLst>
                </p:cNvPr>
                <p:cNvSpPr/>
                <p:nvPr/>
              </p:nvSpPr>
              <p:spPr>
                <a:xfrm>
                  <a:off x="1116528" y="2857501"/>
                  <a:ext cx="1240592" cy="379784"/>
                </a:xfrm>
                <a:prstGeom prst="roundRect">
                  <a:avLst>
                    <a:gd name="adj" fmla="val 50000"/>
                  </a:avLst>
                </a:prstGeom>
                <a:gradFill>
                  <a:gsLst>
                    <a:gs pos="29000">
                      <a:schemeClr val="accent3">
                        <a:lumMod val="60000"/>
                        <a:lumOff val="40000"/>
                      </a:schemeClr>
                    </a:gs>
                    <a:gs pos="100000">
                      <a:schemeClr val="accent3"/>
                    </a:gs>
                  </a:gsLst>
                  <a:lin ang="2700000" scaled="0"/>
                </a:gradFill>
                <a:ln>
                  <a:noFill/>
                </a:ln>
                <a:effectLst>
                  <a:outerShdw blurRad="114300" dist="114300" dir="1500000" sx="97000" sy="97000" algn="tl" rotWithShape="0">
                    <a:schemeClr val="accent3">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a:extLst>
                    <a:ext uri="{FF2B5EF4-FFF2-40B4-BE49-F238E27FC236}">
                      <a16:creationId xmlns:a16="http://schemas.microsoft.com/office/drawing/2014/main" xmlns="" id="{E0E79F3B-93CB-46B7-A59A-ECFBBE38F33D}"/>
                    </a:ext>
                  </a:extLst>
                </p:cNvPr>
                <p:cNvSpPr/>
                <p:nvPr/>
              </p:nvSpPr>
              <p:spPr>
                <a:xfrm>
                  <a:off x="1228528" y="2852857"/>
                  <a:ext cx="1079142" cy="400110"/>
                </a:xfrm>
                <a:prstGeom prst="rect">
                  <a:avLst/>
                </a:prstGeom>
              </p:spPr>
              <p:txBody>
                <a:bodyPr wrap="square">
                  <a:spAutoFit/>
                </a:bodyPr>
                <a:lstStyle/>
                <a:p>
                  <a:pPr>
                    <a:defRPr/>
                  </a:pPr>
                  <a:r>
                    <a:rPr lang="en-US" altLang="zh-CN" sz="2000" spc="300" dirty="0">
                      <a:solidFill>
                        <a:schemeClr val="accent1"/>
                      </a:solidFill>
                      <a:latin typeface="+mj-ea"/>
                      <a:ea typeface="+mj-ea"/>
                    </a:rPr>
                    <a:t>20XX</a:t>
                  </a:r>
                </a:p>
              </p:txBody>
            </p:sp>
          </p:grpSp>
          <p:sp>
            <p:nvSpPr>
              <p:cNvPr id="15" name="矩形 14">
                <a:extLst>
                  <a:ext uri="{FF2B5EF4-FFF2-40B4-BE49-F238E27FC236}">
                    <a16:creationId xmlns:a16="http://schemas.microsoft.com/office/drawing/2014/main" xmlns="" id="{D7071223-A7A6-40F7-AE13-BF1E71CFAEAA}"/>
                  </a:ext>
                </a:extLst>
              </p:cNvPr>
              <p:cNvSpPr/>
              <p:nvPr/>
            </p:nvSpPr>
            <p:spPr>
              <a:xfrm>
                <a:off x="999928" y="3311175"/>
                <a:ext cx="2776821" cy="634533"/>
              </a:xfrm>
              <a:prstGeom prst="rect">
                <a:avLst/>
              </a:prstGeom>
            </p:spPr>
            <p:txBody>
              <a:bodyPr wrap="square">
                <a:spAutoFit/>
              </a:bodyPr>
              <a:lstStyle/>
              <a:p>
                <a:pPr>
                  <a:lnSpc>
                    <a:spcPct val="130000"/>
                  </a:lnSpc>
                </a:pPr>
                <a:r>
                  <a:rPr lang="zh-CN" altLang="en-US" sz="1400" dirty="0">
                    <a:solidFill>
                      <a:schemeClr val="bg1"/>
                    </a:solidFill>
                    <a:latin typeface="+mn-ea"/>
                  </a:rPr>
                  <a:t>请输入正文内容请输入正文内容请输入正文内容请输入正文内容</a:t>
                </a:r>
                <a:endParaRPr lang="en-US" altLang="zh-CN" sz="1400" dirty="0">
                  <a:solidFill>
                    <a:schemeClr val="bg1"/>
                  </a:solidFill>
                  <a:latin typeface="+mn-ea"/>
                </a:endParaRPr>
              </a:p>
            </p:txBody>
          </p:sp>
        </p:grpSp>
        <p:cxnSp>
          <p:nvCxnSpPr>
            <p:cNvPr id="52" name="直接连接符 51">
              <a:extLst>
                <a:ext uri="{FF2B5EF4-FFF2-40B4-BE49-F238E27FC236}">
                  <a16:creationId xmlns:a16="http://schemas.microsoft.com/office/drawing/2014/main" xmlns="" id="{9C790AB5-370B-496D-86E9-FB37989BB76C}"/>
                </a:ext>
              </a:extLst>
            </p:cNvPr>
            <p:cNvCxnSpPr>
              <a:cxnSpLocks/>
            </p:cNvCxnSpPr>
            <p:nvPr/>
          </p:nvCxnSpPr>
          <p:spPr>
            <a:xfrm>
              <a:off x="2133600" y="5753356"/>
              <a:ext cx="0" cy="1257044"/>
            </a:xfrm>
            <a:prstGeom prst="line">
              <a:avLst/>
            </a:prstGeom>
            <a:ln w="9525">
              <a:gradFill>
                <a:gsLst>
                  <a:gs pos="0">
                    <a:schemeClr val="accent3"/>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xmlns="" id="{7919BBDB-0B6D-49B2-9AF1-E806CC69EDDD}"/>
              </a:ext>
            </a:extLst>
          </p:cNvPr>
          <p:cNvGrpSpPr/>
          <p:nvPr/>
        </p:nvGrpSpPr>
        <p:grpSpPr>
          <a:xfrm>
            <a:off x="2291706" y="3558020"/>
            <a:ext cx="2776821" cy="2644660"/>
            <a:chOff x="2291706" y="3558020"/>
            <a:chExt cx="2776821" cy="2644660"/>
          </a:xfrm>
        </p:grpSpPr>
        <p:grpSp>
          <p:nvGrpSpPr>
            <p:cNvPr id="31" name="组合 30">
              <a:extLst>
                <a:ext uri="{FF2B5EF4-FFF2-40B4-BE49-F238E27FC236}">
                  <a16:creationId xmlns:a16="http://schemas.microsoft.com/office/drawing/2014/main" xmlns="" id="{215344B2-8624-49ED-99A3-8E78938D1276}"/>
                </a:ext>
              </a:extLst>
            </p:cNvPr>
            <p:cNvGrpSpPr/>
            <p:nvPr/>
          </p:nvGrpSpPr>
          <p:grpSpPr>
            <a:xfrm>
              <a:off x="2291706" y="3558020"/>
              <a:ext cx="2776821" cy="1092851"/>
              <a:chOff x="999928" y="2852857"/>
              <a:chExt cx="2776821" cy="1092851"/>
            </a:xfrm>
          </p:grpSpPr>
          <p:grpSp>
            <p:nvGrpSpPr>
              <p:cNvPr id="32" name="组合 31">
                <a:extLst>
                  <a:ext uri="{FF2B5EF4-FFF2-40B4-BE49-F238E27FC236}">
                    <a16:creationId xmlns:a16="http://schemas.microsoft.com/office/drawing/2014/main" xmlns="" id="{7EC77988-AFA5-43F4-B654-AD7814989CBC}"/>
                  </a:ext>
                </a:extLst>
              </p:cNvPr>
              <p:cNvGrpSpPr/>
              <p:nvPr/>
            </p:nvGrpSpPr>
            <p:grpSpPr>
              <a:xfrm>
                <a:off x="1116528" y="2852857"/>
                <a:ext cx="1240592" cy="400110"/>
                <a:chOff x="1116528" y="2852857"/>
                <a:chExt cx="1240592" cy="400110"/>
              </a:xfrm>
            </p:grpSpPr>
            <p:sp>
              <p:nvSpPr>
                <p:cNvPr id="34" name="矩形: 圆角 33">
                  <a:extLst>
                    <a:ext uri="{FF2B5EF4-FFF2-40B4-BE49-F238E27FC236}">
                      <a16:creationId xmlns:a16="http://schemas.microsoft.com/office/drawing/2014/main" xmlns="" id="{7353B684-2B0B-4DCC-9C4C-571990CB63DA}"/>
                    </a:ext>
                  </a:extLst>
                </p:cNvPr>
                <p:cNvSpPr/>
                <p:nvPr/>
              </p:nvSpPr>
              <p:spPr>
                <a:xfrm>
                  <a:off x="1116528" y="2857501"/>
                  <a:ext cx="1240592" cy="379784"/>
                </a:xfrm>
                <a:prstGeom prst="roundRect">
                  <a:avLst>
                    <a:gd name="adj" fmla="val 50000"/>
                  </a:avLst>
                </a:prstGeom>
                <a:gradFill>
                  <a:gsLst>
                    <a:gs pos="29000">
                      <a:schemeClr val="accent3">
                        <a:lumMod val="60000"/>
                        <a:lumOff val="40000"/>
                      </a:schemeClr>
                    </a:gs>
                    <a:gs pos="100000">
                      <a:schemeClr val="accent3"/>
                    </a:gs>
                  </a:gsLst>
                  <a:lin ang="2700000" scaled="0"/>
                </a:gradFill>
                <a:ln>
                  <a:noFill/>
                </a:ln>
                <a:effectLst>
                  <a:outerShdw blurRad="114300" dist="114300" dir="1500000" sx="97000" sy="97000" algn="tl" rotWithShape="0">
                    <a:schemeClr val="accent3">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矩形 34">
                  <a:extLst>
                    <a:ext uri="{FF2B5EF4-FFF2-40B4-BE49-F238E27FC236}">
                      <a16:creationId xmlns:a16="http://schemas.microsoft.com/office/drawing/2014/main" xmlns="" id="{8D825F64-6A3A-4ED5-A55D-3865B0BDB8D7}"/>
                    </a:ext>
                  </a:extLst>
                </p:cNvPr>
                <p:cNvSpPr/>
                <p:nvPr/>
              </p:nvSpPr>
              <p:spPr>
                <a:xfrm>
                  <a:off x="1228528" y="2852857"/>
                  <a:ext cx="1079142" cy="400110"/>
                </a:xfrm>
                <a:prstGeom prst="rect">
                  <a:avLst/>
                </a:prstGeom>
              </p:spPr>
              <p:txBody>
                <a:bodyPr wrap="square">
                  <a:spAutoFit/>
                </a:bodyPr>
                <a:lstStyle/>
                <a:p>
                  <a:pPr>
                    <a:defRPr/>
                  </a:pPr>
                  <a:r>
                    <a:rPr lang="en-US" altLang="zh-CN" sz="2000" spc="300" dirty="0">
                      <a:solidFill>
                        <a:schemeClr val="accent1"/>
                      </a:solidFill>
                      <a:latin typeface="+mj-ea"/>
                      <a:ea typeface="+mj-ea"/>
                    </a:rPr>
                    <a:t>20XX</a:t>
                  </a:r>
                </a:p>
              </p:txBody>
            </p:sp>
          </p:grpSp>
          <p:sp>
            <p:nvSpPr>
              <p:cNvPr id="33" name="矩形 32">
                <a:extLst>
                  <a:ext uri="{FF2B5EF4-FFF2-40B4-BE49-F238E27FC236}">
                    <a16:creationId xmlns:a16="http://schemas.microsoft.com/office/drawing/2014/main" xmlns="" id="{31E5F9D4-6F55-4B72-A4E6-3D34A74F8809}"/>
                  </a:ext>
                </a:extLst>
              </p:cNvPr>
              <p:cNvSpPr/>
              <p:nvPr/>
            </p:nvSpPr>
            <p:spPr>
              <a:xfrm>
                <a:off x="999928" y="3311175"/>
                <a:ext cx="2776821" cy="634533"/>
              </a:xfrm>
              <a:prstGeom prst="rect">
                <a:avLst/>
              </a:prstGeom>
            </p:spPr>
            <p:txBody>
              <a:bodyPr wrap="square">
                <a:spAutoFit/>
              </a:bodyPr>
              <a:lstStyle/>
              <a:p>
                <a:pPr>
                  <a:lnSpc>
                    <a:spcPct val="130000"/>
                  </a:lnSpc>
                </a:pPr>
                <a:r>
                  <a:rPr lang="zh-CN" altLang="en-US" sz="1400" dirty="0">
                    <a:solidFill>
                      <a:schemeClr val="bg1"/>
                    </a:solidFill>
                    <a:latin typeface="+mn-ea"/>
                  </a:rPr>
                  <a:t>请输入正文内容请输入正文内容请输入正文内容请输入正文内容</a:t>
                </a:r>
                <a:endParaRPr lang="en-US" altLang="zh-CN" sz="1400" dirty="0">
                  <a:solidFill>
                    <a:schemeClr val="bg1"/>
                  </a:solidFill>
                  <a:latin typeface="+mn-ea"/>
                </a:endParaRPr>
              </a:p>
            </p:txBody>
          </p:sp>
        </p:grpSp>
        <p:cxnSp>
          <p:nvCxnSpPr>
            <p:cNvPr id="54" name="直接连接符 53">
              <a:extLst>
                <a:ext uri="{FF2B5EF4-FFF2-40B4-BE49-F238E27FC236}">
                  <a16:creationId xmlns:a16="http://schemas.microsoft.com/office/drawing/2014/main" xmlns="" id="{69057138-D999-4AA6-8C2D-8A48C677B8A0}"/>
                </a:ext>
              </a:extLst>
            </p:cNvPr>
            <p:cNvCxnSpPr>
              <a:cxnSpLocks/>
            </p:cNvCxnSpPr>
            <p:nvPr/>
          </p:nvCxnSpPr>
          <p:spPr>
            <a:xfrm>
              <a:off x="3587038" y="4683783"/>
              <a:ext cx="0" cy="1518897"/>
            </a:xfrm>
            <a:prstGeom prst="line">
              <a:avLst/>
            </a:prstGeom>
            <a:ln w="9525">
              <a:gradFill>
                <a:gsLst>
                  <a:gs pos="0">
                    <a:schemeClr val="accent3"/>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xmlns="" id="{0A8DE376-9E71-4D58-910F-7DD69EC37BA9}"/>
              </a:ext>
            </a:extLst>
          </p:cNvPr>
          <p:cNvGrpSpPr/>
          <p:nvPr/>
        </p:nvGrpSpPr>
        <p:grpSpPr>
          <a:xfrm>
            <a:off x="4203394" y="2579318"/>
            <a:ext cx="2776821" cy="2831001"/>
            <a:chOff x="4203394" y="2579318"/>
            <a:chExt cx="2776821" cy="2831001"/>
          </a:xfrm>
        </p:grpSpPr>
        <p:grpSp>
          <p:nvGrpSpPr>
            <p:cNvPr id="36" name="组合 35">
              <a:extLst>
                <a:ext uri="{FF2B5EF4-FFF2-40B4-BE49-F238E27FC236}">
                  <a16:creationId xmlns:a16="http://schemas.microsoft.com/office/drawing/2014/main" xmlns="" id="{B4C301B5-DE60-4959-A8E8-CBBC54BCD212}"/>
                </a:ext>
              </a:extLst>
            </p:cNvPr>
            <p:cNvGrpSpPr/>
            <p:nvPr/>
          </p:nvGrpSpPr>
          <p:grpSpPr>
            <a:xfrm>
              <a:off x="4203394" y="2579318"/>
              <a:ext cx="2776821" cy="1092851"/>
              <a:chOff x="999928" y="2852857"/>
              <a:chExt cx="2776821" cy="1092851"/>
            </a:xfrm>
          </p:grpSpPr>
          <p:grpSp>
            <p:nvGrpSpPr>
              <p:cNvPr id="37" name="组合 36">
                <a:extLst>
                  <a:ext uri="{FF2B5EF4-FFF2-40B4-BE49-F238E27FC236}">
                    <a16:creationId xmlns:a16="http://schemas.microsoft.com/office/drawing/2014/main" xmlns="" id="{55C0FAEB-9B01-4D52-91D1-DBD4A7F40E90}"/>
                  </a:ext>
                </a:extLst>
              </p:cNvPr>
              <p:cNvGrpSpPr/>
              <p:nvPr/>
            </p:nvGrpSpPr>
            <p:grpSpPr>
              <a:xfrm>
                <a:off x="1116528" y="2852857"/>
                <a:ext cx="1240592" cy="400110"/>
                <a:chOff x="1116528" y="2852857"/>
                <a:chExt cx="1240592" cy="400110"/>
              </a:xfrm>
            </p:grpSpPr>
            <p:sp>
              <p:nvSpPr>
                <p:cNvPr id="39" name="矩形: 圆角 38">
                  <a:extLst>
                    <a:ext uri="{FF2B5EF4-FFF2-40B4-BE49-F238E27FC236}">
                      <a16:creationId xmlns:a16="http://schemas.microsoft.com/office/drawing/2014/main" xmlns="" id="{FC2954D8-9935-4748-9442-0ED1CCF0E171}"/>
                    </a:ext>
                  </a:extLst>
                </p:cNvPr>
                <p:cNvSpPr/>
                <p:nvPr/>
              </p:nvSpPr>
              <p:spPr>
                <a:xfrm>
                  <a:off x="1116528" y="2857501"/>
                  <a:ext cx="1240592" cy="379784"/>
                </a:xfrm>
                <a:prstGeom prst="roundRect">
                  <a:avLst>
                    <a:gd name="adj" fmla="val 50000"/>
                  </a:avLst>
                </a:prstGeom>
                <a:gradFill>
                  <a:gsLst>
                    <a:gs pos="29000">
                      <a:schemeClr val="accent3">
                        <a:lumMod val="60000"/>
                        <a:lumOff val="40000"/>
                      </a:schemeClr>
                    </a:gs>
                    <a:gs pos="100000">
                      <a:schemeClr val="accent3"/>
                    </a:gs>
                  </a:gsLst>
                  <a:lin ang="2700000" scaled="0"/>
                </a:gradFill>
                <a:ln>
                  <a:noFill/>
                </a:ln>
                <a:effectLst>
                  <a:outerShdw blurRad="114300" dist="114300" dir="1500000" sx="97000" sy="97000" algn="tl" rotWithShape="0">
                    <a:schemeClr val="accent3">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矩形 39">
                  <a:extLst>
                    <a:ext uri="{FF2B5EF4-FFF2-40B4-BE49-F238E27FC236}">
                      <a16:creationId xmlns:a16="http://schemas.microsoft.com/office/drawing/2014/main" xmlns="" id="{4202E4E9-56D3-4932-8288-8D9FE3C3DF03}"/>
                    </a:ext>
                  </a:extLst>
                </p:cNvPr>
                <p:cNvSpPr/>
                <p:nvPr/>
              </p:nvSpPr>
              <p:spPr>
                <a:xfrm>
                  <a:off x="1228528" y="2852857"/>
                  <a:ext cx="1079142" cy="400110"/>
                </a:xfrm>
                <a:prstGeom prst="rect">
                  <a:avLst/>
                </a:prstGeom>
              </p:spPr>
              <p:txBody>
                <a:bodyPr wrap="square">
                  <a:spAutoFit/>
                </a:bodyPr>
                <a:lstStyle/>
                <a:p>
                  <a:pPr>
                    <a:defRPr/>
                  </a:pPr>
                  <a:r>
                    <a:rPr lang="en-US" altLang="zh-CN" sz="2000" spc="300" dirty="0">
                      <a:solidFill>
                        <a:schemeClr val="accent1"/>
                      </a:solidFill>
                      <a:latin typeface="+mj-ea"/>
                      <a:ea typeface="+mj-ea"/>
                    </a:rPr>
                    <a:t>20XX</a:t>
                  </a:r>
                </a:p>
              </p:txBody>
            </p:sp>
          </p:grpSp>
          <p:sp>
            <p:nvSpPr>
              <p:cNvPr id="38" name="矩形 37">
                <a:extLst>
                  <a:ext uri="{FF2B5EF4-FFF2-40B4-BE49-F238E27FC236}">
                    <a16:creationId xmlns:a16="http://schemas.microsoft.com/office/drawing/2014/main" xmlns="" id="{E6580C33-EEDB-482F-8093-3DC6A46DCA16}"/>
                  </a:ext>
                </a:extLst>
              </p:cNvPr>
              <p:cNvSpPr/>
              <p:nvPr/>
            </p:nvSpPr>
            <p:spPr>
              <a:xfrm>
                <a:off x="999928" y="3311175"/>
                <a:ext cx="2776821" cy="634533"/>
              </a:xfrm>
              <a:prstGeom prst="rect">
                <a:avLst/>
              </a:prstGeom>
            </p:spPr>
            <p:txBody>
              <a:bodyPr wrap="square">
                <a:spAutoFit/>
              </a:bodyPr>
              <a:lstStyle/>
              <a:p>
                <a:pPr>
                  <a:lnSpc>
                    <a:spcPct val="130000"/>
                  </a:lnSpc>
                </a:pPr>
                <a:r>
                  <a:rPr lang="zh-CN" altLang="en-US" sz="1400" dirty="0">
                    <a:solidFill>
                      <a:schemeClr val="bg1"/>
                    </a:solidFill>
                    <a:latin typeface="+mn-ea"/>
                  </a:rPr>
                  <a:t>请输入正文内容请输入正文内容请输入正文内容请输入正文内容</a:t>
                </a:r>
                <a:endParaRPr lang="en-US" altLang="zh-CN" sz="1400" dirty="0">
                  <a:solidFill>
                    <a:schemeClr val="bg1"/>
                  </a:solidFill>
                  <a:latin typeface="+mn-ea"/>
                </a:endParaRPr>
              </a:p>
            </p:txBody>
          </p:sp>
        </p:grpSp>
        <p:cxnSp>
          <p:nvCxnSpPr>
            <p:cNvPr id="56" name="直接连接符 55">
              <a:extLst>
                <a:ext uri="{FF2B5EF4-FFF2-40B4-BE49-F238E27FC236}">
                  <a16:creationId xmlns:a16="http://schemas.microsoft.com/office/drawing/2014/main" xmlns="" id="{51CDE7CF-1520-4950-B3E1-8B4C703A190C}"/>
                </a:ext>
              </a:extLst>
            </p:cNvPr>
            <p:cNvCxnSpPr>
              <a:cxnSpLocks/>
            </p:cNvCxnSpPr>
            <p:nvPr/>
          </p:nvCxnSpPr>
          <p:spPr>
            <a:xfrm>
              <a:off x="5194826" y="3891422"/>
              <a:ext cx="0" cy="1518897"/>
            </a:xfrm>
            <a:prstGeom prst="line">
              <a:avLst/>
            </a:prstGeom>
            <a:ln w="9525">
              <a:gradFill>
                <a:gsLst>
                  <a:gs pos="0">
                    <a:schemeClr val="accent3"/>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87392BAB-15E8-4D2D-826E-AF127E0FFE4F}"/>
              </a:ext>
            </a:extLst>
          </p:cNvPr>
          <p:cNvGrpSpPr/>
          <p:nvPr/>
        </p:nvGrpSpPr>
        <p:grpSpPr>
          <a:xfrm>
            <a:off x="6115082" y="1600616"/>
            <a:ext cx="2776821" cy="2732988"/>
            <a:chOff x="6115082" y="1600616"/>
            <a:chExt cx="2776821" cy="2732988"/>
          </a:xfrm>
        </p:grpSpPr>
        <p:grpSp>
          <p:nvGrpSpPr>
            <p:cNvPr id="41" name="组合 40">
              <a:extLst>
                <a:ext uri="{FF2B5EF4-FFF2-40B4-BE49-F238E27FC236}">
                  <a16:creationId xmlns:a16="http://schemas.microsoft.com/office/drawing/2014/main" xmlns="" id="{2EB1965B-780B-471C-AE41-C45D53C39A92}"/>
                </a:ext>
              </a:extLst>
            </p:cNvPr>
            <p:cNvGrpSpPr/>
            <p:nvPr/>
          </p:nvGrpSpPr>
          <p:grpSpPr>
            <a:xfrm>
              <a:off x="6115082" y="1600616"/>
              <a:ext cx="2776821" cy="1092851"/>
              <a:chOff x="999928" y="2852857"/>
              <a:chExt cx="2776821" cy="1092851"/>
            </a:xfrm>
          </p:grpSpPr>
          <p:grpSp>
            <p:nvGrpSpPr>
              <p:cNvPr id="42" name="组合 41">
                <a:extLst>
                  <a:ext uri="{FF2B5EF4-FFF2-40B4-BE49-F238E27FC236}">
                    <a16:creationId xmlns:a16="http://schemas.microsoft.com/office/drawing/2014/main" xmlns="" id="{7C9D3AC9-D462-426A-AE8F-304A8D8D055F}"/>
                  </a:ext>
                </a:extLst>
              </p:cNvPr>
              <p:cNvGrpSpPr/>
              <p:nvPr/>
            </p:nvGrpSpPr>
            <p:grpSpPr>
              <a:xfrm>
                <a:off x="1116528" y="2852857"/>
                <a:ext cx="1240592" cy="400110"/>
                <a:chOff x="1116528" y="2852857"/>
                <a:chExt cx="1240592" cy="400110"/>
              </a:xfrm>
            </p:grpSpPr>
            <p:sp>
              <p:nvSpPr>
                <p:cNvPr id="44" name="矩形: 圆角 43">
                  <a:extLst>
                    <a:ext uri="{FF2B5EF4-FFF2-40B4-BE49-F238E27FC236}">
                      <a16:creationId xmlns:a16="http://schemas.microsoft.com/office/drawing/2014/main" xmlns="" id="{26E1D5AC-9EC5-43A0-BC90-05504A5791C5}"/>
                    </a:ext>
                  </a:extLst>
                </p:cNvPr>
                <p:cNvSpPr/>
                <p:nvPr/>
              </p:nvSpPr>
              <p:spPr>
                <a:xfrm>
                  <a:off x="1116528" y="2857501"/>
                  <a:ext cx="1240592" cy="379784"/>
                </a:xfrm>
                <a:prstGeom prst="roundRect">
                  <a:avLst>
                    <a:gd name="adj" fmla="val 50000"/>
                  </a:avLst>
                </a:prstGeom>
                <a:gradFill>
                  <a:gsLst>
                    <a:gs pos="29000">
                      <a:schemeClr val="accent3">
                        <a:lumMod val="60000"/>
                        <a:lumOff val="40000"/>
                      </a:schemeClr>
                    </a:gs>
                    <a:gs pos="100000">
                      <a:schemeClr val="accent3"/>
                    </a:gs>
                  </a:gsLst>
                  <a:lin ang="2700000" scaled="0"/>
                </a:gradFill>
                <a:ln>
                  <a:noFill/>
                </a:ln>
                <a:effectLst>
                  <a:outerShdw blurRad="114300" dist="114300" dir="1500000" sx="97000" sy="97000" algn="tl" rotWithShape="0">
                    <a:schemeClr val="accent3">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矩形 44">
                  <a:extLst>
                    <a:ext uri="{FF2B5EF4-FFF2-40B4-BE49-F238E27FC236}">
                      <a16:creationId xmlns:a16="http://schemas.microsoft.com/office/drawing/2014/main" xmlns="" id="{AA42C8D4-38AC-4157-8BBE-8EEE3FB3D468}"/>
                    </a:ext>
                  </a:extLst>
                </p:cNvPr>
                <p:cNvSpPr/>
                <p:nvPr/>
              </p:nvSpPr>
              <p:spPr>
                <a:xfrm>
                  <a:off x="1228528" y="2852857"/>
                  <a:ext cx="1079142" cy="400110"/>
                </a:xfrm>
                <a:prstGeom prst="rect">
                  <a:avLst/>
                </a:prstGeom>
              </p:spPr>
              <p:txBody>
                <a:bodyPr wrap="square">
                  <a:spAutoFit/>
                </a:bodyPr>
                <a:lstStyle/>
                <a:p>
                  <a:pPr>
                    <a:defRPr/>
                  </a:pPr>
                  <a:r>
                    <a:rPr lang="en-US" altLang="zh-CN" sz="2000" spc="300" dirty="0">
                      <a:solidFill>
                        <a:schemeClr val="accent1"/>
                      </a:solidFill>
                      <a:latin typeface="+mj-ea"/>
                      <a:ea typeface="+mj-ea"/>
                    </a:rPr>
                    <a:t>20XX</a:t>
                  </a:r>
                </a:p>
              </p:txBody>
            </p:sp>
          </p:grpSp>
          <p:sp>
            <p:nvSpPr>
              <p:cNvPr id="43" name="矩形 42">
                <a:extLst>
                  <a:ext uri="{FF2B5EF4-FFF2-40B4-BE49-F238E27FC236}">
                    <a16:creationId xmlns:a16="http://schemas.microsoft.com/office/drawing/2014/main" xmlns="" id="{72347E0D-C9FC-4FB2-8A68-47F0B4A3EB7D}"/>
                  </a:ext>
                </a:extLst>
              </p:cNvPr>
              <p:cNvSpPr/>
              <p:nvPr/>
            </p:nvSpPr>
            <p:spPr>
              <a:xfrm>
                <a:off x="999928" y="3311175"/>
                <a:ext cx="2776821" cy="634533"/>
              </a:xfrm>
              <a:prstGeom prst="rect">
                <a:avLst/>
              </a:prstGeom>
            </p:spPr>
            <p:txBody>
              <a:bodyPr wrap="square">
                <a:spAutoFit/>
              </a:bodyPr>
              <a:lstStyle/>
              <a:p>
                <a:pPr>
                  <a:lnSpc>
                    <a:spcPct val="130000"/>
                  </a:lnSpc>
                </a:pPr>
                <a:r>
                  <a:rPr lang="zh-CN" altLang="en-US" sz="1400" dirty="0">
                    <a:solidFill>
                      <a:schemeClr val="bg1"/>
                    </a:solidFill>
                    <a:latin typeface="+mn-ea"/>
                  </a:rPr>
                  <a:t>请输入正文内容请输入正文内容请输入正文内容请输入正文内容</a:t>
                </a:r>
                <a:endParaRPr lang="en-US" altLang="zh-CN" sz="1400" dirty="0">
                  <a:solidFill>
                    <a:schemeClr val="bg1"/>
                  </a:solidFill>
                  <a:latin typeface="+mn-ea"/>
                </a:endParaRPr>
              </a:p>
            </p:txBody>
          </p:sp>
        </p:grpSp>
        <p:cxnSp>
          <p:nvCxnSpPr>
            <p:cNvPr id="57" name="直接连接符 56">
              <a:extLst>
                <a:ext uri="{FF2B5EF4-FFF2-40B4-BE49-F238E27FC236}">
                  <a16:creationId xmlns:a16="http://schemas.microsoft.com/office/drawing/2014/main" xmlns="" id="{6948AF72-F285-4489-9795-310422BC78AB}"/>
                </a:ext>
              </a:extLst>
            </p:cNvPr>
            <p:cNvCxnSpPr>
              <a:cxnSpLocks/>
            </p:cNvCxnSpPr>
            <p:nvPr/>
          </p:nvCxnSpPr>
          <p:spPr>
            <a:xfrm>
              <a:off x="7023921" y="2814707"/>
              <a:ext cx="0" cy="1518897"/>
            </a:xfrm>
            <a:prstGeom prst="line">
              <a:avLst/>
            </a:prstGeom>
            <a:ln w="9525">
              <a:gradFill>
                <a:gsLst>
                  <a:gs pos="0">
                    <a:schemeClr val="accent3"/>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xmlns="" id="{EA6E7360-4E62-4F66-BF11-C914913372FF}"/>
              </a:ext>
            </a:extLst>
          </p:cNvPr>
          <p:cNvGrpSpPr/>
          <p:nvPr/>
        </p:nvGrpSpPr>
        <p:grpSpPr>
          <a:xfrm>
            <a:off x="8026771" y="621914"/>
            <a:ext cx="2776821" cy="2704501"/>
            <a:chOff x="8026771" y="621914"/>
            <a:chExt cx="2776821" cy="2704501"/>
          </a:xfrm>
        </p:grpSpPr>
        <p:grpSp>
          <p:nvGrpSpPr>
            <p:cNvPr id="46" name="组合 45">
              <a:extLst>
                <a:ext uri="{FF2B5EF4-FFF2-40B4-BE49-F238E27FC236}">
                  <a16:creationId xmlns:a16="http://schemas.microsoft.com/office/drawing/2014/main" xmlns="" id="{6264EFDF-66D2-4A17-BC83-8AC854D56E49}"/>
                </a:ext>
              </a:extLst>
            </p:cNvPr>
            <p:cNvGrpSpPr/>
            <p:nvPr/>
          </p:nvGrpSpPr>
          <p:grpSpPr>
            <a:xfrm>
              <a:off x="8026771" y="621914"/>
              <a:ext cx="2776821" cy="1092851"/>
              <a:chOff x="999928" y="2852857"/>
              <a:chExt cx="2776821" cy="1092851"/>
            </a:xfrm>
          </p:grpSpPr>
          <p:grpSp>
            <p:nvGrpSpPr>
              <p:cNvPr id="47" name="组合 46">
                <a:extLst>
                  <a:ext uri="{FF2B5EF4-FFF2-40B4-BE49-F238E27FC236}">
                    <a16:creationId xmlns:a16="http://schemas.microsoft.com/office/drawing/2014/main" xmlns="" id="{F381AF80-548F-4E47-A158-6F102B2D7B52}"/>
                  </a:ext>
                </a:extLst>
              </p:cNvPr>
              <p:cNvGrpSpPr/>
              <p:nvPr/>
            </p:nvGrpSpPr>
            <p:grpSpPr>
              <a:xfrm>
                <a:off x="1116528" y="2852857"/>
                <a:ext cx="1240592" cy="400110"/>
                <a:chOff x="1116528" y="2852857"/>
                <a:chExt cx="1240592" cy="400110"/>
              </a:xfrm>
            </p:grpSpPr>
            <p:sp>
              <p:nvSpPr>
                <p:cNvPr id="49" name="矩形: 圆角 48">
                  <a:extLst>
                    <a:ext uri="{FF2B5EF4-FFF2-40B4-BE49-F238E27FC236}">
                      <a16:creationId xmlns:a16="http://schemas.microsoft.com/office/drawing/2014/main" xmlns="" id="{59152B98-42C5-4330-AECE-F9861CC4A253}"/>
                    </a:ext>
                  </a:extLst>
                </p:cNvPr>
                <p:cNvSpPr/>
                <p:nvPr/>
              </p:nvSpPr>
              <p:spPr>
                <a:xfrm>
                  <a:off x="1116528" y="2857501"/>
                  <a:ext cx="1240592" cy="379784"/>
                </a:xfrm>
                <a:prstGeom prst="roundRect">
                  <a:avLst>
                    <a:gd name="adj" fmla="val 50000"/>
                  </a:avLst>
                </a:prstGeom>
                <a:gradFill>
                  <a:gsLst>
                    <a:gs pos="29000">
                      <a:schemeClr val="accent3">
                        <a:lumMod val="60000"/>
                        <a:lumOff val="40000"/>
                      </a:schemeClr>
                    </a:gs>
                    <a:gs pos="100000">
                      <a:schemeClr val="accent3"/>
                    </a:gs>
                  </a:gsLst>
                  <a:lin ang="2700000" scaled="0"/>
                </a:gradFill>
                <a:ln>
                  <a:noFill/>
                </a:ln>
                <a:effectLst>
                  <a:outerShdw blurRad="114300" dist="114300" dir="1500000" sx="97000" sy="97000" algn="tl" rotWithShape="0">
                    <a:schemeClr val="accent3">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0" name="矩形 49">
                  <a:extLst>
                    <a:ext uri="{FF2B5EF4-FFF2-40B4-BE49-F238E27FC236}">
                      <a16:creationId xmlns:a16="http://schemas.microsoft.com/office/drawing/2014/main" xmlns="" id="{6EB86D35-7760-4108-A21C-339FE28CE18A}"/>
                    </a:ext>
                  </a:extLst>
                </p:cNvPr>
                <p:cNvSpPr/>
                <p:nvPr/>
              </p:nvSpPr>
              <p:spPr>
                <a:xfrm>
                  <a:off x="1228528" y="2852857"/>
                  <a:ext cx="1079142" cy="400110"/>
                </a:xfrm>
                <a:prstGeom prst="rect">
                  <a:avLst/>
                </a:prstGeom>
              </p:spPr>
              <p:txBody>
                <a:bodyPr wrap="square">
                  <a:spAutoFit/>
                </a:bodyPr>
                <a:lstStyle/>
                <a:p>
                  <a:pPr>
                    <a:defRPr/>
                  </a:pPr>
                  <a:r>
                    <a:rPr lang="en-US" altLang="zh-CN" sz="2000" spc="300" dirty="0">
                      <a:solidFill>
                        <a:schemeClr val="accent1"/>
                      </a:solidFill>
                      <a:latin typeface="+mj-ea"/>
                      <a:ea typeface="+mj-ea"/>
                    </a:rPr>
                    <a:t>20XX</a:t>
                  </a:r>
                </a:p>
              </p:txBody>
            </p:sp>
          </p:grpSp>
          <p:sp>
            <p:nvSpPr>
              <p:cNvPr id="48" name="矩形 47">
                <a:extLst>
                  <a:ext uri="{FF2B5EF4-FFF2-40B4-BE49-F238E27FC236}">
                    <a16:creationId xmlns:a16="http://schemas.microsoft.com/office/drawing/2014/main" xmlns="" id="{1F942944-4F8D-4A52-8D2E-31CF1DFABD5A}"/>
                  </a:ext>
                </a:extLst>
              </p:cNvPr>
              <p:cNvSpPr/>
              <p:nvPr/>
            </p:nvSpPr>
            <p:spPr>
              <a:xfrm>
                <a:off x="999928" y="3311175"/>
                <a:ext cx="2776821" cy="634533"/>
              </a:xfrm>
              <a:prstGeom prst="rect">
                <a:avLst/>
              </a:prstGeom>
            </p:spPr>
            <p:txBody>
              <a:bodyPr wrap="square">
                <a:spAutoFit/>
              </a:bodyPr>
              <a:lstStyle/>
              <a:p>
                <a:pPr>
                  <a:lnSpc>
                    <a:spcPct val="130000"/>
                  </a:lnSpc>
                </a:pPr>
                <a:r>
                  <a:rPr lang="zh-CN" altLang="en-US" sz="1400" dirty="0">
                    <a:solidFill>
                      <a:schemeClr val="bg1"/>
                    </a:solidFill>
                    <a:latin typeface="+mn-ea"/>
                  </a:rPr>
                  <a:t>请输入正文内容请输入正文内容请输入正文内容请输入正文内容</a:t>
                </a:r>
                <a:endParaRPr lang="en-US" altLang="zh-CN" sz="1400" dirty="0">
                  <a:solidFill>
                    <a:schemeClr val="bg1"/>
                  </a:solidFill>
                  <a:latin typeface="+mn-ea"/>
                </a:endParaRPr>
              </a:p>
            </p:txBody>
          </p:sp>
        </p:grpSp>
        <p:cxnSp>
          <p:nvCxnSpPr>
            <p:cNvPr id="58" name="直接连接符 57">
              <a:extLst>
                <a:ext uri="{FF2B5EF4-FFF2-40B4-BE49-F238E27FC236}">
                  <a16:creationId xmlns:a16="http://schemas.microsoft.com/office/drawing/2014/main" xmlns="" id="{F7B1D3A8-E15B-46DC-AC17-8863AF7A67AE}"/>
                </a:ext>
              </a:extLst>
            </p:cNvPr>
            <p:cNvCxnSpPr>
              <a:cxnSpLocks/>
            </p:cNvCxnSpPr>
            <p:nvPr/>
          </p:nvCxnSpPr>
          <p:spPr>
            <a:xfrm>
              <a:off x="9081321" y="1807518"/>
              <a:ext cx="0" cy="1518897"/>
            </a:xfrm>
            <a:prstGeom prst="line">
              <a:avLst/>
            </a:prstGeom>
            <a:ln w="9525">
              <a:gradFill>
                <a:gsLst>
                  <a:gs pos="0">
                    <a:schemeClr val="accent3"/>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xmlns="" id="{6D893055-1D02-4CC0-B254-929F3658F4B2}"/>
              </a:ext>
            </a:extLst>
          </p:cNvPr>
          <p:cNvGrpSpPr/>
          <p:nvPr/>
        </p:nvGrpSpPr>
        <p:grpSpPr>
          <a:xfrm>
            <a:off x="781828" y="-713981"/>
            <a:ext cx="11276151" cy="8403319"/>
            <a:chOff x="781828" y="-713981"/>
            <a:chExt cx="11276151" cy="8403319"/>
          </a:xfrm>
        </p:grpSpPr>
        <p:sp>
          <p:nvSpPr>
            <p:cNvPr id="4" name="任意多边形: 形状 3">
              <a:extLst>
                <a:ext uri="{FF2B5EF4-FFF2-40B4-BE49-F238E27FC236}">
                  <a16:creationId xmlns:a16="http://schemas.microsoft.com/office/drawing/2014/main" xmlns="" id="{77198946-8D09-4FD1-A7AE-BB58199ABF96}"/>
                </a:ext>
              </a:extLst>
            </p:cNvPr>
            <p:cNvSpPr/>
            <p:nvPr/>
          </p:nvSpPr>
          <p:spPr>
            <a:xfrm>
              <a:off x="1499701" y="-713981"/>
              <a:ext cx="10558278" cy="8403319"/>
            </a:xfrm>
            <a:custGeom>
              <a:avLst/>
              <a:gdLst>
                <a:gd name="connsiteX0" fmla="*/ 29771 w 10652808"/>
                <a:gd name="connsiteY0" fmla="*/ 7882877 h 8204444"/>
                <a:gd name="connsiteX1" fmla="*/ 6067964 w 10652808"/>
                <a:gd name="connsiteY1" fmla="*/ 4792835 h 8204444"/>
                <a:gd name="connsiteX2" fmla="*/ 9599440 w 10652808"/>
                <a:gd name="connsiteY2" fmla="*/ 2869442 h 8204444"/>
                <a:gd name="connsiteX3" fmla="*/ 9504847 w 10652808"/>
                <a:gd name="connsiteY3" fmla="*/ 1876215 h 8204444"/>
                <a:gd name="connsiteX4" fmla="*/ 8353964 w 10652808"/>
                <a:gd name="connsiteY4" fmla="*/ 1308656 h 8204444"/>
                <a:gd name="connsiteX5" fmla="*/ 7581454 w 10652808"/>
                <a:gd name="connsiteY5" fmla="*/ 599208 h 8204444"/>
                <a:gd name="connsiteX6" fmla="*/ 7392267 w 10652808"/>
                <a:gd name="connsiteY6" fmla="*/ 118 h 8204444"/>
                <a:gd name="connsiteX7" fmla="*/ 8101716 w 10652808"/>
                <a:gd name="connsiteY7" fmla="*/ 646504 h 8204444"/>
                <a:gd name="connsiteX8" fmla="*/ 9394488 w 10652808"/>
                <a:gd name="connsiteY8" fmla="*/ 1419015 h 8204444"/>
                <a:gd name="connsiteX9" fmla="*/ 10561136 w 10652808"/>
                <a:gd name="connsiteY9" fmla="*/ 2286118 h 8204444"/>
                <a:gd name="connsiteX10" fmla="*/ 10103936 w 10652808"/>
                <a:gd name="connsiteY10" fmla="*/ 3373939 h 8204444"/>
                <a:gd name="connsiteX11" fmla="*/ 6367509 w 10652808"/>
                <a:gd name="connsiteY11" fmla="*/ 6180201 h 8204444"/>
                <a:gd name="connsiteX12" fmla="*/ 3860791 w 10652808"/>
                <a:gd name="connsiteY12" fmla="*/ 7914408 h 8204444"/>
                <a:gd name="connsiteX13" fmla="*/ 29771 w 10652808"/>
                <a:gd name="connsiteY13" fmla="*/ 7882877 h 8204444"/>
                <a:gd name="connsiteX0" fmla="*/ 45733 w 10668770"/>
                <a:gd name="connsiteY0" fmla="*/ 7882877 h 8228551"/>
                <a:gd name="connsiteX1" fmla="*/ 6083926 w 10668770"/>
                <a:gd name="connsiteY1" fmla="*/ 4792835 h 8228551"/>
                <a:gd name="connsiteX2" fmla="*/ 9615402 w 10668770"/>
                <a:gd name="connsiteY2" fmla="*/ 2869442 h 8228551"/>
                <a:gd name="connsiteX3" fmla="*/ 9520809 w 10668770"/>
                <a:gd name="connsiteY3" fmla="*/ 1876215 h 8228551"/>
                <a:gd name="connsiteX4" fmla="*/ 8369926 w 10668770"/>
                <a:gd name="connsiteY4" fmla="*/ 1308656 h 8228551"/>
                <a:gd name="connsiteX5" fmla="*/ 7597416 w 10668770"/>
                <a:gd name="connsiteY5" fmla="*/ 599208 h 8228551"/>
                <a:gd name="connsiteX6" fmla="*/ 7408229 w 10668770"/>
                <a:gd name="connsiteY6" fmla="*/ 118 h 8228551"/>
                <a:gd name="connsiteX7" fmla="*/ 8117678 w 10668770"/>
                <a:gd name="connsiteY7" fmla="*/ 646504 h 8228551"/>
                <a:gd name="connsiteX8" fmla="*/ 9410450 w 10668770"/>
                <a:gd name="connsiteY8" fmla="*/ 1419015 h 8228551"/>
                <a:gd name="connsiteX9" fmla="*/ 10577098 w 10668770"/>
                <a:gd name="connsiteY9" fmla="*/ 2286118 h 8228551"/>
                <a:gd name="connsiteX10" fmla="*/ 10119898 w 10668770"/>
                <a:gd name="connsiteY10" fmla="*/ 3373939 h 8228551"/>
                <a:gd name="connsiteX11" fmla="*/ 6383471 w 10668770"/>
                <a:gd name="connsiteY11" fmla="*/ 6180201 h 8228551"/>
                <a:gd name="connsiteX12" fmla="*/ 3466850 w 10668770"/>
                <a:gd name="connsiteY12" fmla="*/ 7961704 h 8228551"/>
                <a:gd name="connsiteX13" fmla="*/ 45733 w 10668770"/>
                <a:gd name="connsiteY13" fmla="*/ 7882877 h 8228551"/>
                <a:gd name="connsiteX0" fmla="*/ 55748 w 10678785"/>
                <a:gd name="connsiteY0" fmla="*/ 7882877 h 8228551"/>
                <a:gd name="connsiteX1" fmla="*/ 6093941 w 10678785"/>
                <a:gd name="connsiteY1" fmla="*/ 4792835 h 8228551"/>
                <a:gd name="connsiteX2" fmla="*/ 9625417 w 10678785"/>
                <a:gd name="connsiteY2" fmla="*/ 2869442 h 8228551"/>
                <a:gd name="connsiteX3" fmla="*/ 9530824 w 10678785"/>
                <a:gd name="connsiteY3" fmla="*/ 1876215 h 8228551"/>
                <a:gd name="connsiteX4" fmla="*/ 8379941 w 10678785"/>
                <a:gd name="connsiteY4" fmla="*/ 1308656 h 8228551"/>
                <a:gd name="connsiteX5" fmla="*/ 7607431 w 10678785"/>
                <a:gd name="connsiteY5" fmla="*/ 599208 h 8228551"/>
                <a:gd name="connsiteX6" fmla="*/ 7418244 w 10678785"/>
                <a:gd name="connsiteY6" fmla="*/ 118 h 8228551"/>
                <a:gd name="connsiteX7" fmla="*/ 8127693 w 10678785"/>
                <a:gd name="connsiteY7" fmla="*/ 646504 h 8228551"/>
                <a:gd name="connsiteX8" fmla="*/ 9420465 w 10678785"/>
                <a:gd name="connsiteY8" fmla="*/ 1419015 h 8228551"/>
                <a:gd name="connsiteX9" fmla="*/ 10587113 w 10678785"/>
                <a:gd name="connsiteY9" fmla="*/ 2286118 h 8228551"/>
                <a:gd name="connsiteX10" fmla="*/ 10129913 w 10678785"/>
                <a:gd name="connsiteY10" fmla="*/ 3373939 h 8228551"/>
                <a:gd name="connsiteX11" fmla="*/ 6393486 w 10678785"/>
                <a:gd name="connsiteY11" fmla="*/ 6180201 h 8228551"/>
                <a:gd name="connsiteX12" fmla="*/ 3271913 w 10678785"/>
                <a:gd name="connsiteY12" fmla="*/ 7961704 h 8228551"/>
                <a:gd name="connsiteX13" fmla="*/ 55748 w 10678785"/>
                <a:gd name="connsiteY13" fmla="*/ 7882877 h 8228551"/>
                <a:gd name="connsiteX0" fmla="*/ 63618 w 10686655"/>
                <a:gd name="connsiteY0" fmla="*/ 7882877 h 8236961"/>
                <a:gd name="connsiteX1" fmla="*/ 6101811 w 10686655"/>
                <a:gd name="connsiteY1" fmla="*/ 4792835 h 8236961"/>
                <a:gd name="connsiteX2" fmla="*/ 9633287 w 10686655"/>
                <a:gd name="connsiteY2" fmla="*/ 2869442 h 8236961"/>
                <a:gd name="connsiteX3" fmla="*/ 9538694 w 10686655"/>
                <a:gd name="connsiteY3" fmla="*/ 1876215 h 8236961"/>
                <a:gd name="connsiteX4" fmla="*/ 8387811 w 10686655"/>
                <a:gd name="connsiteY4" fmla="*/ 1308656 h 8236961"/>
                <a:gd name="connsiteX5" fmla="*/ 7615301 w 10686655"/>
                <a:gd name="connsiteY5" fmla="*/ 599208 h 8236961"/>
                <a:gd name="connsiteX6" fmla="*/ 7426114 w 10686655"/>
                <a:gd name="connsiteY6" fmla="*/ 118 h 8236961"/>
                <a:gd name="connsiteX7" fmla="*/ 8135563 w 10686655"/>
                <a:gd name="connsiteY7" fmla="*/ 646504 h 8236961"/>
                <a:gd name="connsiteX8" fmla="*/ 9428335 w 10686655"/>
                <a:gd name="connsiteY8" fmla="*/ 1419015 h 8236961"/>
                <a:gd name="connsiteX9" fmla="*/ 10594983 w 10686655"/>
                <a:gd name="connsiteY9" fmla="*/ 2286118 h 8236961"/>
                <a:gd name="connsiteX10" fmla="*/ 10137783 w 10686655"/>
                <a:gd name="connsiteY10" fmla="*/ 3373939 h 8236961"/>
                <a:gd name="connsiteX11" fmla="*/ 6401356 w 10686655"/>
                <a:gd name="connsiteY11" fmla="*/ 6180201 h 8236961"/>
                <a:gd name="connsiteX12" fmla="*/ 3137894 w 10686655"/>
                <a:gd name="connsiteY12" fmla="*/ 7977469 h 8236961"/>
                <a:gd name="connsiteX13" fmla="*/ 63618 w 10686655"/>
                <a:gd name="connsiteY13" fmla="*/ 7882877 h 8236961"/>
                <a:gd name="connsiteX0" fmla="*/ 58968 w 10682005"/>
                <a:gd name="connsiteY0" fmla="*/ 7882877 h 8426231"/>
                <a:gd name="connsiteX1" fmla="*/ 6097161 w 10682005"/>
                <a:gd name="connsiteY1" fmla="*/ 4792835 h 8426231"/>
                <a:gd name="connsiteX2" fmla="*/ 9628637 w 10682005"/>
                <a:gd name="connsiteY2" fmla="*/ 2869442 h 8426231"/>
                <a:gd name="connsiteX3" fmla="*/ 9534044 w 10682005"/>
                <a:gd name="connsiteY3" fmla="*/ 1876215 h 8426231"/>
                <a:gd name="connsiteX4" fmla="*/ 8383161 w 10682005"/>
                <a:gd name="connsiteY4" fmla="*/ 1308656 h 8426231"/>
                <a:gd name="connsiteX5" fmla="*/ 7610651 w 10682005"/>
                <a:gd name="connsiteY5" fmla="*/ 599208 h 8426231"/>
                <a:gd name="connsiteX6" fmla="*/ 7421464 w 10682005"/>
                <a:gd name="connsiteY6" fmla="*/ 118 h 8426231"/>
                <a:gd name="connsiteX7" fmla="*/ 8130913 w 10682005"/>
                <a:gd name="connsiteY7" fmla="*/ 646504 h 8426231"/>
                <a:gd name="connsiteX8" fmla="*/ 9423685 w 10682005"/>
                <a:gd name="connsiteY8" fmla="*/ 1419015 h 8426231"/>
                <a:gd name="connsiteX9" fmla="*/ 10590333 w 10682005"/>
                <a:gd name="connsiteY9" fmla="*/ 2286118 h 8426231"/>
                <a:gd name="connsiteX10" fmla="*/ 10133133 w 10682005"/>
                <a:gd name="connsiteY10" fmla="*/ 3373939 h 8426231"/>
                <a:gd name="connsiteX11" fmla="*/ 6396706 w 10682005"/>
                <a:gd name="connsiteY11" fmla="*/ 6180201 h 8426231"/>
                <a:gd name="connsiteX12" fmla="*/ 3133244 w 10682005"/>
                <a:gd name="connsiteY12" fmla="*/ 7977469 h 8426231"/>
                <a:gd name="connsiteX13" fmla="*/ 58968 w 10682005"/>
                <a:gd name="connsiteY13" fmla="*/ 7882877 h 8426231"/>
                <a:gd name="connsiteX0" fmla="*/ 64633 w 10687670"/>
                <a:gd name="connsiteY0" fmla="*/ 7882877 h 8284413"/>
                <a:gd name="connsiteX1" fmla="*/ 6102826 w 10687670"/>
                <a:gd name="connsiteY1" fmla="*/ 4792835 h 8284413"/>
                <a:gd name="connsiteX2" fmla="*/ 9634302 w 10687670"/>
                <a:gd name="connsiteY2" fmla="*/ 2869442 h 8284413"/>
                <a:gd name="connsiteX3" fmla="*/ 9539709 w 10687670"/>
                <a:gd name="connsiteY3" fmla="*/ 1876215 h 8284413"/>
                <a:gd name="connsiteX4" fmla="*/ 8388826 w 10687670"/>
                <a:gd name="connsiteY4" fmla="*/ 1308656 h 8284413"/>
                <a:gd name="connsiteX5" fmla="*/ 7616316 w 10687670"/>
                <a:gd name="connsiteY5" fmla="*/ 599208 h 8284413"/>
                <a:gd name="connsiteX6" fmla="*/ 7427129 w 10687670"/>
                <a:gd name="connsiteY6" fmla="*/ 118 h 8284413"/>
                <a:gd name="connsiteX7" fmla="*/ 8136578 w 10687670"/>
                <a:gd name="connsiteY7" fmla="*/ 646504 h 8284413"/>
                <a:gd name="connsiteX8" fmla="*/ 9429350 w 10687670"/>
                <a:gd name="connsiteY8" fmla="*/ 1419015 h 8284413"/>
                <a:gd name="connsiteX9" fmla="*/ 10595998 w 10687670"/>
                <a:gd name="connsiteY9" fmla="*/ 2286118 h 8284413"/>
                <a:gd name="connsiteX10" fmla="*/ 10138798 w 10687670"/>
                <a:gd name="connsiteY10" fmla="*/ 3373939 h 8284413"/>
                <a:gd name="connsiteX11" fmla="*/ 6402371 w 10687670"/>
                <a:gd name="connsiteY11" fmla="*/ 6180201 h 8284413"/>
                <a:gd name="connsiteX12" fmla="*/ 3138909 w 10687670"/>
                <a:gd name="connsiteY12" fmla="*/ 7977469 h 8284413"/>
                <a:gd name="connsiteX13" fmla="*/ 64633 w 10687670"/>
                <a:gd name="connsiteY13" fmla="*/ 7882877 h 8284413"/>
                <a:gd name="connsiteX0" fmla="*/ 64633 w 10687670"/>
                <a:gd name="connsiteY0" fmla="*/ 7882877 h 8284413"/>
                <a:gd name="connsiteX1" fmla="*/ 6102826 w 10687670"/>
                <a:gd name="connsiteY1" fmla="*/ 4792835 h 8284413"/>
                <a:gd name="connsiteX2" fmla="*/ 9634302 w 10687670"/>
                <a:gd name="connsiteY2" fmla="*/ 2869442 h 8284413"/>
                <a:gd name="connsiteX3" fmla="*/ 9508178 w 10687670"/>
                <a:gd name="connsiteY3" fmla="*/ 1876215 h 8284413"/>
                <a:gd name="connsiteX4" fmla="*/ 8388826 w 10687670"/>
                <a:gd name="connsiteY4" fmla="*/ 1308656 h 8284413"/>
                <a:gd name="connsiteX5" fmla="*/ 7616316 w 10687670"/>
                <a:gd name="connsiteY5" fmla="*/ 599208 h 8284413"/>
                <a:gd name="connsiteX6" fmla="*/ 7427129 w 10687670"/>
                <a:gd name="connsiteY6" fmla="*/ 118 h 8284413"/>
                <a:gd name="connsiteX7" fmla="*/ 8136578 w 10687670"/>
                <a:gd name="connsiteY7" fmla="*/ 646504 h 8284413"/>
                <a:gd name="connsiteX8" fmla="*/ 9429350 w 10687670"/>
                <a:gd name="connsiteY8" fmla="*/ 1419015 h 8284413"/>
                <a:gd name="connsiteX9" fmla="*/ 10595998 w 10687670"/>
                <a:gd name="connsiteY9" fmla="*/ 2286118 h 8284413"/>
                <a:gd name="connsiteX10" fmla="*/ 10138798 w 10687670"/>
                <a:gd name="connsiteY10" fmla="*/ 3373939 h 8284413"/>
                <a:gd name="connsiteX11" fmla="*/ 6402371 w 10687670"/>
                <a:gd name="connsiteY11" fmla="*/ 6180201 h 8284413"/>
                <a:gd name="connsiteX12" fmla="*/ 3138909 w 10687670"/>
                <a:gd name="connsiteY12" fmla="*/ 7977469 h 8284413"/>
                <a:gd name="connsiteX13" fmla="*/ 64633 w 10687670"/>
                <a:gd name="connsiteY13" fmla="*/ 7882877 h 8284413"/>
                <a:gd name="connsiteX0" fmla="*/ 64633 w 10687670"/>
                <a:gd name="connsiteY0" fmla="*/ 7882873 h 8284409"/>
                <a:gd name="connsiteX1" fmla="*/ 6102826 w 10687670"/>
                <a:gd name="connsiteY1" fmla="*/ 4792831 h 8284409"/>
                <a:gd name="connsiteX2" fmla="*/ 9634302 w 10687670"/>
                <a:gd name="connsiteY2" fmla="*/ 2869438 h 8284409"/>
                <a:gd name="connsiteX3" fmla="*/ 9508178 w 10687670"/>
                <a:gd name="connsiteY3" fmla="*/ 1876211 h 8284409"/>
                <a:gd name="connsiteX4" fmla="*/ 8436123 w 10687670"/>
                <a:gd name="connsiteY4" fmla="*/ 1214058 h 8284409"/>
                <a:gd name="connsiteX5" fmla="*/ 7616316 w 10687670"/>
                <a:gd name="connsiteY5" fmla="*/ 599204 h 8284409"/>
                <a:gd name="connsiteX6" fmla="*/ 7427129 w 10687670"/>
                <a:gd name="connsiteY6" fmla="*/ 114 h 8284409"/>
                <a:gd name="connsiteX7" fmla="*/ 8136578 w 10687670"/>
                <a:gd name="connsiteY7" fmla="*/ 646500 h 8284409"/>
                <a:gd name="connsiteX8" fmla="*/ 9429350 w 10687670"/>
                <a:gd name="connsiteY8" fmla="*/ 1419011 h 8284409"/>
                <a:gd name="connsiteX9" fmla="*/ 10595998 w 10687670"/>
                <a:gd name="connsiteY9" fmla="*/ 2286114 h 8284409"/>
                <a:gd name="connsiteX10" fmla="*/ 10138798 w 10687670"/>
                <a:gd name="connsiteY10" fmla="*/ 3373935 h 8284409"/>
                <a:gd name="connsiteX11" fmla="*/ 6402371 w 10687670"/>
                <a:gd name="connsiteY11" fmla="*/ 6180197 h 8284409"/>
                <a:gd name="connsiteX12" fmla="*/ 3138909 w 10687670"/>
                <a:gd name="connsiteY12" fmla="*/ 7977465 h 8284409"/>
                <a:gd name="connsiteX13" fmla="*/ 64633 w 10687670"/>
                <a:gd name="connsiteY13" fmla="*/ 7882873 h 8284409"/>
                <a:gd name="connsiteX0" fmla="*/ 64633 w 10687670"/>
                <a:gd name="connsiteY0" fmla="*/ 7882873 h 8284409"/>
                <a:gd name="connsiteX1" fmla="*/ 6102826 w 10687670"/>
                <a:gd name="connsiteY1" fmla="*/ 4792831 h 8284409"/>
                <a:gd name="connsiteX2" fmla="*/ 9634302 w 10687670"/>
                <a:gd name="connsiteY2" fmla="*/ 2869438 h 8284409"/>
                <a:gd name="connsiteX3" fmla="*/ 9508178 w 10687670"/>
                <a:gd name="connsiteY3" fmla="*/ 1876211 h 8284409"/>
                <a:gd name="connsiteX4" fmla="*/ 8436123 w 10687670"/>
                <a:gd name="connsiteY4" fmla="*/ 1214058 h 8284409"/>
                <a:gd name="connsiteX5" fmla="*/ 7616316 w 10687670"/>
                <a:gd name="connsiteY5" fmla="*/ 599204 h 8284409"/>
                <a:gd name="connsiteX6" fmla="*/ 7427129 w 10687670"/>
                <a:gd name="connsiteY6" fmla="*/ 114 h 8284409"/>
                <a:gd name="connsiteX7" fmla="*/ 8136578 w 10687670"/>
                <a:gd name="connsiteY7" fmla="*/ 646500 h 8284409"/>
                <a:gd name="connsiteX8" fmla="*/ 9429350 w 10687670"/>
                <a:gd name="connsiteY8" fmla="*/ 1419011 h 8284409"/>
                <a:gd name="connsiteX9" fmla="*/ 10595998 w 10687670"/>
                <a:gd name="connsiteY9" fmla="*/ 2286114 h 8284409"/>
                <a:gd name="connsiteX10" fmla="*/ 10138798 w 10687670"/>
                <a:gd name="connsiteY10" fmla="*/ 3373935 h 8284409"/>
                <a:gd name="connsiteX11" fmla="*/ 6402371 w 10687670"/>
                <a:gd name="connsiteY11" fmla="*/ 6180197 h 8284409"/>
                <a:gd name="connsiteX12" fmla="*/ 3138909 w 10687670"/>
                <a:gd name="connsiteY12" fmla="*/ 7977465 h 8284409"/>
                <a:gd name="connsiteX13" fmla="*/ 64633 w 10687670"/>
                <a:gd name="connsiteY13" fmla="*/ 7882873 h 8284409"/>
                <a:gd name="connsiteX0" fmla="*/ 64633 w 10694335"/>
                <a:gd name="connsiteY0" fmla="*/ 7882873 h 8284409"/>
                <a:gd name="connsiteX1" fmla="*/ 6102826 w 10694335"/>
                <a:gd name="connsiteY1" fmla="*/ 4792831 h 8284409"/>
                <a:gd name="connsiteX2" fmla="*/ 9634302 w 10694335"/>
                <a:gd name="connsiteY2" fmla="*/ 2869438 h 8284409"/>
                <a:gd name="connsiteX3" fmla="*/ 9508178 w 10694335"/>
                <a:gd name="connsiteY3" fmla="*/ 1876211 h 8284409"/>
                <a:gd name="connsiteX4" fmla="*/ 8436123 w 10694335"/>
                <a:gd name="connsiteY4" fmla="*/ 1214058 h 8284409"/>
                <a:gd name="connsiteX5" fmla="*/ 7616316 w 10694335"/>
                <a:gd name="connsiteY5" fmla="*/ 599204 h 8284409"/>
                <a:gd name="connsiteX6" fmla="*/ 7427129 w 10694335"/>
                <a:gd name="connsiteY6" fmla="*/ 114 h 8284409"/>
                <a:gd name="connsiteX7" fmla="*/ 8136578 w 10694335"/>
                <a:gd name="connsiteY7" fmla="*/ 646500 h 8284409"/>
                <a:gd name="connsiteX8" fmla="*/ 9429350 w 10694335"/>
                <a:gd name="connsiteY8" fmla="*/ 1419011 h 8284409"/>
                <a:gd name="connsiteX9" fmla="*/ 10595998 w 10694335"/>
                <a:gd name="connsiteY9" fmla="*/ 2286114 h 8284409"/>
                <a:gd name="connsiteX10" fmla="*/ 10138798 w 10694335"/>
                <a:gd name="connsiteY10" fmla="*/ 3373935 h 8284409"/>
                <a:gd name="connsiteX11" fmla="*/ 6402371 w 10694335"/>
                <a:gd name="connsiteY11" fmla="*/ 6180197 h 8284409"/>
                <a:gd name="connsiteX12" fmla="*/ 3138909 w 10694335"/>
                <a:gd name="connsiteY12" fmla="*/ 7977465 h 8284409"/>
                <a:gd name="connsiteX13" fmla="*/ 64633 w 10694335"/>
                <a:gd name="connsiteY13" fmla="*/ 7882873 h 8284409"/>
                <a:gd name="connsiteX0" fmla="*/ 64633 w 10753384"/>
                <a:gd name="connsiteY0" fmla="*/ 7882873 h 8284409"/>
                <a:gd name="connsiteX1" fmla="*/ 6102826 w 10753384"/>
                <a:gd name="connsiteY1" fmla="*/ 4792831 h 8284409"/>
                <a:gd name="connsiteX2" fmla="*/ 9634302 w 10753384"/>
                <a:gd name="connsiteY2" fmla="*/ 2869438 h 8284409"/>
                <a:gd name="connsiteX3" fmla="*/ 9508178 w 10753384"/>
                <a:gd name="connsiteY3" fmla="*/ 1876211 h 8284409"/>
                <a:gd name="connsiteX4" fmla="*/ 8436123 w 10753384"/>
                <a:gd name="connsiteY4" fmla="*/ 1214058 h 8284409"/>
                <a:gd name="connsiteX5" fmla="*/ 7616316 w 10753384"/>
                <a:gd name="connsiteY5" fmla="*/ 599204 h 8284409"/>
                <a:gd name="connsiteX6" fmla="*/ 7427129 w 10753384"/>
                <a:gd name="connsiteY6" fmla="*/ 114 h 8284409"/>
                <a:gd name="connsiteX7" fmla="*/ 8136578 w 10753384"/>
                <a:gd name="connsiteY7" fmla="*/ 646500 h 8284409"/>
                <a:gd name="connsiteX8" fmla="*/ 9429350 w 10753384"/>
                <a:gd name="connsiteY8" fmla="*/ 1419011 h 8284409"/>
                <a:gd name="connsiteX9" fmla="*/ 10595998 w 10753384"/>
                <a:gd name="connsiteY9" fmla="*/ 2286114 h 8284409"/>
                <a:gd name="connsiteX10" fmla="*/ 10693220 w 10753384"/>
                <a:gd name="connsiteY10" fmla="*/ 2631379 h 8284409"/>
                <a:gd name="connsiteX11" fmla="*/ 10138798 w 10753384"/>
                <a:gd name="connsiteY11" fmla="*/ 3373935 h 8284409"/>
                <a:gd name="connsiteX12" fmla="*/ 6402371 w 10753384"/>
                <a:gd name="connsiteY12" fmla="*/ 6180197 h 8284409"/>
                <a:gd name="connsiteX13" fmla="*/ 3138909 w 10753384"/>
                <a:gd name="connsiteY13" fmla="*/ 7977465 h 8284409"/>
                <a:gd name="connsiteX14" fmla="*/ 64633 w 10753384"/>
                <a:gd name="connsiteY14" fmla="*/ 7882873 h 8284409"/>
                <a:gd name="connsiteX0" fmla="*/ 64633 w 10761114"/>
                <a:gd name="connsiteY0" fmla="*/ 7882873 h 8284409"/>
                <a:gd name="connsiteX1" fmla="*/ 6102826 w 10761114"/>
                <a:gd name="connsiteY1" fmla="*/ 4792831 h 8284409"/>
                <a:gd name="connsiteX2" fmla="*/ 9634302 w 10761114"/>
                <a:gd name="connsiteY2" fmla="*/ 2869438 h 8284409"/>
                <a:gd name="connsiteX3" fmla="*/ 9508178 w 10761114"/>
                <a:gd name="connsiteY3" fmla="*/ 1876211 h 8284409"/>
                <a:gd name="connsiteX4" fmla="*/ 8436123 w 10761114"/>
                <a:gd name="connsiteY4" fmla="*/ 1214058 h 8284409"/>
                <a:gd name="connsiteX5" fmla="*/ 7616316 w 10761114"/>
                <a:gd name="connsiteY5" fmla="*/ 599204 h 8284409"/>
                <a:gd name="connsiteX6" fmla="*/ 7427129 w 10761114"/>
                <a:gd name="connsiteY6" fmla="*/ 114 h 8284409"/>
                <a:gd name="connsiteX7" fmla="*/ 8136578 w 10761114"/>
                <a:gd name="connsiteY7" fmla="*/ 646500 h 8284409"/>
                <a:gd name="connsiteX8" fmla="*/ 9429350 w 10761114"/>
                <a:gd name="connsiteY8" fmla="*/ 1419011 h 8284409"/>
                <a:gd name="connsiteX9" fmla="*/ 10693220 w 10761114"/>
                <a:gd name="connsiteY9" fmla="*/ 2631379 h 8284409"/>
                <a:gd name="connsiteX10" fmla="*/ 10138798 w 10761114"/>
                <a:gd name="connsiteY10" fmla="*/ 3373935 h 8284409"/>
                <a:gd name="connsiteX11" fmla="*/ 6402371 w 10761114"/>
                <a:gd name="connsiteY11" fmla="*/ 6180197 h 8284409"/>
                <a:gd name="connsiteX12" fmla="*/ 3138909 w 10761114"/>
                <a:gd name="connsiteY12" fmla="*/ 7977465 h 8284409"/>
                <a:gd name="connsiteX13" fmla="*/ 64633 w 10761114"/>
                <a:gd name="connsiteY13" fmla="*/ 7882873 h 8284409"/>
                <a:gd name="connsiteX0" fmla="*/ 64633 w 10680937"/>
                <a:gd name="connsiteY0" fmla="*/ 7882873 h 8284409"/>
                <a:gd name="connsiteX1" fmla="*/ 6102826 w 10680937"/>
                <a:gd name="connsiteY1" fmla="*/ 4792831 h 8284409"/>
                <a:gd name="connsiteX2" fmla="*/ 9634302 w 10680937"/>
                <a:gd name="connsiteY2" fmla="*/ 2869438 h 8284409"/>
                <a:gd name="connsiteX3" fmla="*/ 9508178 w 10680937"/>
                <a:gd name="connsiteY3" fmla="*/ 1876211 h 8284409"/>
                <a:gd name="connsiteX4" fmla="*/ 8436123 w 10680937"/>
                <a:gd name="connsiteY4" fmla="*/ 1214058 h 8284409"/>
                <a:gd name="connsiteX5" fmla="*/ 7616316 w 10680937"/>
                <a:gd name="connsiteY5" fmla="*/ 599204 h 8284409"/>
                <a:gd name="connsiteX6" fmla="*/ 7427129 w 10680937"/>
                <a:gd name="connsiteY6" fmla="*/ 114 h 8284409"/>
                <a:gd name="connsiteX7" fmla="*/ 8136578 w 10680937"/>
                <a:gd name="connsiteY7" fmla="*/ 646500 h 8284409"/>
                <a:gd name="connsiteX8" fmla="*/ 9429350 w 10680937"/>
                <a:gd name="connsiteY8" fmla="*/ 1419011 h 8284409"/>
                <a:gd name="connsiteX9" fmla="*/ 10586540 w 10680937"/>
                <a:gd name="connsiteY9" fmla="*/ 2555179 h 8284409"/>
                <a:gd name="connsiteX10" fmla="*/ 10138798 w 10680937"/>
                <a:gd name="connsiteY10" fmla="*/ 3373935 h 8284409"/>
                <a:gd name="connsiteX11" fmla="*/ 6402371 w 10680937"/>
                <a:gd name="connsiteY11" fmla="*/ 6180197 h 8284409"/>
                <a:gd name="connsiteX12" fmla="*/ 3138909 w 10680937"/>
                <a:gd name="connsiteY12" fmla="*/ 7977465 h 8284409"/>
                <a:gd name="connsiteX13" fmla="*/ 64633 w 10680937"/>
                <a:gd name="connsiteY13" fmla="*/ 7882873 h 8284409"/>
                <a:gd name="connsiteX0" fmla="*/ 64633 w 10628427"/>
                <a:gd name="connsiteY0" fmla="*/ 7882873 h 8284409"/>
                <a:gd name="connsiteX1" fmla="*/ 6102826 w 10628427"/>
                <a:gd name="connsiteY1" fmla="*/ 4792831 h 8284409"/>
                <a:gd name="connsiteX2" fmla="*/ 9634302 w 10628427"/>
                <a:gd name="connsiteY2" fmla="*/ 2869438 h 8284409"/>
                <a:gd name="connsiteX3" fmla="*/ 9508178 w 10628427"/>
                <a:gd name="connsiteY3" fmla="*/ 1876211 h 8284409"/>
                <a:gd name="connsiteX4" fmla="*/ 8436123 w 10628427"/>
                <a:gd name="connsiteY4" fmla="*/ 1214058 h 8284409"/>
                <a:gd name="connsiteX5" fmla="*/ 7616316 w 10628427"/>
                <a:gd name="connsiteY5" fmla="*/ 599204 h 8284409"/>
                <a:gd name="connsiteX6" fmla="*/ 7427129 w 10628427"/>
                <a:gd name="connsiteY6" fmla="*/ 114 h 8284409"/>
                <a:gd name="connsiteX7" fmla="*/ 8136578 w 10628427"/>
                <a:gd name="connsiteY7" fmla="*/ 646500 h 8284409"/>
                <a:gd name="connsiteX8" fmla="*/ 9429350 w 10628427"/>
                <a:gd name="connsiteY8" fmla="*/ 1419011 h 8284409"/>
                <a:gd name="connsiteX9" fmla="*/ 10586540 w 10628427"/>
                <a:gd name="connsiteY9" fmla="*/ 2555179 h 8284409"/>
                <a:gd name="connsiteX10" fmla="*/ 10138798 w 10628427"/>
                <a:gd name="connsiteY10" fmla="*/ 3373935 h 8284409"/>
                <a:gd name="connsiteX11" fmla="*/ 6402371 w 10628427"/>
                <a:gd name="connsiteY11" fmla="*/ 6180197 h 8284409"/>
                <a:gd name="connsiteX12" fmla="*/ 3138909 w 10628427"/>
                <a:gd name="connsiteY12" fmla="*/ 7977465 h 8284409"/>
                <a:gd name="connsiteX13" fmla="*/ 64633 w 10628427"/>
                <a:gd name="connsiteY13" fmla="*/ 7882873 h 8284409"/>
                <a:gd name="connsiteX0" fmla="*/ 64633 w 10704398"/>
                <a:gd name="connsiteY0" fmla="*/ 7882873 h 8284409"/>
                <a:gd name="connsiteX1" fmla="*/ 6102826 w 10704398"/>
                <a:gd name="connsiteY1" fmla="*/ 4792831 h 8284409"/>
                <a:gd name="connsiteX2" fmla="*/ 9634302 w 10704398"/>
                <a:gd name="connsiteY2" fmla="*/ 2869438 h 8284409"/>
                <a:gd name="connsiteX3" fmla="*/ 9508178 w 10704398"/>
                <a:gd name="connsiteY3" fmla="*/ 1876211 h 8284409"/>
                <a:gd name="connsiteX4" fmla="*/ 8436123 w 10704398"/>
                <a:gd name="connsiteY4" fmla="*/ 1214058 h 8284409"/>
                <a:gd name="connsiteX5" fmla="*/ 7616316 w 10704398"/>
                <a:gd name="connsiteY5" fmla="*/ 599204 h 8284409"/>
                <a:gd name="connsiteX6" fmla="*/ 7427129 w 10704398"/>
                <a:gd name="connsiteY6" fmla="*/ 114 h 8284409"/>
                <a:gd name="connsiteX7" fmla="*/ 8136578 w 10704398"/>
                <a:gd name="connsiteY7" fmla="*/ 646500 h 8284409"/>
                <a:gd name="connsiteX8" fmla="*/ 9429350 w 10704398"/>
                <a:gd name="connsiteY8" fmla="*/ 1419011 h 8284409"/>
                <a:gd name="connsiteX9" fmla="*/ 10586540 w 10704398"/>
                <a:gd name="connsiteY9" fmla="*/ 2555179 h 8284409"/>
                <a:gd name="connsiteX10" fmla="*/ 6402371 w 10704398"/>
                <a:gd name="connsiteY10" fmla="*/ 6180197 h 8284409"/>
                <a:gd name="connsiteX11" fmla="*/ 3138909 w 10704398"/>
                <a:gd name="connsiteY11" fmla="*/ 7977465 h 8284409"/>
                <a:gd name="connsiteX12" fmla="*/ 64633 w 10704398"/>
                <a:gd name="connsiteY12" fmla="*/ 7882873 h 8284409"/>
                <a:gd name="connsiteX0" fmla="*/ 64633 w 10647216"/>
                <a:gd name="connsiteY0" fmla="*/ 7882873 h 8284409"/>
                <a:gd name="connsiteX1" fmla="*/ 6102826 w 10647216"/>
                <a:gd name="connsiteY1" fmla="*/ 4792831 h 8284409"/>
                <a:gd name="connsiteX2" fmla="*/ 9634302 w 10647216"/>
                <a:gd name="connsiteY2" fmla="*/ 2869438 h 8284409"/>
                <a:gd name="connsiteX3" fmla="*/ 9508178 w 10647216"/>
                <a:gd name="connsiteY3" fmla="*/ 1876211 h 8284409"/>
                <a:gd name="connsiteX4" fmla="*/ 8436123 w 10647216"/>
                <a:gd name="connsiteY4" fmla="*/ 1214058 h 8284409"/>
                <a:gd name="connsiteX5" fmla="*/ 7616316 w 10647216"/>
                <a:gd name="connsiteY5" fmla="*/ 599204 h 8284409"/>
                <a:gd name="connsiteX6" fmla="*/ 7427129 w 10647216"/>
                <a:gd name="connsiteY6" fmla="*/ 114 h 8284409"/>
                <a:gd name="connsiteX7" fmla="*/ 8136578 w 10647216"/>
                <a:gd name="connsiteY7" fmla="*/ 646500 h 8284409"/>
                <a:gd name="connsiteX8" fmla="*/ 9429350 w 10647216"/>
                <a:gd name="connsiteY8" fmla="*/ 1419011 h 8284409"/>
                <a:gd name="connsiteX9" fmla="*/ 10525580 w 10647216"/>
                <a:gd name="connsiteY9" fmla="*/ 2707579 h 8284409"/>
                <a:gd name="connsiteX10" fmla="*/ 6402371 w 10647216"/>
                <a:gd name="connsiteY10" fmla="*/ 6180197 h 8284409"/>
                <a:gd name="connsiteX11" fmla="*/ 3138909 w 10647216"/>
                <a:gd name="connsiteY11" fmla="*/ 7977465 h 8284409"/>
                <a:gd name="connsiteX12" fmla="*/ 64633 w 10647216"/>
                <a:gd name="connsiteY12" fmla="*/ 7882873 h 8284409"/>
                <a:gd name="connsiteX0" fmla="*/ 64633 w 10559339"/>
                <a:gd name="connsiteY0" fmla="*/ 7882873 h 8284409"/>
                <a:gd name="connsiteX1" fmla="*/ 6102826 w 10559339"/>
                <a:gd name="connsiteY1" fmla="*/ 4792831 h 8284409"/>
                <a:gd name="connsiteX2" fmla="*/ 9634302 w 10559339"/>
                <a:gd name="connsiteY2" fmla="*/ 2869438 h 8284409"/>
                <a:gd name="connsiteX3" fmla="*/ 9508178 w 10559339"/>
                <a:gd name="connsiteY3" fmla="*/ 1876211 h 8284409"/>
                <a:gd name="connsiteX4" fmla="*/ 8436123 w 10559339"/>
                <a:gd name="connsiteY4" fmla="*/ 1214058 h 8284409"/>
                <a:gd name="connsiteX5" fmla="*/ 7616316 w 10559339"/>
                <a:gd name="connsiteY5" fmla="*/ 599204 h 8284409"/>
                <a:gd name="connsiteX6" fmla="*/ 7427129 w 10559339"/>
                <a:gd name="connsiteY6" fmla="*/ 114 h 8284409"/>
                <a:gd name="connsiteX7" fmla="*/ 8136578 w 10559339"/>
                <a:gd name="connsiteY7" fmla="*/ 646500 h 8284409"/>
                <a:gd name="connsiteX8" fmla="*/ 9429350 w 10559339"/>
                <a:gd name="connsiteY8" fmla="*/ 1419011 h 8284409"/>
                <a:gd name="connsiteX9" fmla="*/ 10525580 w 10559339"/>
                <a:gd name="connsiteY9" fmla="*/ 2707579 h 8284409"/>
                <a:gd name="connsiteX10" fmla="*/ 6402371 w 10559339"/>
                <a:gd name="connsiteY10" fmla="*/ 6180197 h 8284409"/>
                <a:gd name="connsiteX11" fmla="*/ 3138909 w 10559339"/>
                <a:gd name="connsiteY11" fmla="*/ 7977465 h 8284409"/>
                <a:gd name="connsiteX12" fmla="*/ 64633 w 10559339"/>
                <a:gd name="connsiteY12" fmla="*/ 7882873 h 8284409"/>
                <a:gd name="connsiteX0" fmla="*/ 64633 w 10560294"/>
                <a:gd name="connsiteY0" fmla="*/ 7882873 h 8284409"/>
                <a:gd name="connsiteX1" fmla="*/ 6102826 w 10560294"/>
                <a:gd name="connsiteY1" fmla="*/ 4792831 h 8284409"/>
                <a:gd name="connsiteX2" fmla="*/ 9634302 w 10560294"/>
                <a:gd name="connsiteY2" fmla="*/ 2869438 h 8284409"/>
                <a:gd name="connsiteX3" fmla="*/ 9508178 w 10560294"/>
                <a:gd name="connsiteY3" fmla="*/ 1876211 h 8284409"/>
                <a:gd name="connsiteX4" fmla="*/ 8436123 w 10560294"/>
                <a:gd name="connsiteY4" fmla="*/ 1214058 h 8284409"/>
                <a:gd name="connsiteX5" fmla="*/ 7616316 w 10560294"/>
                <a:gd name="connsiteY5" fmla="*/ 599204 h 8284409"/>
                <a:gd name="connsiteX6" fmla="*/ 7427129 w 10560294"/>
                <a:gd name="connsiteY6" fmla="*/ 114 h 8284409"/>
                <a:gd name="connsiteX7" fmla="*/ 8136578 w 10560294"/>
                <a:gd name="connsiteY7" fmla="*/ 646500 h 8284409"/>
                <a:gd name="connsiteX8" fmla="*/ 9429350 w 10560294"/>
                <a:gd name="connsiteY8" fmla="*/ 1419011 h 8284409"/>
                <a:gd name="connsiteX9" fmla="*/ 10525580 w 10560294"/>
                <a:gd name="connsiteY9" fmla="*/ 2707579 h 8284409"/>
                <a:gd name="connsiteX10" fmla="*/ 6402371 w 10560294"/>
                <a:gd name="connsiteY10" fmla="*/ 6180197 h 8284409"/>
                <a:gd name="connsiteX11" fmla="*/ 3138909 w 10560294"/>
                <a:gd name="connsiteY11" fmla="*/ 7977465 h 8284409"/>
                <a:gd name="connsiteX12" fmla="*/ 64633 w 10560294"/>
                <a:gd name="connsiteY12" fmla="*/ 7882873 h 8284409"/>
                <a:gd name="connsiteX0" fmla="*/ 64633 w 10561826"/>
                <a:gd name="connsiteY0" fmla="*/ 7882873 h 8284409"/>
                <a:gd name="connsiteX1" fmla="*/ 6102826 w 10561826"/>
                <a:gd name="connsiteY1" fmla="*/ 4792831 h 8284409"/>
                <a:gd name="connsiteX2" fmla="*/ 9634302 w 10561826"/>
                <a:gd name="connsiteY2" fmla="*/ 2869438 h 8284409"/>
                <a:gd name="connsiteX3" fmla="*/ 9508178 w 10561826"/>
                <a:gd name="connsiteY3" fmla="*/ 1876211 h 8284409"/>
                <a:gd name="connsiteX4" fmla="*/ 8436123 w 10561826"/>
                <a:gd name="connsiteY4" fmla="*/ 1214058 h 8284409"/>
                <a:gd name="connsiteX5" fmla="*/ 7616316 w 10561826"/>
                <a:gd name="connsiteY5" fmla="*/ 599204 h 8284409"/>
                <a:gd name="connsiteX6" fmla="*/ 7427129 w 10561826"/>
                <a:gd name="connsiteY6" fmla="*/ 114 h 8284409"/>
                <a:gd name="connsiteX7" fmla="*/ 8136578 w 10561826"/>
                <a:gd name="connsiteY7" fmla="*/ 646500 h 8284409"/>
                <a:gd name="connsiteX8" fmla="*/ 9429350 w 10561826"/>
                <a:gd name="connsiteY8" fmla="*/ 1419011 h 8284409"/>
                <a:gd name="connsiteX9" fmla="*/ 10525580 w 10561826"/>
                <a:gd name="connsiteY9" fmla="*/ 2707579 h 8284409"/>
                <a:gd name="connsiteX10" fmla="*/ 6402371 w 10561826"/>
                <a:gd name="connsiteY10" fmla="*/ 6180197 h 8284409"/>
                <a:gd name="connsiteX11" fmla="*/ 3138909 w 10561826"/>
                <a:gd name="connsiteY11" fmla="*/ 7977465 h 8284409"/>
                <a:gd name="connsiteX12" fmla="*/ 64633 w 10561826"/>
                <a:gd name="connsiteY12" fmla="*/ 7882873 h 8284409"/>
                <a:gd name="connsiteX0" fmla="*/ 64633 w 10561826"/>
                <a:gd name="connsiteY0" fmla="*/ 7882873 h 8284409"/>
                <a:gd name="connsiteX1" fmla="*/ 6102826 w 10561826"/>
                <a:gd name="connsiteY1" fmla="*/ 4792831 h 8284409"/>
                <a:gd name="connsiteX2" fmla="*/ 9634302 w 10561826"/>
                <a:gd name="connsiteY2" fmla="*/ 2869438 h 8284409"/>
                <a:gd name="connsiteX3" fmla="*/ 9508178 w 10561826"/>
                <a:gd name="connsiteY3" fmla="*/ 1876211 h 8284409"/>
                <a:gd name="connsiteX4" fmla="*/ 8436123 w 10561826"/>
                <a:gd name="connsiteY4" fmla="*/ 1214058 h 8284409"/>
                <a:gd name="connsiteX5" fmla="*/ 7616316 w 10561826"/>
                <a:gd name="connsiteY5" fmla="*/ 599204 h 8284409"/>
                <a:gd name="connsiteX6" fmla="*/ 7427129 w 10561826"/>
                <a:gd name="connsiteY6" fmla="*/ 114 h 8284409"/>
                <a:gd name="connsiteX7" fmla="*/ 8136578 w 10561826"/>
                <a:gd name="connsiteY7" fmla="*/ 646500 h 8284409"/>
                <a:gd name="connsiteX8" fmla="*/ 9429350 w 10561826"/>
                <a:gd name="connsiteY8" fmla="*/ 1419011 h 8284409"/>
                <a:gd name="connsiteX9" fmla="*/ 10525580 w 10561826"/>
                <a:gd name="connsiteY9" fmla="*/ 2707579 h 8284409"/>
                <a:gd name="connsiteX10" fmla="*/ 6402371 w 10561826"/>
                <a:gd name="connsiteY10" fmla="*/ 6180197 h 8284409"/>
                <a:gd name="connsiteX11" fmla="*/ 3138909 w 10561826"/>
                <a:gd name="connsiteY11" fmla="*/ 7977465 h 8284409"/>
                <a:gd name="connsiteX12" fmla="*/ 64633 w 10561826"/>
                <a:gd name="connsiteY12" fmla="*/ 7882873 h 8284409"/>
                <a:gd name="connsiteX0" fmla="*/ 64633 w 10561826"/>
                <a:gd name="connsiteY0" fmla="*/ 7882873 h 8284409"/>
                <a:gd name="connsiteX1" fmla="*/ 6102826 w 10561826"/>
                <a:gd name="connsiteY1" fmla="*/ 4792831 h 8284409"/>
                <a:gd name="connsiteX2" fmla="*/ 9634302 w 10561826"/>
                <a:gd name="connsiteY2" fmla="*/ 2869438 h 8284409"/>
                <a:gd name="connsiteX3" fmla="*/ 9508178 w 10561826"/>
                <a:gd name="connsiteY3" fmla="*/ 1876211 h 8284409"/>
                <a:gd name="connsiteX4" fmla="*/ 8436123 w 10561826"/>
                <a:gd name="connsiteY4" fmla="*/ 1214058 h 8284409"/>
                <a:gd name="connsiteX5" fmla="*/ 7616316 w 10561826"/>
                <a:gd name="connsiteY5" fmla="*/ 599204 h 8284409"/>
                <a:gd name="connsiteX6" fmla="*/ 7427129 w 10561826"/>
                <a:gd name="connsiteY6" fmla="*/ 114 h 8284409"/>
                <a:gd name="connsiteX7" fmla="*/ 8136578 w 10561826"/>
                <a:gd name="connsiteY7" fmla="*/ 646500 h 8284409"/>
                <a:gd name="connsiteX8" fmla="*/ 9429350 w 10561826"/>
                <a:gd name="connsiteY8" fmla="*/ 1419011 h 8284409"/>
                <a:gd name="connsiteX9" fmla="*/ 10525580 w 10561826"/>
                <a:gd name="connsiteY9" fmla="*/ 2707579 h 8284409"/>
                <a:gd name="connsiteX10" fmla="*/ 6402371 w 10561826"/>
                <a:gd name="connsiteY10" fmla="*/ 6180197 h 8284409"/>
                <a:gd name="connsiteX11" fmla="*/ 3138909 w 10561826"/>
                <a:gd name="connsiteY11" fmla="*/ 7977465 h 8284409"/>
                <a:gd name="connsiteX12" fmla="*/ 64633 w 10561826"/>
                <a:gd name="connsiteY12" fmla="*/ 7882873 h 8284409"/>
                <a:gd name="connsiteX0" fmla="*/ 61085 w 10558278"/>
                <a:gd name="connsiteY0" fmla="*/ 7882873 h 8402543"/>
                <a:gd name="connsiteX1" fmla="*/ 6099278 w 10558278"/>
                <a:gd name="connsiteY1" fmla="*/ 4792831 h 8402543"/>
                <a:gd name="connsiteX2" fmla="*/ 9630754 w 10558278"/>
                <a:gd name="connsiteY2" fmla="*/ 2869438 h 8402543"/>
                <a:gd name="connsiteX3" fmla="*/ 9504630 w 10558278"/>
                <a:gd name="connsiteY3" fmla="*/ 1876211 h 8402543"/>
                <a:gd name="connsiteX4" fmla="*/ 8432575 w 10558278"/>
                <a:gd name="connsiteY4" fmla="*/ 1214058 h 8402543"/>
                <a:gd name="connsiteX5" fmla="*/ 7612768 w 10558278"/>
                <a:gd name="connsiteY5" fmla="*/ 599204 h 8402543"/>
                <a:gd name="connsiteX6" fmla="*/ 7423581 w 10558278"/>
                <a:gd name="connsiteY6" fmla="*/ 114 h 8402543"/>
                <a:gd name="connsiteX7" fmla="*/ 8133030 w 10558278"/>
                <a:gd name="connsiteY7" fmla="*/ 646500 h 8402543"/>
                <a:gd name="connsiteX8" fmla="*/ 9425802 w 10558278"/>
                <a:gd name="connsiteY8" fmla="*/ 1419011 h 8402543"/>
                <a:gd name="connsiteX9" fmla="*/ 10522032 w 10558278"/>
                <a:gd name="connsiteY9" fmla="*/ 2707579 h 8402543"/>
                <a:gd name="connsiteX10" fmla="*/ 6398823 w 10558278"/>
                <a:gd name="connsiteY10" fmla="*/ 6180197 h 8402543"/>
                <a:gd name="connsiteX11" fmla="*/ 3196321 w 10558278"/>
                <a:gd name="connsiteY11" fmla="*/ 8160345 h 8402543"/>
                <a:gd name="connsiteX12" fmla="*/ 61085 w 10558278"/>
                <a:gd name="connsiteY12" fmla="*/ 7882873 h 8402543"/>
                <a:gd name="connsiteX0" fmla="*/ 61085 w 10558278"/>
                <a:gd name="connsiteY0" fmla="*/ 7882873 h 8402543"/>
                <a:gd name="connsiteX1" fmla="*/ 6099278 w 10558278"/>
                <a:gd name="connsiteY1" fmla="*/ 4792831 h 8402543"/>
                <a:gd name="connsiteX2" fmla="*/ 9630754 w 10558278"/>
                <a:gd name="connsiteY2" fmla="*/ 2869438 h 8402543"/>
                <a:gd name="connsiteX3" fmla="*/ 9504630 w 10558278"/>
                <a:gd name="connsiteY3" fmla="*/ 1876211 h 8402543"/>
                <a:gd name="connsiteX4" fmla="*/ 8432575 w 10558278"/>
                <a:gd name="connsiteY4" fmla="*/ 1214058 h 8402543"/>
                <a:gd name="connsiteX5" fmla="*/ 7612768 w 10558278"/>
                <a:gd name="connsiteY5" fmla="*/ 599204 h 8402543"/>
                <a:gd name="connsiteX6" fmla="*/ 7423581 w 10558278"/>
                <a:gd name="connsiteY6" fmla="*/ 114 h 8402543"/>
                <a:gd name="connsiteX7" fmla="*/ 8133030 w 10558278"/>
                <a:gd name="connsiteY7" fmla="*/ 646500 h 8402543"/>
                <a:gd name="connsiteX8" fmla="*/ 9425802 w 10558278"/>
                <a:gd name="connsiteY8" fmla="*/ 1419011 h 8402543"/>
                <a:gd name="connsiteX9" fmla="*/ 10522032 w 10558278"/>
                <a:gd name="connsiteY9" fmla="*/ 2707579 h 8402543"/>
                <a:gd name="connsiteX10" fmla="*/ 6398823 w 10558278"/>
                <a:gd name="connsiteY10" fmla="*/ 6180197 h 8402543"/>
                <a:gd name="connsiteX11" fmla="*/ 3196321 w 10558278"/>
                <a:gd name="connsiteY11" fmla="*/ 8160345 h 8402543"/>
                <a:gd name="connsiteX12" fmla="*/ 61085 w 10558278"/>
                <a:gd name="connsiteY12" fmla="*/ 7882873 h 8402543"/>
                <a:gd name="connsiteX0" fmla="*/ 61085 w 10558278"/>
                <a:gd name="connsiteY0" fmla="*/ 7882873 h 8402543"/>
                <a:gd name="connsiteX1" fmla="*/ 6099278 w 10558278"/>
                <a:gd name="connsiteY1" fmla="*/ 4792831 h 8402543"/>
                <a:gd name="connsiteX2" fmla="*/ 9630754 w 10558278"/>
                <a:gd name="connsiteY2" fmla="*/ 2869438 h 8402543"/>
                <a:gd name="connsiteX3" fmla="*/ 9504630 w 10558278"/>
                <a:gd name="connsiteY3" fmla="*/ 1876211 h 8402543"/>
                <a:gd name="connsiteX4" fmla="*/ 8432575 w 10558278"/>
                <a:gd name="connsiteY4" fmla="*/ 1214058 h 8402543"/>
                <a:gd name="connsiteX5" fmla="*/ 7612768 w 10558278"/>
                <a:gd name="connsiteY5" fmla="*/ 599204 h 8402543"/>
                <a:gd name="connsiteX6" fmla="*/ 7423581 w 10558278"/>
                <a:gd name="connsiteY6" fmla="*/ 114 h 8402543"/>
                <a:gd name="connsiteX7" fmla="*/ 8133030 w 10558278"/>
                <a:gd name="connsiteY7" fmla="*/ 646500 h 8402543"/>
                <a:gd name="connsiteX8" fmla="*/ 9425802 w 10558278"/>
                <a:gd name="connsiteY8" fmla="*/ 1419011 h 8402543"/>
                <a:gd name="connsiteX9" fmla="*/ 10522032 w 10558278"/>
                <a:gd name="connsiteY9" fmla="*/ 2707579 h 8402543"/>
                <a:gd name="connsiteX10" fmla="*/ 6398823 w 10558278"/>
                <a:gd name="connsiteY10" fmla="*/ 6180197 h 8402543"/>
                <a:gd name="connsiteX11" fmla="*/ 3196321 w 10558278"/>
                <a:gd name="connsiteY11" fmla="*/ 8160345 h 8402543"/>
                <a:gd name="connsiteX12" fmla="*/ 61085 w 10558278"/>
                <a:gd name="connsiteY12" fmla="*/ 7882873 h 8402543"/>
                <a:gd name="connsiteX0" fmla="*/ 61085 w 10558278"/>
                <a:gd name="connsiteY0" fmla="*/ 7882873 h 8402543"/>
                <a:gd name="connsiteX1" fmla="*/ 6099278 w 10558278"/>
                <a:gd name="connsiteY1" fmla="*/ 4792831 h 8402543"/>
                <a:gd name="connsiteX2" fmla="*/ 9630754 w 10558278"/>
                <a:gd name="connsiteY2" fmla="*/ 2869438 h 8402543"/>
                <a:gd name="connsiteX3" fmla="*/ 9504630 w 10558278"/>
                <a:gd name="connsiteY3" fmla="*/ 1876211 h 8402543"/>
                <a:gd name="connsiteX4" fmla="*/ 8432575 w 10558278"/>
                <a:gd name="connsiteY4" fmla="*/ 1214058 h 8402543"/>
                <a:gd name="connsiteX5" fmla="*/ 7612768 w 10558278"/>
                <a:gd name="connsiteY5" fmla="*/ 599204 h 8402543"/>
                <a:gd name="connsiteX6" fmla="*/ 7423581 w 10558278"/>
                <a:gd name="connsiteY6" fmla="*/ 114 h 8402543"/>
                <a:gd name="connsiteX7" fmla="*/ 8133030 w 10558278"/>
                <a:gd name="connsiteY7" fmla="*/ 646500 h 8402543"/>
                <a:gd name="connsiteX8" fmla="*/ 9425802 w 10558278"/>
                <a:gd name="connsiteY8" fmla="*/ 1419011 h 8402543"/>
                <a:gd name="connsiteX9" fmla="*/ 10522032 w 10558278"/>
                <a:gd name="connsiteY9" fmla="*/ 2707579 h 8402543"/>
                <a:gd name="connsiteX10" fmla="*/ 6398823 w 10558278"/>
                <a:gd name="connsiteY10" fmla="*/ 6180197 h 8402543"/>
                <a:gd name="connsiteX11" fmla="*/ 3196321 w 10558278"/>
                <a:gd name="connsiteY11" fmla="*/ 8160345 h 8402543"/>
                <a:gd name="connsiteX12" fmla="*/ 61085 w 10558278"/>
                <a:gd name="connsiteY12" fmla="*/ 7882873 h 8402543"/>
                <a:gd name="connsiteX0" fmla="*/ 61085 w 10558278"/>
                <a:gd name="connsiteY0" fmla="*/ 7882873 h 8402543"/>
                <a:gd name="connsiteX1" fmla="*/ 6099278 w 10558278"/>
                <a:gd name="connsiteY1" fmla="*/ 4792831 h 8402543"/>
                <a:gd name="connsiteX2" fmla="*/ 9630754 w 10558278"/>
                <a:gd name="connsiteY2" fmla="*/ 2869438 h 8402543"/>
                <a:gd name="connsiteX3" fmla="*/ 9504630 w 10558278"/>
                <a:gd name="connsiteY3" fmla="*/ 1876211 h 8402543"/>
                <a:gd name="connsiteX4" fmla="*/ 8432575 w 10558278"/>
                <a:gd name="connsiteY4" fmla="*/ 1214058 h 8402543"/>
                <a:gd name="connsiteX5" fmla="*/ 7612768 w 10558278"/>
                <a:gd name="connsiteY5" fmla="*/ 599204 h 8402543"/>
                <a:gd name="connsiteX6" fmla="*/ 7423581 w 10558278"/>
                <a:gd name="connsiteY6" fmla="*/ 114 h 8402543"/>
                <a:gd name="connsiteX7" fmla="*/ 8133030 w 10558278"/>
                <a:gd name="connsiteY7" fmla="*/ 646500 h 8402543"/>
                <a:gd name="connsiteX8" fmla="*/ 9425802 w 10558278"/>
                <a:gd name="connsiteY8" fmla="*/ 1419011 h 8402543"/>
                <a:gd name="connsiteX9" fmla="*/ 10522032 w 10558278"/>
                <a:gd name="connsiteY9" fmla="*/ 2707579 h 8402543"/>
                <a:gd name="connsiteX10" fmla="*/ 6398823 w 10558278"/>
                <a:gd name="connsiteY10" fmla="*/ 6180197 h 8402543"/>
                <a:gd name="connsiteX11" fmla="*/ 3196321 w 10558278"/>
                <a:gd name="connsiteY11" fmla="*/ 8160345 h 8402543"/>
                <a:gd name="connsiteX12" fmla="*/ 61085 w 10558278"/>
                <a:gd name="connsiteY12" fmla="*/ 7882873 h 8402543"/>
                <a:gd name="connsiteX0" fmla="*/ 61085 w 10558278"/>
                <a:gd name="connsiteY0" fmla="*/ 7882873 h 8402543"/>
                <a:gd name="connsiteX1" fmla="*/ 6129758 w 10558278"/>
                <a:gd name="connsiteY1" fmla="*/ 4899511 h 8402543"/>
                <a:gd name="connsiteX2" fmla="*/ 9630754 w 10558278"/>
                <a:gd name="connsiteY2" fmla="*/ 2869438 h 8402543"/>
                <a:gd name="connsiteX3" fmla="*/ 9504630 w 10558278"/>
                <a:gd name="connsiteY3" fmla="*/ 1876211 h 8402543"/>
                <a:gd name="connsiteX4" fmla="*/ 8432575 w 10558278"/>
                <a:gd name="connsiteY4" fmla="*/ 1214058 h 8402543"/>
                <a:gd name="connsiteX5" fmla="*/ 7612768 w 10558278"/>
                <a:gd name="connsiteY5" fmla="*/ 599204 h 8402543"/>
                <a:gd name="connsiteX6" fmla="*/ 7423581 w 10558278"/>
                <a:gd name="connsiteY6" fmla="*/ 114 h 8402543"/>
                <a:gd name="connsiteX7" fmla="*/ 8133030 w 10558278"/>
                <a:gd name="connsiteY7" fmla="*/ 646500 h 8402543"/>
                <a:gd name="connsiteX8" fmla="*/ 9425802 w 10558278"/>
                <a:gd name="connsiteY8" fmla="*/ 1419011 h 8402543"/>
                <a:gd name="connsiteX9" fmla="*/ 10522032 w 10558278"/>
                <a:gd name="connsiteY9" fmla="*/ 2707579 h 8402543"/>
                <a:gd name="connsiteX10" fmla="*/ 6398823 w 10558278"/>
                <a:gd name="connsiteY10" fmla="*/ 6180197 h 8402543"/>
                <a:gd name="connsiteX11" fmla="*/ 3196321 w 10558278"/>
                <a:gd name="connsiteY11" fmla="*/ 8160345 h 8402543"/>
                <a:gd name="connsiteX12" fmla="*/ 61085 w 10558278"/>
                <a:gd name="connsiteY12" fmla="*/ 7882873 h 8402543"/>
                <a:gd name="connsiteX0" fmla="*/ 61085 w 10558278"/>
                <a:gd name="connsiteY0" fmla="*/ 7882873 h 8402543"/>
                <a:gd name="connsiteX1" fmla="*/ 6129758 w 10558278"/>
                <a:gd name="connsiteY1" fmla="*/ 4899511 h 8402543"/>
                <a:gd name="connsiteX2" fmla="*/ 9630754 w 10558278"/>
                <a:gd name="connsiteY2" fmla="*/ 2869438 h 8402543"/>
                <a:gd name="connsiteX3" fmla="*/ 9504630 w 10558278"/>
                <a:gd name="connsiteY3" fmla="*/ 1876211 h 8402543"/>
                <a:gd name="connsiteX4" fmla="*/ 8432575 w 10558278"/>
                <a:gd name="connsiteY4" fmla="*/ 1214058 h 8402543"/>
                <a:gd name="connsiteX5" fmla="*/ 7612768 w 10558278"/>
                <a:gd name="connsiteY5" fmla="*/ 599204 h 8402543"/>
                <a:gd name="connsiteX6" fmla="*/ 7423581 w 10558278"/>
                <a:gd name="connsiteY6" fmla="*/ 114 h 8402543"/>
                <a:gd name="connsiteX7" fmla="*/ 8133030 w 10558278"/>
                <a:gd name="connsiteY7" fmla="*/ 646500 h 8402543"/>
                <a:gd name="connsiteX8" fmla="*/ 9425802 w 10558278"/>
                <a:gd name="connsiteY8" fmla="*/ 1419011 h 8402543"/>
                <a:gd name="connsiteX9" fmla="*/ 10522032 w 10558278"/>
                <a:gd name="connsiteY9" fmla="*/ 2707579 h 8402543"/>
                <a:gd name="connsiteX10" fmla="*/ 6398823 w 10558278"/>
                <a:gd name="connsiteY10" fmla="*/ 6180197 h 8402543"/>
                <a:gd name="connsiteX11" fmla="*/ 3196321 w 10558278"/>
                <a:gd name="connsiteY11" fmla="*/ 8160345 h 8402543"/>
                <a:gd name="connsiteX12" fmla="*/ 61085 w 10558278"/>
                <a:gd name="connsiteY12" fmla="*/ 7882873 h 8402543"/>
                <a:gd name="connsiteX0" fmla="*/ 61085 w 10558278"/>
                <a:gd name="connsiteY0" fmla="*/ 7882873 h 8402543"/>
                <a:gd name="connsiteX1" fmla="*/ 6129758 w 10558278"/>
                <a:gd name="connsiteY1" fmla="*/ 4899511 h 8402543"/>
                <a:gd name="connsiteX2" fmla="*/ 9630754 w 10558278"/>
                <a:gd name="connsiteY2" fmla="*/ 2869438 h 8402543"/>
                <a:gd name="connsiteX3" fmla="*/ 9504630 w 10558278"/>
                <a:gd name="connsiteY3" fmla="*/ 1876211 h 8402543"/>
                <a:gd name="connsiteX4" fmla="*/ 8432575 w 10558278"/>
                <a:gd name="connsiteY4" fmla="*/ 1214058 h 8402543"/>
                <a:gd name="connsiteX5" fmla="*/ 7612768 w 10558278"/>
                <a:gd name="connsiteY5" fmla="*/ 599204 h 8402543"/>
                <a:gd name="connsiteX6" fmla="*/ 7423581 w 10558278"/>
                <a:gd name="connsiteY6" fmla="*/ 114 h 8402543"/>
                <a:gd name="connsiteX7" fmla="*/ 8133030 w 10558278"/>
                <a:gd name="connsiteY7" fmla="*/ 646500 h 8402543"/>
                <a:gd name="connsiteX8" fmla="*/ 9425802 w 10558278"/>
                <a:gd name="connsiteY8" fmla="*/ 1419011 h 8402543"/>
                <a:gd name="connsiteX9" fmla="*/ 10522032 w 10558278"/>
                <a:gd name="connsiteY9" fmla="*/ 2707579 h 8402543"/>
                <a:gd name="connsiteX10" fmla="*/ 6398823 w 10558278"/>
                <a:gd name="connsiteY10" fmla="*/ 6180197 h 8402543"/>
                <a:gd name="connsiteX11" fmla="*/ 3196321 w 10558278"/>
                <a:gd name="connsiteY11" fmla="*/ 8160345 h 8402543"/>
                <a:gd name="connsiteX12" fmla="*/ 61085 w 10558278"/>
                <a:gd name="connsiteY12" fmla="*/ 7882873 h 8402543"/>
                <a:gd name="connsiteX0" fmla="*/ 61085 w 10558278"/>
                <a:gd name="connsiteY0" fmla="*/ 7883649 h 8403319"/>
                <a:gd name="connsiteX1" fmla="*/ 6129758 w 10558278"/>
                <a:gd name="connsiteY1" fmla="*/ 4900287 h 8403319"/>
                <a:gd name="connsiteX2" fmla="*/ 9630754 w 10558278"/>
                <a:gd name="connsiteY2" fmla="*/ 2870214 h 8403319"/>
                <a:gd name="connsiteX3" fmla="*/ 9504630 w 10558278"/>
                <a:gd name="connsiteY3" fmla="*/ 1876987 h 8403319"/>
                <a:gd name="connsiteX4" fmla="*/ 8432575 w 10558278"/>
                <a:gd name="connsiteY4" fmla="*/ 1214834 h 8403319"/>
                <a:gd name="connsiteX5" fmla="*/ 7673728 w 10558278"/>
                <a:gd name="connsiteY5" fmla="*/ 523780 h 8403319"/>
                <a:gd name="connsiteX6" fmla="*/ 7423581 w 10558278"/>
                <a:gd name="connsiteY6" fmla="*/ 890 h 8403319"/>
                <a:gd name="connsiteX7" fmla="*/ 8133030 w 10558278"/>
                <a:gd name="connsiteY7" fmla="*/ 647276 h 8403319"/>
                <a:gd name="connsiteX8" fmla="*/ 9425802 w 10558278"/>
                <a:gd name="connsiteY8" fmla="*/ 1419787 h 8403319"/>
                <a:gd name="connsiteX9" fmla="*/ 10522032 w 10558278"/>
                <a:gd name="connsiteY9" fmla="*/ 2708355 h 8403319"/>
                <a:gd name="connsiteX10" fmla="*/ 6398823 w 10558278"/>
                <a:gd name="connsiteY10" fmla="*/ 6180973 h 8403319"/>
                <a:gd name="connsiteX11" fmla="*/ 3196321 w 10558278"/>
                <a:gd name="connsiteY11" fmla="*/ 8161121 h 8403319"/>
                <a:gd name="connsiteX12" fmla="*/ 61085 w 10558278"/>
                <a:gd name="connsiteY12" fmla="*/ 7883649 h 840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58278" h="8403319">
                  <a:moveTo>
                    <a:pt x="61085" y="7883649"/>
                  </a:moveTo>
                  <a:lnTo>
                    <a:pt x="6129758" y="4900287"/>
                  </a:lnTo>
                  <a:cubicBezTo>
                    <a:pt x="7770423" y="4049475"/>
                    <a:pt x="9068275" y="3374097"/>
                    <a:pt x="9630754" y="2870214"/>
                  </a:cubicBezTo>
                  <a:cubicBezTo>
                    <a:pt x="10193233" y="2366331"/>
                    <a:pt x="9808499" y="2106585"/>
                    <a:pt x="9504630" y="1876987"/>
                  </a:cubicBezTo>
                  <a:cubicBezTo>
                    <a:pt x="9200761" y="1647389"/>
                    <a:pt x="8737725" y="1440368"/>
                    <a:pt x="8432575" y="1214834"/>
                  </a:cubicBezTo>
                  <a:cubicBezTo>
                    <a:pt x="8127425" y="989300"/>
                    <a:pt x="7841894" y="726104"/>
                    <a:pt x="7673728" y="523780"/>
                  </a:cubicBezTo>
                  <a:cubicBezTo>
                    <a:pt x="7505562" y="321456"/>
                    <a:pt x="7347031" y="-19693"/>
                    <a:pt x="7423581" y="890"/>
                  </a:cubicBezTo>
                  <a:cubicBezTo>
                    <a:pt x="7500131" y="21473"/>
                    <a:pt x="7799327" y="410793"/>
                    <a:pt x="8133030" y="647276"/>
                  </a:cubicBezTo>
                  <a:cubicBezTo>
                    <a:pt x="8466733" y="883759"/>
                    <a:pt x="8948807" y="1170866"/>
                    <a:pt x="9425802" y="1419787"/>
                  </a:cubicBezTo>
                  <a:cubicBezTo>
                    <a:pt x="9902797" y="1668708"/>
                    <a:pt x="10742750" y="1867527"/>
                    <a:pt x="10522032" y="2708355"/>
                  </a:cubicBezTo>
                  <a:cubicBezTo>
                    <a:pt x="10301314" y="3549183"/>
                    <a:pt x="7640095" y="5277259"/>
                    <a:pt x="6398823" y="6180973"/>
                  </a:cubicBezTo>
                  <a:cubicBezTo>
                    <a:pt x="5157551" y="7084687"/>
                    <a:pt x="4269427" y="7565709"/>
                    <a:pt x="3196321" y="8161121"/>
                  </a:cubicBezTo>
                  <a:cubicBezTo>
                    <a:pt x="2092735" y="8573653"/>
                    <a:pt x="-422741" y="8444901"/>
                    <a:pt x="61085" y="7883649"/>
                  </a:cubicBezTo>
                  <a:close/>
                </a:path>
              </a:pathLst>
            </a:custGeom>
            <a:gradFill>
              <a:gsLst>
                <a:gs pos="29000">
                  <a:schemeClr val="accent3">
                    <a:lumMod val="75000"/>
                    <a:alpha val="50000"/>
                  </a:schemeClr>
                </a:gs>
                <a:gs pos="100000">
                  <a:schemeClr val="accent3">
                    <a:lumMod val="60000"/>
                    <a:lumOff val="40000"/>
                    <a:alpha val="50000"/>
                  </a:schemeClr>
                </a:gs>
              </a:gsLst>
              <a:lin ang="2700000" scaled="0"/>
            </a:gradFill>
            <a:ln w="6350">
              <a:gradFill>
                <a:gsLst>
                  <a:gs pos="29000">
                    <a:schemeClr val="bg1"/>
                  </a:gs>
                  <a:gs pos="49000">
                    <a:schemeClr val="bg1">
                      <a:alpha val="0"/>
                    </a:schemeClr>
                  </a:gs>
                  <a:gs pos="70000">
                    <a:schemeClr val="bg1"/>
                  </a:gs>
                </a:gsLst>
                <a:lin ang="5400000" scaled="0"/>
              </a:gradFill>
            </a:ln>
            <a:effectLst>
              <a:outerShdw blurRad="228600" dist="406400" dir="2100000" sx="97000" sy="97000" algn="tl" rotWithShape="0">
                <a:schemeClr val="accent3">
                  <a:lumMod val="60000"/>
                  <a:lumOff val="40000"/>
                  <a:alpha val="9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0" name="图片 9">
              <a:extLst>
                <a:ext uri="{FF2B5EF4-FFF2-40B4-BE49-F238E27FC236}">
                  <a16:creationId xmlns:a16="http://schemas.microsoft.com/office/drawing/2014/main" xmlns="" id="{CF893E62-66FE-4CD9-A8AD-EC60B3D99F4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9411039">
              <a:off x="8099708" y="4218770"/>
              <a:ext cx="3115422" cy="189722"/>
            </a:xfrm>
            <a:prstGeom prst="rect">
              <a:avLst/>
            </a:prstGeom>
          </p:spPr>
        </p:pic>
        <p:pic>
          <p:nvPicPr>
            <p:cNvPr id="11" name="图片 10">
              <a:extLst>
                <a:ext uri="{FF2B5EF4-FFF2-40B4-BE49-F238E27FC236}">
                  <a16:creationId xmlns:a16="http://schemas.microsoft.com/office/drawing/2014/main" xmlns="" id="{5C9CCC56-A4B5-4419-A203-9AF5045BFD1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9996180" flipH="1" flipV="1">
              <a:off x="781828" y="5895834"/>
              <a:ext cx="5488501" cy="334237"/>
            </a:xfrm>
            <a:prstGeom prst="rect">
              <a:avLst/>
            </a:prstGeom>
          </p:spPr>
        </p:pic>
        <p:sp>
          <p:nvSpPr>
            <p:cNvPr id="59" name="文本框 58">
              <a:extLst>
                <a:ext uri="{FF2B5EF4-FFF2-40B4-BE49-F238E27FC236}">
                  <a16:creationId xmlns:a16="http://schemas.microsoft.com/office/drawing/2014/main" xmlns="" id="{C299224F-010A-45B4-BC46-97F05870B863}"/>
                </a:ext>
              </a:extLst>
            </p:cNvPr>
            <p:cNvSpPr txBox="1"/>
            <p:nvPr/>
          </p:nvSpPr>
          <p:spPr>
            <a:xfrm rot="19673595">
              <a:off x="4442151" y="4045618"/>
              <a:ext cx="7605198" cy="707886"/>
            </a:xfrm>
            <a:prstGeom prst="rect">
              <a:avLst/>
            </a:prstGeom>
            <a:noFill/>
          </p:spPr>
          <p:txBody>
            <a:bodyPr wrap="none" rtlCol="0">
              <a:prstTxWarp prst="textFadeRight">
                <a:avLst>
                  <a:gd name="adj" fmla="val 29806"/>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i="0" u="none" strike="noStrike" kern="1200" cap="none" spc="300" normalizeH="0" baseline="0" noProof="0" dirty="0">
                  <a:ln>
                    <a:noFill/>
                  </a:ln>
                  <a:solidFill>
                    <a:prstClr val="white"/>
                  </a:solidFill>
                  <a:effectLst>
                    <a:outerShdw blurRad="88900" dist="38100" dir="2700000" algn="tl">
                      <a:schemeClr val="accent4">
                        <a:lumMod val="50000"/>
                        <a:alpha val="62000"/>
                      </a:schemeClr>
                    </a:outerShdw>
                  </a:effectLst>
                  <a:uLnTx/>
                  <a:uFillTx/>
                  <a:latin typeface="锐字云字库锐宋粗体1.0" panose="02010604000000000000" pitchFamily="2" charset="-122"/>
                  <a:ea typeface="锐字云字库锐宋粗体1.0" panose="02010604000000000000" pitchFamily="2" charset="-122"/>
                  <a:cs typeface="阿里巴巴普惠体 H" panose="00020600040101010101" pitchFamily="18" charset="-122"/>
                </a:rPr>
                <a:t>这里是公司愿景，仰望星空，脚踏实地</a:t>
              </a:r>
              <a:endParaRPr kumimoji="0" lang="zh-CN" altLang="en-US" sz="4000" i="0" u="none" strike="noStrike" kern="1200" cap="none" spc="300" normalizeH="0" baseline="0" noProof="0" dirty="0">
                <a:ln>
                  <a:noFill/>
                </a:ln>
                <a:gradFill>
                  <a:gsLst>
                    <a:gs pos="0">
                      <a:schemeClr val="accent3">
                        <a:lumMod val="60000"/>
                        <a:lumOff val="40000"/>
                      </a:schemeClr>
                    </a:gs>
                    <a:gs pos="82000">
                      <a:schemeClr val="accent3">
                        <a:lumMod val="75000"/>
                      </a:schemeClr>
                    </a:gs>
                  </a:gsLst>
                  <a:lin ang="5400000" scaled="0"/>
                </a:gradFill>
                <a:effectLst>
                  <a:outerShdw blurRad="88900" dist="38100" dir="2700000" algn="tl">
                    <a:schemeClr val="accent4">
                      <a:lumMod val="50000"/>
                      <a:alpha val="62000"/>
                    </a:schemeClr>
                  </a:outerShdw>
                </a:effectLst>
                <a:uLnTx/>
                <a:uFillTx/>
                <a:latin typeface="锐字云字库锐宋粗体1.0" panose="02010604000000000000" pitchFamily="2" charset="-122"/>
                <a:ea typeface="锐字云字库锐宋粗体1.0" panose="02010604000000000000" pitchFamily="2" charset="-122"/>
                <a:cs typeface="阿里巴巴普惠体 H" panose="00020600040101010101" pitchFamily="18" charset="-122"/>
              </a:endParaRPr>
            </a:p>
          </p:txBody>
        </p:sp>
      </p:grpSp>
      <p:sp>
        <p:nvSpPr>
          <p:cNvPr id="60" name="文本框 59">
            <a:extLst>
              <a:ext uri="{FF2B5EF4-FFF2-40B4-BE49-F238E27FC236}">
                <a16:creationId xmlns:a16="http://schemas.microsoft.com/office/drawing/2014/main" xmlns="" id="{F21C611E-90B5-4A66-B22E-206FC62816DD}"/>
              </a:ext>
            </a:extLst>
          </p:cNvPr>
          <p:cNvSpPr txBox="1"/>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未来计划</a:t>
            </a:r>
            <a:endParaRPr lang="en-US" altLang="zh-CN"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endParaRPr>
          </a:p>
        </p:txBody>
      </p:sp>
      <p:sp>
        <p:nvSpPr>
          <p:cNvPr id="61" name="矩形 60">
            <a:extLst>
              <a:ext uri="{FF2B5EF4-FFF2-40B4-BE49-F238E27FC236}">
                <a16:creationId xmlns:a16="http://schemas.microsoft.com/office/drawing/2014/main" xmlns="" id="{C1743431-4B14-4850-81CE-DE8DBB23DC0C}"/>
              </a:ext>
            </a:extLst>
          </p:cNvPr>
          <p:cNvSpPr/>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832676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10" presetClass="entr" presetSubtype="0" accel="50000" decel="5000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63" presetClass="path" presetSubtype="0" accel="50000" decel="50000" fill="hold" nodeType="withEffect">
                                  <p:stCondLst>
                                    <p:cond delay="0"/>
                                  </p:stCondLst>
                                  <p:childTnLst>
                                    <p:animMotion origin="layout" path="M 0 0.06 L 0 0 E" pathEditMode="relative" ptsTypes="">
                                      <p:cBhvr>
                                        <p:cTn id="12" dur="500" fill="hold"/>
                                        <p:tgtEl>
                                          <p:spTgt spid="3"/>
                                        </p:tgtEl>
                                        <p:attrNameLst>
                                          <p:attrName>ppt_x</p:attrName>
                                          <p:attrName>ppt_y</p:attrName>
                                        </p:attrNameLst>
                                      </p:cBhvr>
                                    </p:animMotion>
                                  </p:childTnLst>
                                </p:cTn>
                              </p:par>
                              <p:par>
                                <p:cTn id="13" presetID="6" presetClass="emph" presetSubtype="0" accel="50000" decel="50000" fill="hold" nodeType="withEffect">
                                  <p:stCondLst>
                                    <p:cond delay="0"/>
                                  </p:stCondLst>
                                  <p:childTnLst>
                                    <p:animScale>
                                      <p:cBhvr>
                                        <p:cTn id="14" dur="500" fill="hold"/>
                                        <p:tgtEl>
                                          <p:spTgt spid="3"/>
                                        </p:tgtEl>
                                      </p:cBhvr>
                                      <p:by x="150000" y="150000"/>
                                      <p:from x="100000" y="100000"/>
                                      <p:to x="100000" y="100000"/>
                                    </p:animScale>
                                  </p:childTnLst>
                                </p:cTn>
                              </p:par>
                              <p:par>
                                <p:cTn id="15" presetID="10" presetClass="entr" presetSubtype="0" accel="50000" decel="50000"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63" presetClass="path" presetSubtype="0" accel="50000" decel="50000" fill="hold" nodeType="withEffect">
                                  <p:stCondLst>
                                    <p:cond delay="200"/>
                                  </p:stCondLst>
                                  <p:childTnLst>
                                    <p:animMotion origin="layout" path="M 0 0.06 L 0 0 E" pathEditMode="relative" ptsTypes="">
                                      <p:cBhvr>
                                        <p:cTn id="19" dur="500" fill="hold"/>
                                        <p:tgtEl>
                                          <p:spTgt spid="5"/>
                                        </p:tgtEl>
                                        <p:attrNameLst>
                                          <p:attrName>ppt_x</p:attrName>
                                          <p:attrName>ppt_y</p:attrName>
                                        </p:attrNameLst>
                                      </p:cBhvr>
                                    </p:animMotion>
                                  </p:childTnLst>
                                </p:cTn>
                              </p:par>
                              <p:par>
                                <p:cTn id="20" presetID="6" presetClass="emph" presetSubtype="0" accel="50000" decel="50000" fill="hold" nodeType="withEffect">
                                  <p:stCondLst>
                                    <p:cond delay="200"/>
                                  </p:stCondLst>
                                  <p:childTnLst>
                                    <p:animScale>
                                      <p:cBhvr>
                                        <p:cTn id="21" dur="500" fill="hold"/>
                                        <p:tgtEl>
                                          <p:spTgt spid="5"/>
                                        </p:tgtEl>
                                      </p:cBhvr>
                                      <p:by x="150000" y="150000"/>
                                      <p:from x="100000" y="100000"/>
                                      <p:to x="100000" y="100000"/>
                                    </p:animScale>
                                  </p:childTnLst>
                                </p:cTn>
                              </p:par>
                              <p:par>
                                <p:cTn id="22" presetID="10" presetClass="entr" presetSubtype="0" accel="50000" decel="50000" fill="hold" nodeType="withEffect">
                                  <p:stCondLst>
                                    <p:cond delay="4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63" presetClass="path" presetSubtype="0" accel="50000" decel="50000" fill="hold" nodeType="withEffect">
                                  <p:stCondLst>
                                    <p:cond delay="400"/>
                                  </p:stCondLst>
                                  <p:childTnLst>
                                    <p:animMotion origin="layout" path="M 0 0.06 L 0 0 E" pathEditMode="relative" ptsTypes="">
                                      <p:cBhvr>
                                        <p:cTn id="26" dur="500" fill="hold"/>
                                        <p:tgtEl>
                                          <p:spTgt spid="6"/>
                                        </p:tgtEl>
                                        <p:attrNameLst>
                                          <p:attrName>ppt_x</p:attrName>
                                          <p:attrName>ppt_y</p:attrName>
                                        </p:attrNameLst>
                                      </p:cBhvr>
                                    </p:animMotion>
                                  </p:childTnLst>
                                </p:cTn>
                              </p:par>
                              <p:par>
                                <p:cTn id="27" presetID="6" presetClass="emph" presetSubtype="0" accel="50000" decel="50000" fill="hold" nodeType="withEffect">
                                  <p:stCondLst>
                                    <p:cond delay="400"/>
                                  </p:stCondLst>
                                  <p:childTnLst>
                                    <p:animScale>
                                      <p:cBhvr>
                                        <p:cTn id="28" dur="500" fill="hold"/>
                                        <p:tgtEl>
                                          <p:spTgt spid="6"/>
                                        </p:tgtEl>
                                      </p:cBhvr>
                                      <p:by x="150000" y="150000"/>
                                      <p:from x="100000" y="100000"/>
                                      <p:to x="100000" y="100000"/>
                                    </p:animScale>
                                  </p:childTnLst>
                                </p:cTn>
                              </p:par>
                              <p:par>
                                <p:cTn id="29" presetID="10" presetClass="entr" presetSubtype="0" accel="50000" decel="50000" fill="hold" nodeType="withEffect">
                                  <p:stCondLst>
                                    <p:cond delay="6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63" presetClass="path" presetSubtype="0" accel="50000" decel="50000" fill="hold" nodeType="withEffect">
                                  <p:stCondLst>
                                    <p:cond delay="600"/>
                                  </p:stCondLst>
                                  <p:childTnLst>
                                    <p:animMotion origin="layout" path="M 0 0.06 L 0 0 E" pathEditMode="relative" ptsTypes="">
                                      <p:cBhvr>
                                        <p:cTn id="33" dur="500" fill="hold"/>
                                        <p:tgtEl>
                                          <p:spTgt spid="7"/>
                                        </p:tgtEl>
                                        <p:attrNameLst>
                                          <p:attrName>ppt_x</p:attrName>
                                          <p:attrName>ppt_y</p:attrName>
                                        </p:attrNameLst>
                                      </p:cBhvr>
                                    </p:animMotion>
                                  </p:childTnLst>
                                </p:cTn>
                              </p:par>
                              <p:par>
                                <p:cTn id="34" presetID="6" presetClass="emph" presetSubtype="0" accel="50000" decel="50000" fill="hold" nodeType="withEffect">
                                  <p:stCondLst>
                                    <p:cond delay="600"/>
                                  </p:stCondLst>
                                  <p:childTnLst>
                                    <p:animScale>
                                      <p:cBhvr>
                                        <p:cTn id="35" dur="500" fill="hold"/>
                                        <p:tgtEl>
                                          <p:spTgt spid="7"/>
                                        </p:tgtEl>
                                      </p:cBhvr>
                                      <p:by x="150000" y="150000"/>
                                      <p:from x="100000" y="100000"/>
                                      <p:to x="100000" y="100000"/>
                                    </p:animScale>
                                  </p:childTnLst>
                                </p:cTn>
                              </p:par>
                              <p:par>
                                <p:cTn id="36" presetID="10" presetClass="entr" presetSubtype="0" accel="50000" decel="50000" fill="hold" nodeType="withEffect">
                                  <p:stCondLst>
                                    <p:cond delay="8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63" presetClass="path" presetSubtype="0" accel="50000" decel="50000" fill="hold" nodeType="withEffect">
                                  <p:stCondLst>
                                    <p:cond delay="800"/>
                                  </p:stCondLst>
                                  <p:childTnLst>
                                    <p:animMotion origin="layout" path="M 0 0.06 L 0 0 E" pathEditMode="relative" ptsTypes="">
                                      <p:cBhvr>
                                        <p:cTn id="40" dur="500" fill="hold"/>
                                        <p:tgtEl>
                                          <p:spTgt spid="9"/>
                                        </p:tgtEl>
                                        <p:attrNameLst>
                                          <p:attrName>ppt_x</p:attrName>
                                          <p:attrName>ppt_y</p:attrName>
                                        </p:attrNameLst>
                                      </p:cBhvr>
                                    </p:animMotion>
                                  </p:childTnLst>
                                </p:cTn>
                              </p:par>
                              <p:par>
                                <p:cTn id="41" presetID="6" presetClass="emph" presetSubtype="0" accel="50000" decel="50000" fill="hold" nodeType="withEffect">
                                  <p:stCondLst>
                                    <p:cond delay="800"/>
                                  </p:stCondLst>
                                  <p:childTnLst>
                                    <p:animScale>
                                      <p:cBhvr>
                                        <p:cTn id="42" dur="500" fill="hold"/>
                                        <p:tgtEl>
                                          <p:spTgt spid="9"/>
                                        </p:tgtEl>
                                      </p:cBhvr>
                                      <p:by x="150000" y="150000"/>
                                      <p:from x="100000" y="10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PA-组合 73">
            <a:extLst>
              <a:ext uri="{FF2B5EF4-FFF2-40B4-BE49-F238E27FC236}">
                <a16:creationId xmlns:a16="http://schemas.microsoft.com/office/drawing/2014/main" xmlns="" id="{FC9BA68A-4965-465A-A987-9CD708A8010B}"/>
              </a:ext>
            </a:extLst>
          </p:cNvPr>
          <p:cNvGrpSpPr/>
          <p:nvPr>
            <p:custDataLst>
              <p:tags r:id="rId2"/>
            </p:custDataLst>
          </p:nvPr>
        </p:nvGrpSpPr>
        <p:grpSpPr>
          <a:xfrm>
            <a:off x="-3" y="0"/>
            <a:ext cx="12192007" cy="6858000"/>
            <a:chOff x="-3" y="0"/>
            <a:chExt cx="12192007" cy="6858000"/>
          </a:xfrm>
        </p:grpSpPr>
        <p:pic>
          <p:nvPicPr>
            <p:cNvPr id="3" name="PA-图片 2">
              <a:extLst>
                <a:ext uri="{FF2B5EF4-FFF2-40B4-BE49-F238E27FC236}">
                  <a16:creationId xmlns:a16="http://schemas.microsoft.com/office/drawing/2014/main" xmlns="" id="{F781838B-AA9C-4E67-A1D4-1F4A1B35B32A}"/>
                </a:ext>
              </a:extLst>
            </p:cNvPr>
            <p:cNvPicPr>
              <a:picLocks noChangeAspect="1"/>
            </p:cNvPicPr>
            <p:nvPr>
              <p:custDataLst>
                <p:tags r:id="rId22"/>
              </p:custDataLst>
            </p:nvPr>
          </p:nvPicPr>
          <p:blipFill>
            <a:blip r:embed="rId25"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12" name="PA-矩形 11">
              <a:extLst>
                <a:ext uri="{FF2B5EF4-FFF2-40B4-BE49-F238E27FC236}">
                  <a16:creationId xmlns:a16="http://schemas.microsoft.com/office/drawing/2014/main" xmlns="" id="{AD09F8F7-3C70-43E4-8864-292D678C70C5}"/>
                </a:ext>
              </a:extLst>
            </p:cNvPr>
            <p:cNvSpPr/>
            <p:nvPr>
              <p:custDataLst>
                <p:tags r:id="rId23"/>
              </p:custDataLst>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6" name="PA-图片 45">
            <a:extLst>
              <a:ext uri="{FF2B5EF4-FFF2-40B4-BE49-F238E27FC236}">
                <a16:creationId xmlns:a16="http://schemas.microsoft.com/office/drawing/2014/main" xmlns="" id="{6AEAF272-3B16-4226-8E48-8BB05BDA08C6}"/>
              </a:ext>
            </a:extLst>
          </p:cNvPr>
          <p:cNvPicPr>
            <a:picLocks noChangeAspect="1"/>
          </p:cNvPicPr>
          <p:nvPr>
            <p:custDataLst>
              <p:tags r:id="rId3"/>
            </p:custDataLst>
          </p:nvPr>
        </p:nvPicPr>
        <p:blipFill>
          <a:blip r:embed="rId26" cstate="screen">
            <a:extLst>
              <a:ext uri="{28A0092B-C50C-407E-A947-70E740481C1C}">
                <a14:useLocalDpi xmlns:a14="http://schemas.microsoft.com/office/drawing/2010/main"/>
              </a:ext>
            </a:extLst>
          </a:blip>
          <a:srcRect t="65928"/>
          <a:stretch>
            <a:fillRect/>
          </a:stretch>
        </p:blipFill>
        <p:spPr>
          <a:xfrm>
            <a:off x="2923907" y="0"/>
            <a:ext cx="5980694" cy="2872801"/>
          </a:xfrm>
          <a:custGeom>
            <a:avLst/>
            <a:gdLst>
              <a:gd name="connsiteX0" fmla="*/ 0 w 5980694"/>
              <a:gd name="connsiteY0" fmla="*/ 0 h 2872801"/>
              <a:gd name="connsiteX1" fmla="*/ 5980694 w 5980694"/>
              <a:gd name="connsiteY1" fmla="*/ 0 h 2872801"/>
              <a:gd name="connsiteX2" fmla="*/ 5980694 w 5980694"/>
              <a:gd name="connsiteY2" fmla="*/ 2872801 h 2872801"/>
              <a:gd name="connsiteX3" fmla="*/ 0 w 5980694"/>
              <a:gd name="connsiteY3" fmla="*/ 2872801 h 2872801"/>
            </a:gdLst>
            <a:ahLst/>
            <a:cxnLst>
              <a:cxn ang="0">
                <a:pos x="connsiteX0" y="connsiteY0"/>
              </a:cxn>
              <a:cxn ang="0">
                <a:pos x="connsiteX1" y="connsiteY1"/>
              </a:cxn>
              <a:cxn ang="0">
                <a:pos x="connsiteX2" y="connsiteY2"/>
              </a:cxn>
              <a:cxn ang="0">
                <a:pos x="connsiteX3" y="connsiteY3"/>
              </a:cxn>
            </a:cxnLst>
            <a:rect l="l" t="t" r="r" b="b"/>
            <a:pathLst>
              <a:path w="5980694" h="2872801">
                <a:moveTo>
                  <a:pt x="0" y="0"/>
                </a:moveTo>
                <a:lnTo>
                  <a:pt x="5980694" y="0"/>
                </a:lnTo>
                <a:lnTo>
                  <a:pt x="5980694" y="2872801"/>
                </a:lnTo>
                <a:lnTo>
                  <a:pt x="0" y="2872801"/>
                </a:lnTo>
                <a:close/>
              </a:path>
            </a:pathLst>
          </a:custGeom>
        </p:spPr>
      </p:pic>
      <p:sp>
        <p:nvSpPr>
          <p:cNvPr id="5" name="PA-矩形 4">
            <a:extLst>
              <a:ext uri="{FF2B5EF4-FFF2-40B4-BE49-F238E27FC236}">
                <a16:creationId xmlns:a16="http://schemas.microsoft.com/office/drawing/2014/main" xmlns="" id="{91E1F7F4-2D4C-4F3C-AE1D-FABB40E1F445}"/>
              </a:ext>
            </a:extLst>
          </p:cNvPr>
          <p:cNvSpPr/>
          <p:nvPr>
            <p:custDataLst>
              <p:tags r:id="rId4"/>
            </p:custDataLst>
          </p:nvPr>
        </p:nvSpPr>
        <p:spPr>
          <a:xfrm>
            <a:off x="0" y="-441960"/>
            <a:ext cx="1356360" cy="441960"/>
          </a:xfrm>
          <a:prstGeom prst="rect">
            <a:avLst/>
          </a:prstGeom>
          <a:solidFill>
            <a:srgbClr val="8C0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矩形 7">
            <a:extLst>
              <a:ext uri="{FF2B5EF4-FFF2-40B4-BE49-F238E27FC236}">
                <a16:creationId xmlns:a16="http://schemas.microsoft.com/office/drawing/2014/main" xmlns="" id="{4BC6524F-C7D0-4690-A9DC-48E6D851CDFA}"/>
              </a:ext>
            </a:extLst>
          </p:cNvPr>
          <p:cNvSpPr/>
          <p:nvPr>
            <p:custDataLst>
              <p:tags r:id="rId5"/>
            </p:custDataLst>
          </p:nvPr>
        </p:nvSpPr>
        <p:spPr>
          <a:xfrm>
            <a:off x="1356360" y="-441960"/>
            <a:ext cx="1356360" cy="441960"/>
          </a:xfrm>
          <a:prstGeom prst="rect">
            <a:avLst/>
          </a:prstGeom>
          <a:solidFill>
            <a:srgbClr val="A40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文本框 10">
            <a:extLst>
              <a:ext uri="{FF2B5EF4-FFF2-40B4-BE49-F238E27FC236}">
                <a16:creationId xmlns:a16="http://schemas.microsoft.com/office/drawing/2014/main" xmlns="" id="{FA2C5657-0BA5-4A0F-997E-523D15422F08}"/>
              </a:ext>
            </a:extLst>
          </p:cNvPr>
          <p:cNvSpPr txBox="1"/>
          <p:nvPr>
            <p:custDataLst>
              <p:tags r:id="rId6"/>
            </p:custDataLst>
          </p:nvPr>
        </p:nvSpPr>
        <p:spPr>
          <a:xfrm>
            <a:off x="259081" y="1187470"/>
            <a:ext cx="11704318" cy="1862048"/>
          </a:xfrm>
          <a:prstGeom prst="rect">
            <a:avLst/>
          </a:prstGeom>
          <a:noFill/>
        </p:spPr>
        <p:txBody>
          <a:bodyPr wrap="square" rtlCol="0">
            <a:spAutoFit/>
          </a:bodyPr>
          <a:lstStyle/>
          <a:p>
            <a:pPr algn="ctr"/>
            <a:r>
              <a:rPr lang="zh-CN" altLang="en-US" sz="11500" dirty="0">
                <a:gradFill>
                  <a:gsLst>
                    <a:gs pos="100000">
                      <a:schemeClr val="accent4">
                        <a:lumMod val="90000"/>
                      </a:schemeClr>
                    </a:gs>
                    <a:gs pos="0">
                      <a:schemeClr val="accent3">
                        <a:lumMod val="40000"/>
                        <a:lumOff val="60000"/>
                      </a:schemeClr>
                    </a:gs>
                  </a:gsLst>
                  <a:lin ang="5400000" scaled="0"/>
                </a:gradFill>
                <a:effectLst>
                  <a:outerShdw blurRad="101600" dist="38100" dir="5400000" algn="t" rotWithShape="0">
                    <a:schemeClr val="accent4">
                      <a:lumMod val="10000"/>
                      <a:alpha val="51000"/>
                    </a:schemeClr>
                  </a:outerShdw>
                </a:effectLst>
                <a:latin typeface="锐字云字库锐宋粗体1.0" panose="02010604000000000000" pitchFamily="2" charset="-122"/>
                <a:ea typeface="锐字云字库锐宋粗体1.0" panose="02010604000000000000" pitchFamily="2" charset="-122"/>
              </a:rPr>
              <a:t>破局</a:t>
            </a:r>
            <a:r>
              <a:rPr lang="zh-CN" altLang="en-US" sz="8800" dirty="0">
                <a:solidFill>
                  <a:schemeClr val="bg1">
                    <a:lumMod val="95000"/>
                  </a:schemeClr>
                </a:solidFill>
                <a:effectLst>
                  <a:outerShdw blurRad="101600" dist="38100" dir="5400000" algn="t" rotWithShape="0">
                    <a:schemeClr val="accent4">
                      <a:lumMod val="10000"/>
                      <a:alpha val="51000"/>
                    </a:schemeClr>
                  </a:outerShdw>
                </a:effectLst>
                <a:latin typeface="锐字云字库锐宋粗体1.0" panose="02010604000000000000" pitchFamily="2" charset="-122"/>
                <a:ea typeface="锐字云字库锐宋粗体1.0" panose="02010604000000000000" pitchFamily="2" charset="-122"/>
              </a:rPr>
              <a:t>进取 不忘</a:t>
            </a:r>
            <a:r>
              <a:rPr lang="zh-CN" altLang="en-US" sz="11500" dirty="0">
                <a:gradFill>
                  <a:gsLst>
                    <a:gs pos="100000">
                      <a:schemeClr val="accent4">
                        <a:lumMod val="90000"/>
                      </a:schemeClr>
                    </a:gs>
                    <a:gs pos="0">
                      <a:schemeClr val="accent3">
                        <a:lumMod val="40000"/>
                        <a:lumOff val="60000"/>
                      </a:schemeClr>
                    </a:gs>
                  </a:gsLst>
                  <a:lin ang="5400000" scaled="0"/>
                </a:gradFill>
                <a:effectLst>
                  <a:outerShdw blurRad="101600" dist="38100" dir="5400000" algn="t" rotWithShape="0">
                    <a:schemeClr val="accent4">
                      <a:lumMod val="10000"/>
                      <a:alpha val="51000"/>
                    </a:schemeClr>
                  </a:outerShdw>
                </a:effectLst>
                <a:latin typeface="锐字云字库锐宋粗体1.0" panose="02010604000000000000" pitchFamily="2" charset="-122"/>
                <a:ea typeface="锐字云字库锐宋粗体1.0" panose="02010604000000000000" pitchFamily="2" charset="-122"/>
              </a:rPr>
              <a:t>初心</a:t>
            </a:r>
            <a:endParaRPr lang="zh-CN" altLang="en-US" sz="8800" dirty="0">
              <a:gradFill>
                <a:gsLst>
                  <a:gs pos="100000">
                    <a:schemeClr val="accent4">
                      <a:lumMod val="90000"/>
                    </a:schemeClr>
                  </a:gs>
                  <a:gs pos="0">
                    <a:schemeClr val="accent3">
                      <a:lumMod val="40000"/>
                      <a:lumOff val="60000"/>
                    </a:schemeClr>
                  </a:gs>
                </a:gsLst>
                <a:lin ang="5400000" scaled="0"/>
              </a:gradFill>
              <a:effectLst>
                <a:outerShdw blurRad="101600" dist="38100" dir="5400000" algn="t" rotWithShape="0">
                  <a:schemeClr val="accent4">
                    <a:lumMod val="10000"/>
                    <a:alpha val="51000"/>
                  </a:schemeClr>
                </a:outerShdw>
              </a:effectLst>
              <a:latin typeface="锐字云字库锐宋粗体1.0" panose="02010604000000000000" pitchFamily="2" charset="-122"/>
              <a:ea typeface="锐字云字库锐宋粗体1.0" panose="02010604000000000000" pitchFamily="2" charset="-122"/>
            </a:endParaRPr>
          </a:p>
        </p:txBody>
      </p:sp>
      <p:sp>
        <p:nvSpPr>
          <p:cNvPr id="13" name="PA-矩形 12">
            <a:extLst>
              <a:ext uri="{FF2B5EF4-FFF2-40B4-BE49-F238E27FC236}">
                <a16:creationId xmlns:a16="http://schemas.microsoft.com/office/drawing/2014/main" xmlns="" id="{2991BD81-AFC9-4E08-A6BA-2F64109AEEE3}"/>
              </a:ext>
            </a:extLst>
          </p:cNvPr>
          <p:cNvSpPr/>
          <p:nvPr>
            <p:custDataLst>
              <p:tags r:id="rId7"/>
            </p:custDataLst>
          </p:nvPr>
        </p:nvSpPr>
        <p:spPr>
          <a:xfrm>
            <a:off x="3591560" y="-441960"/>
            <a:ext cx="878840" cy="441960"/>
          </a:xfrm>
          <a:prstGeom prst="rect">
            <a:avLst/>
          </a:prstGeom>
          <a:solidFill>
            <a:srgbClr val="F4D6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矩形 13">
            <a:extLst>
              <a:ext uri="{FF2B5EF4-FFF2-40B4-BE49-F238E27FC236}">
                <a16:creationId xmlns:a16="http://schemas.microsoft.com/office/drawing/2014/main" xmlns="" id="{B083BFE4-DC76-44FC-811E-BB1BC203A9A7}"/>
              </a:ext>
            </a:extLst>
          </p:cNvPr>
          <p:cNvSpPr/>
          <p:nvPr>
            <p:custDataLst>
              <p:tags r:id="rId8"/>
            </p:custDataLst>
          </p:nvPr>
        </p:nvSpPr>
        <p:spPr>
          <a:xfrm>
            <a:off x="2712720" y="-441960"/>
            <a:ext cx="878840" cy="441960"/>
          </a:xfrm>
          <a:prstGeom prst="rect">
            <a:avLst/>
          </a:prstGeom>
          <a:solidFill>
            <a:srgbClr val="F0C7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a:extLst>
              <a:ext uri="{FF2B5EF4-FFF2-40B4-BE49-F238E27FC236}">
                <a16:creationId xmlns:a16="http://schemas.microsoft.com/office/drawing/2014/main" xmlns="" id="{A62EB1C4-62AC-40E4-ABAA-8AB66D67B9A9}"/>
              </a:ext>
            </a:extLst>
          </p:cNvPr>
          <p:cNvGrpSpPr/>
          <p:nvPr>
            <p:custDataLst>
              <p:tags r:id="rId9"/>
            </p:custDataLst>
          </p:nvPr>
        </p:nvGrpSpPr>
        <p:grpSpPr>
          <a:xfrm>
            <a:off x="5044825" y="4853649"/>
            <a:ext cx="2102351" cy="454562"/>
            <a:chOff x="5044824" y="4702226"/>
            <a:chExt cx="2102351" cy="454562"/>
          </a:xfrm>
        </p:grpSpPr>
        <p:sp>
          <p:nvSpPr>
            <p:cNvPr id="16" name="PA-圆角矩形 30">
              <a:extLst>
                <a:ext uri="{FF2B5EF4-FFF2-40B4-BE49-F238E27FC236}">
                  <a16:creationId xmlns:a16="http://schemas.microsoft.com/office/drawing/2014/main" xmlns="" id="{F4E3F416-4068-4649-A5F4-D36580A996E4}"/>
                </a:ext>
              </a:extLst>
            </p:cNvPr>
            <p:cNvSpPr/>
            <p:nvPr>
              <p:custDataLst>
                <p:tags r:id="rId20"/>
              </p:custDataLst>
            </p:nvPr>
          </p:nvSpPr>
          <p:spPr>
            <a:xfrm>
              <a:off x="5044824" y="4702226"/>
              <a:ext cx="2102351" cy="454562"/>
            </a:xfrm>
            <a:prstGeom prst="roundRect">
              <a:avLst>
                <a:gd name="adj" fmla="val 50000"/>
              </a:avLst>
            </a:prstGeom>
            <a:gradFill>
              <a:gsLst>
                <a:gs pos="100000">
                  <a:schemeClr val="accent3">
                    <a:lumMod val="75000"/>
                    <a:alpha val="70000"/>
                  </a:schemeClr>
                </a:gs>
                <a:gs pos="0">
                  <a:schemeClr val="accent3">
                    <a:lumMod val="60000"/>
                    <a:lumOff val="40000"/>
                    <a:alpha val="70000"/>
                  </a:schemeClr>
                </a:gs>
              </a:gsLst>
              <a:lin ang="4200000" scaled="0"/>
            </a:gradFill>
            <a:ln>
              <a:noFill/>
            </a:ln>
            <a:effectLst>
              <a:outerShdw blurRad="88900" dist="38100" dir="2700000" algn="tl" rotWithShape="0">
                <a:schemeClr val="accent3">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C00000"/>
                </a:solidFill>
                <a:latin typeface="+mj-ea"/>
                <a:ea typeface="+mj-ea"/>
              </a:endParaRPr>
            </a:p>
          </p:txBody>
        </p:sp>
        <p:sp>
          <p:nvSpPr>
            <p:cNvPr id="17" name="PA-文本框 16">
              <a:extLst>
                <a:ext uri="{FF2B5EF4-FFF2-40B4-BE49-F238E27FC236}">
                  <a16:creationId xmlns:a16="http://schemas.microsoft.com/office/drawing/2014/main" xmlns="" id="{423FF41C-2237-41EB-A806-80A275CB6BE7}"/>
                </a:ext>
              </a:extLst>
            </p:cNvPr>
            <p:cNvSpPr txBox="1"/>
            <p:nvPr>
              <p:custDataLst>
                <p:tags r:id="rId21"/>
              </p:custDataLst>
            </p:nvPr>
          </p:nvSpPr>
          <p:spPr>
            <a:xfrm>
              <a:off x="5168209" y="4711737"/>
              <a:ext cx="1928733" cy="386773"/>
            </a:xfrm>
            <a:prstGeom prst="rect">
              <a:avLst/>
            </a:prstGeom>
            <a:noFill/>
          </p:spPr>
          <p:txBody>
            <a:bodyPr wrap="square" rtlCol="0">
              <a:spAutoFit/>
            </a:bodyPr>
            <a:lstStyle/>
            <a:p>
              <a:pPr marR="0" lvl="0" algn="ctr" defTabSz="914400" rtl="0" eaLnBrk="1" fontAlgn="auto" latinLnBrk="0" hangingPunct="1">
                <a:lnSpc>
                  <a:spcPct val="150000"/>
                </a:lnSpc>
                <a:spcBef>
                  <a:spcPts val="0"/>
                </a:spcBef>
                <a:spcAft>
                  <a:spcPts val="0"/>
                </a:spcAft>
                <a:buClrTx/>
                <a:buSzTx/>
                <a:tabLst/>
                <a:defRPr/>
              </a:pPr>
              <a:r>
                <a:rPr kumimoji="0" lang="zh-CN" altLang="en-US" sz="1400" i="0" u="none" strike="noStrike" kern="1200" cap="none" spc="300" normalizeH="0" baseline="0" noProof="0" dirty="0">
                  <a:ln>
                    <a:noFill/>
                  </a:ln>
                  <a:solidFill>
                    <a:schemeClr val="accent1"/>
                  </a:solidFill>
                  <a:effectLst/>
                  <a:uLnTx/>
                  <a:uFillTx/>
                  <a:latin typeface="+mj-ea"/>
                  <a:ea typeface="+mj-ea"/>
                  <a:cs typeface="+mn-cs"/>
                </a:rPr>
                <a:t>汇报人：稿定设计</a:t>
              </a:r>
              <a:endParaRPr kumimoji="0" lang="en-US" altLang="zh-CN" sz="1400" i="0" u="none" strike="noStrike" kern="1200" cap="none" spc="300" normalizeH="0" baseline="0" noProof="0" dirty="0">
                <a:ln>
                  <a:noFill/>
                </a:ln>
                <a:solidFill>
                  <a:schemeClr val="accent1"/>
                </a:solidFill>
                <a:effectLst/>
                <a:uLnTx/>
                <a:uFillTx/>
                <a:latin typeface="+mj-ea"/>
                <a:ea typeface="+mj-ea"/>
                <a:cs typeface="+mn-cs"/>
              </a:endParaRPr>
            </a:p>
          </p:txBody>
        </p:sp>
      </p:grpSp>
      <p:sp>
        <p:nvSpPr>
          <p:cNvPr id="18" name="PA-文本框 17">
            <a:extLst>
              <a:ext uri="{FF2B5EF4-FFF2-40B4-BE49-F238E27FC236}">
                <a16:creationId xmlns:a16="http://schemas.microsoft.com/office/drawing/2014/main" xmlns="" id="{DCD34FA3-DC40-4012-9E13-224F77D4A4EE}"/>
              </a:ext>
            </a:extLst>
          </p:cNvPr>
          <p:cNvSpPr txBox="1"/>
          <p:nvPr>
            <p:custDataLst>
              <p:tags r:id="rId10"/>
            </p:custDataLst>
          </p:nvPr>
        </p:nvSpPr>
        <p:spPr>
          <a:xfrm>
            <a:off x="900699" y="2802344"/>
            <a:ext cx="10390603" cy="260896"/>
          </a:xfrm>
          <a:prstGeom prst="rect">
            <a:avLst/>
          </a:prstGeom>
          <a:noFill/>
        </p:spPr>
        <p:txBody>
          <a:bodyPr wrap="square">
            <a:spAutoFit/>
          </a:bodyPr>
          <a:lstStyle/>
          <a:p>
            <a:pPr algn="dist"/>
            <a:r>
              <a:rPr lang="zh-CN" altLang="en-US" sz="1100" dirty="0">
                <a:solidFill>
                  <a:schemeClr val="bg1"/>
                </a:solidFill>
              </a:rPr>
              <a:t>BREAK THE GAME AND FORGE AHEAD WITHOUT FORGETTING THE ORIGINAL INTENTION</a:t>
            </a:r>
          </a:p>
        </p:txBody>
      </p:sp>
      <p:grpSp>
        <p:nvGrpSpPr>
          <p:cNvPr id="19" name="PA-组合 18">
            <a:extLst>
              <a:ext uri="{FF2B5EF4-FFF2-40B4-BE49-F238E27FC236}">
                <a16:creationId xmlns:a16="http://schemas.microsoft.com/office/drawing/2014/main" xmlns="" id="{C72F5075-5BB0-4BB8-B184-4C9452EFD0FB}"/>
              </a:ext>
            </a:extLst>
          </p:cNvPr>
          <p:cNvGrpSpPr/>
          <p:nvPr>
            <p:custDataLst>
              <p:tags r:id="rId11"/>
            </p:custDataLst>
          </p:nvPr>
        </p:nvGrpSpPr>
        <p:grpSpPr>
          <a:xfrm>
            <a:off x="0" y="5718969"/>
            <a:ext cx="12192000" cy="1139032"/>
            <a:chOff x="-4" y="5505682"/>
            <a:chExt cx="13664754" cy="1276624"/>
          </a:xfrm>
        </p:grpSpPr>
        <p:pic>
          <p:nvPicPr>
            <p:cNvPr id="10" name="PA-图片 9">
              <a:extLst>
                <a:ext uri="{FF2B5EF4-FFF2-40B4-BE49-F238E27FC236}">
                  <a16:creationId xmlns:a16="http://schemas.microsoft.com/office/drawing/2014/main" xmlns="" id="{506C7A70-1E05-4A63-BC90-BE320563FC14}"/>
                </a:ext>
              </a:extLst>
            </p:cNvPr>
            <p:cNvPicPr>
              <a:picLocks noChangeAspect="1"/>
            </p:cNvPicPr>
            <p:nvPr>
              <p:custDataLst>
                <p:tags r:id="rId18"/>
              </p:custDataLst>
            </p:nvPr>
          </p:nvPicPr>
          <p:blipFill rotWithShape="1">
            <a:blip r:embed="rId27" cstate="screen">
              <a:duotone>
                <a:schemeClr val="accent1">
                  <a:shade val="45000"/>
                  <a:satMod val="135000"/>
                </a:schemeClr>
                <a:prstClr val="white"/>
              </a:duotone>
              <a:extLst>
                <a:ext uri="{BEBA8EAE-BF5A-486C-A8C5-ECC9F3942E4B}">
                  <a14:imgProps xmlns:a14="http://schemas.microsoft.com/office/drawing/2010/main">
                    <a14:imgLayer r:embed="rId28">
                      <a14:imgEffect>
                        <a14:backgroundRemoval t="9951" b="93612" l="1214" r="95801">
                          <a14:foregroundMark x1="5655" y1="78870" x2="10388" y2="90295"/>
                          <a14:foregroundMark x1="10388" y1="90295" x2="19102" y2="98526"/>
                          <a14:foregroundMark x1="19102" y1="98526" x2="42233" y2="95577"/>
                          <a14:foregroundMark x1="42233" y1="95577" x2="49854" y2="96560"/>
                          <a14:foregroundMark x1="49854" y1="96560" x2="77573" y2="89926"/>
                          <a14:foregroundMark x1="77573" y1="89926" x2="89417" y2="90663"/>
                          <a14:foregroundMark x1="89417" y1="90663" x2="95607" y2="86978"/>
                          <a14:foregroundMark x1="95607" y1="86978" x2="95825" y2="86978"/>
                          <a14:foregroundMark x1="5655" y1="73219" x2="7597" y2="89435"/>
                          <a14:foregroundMark x1="7597" y1="89435" x2="5194" y2="92138"/>
                          <a14:foregroundMark x1="88835" y1="65233" x2="88641" y2="77027"/>
                          <a14:foregroundMark x1="50364" y1="92138" x2="51966" y2="93612"/>
                          <a14:foregroundMark x1="1214" y1="82678" x2="2184" y2="92506"/>
                        </a14:backgroundRemoval>
                      </a14:imgEffect>
                    </a14:imgLayer>
                  </a14:imgProps>
                </a:ext>
                <a:ext uri="{28A0092B-C50C-407E-A947-70E740481C1C}">
                  <a14:useLocalDpi xmlns:a14="http://schemas.microsoft.com/office/drawing/2010/main"/>
                </a:ext>
              </a:extLst>
            </a:blip>
            <a:srcRect b="8294"/>
            <a:stretch/>
          </p:blipFill>
          <p:spPr>
            <a:xfrm>
              <a:off x="-4" y="5518423"/>
              <a:ext cx="6975566" cy="1263883"/>
            </a:xfrm>
            <a:prstGeom prst="rect">
              <a:avLst/>
            </a:prstGeom>
          </p:spPr>
        </p:pic>
        <p:pic>
          <p:nvPicPr>
            <p:cNvPr id="20" name="PA-图片 19">
              <a:extLst>
                <a:ext uri="{FF2B5EF4-FFF2-40B4-BE49-F238E27FC236}">
                  <a16:creationId xmlns:a16="http://schemas.microsoft.com/office/drawing/2014/main" xmlns="" id="{42F58097-8440-4B9B-8FCD-42520CB99813}"/>
                </a:ext>
              </a:extLst>
            </p:cNvPr>
            <p:cNvPicPr>
              <a:picLocks noChangeAspect="1"/>
            </p:cNvPicPr>
            <p:nvPr>
              <p:custDataLst>
                <p:tags r:id="rId19"/>
              </p:custDataLst>
            </p:nvPr>
          </p:nvPicPr>
          <p:blipFill rotWithShape="1">
            <a:blip r:embed="rId27" cstate="screen">
              <a:duotone>
                <a:schemeClr val="accent1">
                  <a:shade val="45000"/>
                  <a:satMod val="135000"/>
                </a:schemeClr>
                <a:prstClr val="white"/>
              </a:duotone>
              <a:extLst>
                <a:ext uri="{BEBA8EAE-BF5A-486C-A8C5-ECC9F3942E4B}">
                  <a14:imgProps xmlns:a14="http://schemas.microsoft.com/office/drawing/2010/main">
                    <a14:imgLayer r:embed="rId28">
                      <a14:imgEffect>
                        <a14:backgroundRemoval t="9951" b="93612" l="1214" r="95801">
                          <a14:foregroundMark x1="5655" y1="78870" x2="10388" y2="90295"/>
                          <a14:foregroundMark x1="10388" y1="90295" x2="19102" y2="98526"/>
                          <a14:foregroundMark x1="19102" y1="98526" x2="42233" y2="95577"/>
                          <a14:foregroundMark x1="42233" y1="95577" x2="49854" y2="96560"/>
                          <a14:foregroundMark x1="49854" y1="96560" x2="77573" y2="89926"/>
                          <a14:foregroundMark x1="77573" y1="89926" x2="89417" y2="90663"/>
                          <a14:foregroundMark x1="89417" y1="90663" x2="95607" y2="86978"/>
                          <a14:foregroundMark x1="95607" y1="86978" x2="95825" y2="86978"/>
                          <a14:foregroundMark x1="5655" y1="73219" x2="7597" y2="89435"/>
                          <a14:foregroundMark x1="7597" y1="89435" x2="5194" y2="92138"/>
                          <a14:foregroundMark x1="88835" y1="65233" x2="88641" y2="77027"/>
                          <a14:foregroundMark x1="50364" y1="92138" x2="51966" y2="93612"/>
                          <a14:foregroundMark x1="1214" y1="82678" x2="2184" y2="92506"/>
                        </a14:backgroundRemoval>
                      </a14:imgEffect>
                    </a14:imgLayer>
                  </a14:imgProps>
                </a:ext>
                <a:ext uri="{28A0092B-C50C-407E-A947-70E740481C1C}">
                  <a14:useLocalDpi xmlns:a14="http://schemas.microsoft.com/office/drawing/2010/main"/>
                </a:ext>
              </a:extLst>
            </a:blip>
            <a:srcRect b="8294"/>
            <a:stretch/>
          </p:blipFill>
          <p:spPr>
            <a:xfrm flipH="1">
              <a:off x="6618861" y="5505682"/>
              <a:ext cx="7045889" cy="1276624"/>
            </a:xfrm>
            <a:prstGeom prst="rect">
              <a:avLst/>
            </a:prstGeom>
          </p:spPr>
        </p:pic>
      </p:grpSp>
      <p:grpSp>
        <p:nvGrpSpPr>
          <p:cNvPr id="65" name="PA-组合 64">
            <a:extLst>
              <a:ext uri="{FF2B5EF4-FFF2-40B4-BE49-F238E27FC236}">
                <a16:creationId xmlns:a16="http://schemas.microsoft.com/office/drawing/2014/main" xmlns="" id="{D041A0AD-0D61-44BD-93EB-55866765BEFF}"/>
              </a:ext>
            </a:extLst>
          </p:cNvPr>
          <p:cNvGrpSpPr>
            <a:grpSpLocks/>
          </p:cNvGrpSpPr>
          <p:nvPr>
            <p:custDataLst>
              <p:tags r:id="rId12"/>
            </p:custDataLst>
          </p:nvPr>
        </p:nvGrpSpPr>
        <p:grpSpPr>
          <a:xfrm>
            <a:off x="6223756" y="-305156"/>
            <a:ext cx="4785775" cy="159078"/>
            <a:chOff x="-1036528" y="-3060807"/>
            <a:chExt cx="4785775" cy="159078"/>
          </a:xfrm>
        </p:grpSpPr>
        <p:pic>
          <p:nvPicPr>
            <p:cNvPr id="66" name="PA-图片 65">
              <a:extLst>
                <a:ext uri="{FF2B5EF4-FFF2-40B4-BE49-F238E27FC236}">
                  <a16:creationId xmlns:a16="http://schemas.microsoft.com/office/drawing/2014/main" xmlns="" id="{FA441294-9BC9-4E5E-8C31-9B20DBC9B85F}"/>
                </a:ext>
              </a:extLst>
            </p:cNvPr>
            <p:cNvPicPr>
              <a:picLocks/>
            </p:cNvPicPr>
            <p:nvPr>
              <p:custDataLst>
                <p:tags r:id="rId16"/>
              </p:custDataLst>
            </p:nvPr>
          </p:nvPicPr>
          <p:blipFill>
            <a:blip r:embed="rId29" cstate="screen">
              <a:extLst>
                <a:ext uri="{28A0092B-C50C-407E-A947-70E740481C1C}">
                  <a14:useLocalDpi xmlns:a14="http://schemas.microsoft.com/office/drawing/2010/main"/>
                </a:ext>
              </a:extLst>
            </a:blip>
            <a:stretch>
              <a:fillRect/>
            </a:stretch>
          </p:blipFill>
          <p:spPr>
            <a:xfrm>
              <a:off x="-1036528" y="-3060807"/>
              <a:ext cx="4785775" cy="159078"/>
            </a:xfrm>
            <a:prstGeom prst="rect">
              <a:avLst/>
            </a:prstGeom>
            <a:effectLst>
              <a:glow>
                <a:srgbClr val="FFC000">
                  <a:alpha val="14000"/>
                </a:srgbClr>
              </a:glow>
              <a:outerShdw blurRad="127000" sx="102000" sy="102000" algn="ctr" rotWithShape="0">
                <a:srgbClr val="FFC000"/>
              </a:outerShdw>
              <a:softEdge rad="25400"/>
            </a:effectLst>
          </p:spPr>
        </p:pic>
        <p:pic>
          <p:nvPicPr>
            <p:cNvPr id="67" name="PA-图片 66">
              <a:extLst>
                <a:ext uri="{FF2B5EF4-FFF2-40B4-BE49-F238E27FC236}">
                  <a16:creationId xmlns:a16="http://schemas.microsoft.com/office/drawing/2014/main" xmlns="" id="{863F8B14-5E94-4582-875D-CC2628D4C816}"/>
                </a:ext>
              </a:extLst>
            </p:cNvPr>
            <p:cNvPicPr>
              <a:picLocks noChangeAspect="1"/>
            </p:cNvPicPr>
            <p:nvPr>
              <p:custDataLst>
                <p:tags r:id="rId17"/>
              </p:custDataLst>
            </p:nvPr>
          </p:nvPicPr>
          <p:blipFill>
            <a:blip r:embed="rId30" cstate="screen">
              <a:duotone>
                <a:prstClr val="black"/>
                <a:schemeClr val="accent4">
                  <a:tint val="45000"/>
                  <a:satMod val="400000"/>
                </a:schemeClr>
              </a:duotone>
              <a:extLst>
                <a:ext uri="{BEBA8EAE-BF5A-486C-A8C5-ECC9F3942E4B}">
                  <a14:imgProps xmlns:a14="http://schemas.microsoft.com/office/drawing/2010/main">
                    <a14:imgLayer r:embed="rId31">
                      <a14:imgEffect>
                        <a14:brightnessContrast bright="100000"/>
                      </a14:imgEffect>
                    </a14:imgLayer>
                  </a14:imgProps>
                </a:ext>
                <a:ext uri="{28A0092B-C50C-407E-A947-70E740481C1C}">
                  <a14:useLocalDpi xmlns:a14="http://schemas.microsoft.com/office/drawing/2010/main"/>
                </a:ext>
              </a:extLst>
            </a:blip>
            <a:stretch>
              <a:fillRect/>
            </a:stretch>
          </p:blipFill>
          <p:spPr>
            <a:xfrm>
              <a:off x="35533" y="-3048615"/>
              <a:ext cx="2560774" cy="116558"/>
            </a:xfrm>
            <a:prstGeom prst="rect">
              <a:avLst/>
            </a:prstGeom>
            <a:effectLst>
              <a:glow>
                <a:srgbClr val="FFC000">
                  <a:alpha val="14000"/>
                </a:srgbClr>
              </a:glow>
              <a:outerShdw blurRad="139700" sx="114000" sy="114000" algn="ctr" rotWithShape="0">
                <a:schemeClr val="bg1"/>
              </a:outerShdw>
              <a:softEdge rad="25400"/>
            </a:effectLst>
          </p:spPr>
        </p:pic>
      </p:grpSp>
      <p:pic>
        <p:nvPicPr>
          <p:cNvPr id="64" name="PA-图片 63">
            <a:extLst>
              <a:ext uri="{FF2B5EF4-FFF2-40B4-BE49-F238E27FC236}">
                <a16:creationId xmlns:a16="http://schemas.microsoft.com/office/drawing/2014/main" xmlns="" id="{9441E0EF-B847-4E9E-AA3E-B023E5198578}"/>
              </a:ext>
            </a:extLst>
          </p:cNvPr>
          <p:cNvPicPr>
            <a:picLocks noChangeAspect="1"/>
          </p:cNvPicPr>
          <p:nvPr>
            <p:custDataLst>
              <p:tags r:id="rId13"/>
            </p:custDataLst>
          </p:nvPr>
        </p:nvPicPr>
        <p:blipFill rotWithShape="1">
          <a:blip r:embed="rId32" cstate="screen">
            <a:extLst>
              <a:ext uri="{28A0092B-C50C-407E-A947-70E740481C1C}">
                <a14:useLocalDpi xmlns:a14="http://schemas.microsoft.com/office/drawing/2010/main"/>
              </a:ext>
            </a:extLst>
          </a:blip>
          <a:srcRect/>
          <a:stretch/>
        </p:blipFill>
        <p:spPr>
          <a:xfrm>
            <a:off x="-339197" y="2727960"/>
            <a:ext cx="5139373" cy="237536"/>
          </a:xfrm>
          <a:prstGeom prst="rect">
            <a:avLst/>
          </a:prstGeom>
        </p:spPr>
      </p:pic>
      <p:pic>
        <p:nvPicPr>
          <p:cNvPr id="69" name="PA-图片 68">
            <a:extLst>
              <a:ext uri="{FF2B5EF4-FFF2-40B4-BE49-F238E27FC236}">
                <a16:creationId xmlns:a16="http://schemas.microsoft.com/office/drawing/2014/main" xmlns="" id="{6B86094D-3F5C-4B10-BFDD-40AB766B4147}"/>
              </a:ext>
            </a:extLst>
          </p:cNvPr>
          <p:cNvPicPr>
            <a:picLocks noChangeAspect="1"/>
          </p:cNvPicPr>
          <p:nvPr>
            <p:custDataLst>
              <p:tags r:id="rId14"/>
            </p:custDataLst>
          </p:nvPr>
        </p:nvPicPr>
        <p:blipFill rotWithShape="1">
          <a:blip r:embed="rId32" cstate="screen">
            <a:extLst>
              <a:ext uri="{28A0092B-C50C-407E-A947-70E740481C1C}">
                <a14:useLocalDpi xmlns:a14="http://schemas.microsoft.com/office/drawing/2010/main"/>
              </a:ext>
            </a:extLst>
          </a:blip>
          <a:srcRect/>
          <a:stretch/>
        </p:blipFill>
        <p:spPr>
          <a:xfrm>
            <a:off x="7372243" y="2727960"/>
            <a:ext cx="5139373" cy="237536"/>
          </a:xfrm>
          <a:prstGeom prst="rect">
            <a:avLst/>
          </a:prstGeom>
        </p:spPr>
      </p:pic>
      <p:sp>
        <p:nvSpPr>
          <p:cNvPr id="83" name="PA-文本框 82">
            <a:extLst>
              <a:ext uri="{FF2B5EF4-FFF2-40B4-BE49-F238E27FC236}">
                <a16:creationId xmlns:a16="http://schemas.microsoft.com/office/drawing/2014/main" xmlns="" id="{9FE12E7E-01A9-48B3-BA54-84664B5CD237}"/>
              </a:ext>
            </a:extLst>
          </p:cNvPr>
          <p:cNvSpPr txBox="1"/>
          <p:nvPr>
            <p:custDataLst>
              <p:tags r:id="rId15"/>
            </p:custDataLst>
          </p:nvPr>
        </p:nvSpPr>
        <p:spPr>
          <a:xfrm>
            <a:off x="5138045" y="5535970"/>
            <a:ext cx="1915909" cy="338554"/>
          </a:xfrm>
          <a:prstGeom prst="rect">
            <a:avLst/>
          </a:prstGeom>
          <a:noFill/>
        </p:spPr>
        <p:txBody>
          <a:bodyPr wrap="square" rtlCol="0">
            <a:spAutoFit/>
          </a:bodyPr>
          <a:lstStyle/>
          <a:p>
            <a:pPr algn="ctr"/>
            <a:r>
              <a:rPr lang="en-US" altLang="zh-CN" sz="1600" spc="300" dirty="0">
                <a:solidFill>
                  <a:schemeClr val="bg1">
                    <a:lumMod val="95000"/>
                  </a:schemeClr>
                </a:solidFill>
                <a:latin typeface="+mn-ea"/>
              </a:rPr>
              <a:t>20XX/12/12 </a:t>
            </a:r>
            <a:endParaRPr lang="zh-CN" altLang="en-US" sz="1600" spc="300" dirty="0">
              <a:solidFill>
                <a:schemeClr val="bg1">
                  <a:lumMod val="95000"/>
                </a:schemeClr>
              </a:solidFill>
              <a:latin typeface="+mn-ea"/>
            </a:endParaRPr>
          </a:p>
        </p:txBody>
      </p:sp>
      <p:sp>
        <p:nvSpPr>
          <p:cNvPr id="26" name="文本框 25">
            <a:extLst>
              <a:ext uri="{FF2B5EF4-FFF2-40B4-BE49-F238E27FC236}">
                <a16:creationId xmlns:a16="http://schemas.microsoft.com/office/drawing/2014/main" xmlns="" id="{774F3642-D063-499F-982D-8590E9D86377}"/>
              </a:ext>
            </a:extLst>
          </p:cNvPr>
          <p:cNvSpPr txBox="1"/>
          <p:nvPr/>
        </p:nvSpPr>
        <p:spPr>
          <a:xfrm>
            <a:off x="2555632" y="3387622"/>
            <a:ext cx="7080736" cy="1107996"/>
          </a:xfrm>
          <a:prstGeom prst="rect">
            <a:avLst/>
          </a:prstGeom>
          <a:noFill/>
        </p:spPr>
        <p:txBody>
          <a:bodyPr wrap="square" rtlCol="0">
            <a:spAutoFit/>
          </a:bodyPr>
          <a:lstStyle/>
          <a:p>
            <a:pPr algn="ctr"/>
            <a:r>
              <a:rPr lang="en-US" altLang="zh-CN" sz="6600" spc="300" dirty="0">
                <a:solidFill>
                  <a:schemeClr val="bg1">
                    <a:lumMod val="95000"/>
                  </a:schemeClr>
                </a:solidFill>
                <a:effectLst>
                  <a:outerShdw blurRad="88900" dist="38100" dir="2700000" algn="tl">
                    <a:schemeClr val="accent1">
                      <a:lumMod val="50000"/>
                      <a:alpha val="43000"/>
                    </a:schemeClr>
                  </a:outerShdw>
                </a:effectLst>
                <a:latin typeface="+mj-ea"/>
                <a:ea typeface="+mj-ea"/>
              </a:rPr>
              <a:t>THANKS</a:t>
            </a:r>
            <a:endParaRPr lang="zh-CN" altLang="en-US" sz="6600" spc="300" dirty="0">
              <a:solidFill>
                <a:schemeClr val="bg1">
                  <a:lumMod val="95000"/>
                </a:schemeClr>
              </a:solidFill>
              <a:effectLst>
                <a:outerShdw blurRad="88900" dist="38100" dir="2700000" algn="tl">
                  <a:schemeClr val="accent1">
                    <a:lumMod val="50000"/>
                    <a:alpha val="43000"/>
                  </a:schemeClr>
                </a:outerShdw>
              </a:effectLst>
              <a:latin typeface="+mj-ea"/>
              <a:ea typeface="+mj-ea"/>
            </a:endParaRPr>
          </a:p>
        </p:txBody>
      </p:sp>
    </p:spTree>
    <p:extLst>
      <p:ext uri="{BB962C8B-B14F-4D97-AF65-F5344CB8AC3E}">
        <p14:creationId xmlns:p14="http://schemas.microsoft.com/office/powerpoint/2010/main" val="291964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decel="5000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ppt_x</p:attrName>
                                        </p:attrNameLst>
                                      </p:cBhvr>
                                      <p:tavLst>
                                        <p:tav tm="0">
                                          <p:val>
                                            <p:strVal val="0.5"/>
                                          </p:val>
                                        </p:tav>
                                        <p:tav tm="100000">
                                          <p:val>
                                            <p:strVal val="#ppt_x"/>
                                          </p:val>
                                        </p:tav>
                                      </p:tavLst>
                                    </p:anim>
                                    <p:anim calcmode="lin" valueType="num">
                                      <p:cBhvr>
                                        <p:cTn id="10" dur="500" fill="hold"/>
                                        <p:tgtEl>
                                          <p:spTgt spid="11"/>
                                        </p:tgtEl>
                                        <p:attrNameLst>
                                          <p:attrName>ppt_y</p:attrName>
                                        </p:attrNameLst>
                                      </p:cBhvr>
                                      <p:tavLst>
                                        <p:tav tm="0">
                                          <p:val>
                                            <p:fltVal val="0.5"/>
                                          </p:val>
                                        </p:tav>
                                        <p:tav tm="100000">
                                          <p:val>
                                            <p:strVal val="#ppt_y"/>
                                          </p:val>
                                        </p:tav>
                                      </p:tavLst>
                                    </p:anim>
                                  </p:childTnLst>
                                </p:cTn>
                              </p:par>
                              <p:par>
                                <p:cTn id="11" presetID="2" presetClass="entr" presetSubtype="8" decel="100000" fill="hold" nodeType="withEffect">
                                  <p:stCondLst>
                                    <p:cond delay="75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0-#ppt_w/2"/>
                                          </p:val>
                                        </p:tav>
                                        <p:tav tm="100000">
                                          <p:val>
                                            <p:strVal val="#ppt_x"/>
                                          </p:val>
                                        </p:tav>
                                      </p:tavLst>
                                    </p:anim>
                                    <p:anim calcmode="lin" valueType="num">
                                      <p:cBhvr additive="base">
                                        <p:cTn id="14" dur="500" fill="hold"/>
                                        <p:tgtEl>
                                          <p:spTgt spid="64"/>
                                        </p:tgtEl>
                                        <p:attrNameLst>
                                          <p:attrName>ppt_y</p:attrName>
                                        </p:attrNameLst>
                                      </p:cBhvr>
                                      <p:tavLst>
                                        <p:tav tm="0">
                                          <p:val>
                                            <p:strVal val="#ppt_y"/>
                                          </p:val>
                                        </p:tav>
                                        <p:tav tm="100000">
                                          <p:val>
                                            <p:strVal val="#ppt_y"/>
                                          </p:val>
                                        </p:tav>
                                      </p:tavLst>
                                    </p:anim>
                                  </p:childTnLst>
                                </p:cTn>
                              </p:par>
                              <p:par>
                                <p:cTn id="15" presetID="2" presetClass="entr" presetSubtype="2" decel="100000" fill="hold" nodeType="withEffect">
                                  <p:stCondLst>
                                    <p:cond delay="85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1+#ppt_w/2"/>
                                          </p:val>
                                        </p:tav>
                                        <p:tav tm="100000">
                                          <p:val>
                                            <p:strVal val="#ppt_x"/>
                                          </p:val>
                                        </p:tav>
                                      </p:tavLst>
                                    </p:anim>
                                    <p:anim calcmode="lin" valueType="num">
                                      <p:cBhvr additive="base">
                                        <p:cTn id="18" dur="500" fill="hold"/>
                                        <p:tgtEl>
                                          <p:spTgt spid="69"/>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85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85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par>
                                <p:cTn id="25" presetID="10" presetClass="entr" presetSubtype="0" fill="hold" nodeType="withEffect">
                                  <p:stCondLst>
                                    <p:cond delay="105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1150"/>
                                  </p:stCondLst>
                                  <p:childTnLst>
                                    <p:set>
                                      <p:cBhvr>
                                        <p:cTn id="29" dur="1" fill="hold">
                                          <p:stCondLst>
                                            <p:cond delay="0"/>
                                          </p:stCondLst>
                                        </p:cTn>
                                        <p:tgtEl>
                                          <p:spTgt spid="83"/>
                                        </p:tgtEl>
                                        <p:attrNameLst>
                                          <p:attrName>style.visibility</p:attrName>
                                        </p:attrNameLst>
                                      </p:cBhvr>
                                      <p:to>
                                        <p:strVal val="visible"/>
                                      </p:to>
                                    </p:set>
                                    <p:animEffect transition="in" filter="fade">
                                      <p:cBhvr>
                                        <p:cTn id="30"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83" grpId="0"/>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BD6D4507-1444-4DE6-BE6D-D6296C784E90}"/>
              </a:ext>
            </a:extLst>
          </p:cNvPr>
          <p:cNvPicPr>
            <a:picLocks noChangeAspect="1"/>
          </p:cNvPicPr>
          <p:nvPr/>
        </p:nvPicPr>
        <p:blipFill>
          <a:blip r:embed="rId3" cstate="screen">
            <a:alphaModFix amt="8000"/>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3" name="PA-文本框 10">
            <a:extLst>
              <a:ext uri="{FF2B5EF4-FFF2-40B4-BE49-F238E27FC236}">
                <a16:creationId xmlns:a16="http://schemas.microsoft.com/office/drawing/2014/main" xmlns="" id="{40955407-5CB8-4F24-BE62-5C4D773E622B}"/>
              </a:ext>
            </a:extLst>
          </p:cNvPr>
          <p:cNvSpPr txBox="1"/>
          <p:nvPr>
            <p:custDataLst>
              <p:tags r:id="rId1"/>
            </p:custDataLst>
          </p:nvPr>
        </p:nvSpPr>
        <p:spPr>
          <a:xfrm>
            <a:off x="243841" y="2497976"/>
            <a:ext cx="11704318" cy="1862048"/>
          </a:xfrm>
          <a:prstGeom prst="rect">
            <a:avLst/>
          </a:prstGeom>
          <a:noFill/>
        </p:spPr>
        <p:txBody>
          <a:bodyPr wrap="square" rtlCol="0">
            <a:spAutoFit/>
          </a:bodyPr>
          <a:lstStyle/>
          <a:p>
            <a:pPr algn="ctr"/>
            <a:r>
              <a:rPr lang="zh-CN" altLang="en-US" sz="11500" dirty="0">
                <a:solidFill>
                  <a:schemeClr val="tx1">
                    <a:lumMod val="85000"/>
                    <a:lumOff val="15000"/>
                  </a:schemeClr>
                </a:solidFill>
                <a:latin typeface="锐字云字库锐宋粗体1.0" panose="02010604000000000000" pitchFamily="2" charset="-122"/>
                <a:ea typeface="锐字云字库锐宋粗体1.0" panose="02010604000000000000" pitchFamily="2" charset="-122"/>
              </a:rPr>
              <a:t>模板使用说明</a:t>
            </a:r>
            <a:endParaRPr lang="zh-CN" altLang="en-US" sz="8800" dirty="0">
              <a:solidFill>
                <a:schemeClr val="tx1">
                  <a:lumMod val="85000"/>
                  <a:lumOff val="15000"/>
                </a:schemeClr>
              </a:solidFill>
              <a:latin typeface="锐字云字库锐宋粗体1.0" panose="02010604000000000000" pitchFamily="2" charset="-122"/>
              <a:ea typeface="锐字云字库锐宋粗体1.0" panose="02010604000000000000" pitchFamily="2" charset="-122"/>
            </a:endParaRPr>
          </a:p>
        </p:txBody>
      </p:sp>
    </p:spTree>
    <p:extLst>
      <p:ext uri="{BB962C8B-B14F-4D97-AF65-F5344CB8AC3E}">
        <p14:creationId xmlns:p14="http://schemas.microsoft.com/office/powerpoint/2010/main" val="1110058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decel="5000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ppt_x</p:attrName>
                                        </p:attrNameLst>
                                      </p:cBhvr>
                                      <p:tavLst>
                                        <p:tav tm="0">
                                          <p:val>
                                            <p:strVal val="0.5"/>
                                          </p:val>
                                        </p:tav>
                                        <p:tav tm="100000">
                                          <p:val>
                                            <p:strVal val="#ppt_x"/>
                                          </p:val>
                                        </p:tav>
                                      </p:tavLst>
                                    </p:anim>
                                    <p:anim calcmode="lin" valueType="num">
                                      <p:cBhvr>
                                        <p:cTn id="10"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xmlns="" id="{2D7A1787-ACBE-4DEC-8285-E5E54576C750}"/>
              </a:ext>
            </a:extLst>
          </p:cNvPr>
          <p:cNvPicPr>
            <a:picLocks noChangeAspect="1"/>
          </p:cNvPicPr>
          <p:nvPr/>
        </p:nvPicPr>
        <p:blipFill>
          <a:blip r:embed="rId2" cstate="screen">
            <a:alphaModFix amt="8000"/>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2" name="文本框 1">
            <a:extLst>
              <a:ext uri="{FF2B5EF4-FFF2-40B4-BE49-F238E27FC236}">
                <a16:creationId xmlns:a16="http://schemas.microsoft.com/office/drawing/2014/main" xmlns="" id="{60425B43-A30D-4DE1-A0FB-656B2D5093C8}"/>
              </a:ext>
            </a:extLst>
          </p:cNvPr>
          <p:cNvSpPr txBox="1"/>
          <p:nvPr/>
        </p:nvSpPr>
        <p:spPr>
          <a:xfrm>
            <a:off x="15574" y="14762"/>
            <a:ext cx="7101506" cy="707886"/>
          </a:xfrm>
          <a:prstGeom prst="rect">
            <a:avLst/>
          </a:prstGeom>
          <a:noFill/>
        </p:spPr>
        <p:txBody>
          <a:bodyPr wrap="square" rtlCol="0">
            <a:spAutoFit/>
          </a:bodyPr>
          <a:lstStyle/>
          <a:p>
            <a:r>
              <a:rPr lang="zh-CN" altLang="en-US" sz="4000" dirty="0">
                <a:latin typeface="+mj-ea"/>
                <a:ea typeface="+mj-ea"/>
              </a:rPr>
              <a:t>如何更改模板中的文字</a:t>
            </a:r>
          </a:p>
        </p:txBody>
      </p:sp>
      <p:grpSp>
        <p:nvGrpSpPr>
          <p:cNvPr id="12" name="组合 11">
            <a:extLst>
              <a:ext uri="{FF2B5EF4-FFF2-40B4-BE49-F238E27FC236}">
                <a16:creationId xmlns:a16="http://schemas.microsoft.com/office/drawing/2014/main" xmlns="" id="{BF8B8A63-51F3-4CC5-95BA-545B5342617C}"/>
              </a:ext>
            </a:extLst>
          </p:cNvPr>
          <p:cNvGrpSpPr/>
          <p:nvPr/>
        </p:nvGrpSpPr>
        <p:grpSpPr>
          <a:xfrm>
            <a:off x="5734890" y="2776147"/>
            <a:ext cx="5580036" cy="3791365"/>
            <a:chOff x="-366408" y="5990465"/>
            <a:chExt cx="7483488" cy="5084668"/>
          </a:xfrm>
        </p:grpSpPr>
        <p:pic>
          <p:nvPicPr>
            <p:cNvPr id="10" name="图片 9">
              <a:extLst>
                <a:ext uri="{FF2B5EF4-FFF2-40B4-BE49-F238E27FC236}">
                  <a16:creationId xmlns:a16="http://schemas.microsoft.com/office/drawing/2014/main" xmlns="" id="{92C00CD1-BC7E-4BC5-83E2-FA2C352D2C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6408" y="6220772"/>
              <a:ext cx="7483488" cy="4854361"/>
            </a:xfrm>
            <a:prstGeom prst="rect">
              <a:avLst/>
            </a:prstGeom>
            <a:ln w="19050">
              <a:solidFill>
                <a:schemeClr val="accent1">
                  <a:shade val="50000"/>
                </a:schemeClr>
              </a:solidFill>
            </a:ln>
          </p:spPr>
        </p:pic>
        <p:sp>
          <p:nvSpPr>
            <p:cNvPr id="5" name="矩形: 圆角 4">
              <a:extLst>
                <a:ext uri="{FF2B5EF4-FFF2-40B4-BE49-F238E27FC236}">
                  <a16:creationId xmlns:a16="http://schemas.microsoft.com/office/drawing/2014/main" xmlns="" id="{0032AECA-59B2-42D3-8A33-A4B3142EFAE5}"/>
                </a:ext>
              </a:extLst>
            </p:cNvPr>
            <p:cNvSpPr/>
            <p:nvPr/>
          </p:nvSpPr>
          <p:spPr>
            <a:xfrm>
              <a:off x="5485161" y="7070390"/>
              <a:ext cx="321279" cy="305770"/>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箭头: 右 6">
              <a:extLst>
                <a:ext uri="{FF2B5EF4-FFF2-40B4-BE49-F238E27FC236}">
                  <a16:creationId xmlns:a16="http://schemas.microsoft.com/office/drawing/2014/main" xmlns="" id="{FA5FC8FC-274B-4D1C-979B-D16B0A3EC01B}"/>
                </a:ext>
              </a:extLst>
            </p:cNvPr>
            <p:cNvSpPr/>
            <p:nvPr/>
          </p:nvSpPr>
          <p:spPr>
            <a:xfrm rot="5400000">
              <a:off x="5147224" y="6328403"/>
              <a:ext cx="988965" cy="313089"/>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a:extLst>
              <a:ext uri="{FF2B5EF4-FFF2-40B4-BE49-F238E27FC236}">
                <a16:creationId xmlns:a16="http://schemas.microsoft.com/office/drawing/2014/main" xmlns="" id="{A14621B1-C3D2-4AAD-9030-4ACCC1E1EE3D}"/>
              </a:ext>
            </a:extLst>
          </p:cNvPr>
          <p:cNvSpPr txBox="1"/>
          <p:nvPr/>
        </p:nvSpPr>
        <p:spPr>
          <a:xfrm>
            <a:off x="1261735" y="1130258"/>
            <a:ext cx="7263173" cy="461665"/>
          </a:xfrm>
          <a:prstGeom prst="rect">
            <a:avLst/>
          </a:prstGeom>
          <a:noFill/>
        </p:spPr>
        <p:txBody>
          <a:bodyPr wrap="square" rtlCol="0">
            <a:spAutoFit/>
          </a:bodyPr>
          <a:lstStyle/>
          <a:p>
            <a:r>
              <a:rPr lang="en-US" altLang="zh-CN" sz="2400" dirty="0"/>
              <a:t>1.</a:t>
            </a:r>
            <a:r>
              <a:rPr lang="zh-CN" altLang="en-US" sz="2400" dirty="0"/>
              <a:t>首先复制文字</a:t>
            </a:r>
          </a:p>
        </p:txBody>
      </p:sp>
      <p:sp>
        <p:nvSpPr>
          <p:cNvPr id="9" name="文本框 8">
            <a:extLst>
              <a:ext uri="{FF2B5EF4-FFF2-40B4-BE49-F238E27FC236}">
                <a16:creationId xmlns:a16="http://schemas.microsoft.com/office/drawing/2014/main" xmlns="" id="{44BF3300-BA04-46A7-8E36-E127CED48E63}"/>
              </a:ext>
            </a:extLst>
          </p:cNvPr>
          <p:cNvSpPr txBox="1"/>
          <p:nvPr/>
        </p:nvSpPr>
        <p:spPr>
          <a:xfrm>
            <a:off x="1261734" y="1518565"/>
            <a:ext cx="8146782" cy="461665"/>
          </a:xfrm>
          <a:prstGeom prst="rect">
            <a:avLst/>
          </a:prstGeom>
          <a:noFill/>
        </p:spPr>
        <p:txBody>
          <a:bodyPr wrap="square" rtlCol="0">
            <a:spAutoFit/>
          </a:bodyPr>
          <a:lstStyle/>
          <a:p>
            <a:r>
              <a:rPr lang="en-US" altLang="zh-CN" sz="2400" dirty="0"/>
              <a:t>2.</a:t>
            </a:r>
            <a:r>
              <a:rPr lang="zh-CN" altLang="en-US" sz="2400" dirty="0"/>
              <a:t>选择模板中需要替换的图片，点击</a:t>
            </a:r>
            <a:r>
              <a:rPr lang="zh-CN" altLang="en-US" sz="2400" dirty="0">
                <a:solidFill>
                  <a:srgbClr val="FF0000"/>
                </a:solidFill>
              </a:rPr>
              <a:t>鼠标右键</a:t>
            </a:r>
            <a:r>
              <a:rPr lang="en-US" altLang="zh-CN" sz="2400" dirty="0">
                <a:solidFill>
                  <a:srgbClr val="FF0000"/>
                </a:solidFill>
              </a:rPr>
              <a:t>—</a:t>
            </a:r>
            <a:r>
              <a:rPr lang="zh-CN" altLang="en-US" sz="2400" dirty="0">
                <a:solidFill>
                  <a:srgbClr val="FF0000"/>
                </a:solidFill>
              </a:rPr>
              <a:t>只保留文本</a:t>
            </a:r>
          </a:p>
        </p:txBody>
      </p:sp>
      <p:sp>
        <p:nvSpPr>
          <p:cNvPr id="19" name="文本框 18">
            <a:extLst>
              <a:ext uri="{FF2B5EF4-FFF2-40B4-BE49-F238E27FC236}">
                <a16:creationId xmlns:a16="http://schemas.microsoft.com/office/drawing/2014/main" xmlns="" id="{D9105C4C-91C7-4CB2-B897-9E71B8562C69}"/>
              </a:ext>
            </a:extLst>
          </p:cNvPr>
          <p:cNvSpPr txBox="1"/>
          <p:nvPr/>
        </p:nvSpPr>
        <p:spPr>
          <a:xfrm>
            <a:off x="1320971" y="2833843"/>
            <a:ext cx="2233304" cy="461665"/>
          </a:xfrm>
          <a:prstGeom prst="rect">
            <a:avLst/>
          </a:prstGeom>
          <a:noFill/>
        </p:spPr>
        <p:txBody>
          <a:bodyPr wrap="square" rtlCol="0">
            <a:spAutoFit/>
          </a:bodyPr>
          <a:lstStyle/>
          <a:p>
            <a:r>
              <a:rPr lang="en-US" altLang="zh-CN" sz="2400" dirty="0" err="1">
                <a:solidFill>
                  <a:srgbClr val="FF0000"/>
                </a:solidFill>
              </a:rPr>
              <a:t>ctrl+c</a:t>
            </a:r>
            <a:r>
              <a:rPr lang="zh-CN" altLang="en-US" sz="2400" dirty="0">
                <a:solidFill>
                  <a:srgbClr val="FF0000"/>
                </a:solidFill>
              </a:rPr>
              <a:t>复制文字</a:t>
            </a:r>
          </a:p>
        </p:txBody>
      </p:sp>
      <p:sp>
        <p:nvSpPr>
          <p:cNvPr id="20" name="文本框 19">
            <a:extLst>
              <a:ext uri="{FF2B5EF4-FFF2-40B4-BE49-F238E27FC236}">
                <a16:creationId xmlns:a16="http://schemas.microsoft.com/office/drawing/2014/main" xmlns="" id="{2A62227F-C361-48F1-AA9E-14886A4F406A}"/>
              </a:ext>
            </a:extLst>
          </p:cNvPr>
          <p:cNvSpPr txBox="1"/>
          <p:nvPr/>
        </p:nvSpPr>
        <p:spPr>
          <a:xfrm>
            <a:off x="1261735" y="2308173"/>
            <a:ext cx="212943" cy="584775"/>
          </a:xfrm>
          <a:prstGeom prst="rect">
            <a:avLst/>
          </a:prstGeom>
          <a:noFill/>
        </p:spPr>
        <p:txBody>
          <a:bodyPr wrap="square" rtlCol="0">
            <a:spAutoFit/>
          </a:bodyPr>
          <a:lstStyle/>
          <a:p>
            <a:r>
              <a:rPr lang="en-US" altLang="zh-CN" sz="3200" dirty="0">
                <a:solidFill>
                  <a:srgbClr val="FF0000"/>
                </a:solidFill>
                <a:latin typeface="+mn-ea"/>
              </a:rPr>
              <a:t>1</a:t>
            </a:r>
            <a:endParaRPr lang="zh-CN" altLang="en-US" sz="3200" dirty="0">
              <a:solidFill>
                <a:srgbClr val="FF0000"/>
              </a:solidFill>
              <a:latin typeface="+mn-ea"/>
            </a:endParaRPr>
          </a:p>
        </p:txBody>
      </p:sp>
      <p:sp>
        <p:nvSpPr>
          <p:cNvPr id="17" name="文本框 16">
            <a:extLst>
              <a:ext uri="{FF2B5EF4-FFF2-40B4-BE49-F238E27FC236}">
                <a16:creationId xmlns:a16="http://schemas.microsoft.com/office/drawing/2014/main" xmlns="" id="{05534504-24F4-424C-AA3A-4017D6B8784C}"/>
              </a:ext>
            </a:extLst>
          </p:cNvPr>
          <p:cNvSpPr txBox="1"/>
          <p:nvPr/>
        </p:nvSpPr>
        <p:spPr>
          <a:xfrm>
            <a:off x="5618762" y="2308173"/>
            <a:ext cx="212943" cy="584775"/>
          </a:xfrm>
          <a:prstGeom prst="rect">
            <a:avLst/>
          </a:prstGeom>
          <a:noFill/>
        </p:spPr>
        <p:txBody>
          <a:bodyPr wrap="square" rtlCol="0">
            <a:spAutoFit/>
          </a:bodyPr>
          <a:lstStyle/>
          <a:p>
            <a:r>
              <a:rPr lang="en-US" altLang="zh-CN" sz="3200" dirty="0">
                <a:solidFill>
                  <a:srgbClr val="FF0000"/>
                </a:solidFill>
                <a:latin typeface="+mn-ea"/>
              </a:rPr>
              <a:t>2</a:t>
            </a:r>
            <a:endParaRPr lang="zh-CN" altLang="en-US" sz="3200" dirty="0">
              <a:solidFill>
                <a:srgbClr val="FF0000"/>
              </a:solidFill>
              <a:latin typeface="+mn-ea"/>
            </a:endParaRPr>
          </a:p>
        </p:txBody>
      </p:sp>
    </p:spTree>
    <p:extLst>
      <p:ext uri="{BB962C8B-B14F-4D97-AF65-F5344CB8AC3E}">
        <p14:creationId xmlns:p14="http://schemas.microsoft.com/office/powerpoint/2010/main" val="2366147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xmlns="" id="{DC87C6DA-98A7-4338-AD08-BA62EC82BE73}"/>
              </a:ext>
            </a:extLst>
          </p:cNvPr>
          <p:cNvPicPr>
            <a:picLocks noChangeAspect="1"/>
          </p:cNvPicPr>
          <p:nvPr/>
        </p:nvPicPr>
        <p:blipFill>
          <a:blip r:embed="rId2" cstate="screen">
            <a:alphaModFix amt="8000"/>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grpSp>
        <p:nvGrpSpPr>
          <p:cNvPr id="11" name="组合 10">
            <a:extLst>
              <a:ext uri="{FF2B5EF4-FFF2-40B4-BE49-F238E27FC236}">
                <a16:creationId xmlns:a16="http://schemas.microsoft.com/office/drawing/2014/main" xmlns="" id="{0A056505-D326-4246-9D44-FC5CAF82F9A3}"/>
              </a:ext>
            </a:extLst>
          </p:cNvPr>
          <p:cNvGrpSpPr/>
          <p:nvPr/>
        </p:nvGrpSpPr>
        <p:grpSpPr>
          <a:xfrm>
            <a:off x="6538586" y="2986764"/>
            <a:ext cx="5099220" cy="2864587"/>
            <a:chOff x="5561556" y="2986764"/>
            <a:chExt cx="5099220" cy="2864587"/>
          </a:xfrm>
        </p:grpSpPr>
        <p:grpSp>
          <p:nvGrpSpPr>
            <p:cNvPr id="6" name="组合 5">
              <a:extLst>
                <a:ext uri="{FF2B5EF4-FFF2-40B4-BE49-F238E27FC236}">
                  <a16:creationId xmlns:a16="http://schemas.microsoft.com/office/drawing/2014/main" xmlns="" id="{594DA4C3-6FC1-41DC-9184-2E9FCD41DE6E}"/>
                </a:ext>
              </a:extLst>
            </p:cNvPr>
            <p:cNvGrpSpPr/>
            <p:nvPr/>
          </p:nvGrpSpPr>
          <p:grpSpPr>
            <a:xfrm>
              <a:off x="5561556" y="2986764"/>
              <a:ext cx="5099220" cy="2864587"/>
              <a:chOff x="1068126" y="1273793"/>
              <a:chExt cx="9129551" cy="5128704"/>
            </a:xfrm>
          </p:grpSpPr>
          <p:pic>
            <p:nvPicPr>
              <p:cNvPr id="4" name="图片 3">
                <a:extLst>
                  <a:ext uri="{FF2B5EF4-FFF2-40B4-BE49-F238E27FC236}">
                    <a16:creationId xmlns:a16="http://schemas.microsoft.com/office/drawing/2014/main" xmlns="" id="{32B57B6B-A84A-4012-9EB1-FA7307271E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68126" y="1273793"/>
                <a:ext cx="9129551" cy="5128704"/>
              </a:xfrm>
              <a:prstGeom prst="rect">
                <a:avLst/>
              </a:prstGeom>
              <a:ln w="19050">
                <a:solidFill>
                  <a:schemeClr val="accent1">
                    <a:shade val="50000"/>
                  </a:schemeClr>
                </a:solidFill>
              </a:ln>
            </p:spPr>
          </p:pic>
          <p:sp>
            <p:nvSpPr>
              <p:cNvPr id="5" name="矩形: 圆角 4">
                <a:extLst>
                  <a:ext uri="{FF2B5EF4-FFF2-40B4-BE49-F238E27FC236}">
                    <a16:creationId xmlns:a16="http://schemas.microsoft.com/office/drawing/2014/main" xmlns="" id="{0032AECA-59B2-42D3-8A33-A4B3142EFAE5}"/>
                  </a:ext>
                </a:extLst>
              </p:cNvPr>
              <p:cNvSpPr/>
              <p:nvPr/>
            </p:nvSpPr>
            <p:spPr>
              <a:xfrm>
                <a:off x="6931152" y="4780788"/>
                <a:ext cx="1371600" cy="256540"/>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箭头: 右 6">
              <a:extLst>
                <a:ext uri="{FF2B5EF4-FFF2-40B4-BE49-F238E27FC236}">
                  <a16:creationId xmlns:a16="http://schemas.microsoft.com/office/drawing/2014/main" xmlns="" id="{FA5FC8FC-274B-4D1C-979B-D16B0A3EC01B}"/>
                </a:ext>
              </a:extLst>
            </p:cNvPr>
            <p:cNvSpPr/>
            <p:nvPr/>
          </p:nvSpPr>
          <p:spPr>
            <a:xfrm rot="5400000">
              <a:off x="9424535" y="4746724"/>
              <a:ext cx="237874" cy="117825"/>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a:extLst>
              <a:ext uri="{FF2B5EF4-FFF2-40B4-BE49-F238E27FC236}">
                <a16:creationId xmlns:a16="http://schemas.microsoft.com/office/drawing/2014/main" xmlns="" id="{A14621B1-C3D2-4AAD-9030-4ACCC1E1EE3D}"/>
              </a:ext>
            </a:extLst>
          </p:cNvPr>
          <p:cNvSpPr txBox="1"/>
          <p:nvPr/>
        </p:nvSpPr>
        <p:spPr>
          <a:xfrm>
            <a:off x="1261735" y="1130258"/>
            <a:ext cx="7263173" cy="461665"/>
          </a:xfrm>
          <a:prstGeom prst="rect">
            <a:avLst/>
          </a:prstGeom>
          <a:noFill/>
        </p:spPr>
        <p:txBody>
          <a:bodyPr wrap="square" rtlCol="0">
            <a:spAutoFit/>
          </a:bodyPr>
          <a:lstStyle/>
          <a:p>
            <a:r>
              <a:rPr lang="en-US" altLang="zh-CN" sz="2400" dirty="0"/>
              <a:t>1.</a:t>
            </a:r>
            <a:r>
              <a:rPr lang="zh-CN" altLang="en-US" sz="2400" dirty="0"/>
              <a:t>首先复制图片</a:t>
            </a:r>
          </a:p>
        </p:txBody>
      </p:sp>
      <p:sp>
        <p:nvSpPr>
          <p:cNvPr id="9" name="文本框 8">
            <a:extLst>
              <a:ext uri="{FF2B5EF4-FFF2-40B4-BE49-F238E27FC236}">
                <a16:creationId xmlns:a16="http://schemas.microsoft.com/office/drawing/2014/main" xmlns="" id="{44BF3300-BA04-46A7-8E36-E127CED48E63}"/>
              </a:ext>
            </a:extLst>
          </p:cNvPr>
          <p:cNvSpPr txBox="1"/>
          <p:nvPr/>
        </p:nvSpPr>
        <p:spPr>
          <a:xfrm>
            <a:off x="1261734" y="1518565"/>
            <a:ext cx="9464959" cy="461665"/>
          </a:xfrm>
          <a:prstGeom prst="rect">
            <a:avLst/>
          </a:prstGeom>
          <a:noFill/>
        </p:spPr>
        <p:txBody>
          <a:bodyPr wrap="square" rtlCol="0">
            <a:spAutoFit/>
          </a:bodyPr>
          <a:lstStyle/>
          <a:p>
            <a:r>
              <a:rPr lang="en-US" altLang="zh-CN" sz="2400" dirty="0"/>
              <a:t>2.</a:t>
            </a:r>
            <a:r>
              <a:rPr lang="zh-CN" altLang="en-US" sz="2400" dirty="0"/>
              <a:t>选择模板中需要替换的图片，点击</a:t>
            </a:r>
            <a:r>
              <a:rPr lang="zh-CN" altLang="en-US" sz="2400" dirty="0">
                <a:solidFill>
                  <a:srgbClr val="FF0000"/>
                </a:solidFill>
              </a:rPr>
              <a:t>鼠标右键</a:t>
            </a:r>
            <a:r>
              <a:rPr lang="en-US" altLang="zh-CN" sz="2400" dirty="0">
                <a:solidFill>
                  <a:srgbClr val="FF0000"/>
                </a:solidFill>
              </a:rPr>
              <a:t>—</a:t>
            </a:r>
            <a:r>
              <a:rPr lang="zh-CN" altLang="en-US" sz="2400" dirty="0">
                <a:solidFill>
                  <a:srgbClr val="FF0000"/>
                </a:solidFill>
              </a:rPr>
              <a:t>更换图片</a:t>
            </a:r>
            <a:r>
              <a:rPr lang="en-US" altLang="zh-CN" sz="2400" dirty="0">
                <a:solidFill>
                  <a:srgbClr val="FF0000"/>
                </a:solidFill>
              </a:rPr>
              <a:t>—</a:t>
            </a:r>
            <a:r>
              <a:rPr lang="zh-CN" altLang="en-US" sz="2400" dirty="0">
                <a:solidFill>
                  <a:srgbClr val="FF0000"/>
                </a:solidFill>
              </a:rPr>
              <a:t>自剪贴板</a:t>
            </a:r>
          </a:p>
        </p:txBody>
      </p:sp>
      <p:pic>
        <p:nvPicPr>
          <p:cNvPr id="18" name="图片 17">
            <a:extLst>
              <a:ext uri="{FF2B5EF4-FFF2-40B4-BE49-F238E27FC236}">
                <a16:creationId xmlns:a16="http://schemas.microsoft.com/office/drawing/2014/main" xmlns="" id="{AFA8A9DB-82F0-4465-8D02-FE3511EC5452}"/>
              </a:ext>
            </a:extLst>
          </p:cNvPr>
          <p:cNvPicPr>
            <a:picLocks noChangeAspect="1"/>
          </p:cNvPicPr>
          <p:nvPr/>
        </p:nvPicPr>
        <p:blipFill>
          <a:blip r:embed="rId4"/>
          <a:stretch>
            <a:fillRect/>
          </a:stretch>
        </p:blipFill>
        <p:spPr>
          <a:xfrm>
            <a:off x="1320971" y="2866876"/>
            <a:ext cx="4153260" cy="2918713"/>
          </a:xfrm>
          <a:prstGeom prst="rect">
            <a:avLst/>
          </a:prstGeom>
          <a:ln w="19050">
            <a:solidFill>
              <a:schemeClr val="accent1">
                <a:shade val="50000"/>
              </a:schemeClr>
            </a:solidFill>
          </a:ln>
        </p:spPr>
      </p:pic>
      <p:sp>
        <p:nvSpPr>
          <p:cNvPr id="19" name="文本框 18">
            <a:extLst>
              <a:ext uri="{FF2B5EF4-FFF2-40B4-BE49-F238E27FC236}">
                <a16:creationId xmlns:a16="http://schemas.microsoft.com/office/drawing/2014/main" xmlns="" id="{D9105C4C-91C7-4CB2-B897-9E71B8562C69}"/>
              </a:ext>
            </a:extLst>
          </p:cNvPr>
          <p:cNvSpPr txBox="1"/>
          <p:nvPr/>
        </p:nvSpPr>
        <p:spPr>
          <a:xfrm>
            <a:off x="1320971" y="3982444"/>
            <a:ext cx="7263173" cy="461665"/>
          </a:xfrm>
          <a:prstGeom prst="rect">
            <a:avLst/>
          </a:prstGeom>
          <a:noFill/>
        </p:spPr>
        <p:txBody>
          <a:bodyPr wrap="square" rtlCol="0">
            <a:spAutoFit/>
          </a:bodyPr>
          <a:lstStyle/>
          <a:p>
            <a:r>
              <a:rPr lang="en-US" altLang="zh-CN" sz="2400" dirty="0" err="1">
                <a:solidFill>
                  <a:srgbClr val="FF0000"/>
                </a:solidFill>
              </a:rPr>
              <a:t>ctrl+c</a:t>
            </a:r>
            <a:r>
              <a:rPr lang="zh-CN" altLang="en-US" sz="2400" dirty="0">
                <a:solidFill>
                  <a:srgbClr val="FF0000"/>
                </a:solidFill>
              </a:rPr>
              <a:t>复制图片</a:t>
            </a:r>
          </a:p>
        </p:txBody>
      </p:sp>
      <p:sp>
        <p:nvSpPr>
          <p:cNvPr id="20" name="文本框 19">
            <a:extLst>
              <a:ext uri="{FF2B5EF4-FFF2-40B4-BE49-F238E27FC236}">
                <a16:creationId xmlns:a16="http://schemas.microsoft.com/office/drawing/2014/main" xmlns="" id="{2A62227F-C361-48F1-AA9E-14886A4F406A}"/>
              </a:ext>
            </a:extLst>
          </p:cNvPr>
          <p:cNvSpPr txBox="1"/>
          <p:nvPr/>
        </p:nvSpPr>
        <p:spPr>
          <a:xfrm>
            <a:off x="1261735" y="2308173"/>
            <a:ext cx="212943" cy="584775"/>
          </a:xfrm>
          <a:prstGeom prst="rect">
            <a:avLst/>
          </a:prstGeom>
          <a:noFill/>
        </p:spPr>
        <p:txBody>
          <a:bodyPr wrap="square" rtlCol="0">
            <a:spAutoFit/>
          </a:bodyPr>
          <a:lstStyle/>
          <a:p>
            <a:r>
              <a:rPr lang="en-US" altLang="zh-CN" sz="3200" dirty="0">
                <a:solidFill>
                  <a:srgbClr val="FF0000"/>
                </a:solidFill>
                <a:latin typeface="+mn-ea"/>
              </a:rPr>
              <a:t>1</a:t>
            </a:r>
            <a:endParaRPr lang="zh-CN" altLang="en-US" sz="3200" dirty="0">
              <a:solidFill>
                <a:srgbClr val="FF0000"/>
              </a:solidFill>
              <a:latin typeface="+mn-ea"/>
            </a:endParaRPr>
          </a:p>
        </p:txBody>
      </p:sp>
      <p:sp>
        <p:nvSpPr>
          <p:cNvPr id="21" name="文本框 20">
            <a:extLst>
              <a:ext uri="{FF2B5EF4-FFF2-40B4-BE49-F238E27FC236}">
                <a16:creationId xmlns:a16="http://schemas.microsoft.com/office/drawing/2014/main" xmlns="" id="{9EB211E4-C41A-467D-A85B-47D177B91D51}"/>
              </a:ext>
            </a:extLst>
          </p:cNvPr>
          <p:cNvSpPr txBox="1"/>
          <p:nvPr/>
        </p:nvSpPr>
        <p:spPr>
          <a:xfrm>
            <a:off x="6435410" y="2308173"/>
            <a:ext cx="212943" cy="584775"/>
          </a:xfrm>
          <a:prstGeom prst="rect">
            <a:avLst/>
          </a:prstGeom>
          <a:noFill/>
        </p:spPr>
        <p:txBody>
          <a:bodyPr wrap="square" rtlCol="0">
            <a:spAutoFit/>
          </a:bodyPr>
          <a:lstStyle/>
          <a:p>
            <a:r>
              <a:rPr lang="en-US" altLang="zh-CN" sz="3200" dirty="0">
                <a:solidFill>
                  <a:srgbClr val="FF0000"/>
                </a:solidFill>
                <a:latin typeface="+mn-ea"/>
              </a:rPr>
              <a:t>2</a:t>
            </a:r>
            <a:endParaRPr lang="zh-CN" altLang="en-US" sz="3200" dirty="0">
              <a:solidFill>
                <a:srgbClr val="FF0000"/>
              </a:solidFill>
              <a:latin typeface="+mn-ea"/>
            </a:endParaRPr>
          </a:p>
        </p:txBody>
      </p:sp>
      <p:sp>
        <p:nvSpPr>
          <p:cNvPr id="23" name="文本框 22">
            <a:extLst>
              <a:ext uri="{FF2B5EF4-FFF2-40B4-BE49-F238E27FC236}">
                <a16:creationId xmlns:a16="http://schemas.microsoft.com/office/drawing/2014/main" xmlns="" id="{23D718E8-8867-4AFF-92F0-6101F46CF183}"/>
              </a:ext>
            </a:extLst>
          </p:cNvPr>
          <p:cNvSpPr txBox="1"/>
          <p:nvPr/>
        </p:nvSpPr>
        <p:spPr>
          <a:xfrm>
            <a:off x="15574" y="14762"/>
            <a:ext cx="7101506" cy="707886"/>
          </a:xfrm>
          <a:prstGeom prst="rect">
            <a:avLst/>
          </a:prstGeom>
          <a:noFill/>
        </p:spPr>
        <p:txBody>
          <a:bodyPr wrap="square" rtlCol="0">
            <a:spAutoFit/>
          </a:bodyPr>
          <a:lstStyle/>
          <a:p>
            <a:r>
              <a:rPr lang="zh-CN" altLang="en-US" sz="4000" dirty="0">
                <a:latin typeface="+mj-ea"/>
                <a:ea typeface="+mj-ea"/>
              </a:rPr>
              <a:t>如何更改模板中的图片</a:t>
            </a:r>
          </a:p>
        </p:txBody>
      </p:sp>
    </p:spTree>
    <p:extLst>
      <p:ext uri="{BB962C8B-B14F-4D97-AF65-F5344CB8AC3E}">
        <p14:creationId xmlns:p14="http://schemas.microsoft.com/office/powerpoint/2010/main" val="477252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13DB46D4-6478-41D8-A24F-D684A1E2B623}"/>
              </a:ext>
            </a:extLst>
          </p:cNvPr>
          <p:cNvGrpSpPr/>
          <p:nvPr/>
        </p:nvGrpSpPr>
        <p:grpSpPr>
          <a:xfrm>
            <a:off x="-3" y="0"/>
            <a:ext cx="12192007" cy="6858000"/>
            <a:chOff x="-3" y="0"/>
            <a:chExt cx="12192007" cy="6858000"/>
          </a:xfrm>
        </p:grpSpPr>
        <p:pic>
          <p:nvPicPr>
            <p:cNvPr id="9" name="图片 8">
              <a:extLst>
                <a:ext uri="{FF2B5EF4-FFF2-40B4-BE49-F238E27FC236}">
                  <a16:creationId xmlns:a16="http://schemas.microsoft.com/office/drawing/2014/main" xmlns="" id="{5582AEFE-3D56-43C2-9634-6338F975AC66}"/>
                </a:ext>
              </a:extLst>
            </p:cNvPr>
            <p:cNvPicPr>
              <a:picLocks noChangeAspect="1"/>
            </p:cNvPicPr>
            <p:nvPr/>
          </p:nvPicPr>
          <p:blipFill>
            <a:blip r:embed="rId3"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10" name="矩形 9">
              <a:extLst>
                <a:ext uri="{FF2B5EF4-FFF2-40B4-BE49-F238E27FC236}">
                  <a16:creationId xmlns:a16="http://schemas.microsoft.com/office/drawing/2014/main" xmlns="" id="{2657F329-39CB-45D1-BBD1-016D6929CF5C}"/>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0" name="任意多边形: 形状 29">
            <a:extLst>
              <a:ext uri="{FF2B5EF4-FFF2-40B4-BE49-F238E27FC236}">
                <a16:creationId xmlns:a16="http://schemas.microsoft.com/office/drawing/2014/main" xmlns="" id="{E3A1B915-3D2E-4877-8609-B2ADA248A4D5}"/>
              </a:ext>
            </a:extLst>
          </p:cNvPr>
          <p:cNvSpPr/>
          <p:nvPr/>
        </p:nvSpPr>
        <p:spPr>
          <a:xfrm>
            <a:off x="0" y="0"/>
            <a:ext cx="4846320" cy="6858000"/>
          </a:xfrm>
          <a:custGeom>
            <a:avLst/>
            <a:gdLst>
              <a:gd name="connsiteX0" fmla="*/ 0 w 4846320"/>
              <a:gd name="connsiteY0" fmla="*/ 0 h 6858000"/>
              <a:gd name="connsiteX1" fmla="*/ 4184840 w 4846320"/>
              <a:gd name="connsiteY1" fmla="*/ 0 h 6858000"/>
              <a:gd name="connsiteX2" fmla="*/ 4275445 w 4846320"/>
              <a:gd name="connsiteY2" fmla="*/ 229793 h 6858000"/>
              <a:gd name="connsiteX3" fmla="*/ 4846320 w 4846320"/>
              <a:gd name="connsiteY3" fmla="*/ 3464582 h 6858000"/>
              <a:gd name="connsiteX4" fmla="*/ 4275445 w 4846320"/>
              <a:gd name="connsiteY4" fmla="*/ 6699372 h 6858000"/>
              <a:gd name="connsiteX5" fmla="*/ 4212899 w 4846320"/>
              <a:gd name="connsiteY5" fmla="*/ 6858000 h 6858000"/>
              <a:gd name="connsiteX6" fmla="*/ 0 w 484632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46320" h="6858000">
                <a:moveTo>
                  <a:pt x="0" y="0"/>
                </a:moveTo>
                <a:lnTo>
                  <a:pt x="4184840" y="0"/>
                </a:lnTo>
                <a:lnTo>
                  <a:pt x="4275445" y="229793"/>
                </a:lnTo>
                <a:cubicBezTo>
                  <a:pt x="4644764" y="1238452"/>
                  <a:pt x="4846320" y="2327979"/>
                  <a:pt x="4846320" y="3464582"/>
                </a:cubicBezTo>
                <a:cubicBezTo>
                  <a:pt x="4846320" y="4601185"/>
                  <a:pt x="4644764" y="5690713"/>
                  <a:pt x="4275445" y="6699372"/>
                </a:cubicBezTo>
                <a:lnTo>
                  <a:pt x="4212899" y="6858000"/>
                </a:lnTo>
                <a:lnTo>
                  <a:pt x="0" y="6858000"/>
                </a:lnTo>
                <a:close/>
              </a:path>
            </a:pathLst>
          </a:custGeom>
          <a:solidFill>
            <a:schemeClr val="bg1">
              <a:alpha val="90000"/>
            </a:schemeClr>
          </a:solidFill>
          <a:effectLst>
            <a:outerShdw blurRad="393700" dist="50800" dir="5400000" algn="ctr" rotWithShape="0">
              <a:schemeClr val="accent3">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9" name="图片 38">
            <a:extLst>
              <a:ext uri="{FF2B5EF4-FFF2-40B4-BE49-F238E27FC236}">
                <a16:creationId xmlns:a16="http://schemas.microsoft.com/office/drawing/2014/main" xmlns="" id="{5A5C0A0C-DFE9-4938-B9EC-1DD22994A1F2}"/>
              </a:ext>
            </a:extLst>
          </p:cNvPr>
          <p:cNvPicPr>
            <a:picLocks/>
          </p:cNvPicPr>
          <p:nvPr/>
        </p:nvPicPr>
        <p:blipFill>
          <a:blip r:embed="rId4" cstate="screen">
            <a:extLst>
              <a:ext uri="{BEBA8EAE-BF5A-486C-A8C5-ECC9F3942E4B}">
                <a14:imgProps xmlns:a14="http://schemas.microsoft.com/office/drawing/2010/main">
                  <a14:imgLayer r:embed="rId5">
                    <a14:imgEffect>
                      <a14:saturation sat="50000"/>
                    </a14:imgEffect>
                  </a14:imgLayer>
                </a14:imgProps>
              </a:ext>
              <a:ext uri="{28A0092B-C50C-407E-A947-70E740481C1C}">
                <a14:useLocalDpi xmlns:a14="http://schemas.microsoft.com/office/drawing/2010/main"/>
              </a:ext>
            </a:extLst>
          </a:blip>
          <a:srcRect l="8074" r="58595"/>
          <a:stretch>
            <a:fillRect/>
          </a:stretch>
        </p:blipFill>
        <p:spPr>
          <a:xfrm>
            <a:off x="0" y="0"/>
            <a:ext cx="4785360" cy="6858000"/>
          </a:xfrm>
          <a:custGeom>
            <a:avLst/>
            <a:gdLst>
              <a:gd name="connsiteX0" fmla="*/ 0 w 4846320"/>
              <a:gd name="connsiteY0" fmla="*/ 0 h 6858000"/>
              <a:gd name="connsiteX1" fmla="*/ 4184840 w 4846320"/>
              <a:gd name="connsiteY1" fmla="*/ 0 h 6858000"/>
              <a:gd name="connsiteX2" fmla="*/ 4275445 w 4846320"/>
              <a:gd name="connsiteY2" fmla="*/ 229793 h 6858000"/>
              <a:gd name="connsiteX3" fmla="*/ 4846320 w 4846320"/>
              <a:gd name="connsiteY3" fmla="*/ 3464582 h 6858000"/>
              <a:gd name="connsiteX4" fmla="*/ 4275445 w 4846320"/>
              <a:gd name="connsiteY4" fmla="*/ 6699372 h 6858000"/>
              <a:gd name="connsiteX5" fmla="*/ 4212899 w 4846320"/>
              <a:gd name="connsiteY5" fmla="*/ 6858000 h 6858000"/>
              <a:gd name="connsiteX6" fmla="*/ 0 w 484632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46320" h="6858000">
                <a:moveTo>
                  <a:pt x="0" y="0"/>
                </a:moveTo>
                <a:lnTo>
                  <a:pt x="4184840" y="0"/>
                </a:lnTo>
                <a:lnTo>
                  <a:pt x="4275445" y="229793"/>
                </a:lnTo>
                <a:cubicBezTo>
                  <a:pt x="4644764" y="1238452"/>
                  <a:pt x="4846320" y="2327979"/>
                  <a:pt x="4846320" y="3464582"/>
                </a:cubicBezTo>
                <a:cubicBezTo>
                  <a:pt x="4846320" y="4601185"/>
                  <a:pt x="4644764" y="5690713"/>
                  <a:pt x="4275445" y="6699372"/>
                </a:cubicBezTo>
                <a:lnTo>
                  <a:pt x="4212899" y="6858000"/>
                </a:lnTo>
                <a:lnTo>
                  <a:pt x="0" y="6858000"/>
                </a:lnTo>
                <a:close/>
              </a:path>
            </a:pathLst>
          </a:custGeom>
          <a:solidFill>
            <a:schemeClr val="bg1">
              <a:alpha val="90000"/>
            </a:schemeClr>
          </a:solidFill>
          <a:ln w="12700">
            <a:solidFill>
              <a:schemeClr val="accent1">
                <a:lumMod val="75000"/>
              </a:schemeClr>
            </a:solidFill>
          </a:ln>
          <a:effectLst>
            <a:outerShdw blurRad="393700" dist="50800" dir="5400000" algn="ctr" rotWithShape="0">
              <a:schemeClr val="accent3">
                <a:alpha val="61000"/>
              </a:schemeClr>
            </a:outerShdw>
          </a:effectLst>
        </p:spPr>
      </p:pic>
      <p:pic>
        <p:nvPicPr>
          <p:cNvPr id="25" name="图片 24">
            <a:extLst>
              <a:ext uri="{FF2B5EF4-FFF2-40B4-BE49-F238E27FC236}">
                <a16:creationId xmlns:a16="http://schemas.microsoft.com/office/drawing/2014/main" xmlns="" id="{842672FC-8D78-4C33-B793-7C10118ABD5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89591" y="3468879"/>
            <a:ext cx="3096330" cy="132841"/>
          </a:xfrm>
          <a:prstGeom prst="rect">
            <a:avLst/>
          </a:prstGeom>
        </p:spPr>
      </p:pic>
      <p:sp>
        <p:nvSpPr>
          <p:cNvPr id="18" name="文本框 17">
            <a:extLst>
              <a:ext uri="{FF2B5EF4-FFF2-40B4-BE49-F238E27FC236}">
                <a16:creationId xmlns:a16="http://schemas.microsoft.com/office/drawing/2014/main" xmlns="" id="{1F728A72-0FE3-4CEF-8BC0-D1215762B1F4}"/>
              </a:ext>
            </a:extLst>
          </p:cNvPr>
          <p:cNvSpPr txBox="1"/>
          <p:nvPr/>
        </p:nvSpPr>
        <p:spPr>
          <a:xfrm>
            <a:off x="1732430" y="2736502"/>
            <a:ext cx="1800493" cy="923330"/>
          </a:xfrm>
          <a:prstGeom prst="rect">
            <a:avLst/>
          </a:prstGeom>
          <a:noFill/>
        </p:spPr>
        <p:txBody>
          <a:bodyPr wrap="square" rtlCol="0">
            <a:spAutoFit/>
          </a:bodyPr>
          <a:lstStyle/>
          <a:p>
            <a:pPr algn="ctr"/>
            <a:r>
              <a:rPr lang="zh-CN" altLang="en-US" sz="5400" dirty="0">
                <a:solidFill>
                  <a:schemeClr val="bg1"/>
                </a:solidFill>
                <a:latin typeface="+mj-ea"/>
                <a:ea typeface="+mj-ea"/>
              </a:rPr>
              <a:t>目录</a:t>
            </a:r>
            <a:endParaRPr lang="zh-CN" altLang="en-US" sz="2400" dirty="0">
              <a:solidFill>
                <a:schemeClr val="bg1"/>
              </a:solidFill>
            </a:endParaRPr>
          </a:p>
        </p:txBody>
      </p:sp>
      <p:sp>
        <p:nvSpPr>
          <p:cNvPr id="19" name="文本框 18">
            <a:extLst>
              <a:ext uri="{FF2B5EF4-FFF2-40B4-BE49-F238E27FC236}">
                <a16:creationId xmlns:a16="http://schemas.microsoft.com/office/drawing/2014/main" xmlns="" id="{31F5082F-6F06-45D0-BF4F-D2CA878B1CA2}"/>
              </a:ext>
            </a:extLst>
          </p:cNvPr>
          <p:cNvSpPr txBox="1"/>
          <p:nvPr/>
        </p:nvSpPr>
        <p:spPr>
          <a:xfrm>
            <a:off x="1732430" y="3659832"/>
            <a:ext cx="1800493" cy="461665"/>
          </a:xfrm>
          <a:prstGeom prst="rect">
            <a:avLst/>
          </a:prstGeom>
          <a:noFill/>
        </p:spPr>
        <p:txBody>
          <a:bodyPr wrap="square" rtlCol="0">
            <a:spAutoFit/>
          </a:bodyPr>
          <a:lstStyle/>
          <a:p>
            <a:pPr algn="ctr"/>
            <a:r>
              <a:rPr lang="en-US" altLang="zh-CN" sz="2400" dirty="0">
                <a:solidFill>
                  <a:schemeClr val="bg1"/>
                </a:solidFill>
              </a:rPr>
              <a:t>CONTENTS</a:t>
            </a:r>
            <a:endParaRPr lang="zh-CN" altLang="en-US" sz="2400" dirty="0">
              <a:solidFill>
                <a:schemeClr val="bg1"/>
              </a:solidFill>
            </a:endParaRPr>
          </a:p>
        </p:txBody>
      </p:sp>
      <p:grpSp>
        <p:nvGrpSpPr>
          <p:cNvPr id="49" name="组合 48">
            <a:extLst>
              <a:ext uri="{FF2B5EF4-FFF2-40B4-BE49-F238E27FC236}">
                <a16:creationId xmlns:a16="http://schemas.microsoft.com/office/drawing/2014/main" xmlns="" id="{E640F79C-8373-43F9-98AE-5D8E76FBC935}"/>
              </a:ext>
            </a:extLst>
          </p:cNvPr>
          <p:cNvGrpSpPr/>
          <p:nvPr/>
        </p:nvGrpSpPr>
        <p:grpSpPr>
          <a:xfrm>
            <a:off x="6288820" y="978070"/>
            <a:ext cx="4358320" cy="1389116"/>
            <a:chOff x="6101251" y="978070"/>
            <a:chExt cx="4358320" cy="1389116"/>
          </a:xfrm>
        </p:grpSpPr>
        <p:sp>
          <p:nvSpPr>
            <p:cNvPr id="3" name="文本框 2">
              <a:extLst>
                <a:ext uri="{FF2B5EF4-FFF2-40B4-BE49-F238E27FC236}">
                  <a16:creationId xmlns:a16="http://schemas.microsoft.com/office/drawing/2014/main" xmlns="" id="{3DDED3E7-3FBD-4A31-8B39-985990B1F329}"/>
                </a:ext>
              </a:extLst>
            </p:cNvPr>
            <p:cNvSpPr txBox="1"/>
            <p:nvPr/>
          </p:nvSpPr>
          <p:spPr>
            <a:xfrm>
              <a:off x="7338001" y="1253263"/>
              <a:ext cx="2441694" cy="769441"/>
            </a:xfrm>
            <a:prstGeom prst="rect">
              <a:avLst/>
            </a:prstGeom>
            <a:noFill/>
          </p:spPr>
          <p:txBody>
            <a:bodyPr wrap="square" rtlCol="0">
              <a:spAutoFit/>
            </a:bodyPr>
            <a:lstStyle/>
            <a:p>
              <a:r>
                <a:rPr lang="zh-CN" altLang="en-US" sz="44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工作业绩</a:t>
              </a:r>
            </a:p>
          </p:txBody>
        </p:sp>
        <p:sp>
          <p:nvSpPr>
            <p:cNvPr id="11" name="文本框 10">
              <a:extLst>
                <a:ext uri="{FF2B5EF4-FFF2-40B4-BE49-F238E27FC236}">
                  <a16:creationId xmlns:a16="http://schemas.microsoft.com/office/drawing/2014/main" xmlns="" id="{FD363FB2-E0A9-4121-B7EF-3B91D4CB4BA3}"/>
                </a:ext>
              </a:extLst>
            </p:cNvPr>
            <p:cNvSpPr txBox="1"/>
            <p:nvPr/>
          </p:nvSpPr>
          <p:spPr>
            <a:xfrm>
              <a:off x="6116695" y="1244990"/>
              <a:ext cx="915635"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i="1" u="none" strike="noStrike" kern="1200" cap="none" spc="0" normalizeH="0" baseline="0" noProof="0" dirty="0">
                  <a:ln>
                    <a:noFill/>
                  </a:ln>
                  <a:gradFill>
                    <a:gsLst>
                      <a:gs pos="0">
                        <a:schemeClr val="accent3"/>
                      </a:gs>
                      <a:gs pos="100000">
                        <a:schemeClr val="accent1">
                          <a:lumMod val="40000"/>
                          <a:lumOff val="60000"/>
                        </a:schemeClr>
                      </a:gs>
                    </a:gsLst>
                    <a:lin ang="5400000" scaled="0"/>
                  </a:gradFill>
                  <a:effectLst/>
                  <a:uLnTx/>
                  <a:uFillTx/>
                  <a:latin typeface="锐字云字库锐宋粗体1.0" panose="02010604000000000000" pitchFamily="2" charset="-122"/>
                  <a:ea typeface="锐字云字库锐宋粗体1.0" panose="02010604000000000000" pitchFamily="2" charset="-122"/>
                </a:rPr>
                <a:t>01</a:t>
              </a:r>
              <a:endParaRPr kumimoji="0" lang="zh-CN" altLang="en-US" sz="5400" i="1" u="none" strike="noStrike" kern="1200" cap="none" spc="0" normalizeH="0" baseline="0" noProof="0" dirty="0">
                <a:ln>
                  <a:noFill/>
                </a:ln>
                <a:gradFill>
                  <a:gsLst>
                    <a:gs pos="0">
                      <a:schemeClr val="accent3"/>
                    </a:gs>
                    <a:gs pos="100000">
                      <a:schemeClr val="accent1">
                        <a:lumMod val="40000"/>
                        <a:lumOff val="60000"/>
                      </a:schemeClr>
                    </a:gs>
                  </a:gsLst>
                  <a:lin ang="5400000" scaled="0"/>
                </a:gradFill>
                <a:effectLst/>
                <a:uLnTx/>
                <a:uFillTx/>
                <a:latin typeface="锐字云字库锐宋粗体1.0" panose="02010604000000000000" pitchFamily="2" charset="-122"/>
                <a:ea typeface="锐字云字库锐宋粗体1.0" panose="02010604000000000000" pitchFamily="2" charset="-122"/>
              </a:endParaRPr>
            </a:p>
          </p:txBody>
        </p:sp>
        <p:pic>
          <p:nvPicPr>
            <p:cNvPr id="7" name="图片 6">
              <a:extLst>
                <a:ext uri="{FF2B5EF4-FFF2-40B4-BE49-F238E27FC236}">
                  <a16:creationId xmlns:a16="http://schemas.microsoft.com/office/drawing/2014/main" xmlns="" id="{0463ED89-22DF-4371-83D0-6FA7D7CEE32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16200000">
              <a:off x="5473965" y="1605356"/>
              <a:ext cx="1389116" cy="134543"/>
            </a:xfrm>
            <a:prstGeom prst="rect">
              <a:avLst/>
            </a:prstGeom>
          </p:spPr>
        </p:pic>
        <p:sp>
          <p:nvSpPr>
            <p:cNvPr id="42" name="文本框 41">
              <a:extLst>
                <a:ext uri="{FF2B5EF4-FFF2-40B4-BE49-F238E27FC236}">
                  <a16:creationId xmlns:a16="http://schemas.microsoft.com/office/drawing/2014/main" xmlns="" id="{3FE4644E-CF33-437F-80C0-51077F8B73A6}"/>
                </a:ext>
              </a:extLst>
            </p:cNvPr>
            <p:cNvSpPr txBox="1"/>
            <p:nvPr/>
          </p:nvSpPr>
          <p:spPr>
            <a:xfrm>
              <a:off x="7370580" y="1886534"/>
              <a:ext cx="3088991" cy="253916"/>
            </a:xfrm>
            <a:prstGeom prst="rect">
              <a:avLst/>
            </a:prstGeom>
            <a:noFill/>
          </p:spPr>
          <p:txBody>
            <a:bodyPr wrap="square">
              <a:spAutoFit/>
            </a:bodyPr>
            <a:lstStyle/>
            <a:p>
              <a:r>
                <a:rPr lang="zh-CN" altLang="en-US" sz="1050" spc="300" dirty="0">
                  <a:solidFill>
                    <a:schemeClr val="bg1"/>
                  </a:solidFill>
                </a:rPr>
                <a:t>WORK PERFORMANCE</a:t>
              </a:r>
            </a:p>
          </p:txBody>
        </p:sp>
      </p:grpSp>
      <p:grpSp>
        <p:nvGrpSpPr>
          <p:cNvPr id="48" name="组合 47">
            <a:extLst>
              <a:ext uri="{FF2B5EF4-FFF2-40B4-BE49-F238E27FC236}">
                <a16:creationId xmlns:a16="http://schemas.microsoft.com/office/drawing/2014/main" xmlns="" id="{298683DD-5DEE-4AD5-B286-0412CC2FF948}"/>
              </a:ext>
            </a:extLst>
          </p:cNvPr>
          <p:cNvGrpSpPr/>
          <p:nvPr/>
        </p:nvGrpSpPr>
        <p:grpSpPr>
          <a:xfrm>
            <a:off x="6282724" y="2219596"/>
            <a:ext cx="4364416" cy="1389116"/>
            <a:chOff x="6095155" y="2216561"/>
            <a:chExt cx="4364416" cy="1389116"/>
          </a:xfrm>
        </p:grpSpPr>
        <p:sp>
          <p:nvSpPr>
            <p:cNvPr id="5" name="文本框 4">
              <a:extLst>
                <a:ext uri="{FF2B5EF4-FFF2-40B4-BE49-F238E27FC236}">
                  <a16:creationId xmlns:a16="http://schemas.microsoft.com/office/drawing/2014/main" xmlns="" id="{C80A9D6D-F285-4A4A-AEF4-E6FCEBFDA8A5}"/>
                </a:ext>
              </a:extLst>
            </p:cNvPr>
            <p:cNvSpPr txBox="1"/>
            <p:nvPr/>
          </p:nvSpPr>
          <p:spPr>
            <a:xfrm>
              <a:off x="7338001" y="2503161"/>
              <a:ext cx="2441694" cy="769441"/>
            </a:xfrm>
            <a:prstGeom prst="rect">
              <a:avLst/>
            </a:prstGeom>
            <a:noFill/>
          </p:spPr>
          <p:txBody>
            <a:bodyPr wrap="square" rtlCol="0">
              <a:spAutoFit/>
            </a:bodyPr>
            <a:lstStyle>
              <a:defPPr>
                <a:defRPr lang="zh-CN"/>
              </a:defPPr>
              <a:lvl1pPr>
                <a:defRPr sz="4400">
                  <a:gradFill>
                    <a:gsLst>
                      <a:gs pos="100000">
                        <a:schemeClr val="accent4">
                          <a:lumMod val="90000"/>
                        </a:schemeClr>
                      </a:gs>
                      <a:gs pos="0">
                        <a:schemeClr val="accent3">
                          <a:lumMod val="40000"/>
                          <a:lumOff val="60000"/>
                        </a:schemeClr>
                      </a:gs>
                    </a:gsLst>
                    <a:lin ang="5400000" scaled="0"/>
                  </a:gradFill>
                  <a:latin typeface="锐字云字库锐宋粗体1.0" panose="02010604000000000000" pitchFamily="2" charset="-122"/>
                  <a:ea typeface="锐字云字库锐宋粗体1.0" panose="02010604000000000000" pitchFamily="2" charset="-122"/>
                </a:defRPr>
              </a:lvl1pPr>
            </a:lstStyle>
            <a:p>
              <a:r>
                <a:rPr lang="zh-CN" altLang="en-US" dirty="0">
                  <a:effectLst>
                    <a:outerShdw blurRad="101600" dist="38100" dir="2700000" algn="tl">
                      <a:schemeClr val="accent4">
                        <a:lumMod val="10000"/>
                        <a:alpha val="52000"/>
                      </a:schemeClr>
                    </a:outerShdw>
                  </a:effectLst>
                </a:rPr>
                <a:t>亮点经验</a:t>
              </a:r>
            </a:p>
          </p:txBody>
        </p:sp>
        <p:sp>
          <p:nvSpPr>
            <p:cNvPr id="12" name="文本框 11">
              <a:extLst>
                <a:ext uri="{FF2B5EF4-FFF2-40B4-BE49-F238E27FC236}">
                  <a16:creationId xmlns:a16="http://schemas.microsoft.com/office/drawing/2014/main" xmlns="" id="{2F66A206-620D-4E1E-B16A-C26637456749}"/>
                </a:ext>
              </a:extLst>
            </p:cNvPr>
            <p:cNvSpPr txBox="1"/>
            <p:nvPr/>
          </p:nvSpPr>
          <p:spPr>
            <a:xfrm>
              <a:off x="6116695" y="2491924"/>
              <a:ext cx="976549"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i="1" u="none" strike="noStrike" kern="1200" cap="none" spc="0" normalizeH="0" baseline="0" noProof="0" dirty="0">
                  <a:ln>
                    <a:noFill/>
                  </a:ln>
                  <a:gradFill>
                    <a:gsLst>
                      <a:gs pos="0">
                        <a:schemeClr val="accent3"/>
                      </a:gs>
                      <a:gs pos="100000">
                        <a:schemeClr val="accent1">
                          <a:lumMod val="40000"/>
                          <a:lumOff val="60000"/>
                        </a:schemeClr>
                      </a:gs>
                    </a:gsLst>
                    <a:lin ang="5400000" scaled="0"/>
                  </a:gradFill>
                  <a:effectLst/>
                  <a:uLnTx/>
                  <a:uFillTx/>
                  <a:latin typeface="锐字云字库锐宋粗体1.0" panose="02010604000000000000" pitchFamily="2" charset="-122"/>
                  <a:ea typeface="锐字云字库锐宋粗体1.0" panose="02010604000000000000" pitchFamily="2" charset="-122"/>
                </a:rPr>
                <a:t>02</a:t>
              </a:r>
              <a:endParaRPr kumimoji="0" lang="zh-CN" altLang="en-US" sz="5400" i="1" u="none" strike="noStrike" kern="1200" cap="none" spc="0" normalizeH="0" baseline="0" noProof="0" dirty="0">
                <a:ln>
                  <a:noFill/>
                </a:ln>
                <a:gradFill>
                  <a:gsLst>
                    <a:gs pos="0">
                      <a:schemeClr val="accent3"/>
                    </a:gs>
                    <a:gs pos="100000">
                      <a:schemeClr val="accent1">
                        <a:lumMod val="40000"/>
                        <a:lumOff val="60000"/>
                      </a:schemeClr>
                    </a:gs>
                  </a:gsLst>
                  <a:lin ang="5400000" scaled="0"/>
                </a:gradFill>
                <a:effectLst/>
                <a:uLnTx/>
                <a:uFillTx/>
                <a:latin typeface="锐字云字库锐宋粗体1.0" panose="02010604000000000000" pitchFamily="2" charset="-122"/>
                <a:ea typeface="锐字云字库锐宋粗体1.0" panose="02010604000000000000" pitchFamily="2" charset="-122"/>
              </a:endParaRPr>
            </a:p>
          </p:txBody>
        </p:sp>
        <p:pic>
          <p:nvPicPr>
            <p:cNvPr id="26" name="图片 25">
              <a:extLst>
                <a:ext uri="{FF2B5EF4-FFF2-40B4-BE49-F238E27FC236}">
                  <a16:creationId xmlns:a16="http://schemas.microsoft.com/office/drawing/2014/main" xmlns="" id="{3D4E7FE6-5B20-4D67-A151-3150EC73374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16200000">
              <a:off x="5467869" y="2843847"/>
              <a:ext cx="1389116" cy="134543"/>
            </a:xfrm>
            <a:prstGeom prst="rect">
              <a:avLst/>
            </a:prstGeom>
          </p:spPr>
        </p:pic>
        <p:sp>
          <p:nvSpPr>
            <p:cNvPr id="43" name="文本框 42">
              <a:extLst>
                <a:ext uri="{FF2B5EF4-FFF2-40B4-BE49-F238E27FC236}">
                  <a16:creationId xmlns:a16="http://schemas.microsoft.com/office/drawing/2014/main" xmlns="" id="{C81E7715-609C-4D87-A36F-0D1D138425BB}"/>
                </a:ext>
              </a:extLst>
            </p:cNvPr>
            <p:cNvSpPr txBox="1"/>
            <p:nvPr/>
          </p:nvSpPr>
          <p:spPr>
            <a:xfrm>
              <a:off x="7370580" y="3132645"/>
              <a:ext cx="3088991" cy="253916"/>
            </a:xfrm>
            <a:prstGeom prst="rect">
              <a:avLst/>
            </a:prstGeom>
            <a:noFill/>
          </p:spPr>
          <p:txBody>
            <a:bodyPr wrap="square">
              <a:spAutoFit/>
            </a:bodyPr>
            <a:lstStyle/>
            <a:p>
              <a:r>
                <a:rPr lang="en-US" altLang="zh-CN" sz="1050" spc="300" dirty="0">
                  <a:solidFill>
                    <a:schemeClr val="bg1"/>
                  </a:solidFill>
                </a:rPr>
                <a:t>HIGHLIGHT EXPERIENCE</a:t>
              </a:r>
              <a:endParaRPr lang="zh-CN" altLang="en-US" sz="1050" spc="300" dirty="0">
                <a:solidFill>
                  <a:schemeClr val="bg1"/>
                </a:solidFill>
              </a:endParaRPr>
            </a:p>
          </p:txBody>
        </p:sp>
      </p:grpSp>
      <p:grpSp>
        <p:nvGrpSpPr>
          <p:cNvPr id="47" name="组合 46">
            <a:extLst>
              <a:ext uri="{FF2B5EF4-FFF2-40B4-BE49-F238E27FC236}">
                <a16:creationId xmlns:a16="http://schemas.microsoft.com/office/drawing/2014/main" xmlns="" id="{0495435C-932D-42D4-A5F3-A8CFD06A27DB}"/>
              </a:ext>
            </a:extLst>
          </p:cNvPr>
          <p:cNvGrpSpPr/>
          <p:nvPr/>
        </p:nvGrpSpPr>
        <p:grpSpPr>
          <a:xfrm>
            <a:off x="6288820" y="3461122"/>
            <a:ext cx="4358320" cy="1389116"/>
            <a:chOff x="6101251" y="3464157"/>
            <a:chExt cx="4358320" cy="1389116"/>
          </a:xfrm>
        </p:grpSpPr>
        <p:sp>
          <p:nvSpPr>
            <p:cNvPr id="4" name="文本框 3">
              <a:extLst>
                <a:ext uri="{FF2B5EF4-FFF2-40B4-BE49-F238E27FC236}">
                  <a16:creationId xmlns:a16="http://schemas.microsoft.com/office/drawing/2014/main" xmlns="" id="{01F1E718-8A1D-4893-9CC1-9A171519198F}"/>
                </a:ext>
              </a:extLst>
            </p:cNvPr>
            <p:cNvSpPr txBox="1"/>
            <p:nvPr/>
          </p:nvSpPr>
          <p:spPr>
            <a:xfrm>
              <a:off x="7338001" y="3753059"/>
              <a:ext cx="2441694" cy="769441"/>
            </a:xfrm>
            <a:prstGeom prst="rect">
              <a:avLst/>
            </a:prstGeom>
            <a:noFill/>
          </p:spPr>
          <p:txBody>
            <a:bodyPr wrap="square" rtlCol="0">
              <a:spAutoFit/>
            </a:bodyPr>
            <a:lstStyle>
              <a:defPPr>
                <a:defRPr lang="zh-CN"/>
              </a:defPPr>
              <a:lvl1pPr>
                <a:defRPr sz="4400">
                  <a:gradFill>
                    <a:gsLst>
                      <a:gs pos="100000">
                        <a:schemeClr val="accent4">
                          <a:lumMod val="90000"/>
                        </a:schemeClr>
                      </a:gs>
                      <a:gs pos="0">
                        <a:schemeClr val="accent3">
                          <a:lumMod val="40000"/>
                          <a:lumOff val="60000"/>
                        </a:schemeClr>
                      </a:gs>
                    </a:gsLst>
                    <a:lin ang="5400000" scaled="0"/>
                  </a:gradFill>
                  <a:latin typeface="锐字云字库锐宋粗体1.0" panose="02010604000000000000" pitchFamily="2" charset="-122"/>
                  <a:ea typeface="锐字云字库锐宋粗体1.0" panose="02010604000000000000" pitchFamily="2" charset="-122"/>
                </a:defRPr>
              </a:lvl1pPr>
            </a:lstStyle>
            <a:p>
              <a:r>
                <a:rPr lang="zh-CN" altLang="en-US" dirty="0">
                  <a:effectLst>
                    <a:outerShdw blurRad="101600" dist="38100" dir="2700000" algn="tl">
                      <a:schemeClr val="accent4">
                        <a:lumMod val="10000"/>
                        <a:alpha val="52000"/>
                      </a:schemeClr>
                    </a:outerShdw>
                  </a:effectLst>
                </a:rPr>
                <a:t>问题分析</a:t>
              </a:r>
            </a:p>
          </p:txBody>
        </p:sp>
        <p:sp>
          <p:nvSpPr>
            <p:cNvPr id="13" name="文本框 12">
              <a:extLst>
                <a:ext uri="{FF2B5EF4-FFF2-40B4-BE49-F238E27FC236}">
                  <a16:creationId xmlns:a16="http://schemas.microsoft.com/office/drawing/2014/main" xmlns="" id="{D7AA9859-6622-4050-B1F3-CE8596C8C82D}"/>
                </a:ext>
              </a:extLst>
            </p:cNvPr>
            <p:cNvSpPr txBox="1"/>
            <p:nvPr/>
          </p:nvSpPr>
          <p:spPr>
            <a:xfrm>
              <a:off x="6116695" y="3738858"/>
              <a:ext cx="976549"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i="1" u="none" strike="noStrike" kern="1200" cap="none" spc="0" normalizeH="0" baseline="0" noProof="0" dirty="0">
                  <a:ln>
                    <a:noFill/>
                  </a:ln>
                  <a:gradFill>
                    <a:gsLst>
                      <a:gs pos="0">
                        <a:schemeClr val="accent3"/>
                      </a:gs>
                      <a:gs pos="100000">
                        <a:schemeClr val="accent1">
                          <a:lumMod val="40000"/>
                          <a:lumOff val="60000"/>
                        </a:schemeClr>
                      </a:gs>
                    </a:gsLst>
                    <a:lin ang="5400000" scaled="0"/>
                  </a:gradFill>
                  <a:effectLst/>
                  <a:uLnTx/>
                  <a:uFillTx/>
                  <a:latin typeface="锐字云字库锐宋粗体1.0" panose="02010604000000000000" pitchFamily="2" charset="-122"/>
                  <a:ea typeface="锐字云字库锐宋粗体1.0" panose="02010604000000000000" pitchFamily="2" charset="-122"/>
                </a:rPr>
                <a:t>03</a:t>
              </a:r>
              <a:endParaRPr kumimoji="0" lang="zh-CN" altLang="en-US" sz="5400" i="1" u="none" strike="noStrike" kern="1200" cap="none" spc="0" normalizeH="0" baseline="0" noProof="0" dirty="0">
                <a:ln>
                  <a:noFill/>
                </a:ln>
                <a:gradFill>
                  <a:gsLst>
                    <a:gs pos="0">
                      <a:schemeClr val="accent3"/>
                    </a:gs>
                    <a:gs pos="100000">
                      <a:schemeClr val="accent1">
                        <a:lumMod val="40000"/>
                        <a:lumOff val="60000"/>
                      </a:schemeClr>
                    </a:gs>
                  </a:gsLst>
                  <a:lin ang="5400000" scaled="0"/>
                </a:gradFill>
                <a:effectLst/>
                <a:uLnTx/>
                <a:uFillTx/>
                <a:latin typeface="锐字云字库锐宋粗体1.0" panose="02010604000000000000" pitchFamily="2" charset="-122"/>
                <a:ea typeface="锐字云字库锐宋粗体1.0" panose="02010604000000000000" pitchFamily="2" charset="-122"/>
              </a:endParaRPr>
            </a:p>
          </p:txBody>
        </p:sp>
        <p:pic>
          <p:nvPicPr>
            <p:cNvPr id="27" name="图片 26">
              <a:extLst>
                <a:ext uri="{FF2B5EF4-FFF2-40B4-BE49-F238E27FC236}">
                  <a16:creationId xmlns:a16="http://schemas.microsoft.com/office/drawing/2014/main" xmlns="" id="{8469942B-FF72-466A-AD46-88917D7DAF3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16200000">
              <a:off x="5473965" y="4091443"/>
              <a:ext cx="1389116" cy="134543"/>
            </a:xfrm>
            <a:prstGeom prst="rect">
              <a:avLst/>
            </a:prstGeom>
          </p:spPr>
        </p:pic>
        <p:sp>
          <p:nvSpPr>
            <p:cNvPr id="44" name="文本框 43">
              <a:extLst>
                <a:ext uri="{FF2B5EF4-FFF2-40B4-BE49-F238E27FC236}">
                  <a16:creationId xmlns:a16="http://schemas.microsoft.com/office/drawing/2014/main" xmlns="" id="{2C8FFA63-C698-4158-A455-D8C3E026564C}"/>
                </a:ext>
              </a:extLst>
            </p:cNvPr>
            <p:cNvSpPr txBox="1"/>
            <p:nvPr/>
          </p:nvSpPr>
          <p:spPr>
            <a:xfrm>
              <a:off x="7370580" y="4359561"/>
              <a:ext cx="3088991" cy="253916"/>
            </a:xfrm>
            <a:prstGeom prst="rect">
              <a:avLst/>
            </a:prstGeom>
            <a:noFill/>
          </p:spPr>
          <p:txBody>
            <a:bodyPr wrap="square">
              <a:spAutoFit/>
            </a:bodyPr>
            <a:lstStyle/>
            <a:p>
              <a:r>
                <a:rPr lang="en-US" altLang="zh-CN" sz="1050" spc="300" dirty="0">
                  <a:solidFill>
                    <a:schemeClr val="bg1"/>
                  </a:solidFill>
                </a:rPr>
                <a:t>PROBLEM ANALYSIS</a:t>
              </a:r>
              <a:endParaRPr lang="zh-CN" altLang="en-US" sz="1050" spc="300" dirty="0">
                <a:solidFill>
                  <a:schemeClr val="bg1"/>
                </a:solidFill>
              </a:endParaRPr>
            </a:p>
          </p:txBody>
        </p:sp>
      </p:grpSp>
      <p:grpSp>
        <p:nvGrpSpPr>
          <p:cNvPr id="50" name="组合 49">
            <a:extLst>
              <a:ext uri="{FF2B5EF4-FFF2-40B4-BE49-F238E27FC236}">
                <a16:creationId xmlns:a16="http://schemas.microsoft.com/office/drawing/2014/main" xmlns="" id="{52B78CD8-48C2-4AE2-915D-E2F2EAB06DD2}"/>
              </a:ext>
            </a:extLst>
          </p:cNvPr>
          <p:cNvGrpSpPr/>
          <p:nvPr/>
        </p:nvGrpSpPr>
        <p:grpSpPr>
          <a:xfrm>
            <a:off x="6288820" y="4702648"/>
            <a:ext cx="4358320" cy="1389116"/>
            <a:chOff x="6101251" y="4702648"/>
            <a:chExt cx="4358320" cy="1389116"/>
          </a:xfrm>
        </p:grpSpPr>
        <p:pic>
          <p:nvPicPr>
            <p:cNvPr id="28" name="图片 27">
              <a:extLst>
                <a:ext uri="{FF2B5EF4-FFF2-40B4-BE49-F238E27FC236}">
                  <a16:creationId xmlns:a16="http://schemas.microsoft.com/office/drawing/2014/main" xmlns="" id="{A2AD39F6-EDA1-496F-B1F7-87C69C96061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16200000">
              <a:off x="5473965" y="5329934"/>
              <a:ext cx="1389116" cy="134543"/>
            </a:xfrm>
            <a:prstGeom prst="rect">
              <a:avLst/>
            </a:prstGeom>
          </p:spPr>
        </p:pic>
        <p:sp>
          <p:nvSpPr>
            <p:cNvPr id="6" name="文本框 5">
              <a:extLst>
                <a:ext uri="{FF2B5EF4-FFF2-40B4-BE49-F238E27FC236}">
                  <a16:creationId xmlns:a16="http://schemas.microsoft.com/office/drawing/2014/main" xmlns="" id="{B1225FB6-BE63-4153-ABFB-931D28E88270}"/>
                </a:ext>
              </a:extLst>
            </p:cNvPr>
            <p:cNvSpPr txBox="1"/>
            <p:nvPr/>
          </p:nvSpPr>
          <p:spPr>
            <a:xfrm>
              <a:off x="7338001" y="5002957"/>
              <a:ext cx="2441694" cy="769441"/>
            </a:xfrm>
            <a:prstGeom prst="rect">
              <a:avLst/>
            </a:prstGeom>
            <a:noFill/>
          </p:spPr>
          <p:txBody>
            <a:bodyPr wrap="square" rtlCol="0">
              <a:spAutoFit/>
            </a:bodyPr>
            <a:lstStyle>
              <a:defPPr>
                <a:defRPr lang="zh-CN"/>
              </a:defPPr>
              <a:lvl1pPr>
                <a:defRPr sz="4400">
                  <a:gradFill>
                    <a:gsLst>
                      <a:gs pos="100000">
                        <a:schemeClr val="accent4">
                          <a:lumMod val="90000"/>
                        </a:schemeClr>
                      </a:gs>
                      <a:gs pos="0">
                        <a:schemeClr val="accent3">
                          <a:lumMod val="40000"/>
                          <a:lumOff val="60000"/>
                        </a:schemeClr>
                      </a:gs>
                    </a:gsLst>
                    <a:lin ang="5400000" scaled="0"/>
                  </a:gradFill>
                  <a:latin typeface="锐字云字库锐宋粗体1.0" panose="02010604000000000000" pitchFamily="2" charset="-122"/>
                  <a:ea typeface="锐字云字库锐宋粗体1.0" panose="02010604000000000000" pitchFamily="2" charset="-122"/>
                </a:defRPr>
              </a:lvl1pPr>
            </a:lstStyle>
            <a:p>
              <a:r>
                <a:rPr lang="zh-CN" altLang="en-US" dirty="0">
                  <a:effectLst>
                    <a:outerShdw blurRad="101600" dist="38100" dir="2700000" algn="tl">
                      <a:schemeClr val="accent4">
                        <a:lumMod val="10000"/>
                        <a:alpha val="52000"/>
                      </a:schemeClr>
                    </a:outerShdw>
                  </a:effectLst>
                </a:rPr>
                <a:t>未来计划</a:t>
              </a:r>
              <a:endParaRPr lang="en-US" altLang="zh-CN" dirty="0">
                <a:effectLst>
                  <a:outerShdw blurRad="101600" dist="38100" dir="2700000" algn="tl">
                    <a:schemeClr val="accent4">
                      <a:lumMod val="10000"/>
                      <a:alpha val="52000"/>
                    </a:schemeClr>
                  </a:outerShdw>
                </a:effectLst>
              </a:endParaRPr>
            </a:p>
          </p:txBody>
        </p:sp>
        <p:sp>
          <p:nvSpPr>
            <p:cNvPr id="14" name="文本框 13">
              <a:extLst>
                <a:ext uri="{FF2B5EF4-FFF2-40B4-BE49-F238E27FC236}">
                  <a16:creationId xmlns:a16="http://schemas.microsoft.com/office/drawing/2014/main" xmlns="" id="{1B228FDC-96FF-4282-8E12-4C5ACF2F7068}"/>
                </a:ext>
              </a:extLst>
            </p:cNvPr>
            <p:cNvSpPr txBox="1"/>
            <p:nvPr/>
          </p:nvSpPr>
          <p:spPr>
            <a:xfrm>
              <a:off x="6116695" y="4985793"/>
              <a:ext cx="976549"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i="1" u="none" strike="noStrike" kern="1200" cap="none" spc="0" normalizeH="0" baseline="0" noProof="0" dirty="0">
                  <a:ln>
                    <a:noFill/>
                  </a:ln>
                  <a:gradFill>
                    <a:gsLst>
                      <a:gs pos="0">
                        <a:schemeClr val="accent3"/>
                      </a:gs>
                      <a:gs pos="100000">
                        <a:schemeClr val="accent1">
                          <a:lumMod val="40000"/>
                          <a:lumOff val="60000"/>
                        </a:schemeClr>
                      </a:gs>
                    </a:gsLst>
                    <a:lin ang="5400000" scaled="0"/>
                  </a:gradFill>
                  <a:effectLst/>
                  <a:uLnTx/>
                  <a:uFillTx/>
                  <a:latin typeface="锐字云字库锐宋粗体1.0" panose="02010604000000000000" pitchFamily="2" charset="-122"/>
                  <a:ea typeface="锐字云字库锐宋粗体1.0" panose="02010604000000000000" pitchFamily="2" charset="-122"/>
                </a:rPr>
                <a:t>04</a:t>
              </a:r>
              <a:endParaRPr kumimoji="0" lang="zh-CN" altLang="en-US" sz="5400" i="1" u="none" strike="noStrike" kern="1200" cap="none" spc="0" normalizeH="0" baseline="0" noProof="0" dirty="0">
                <a:ln>
                  <a:noFill/>
                </a:ln>
                <a:gradFill>
                  <a:gsLst>
                    <a:gs pos="0">
                      <a:schemeClr val="accent3"/>
                    </a:gs>
                    <a:gs pos="100000">
                      <a:schemeClr val="accent1">
                        <a:lumMod val="40000"/>
                        <a:lumOff val="60000"/>
                      </a:schemeClr>
                    </a:gs>
                  </a:gsLst>
                  <a:lin ang="5400000" scaled="0"/>
                </a:gradFill>
                <a:effectLst/>
                <a:uLnTx/>
                <a:uFillTx/>
                <a:latin typeface="锐字云字库锐宋粗体1.0" panose="02010604000000000000" pitchFamily="2" charset="-122"/>
                <a:ea typeface="锐字云字库锐宋粗体1.0" panose="02010604000000000000" pitchFamily="2" charset="-122"/>
              </a:endParaRPr>
            </a:p>
          </p:txBody>
        </p:sp>
        <p:sp>
          <p:nvSpPr>
            <p:cNvPr id="45" name="文本框 44">
              <a:extLst>
                <a:ext uri="{FF2B5EF4-FFF2-40B4-BE49-F238E27FC236}">
                  <a16:creationId xmlns:a16="http://schemas.microsoft.com/office/drawing/2014/main" xmlns="" id="{8E6EAAFE-EC54-4522-BCE4-872DF1725B61}"/>
                </a:ext>
              </a:extLst>
            </p:cNvPr>
            <p:cNvSpPr txBox="1"/>
            <p:nvPr/>
          </p:nvSpPr>
          <p:spPr>
            <a:xfrm>
              <a:off x="7370580" y="5621202"/>
              <a:ext cx="3088991" cy="253916"/>
            </a:xfrm>
            <a:prstGeom prst="rect">
              <a:avLst/>
            </a:prstGeom>
            <a:noFill/>
          </p:spPr>
          <p:txBody>
            <a:bodyPr wrap="square">
              <a:spAutoFit/>
            </a:bodyPr>
            <a:lstStyle/>
            <a:p>
              <a:r>
                <a:rPr lang="en-US" altLang="zh-CN" sz="1050" spc="600" dirty="0">
                  <a:solidFill>
                    <a:schemeClr val="bg1"/>
                  </a:solidFill>
                </a:rPr>
                <a:t>FUTURE PLANS</a:t>
              </a:r>
              <a:endParaRPr lang="zh-CN" altLang="en-US" sz="1050" spc="600" dirty="0">
                <a:solidFill>
                  <a:schemeClr val="bg1"/>
                </a:solidFill>
              </a:endParaRPr>
            </a:p>
          </p:txBody>
        </p:sp>
      </p:grpSp>
    </p:spTree>
    <p:extLst>
      <p:ext uri="{BB962C8B-B14F-4D97-AF65-F5344CB8AC3E}">
        <p14:creationId xmlns:p14="http://schemas.microsoft.com/office/powerpoint/2010/main" val="2457131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1+#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1+#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500" fill="hold"/>
                                        <p:tgtEl>
                                          <p:spTgt spid="47"/>
                                        </p:tgtEl>
                                        <p:attrNameLst>
                                          <p:attrName>ppt_x</p:attrName>
                                        </p:attrNameLst>
                                      </p:cBhvr>
                                      <p:tavLst>
                                        <p:tav tm="0">
                                          <p:val>
                                            <p:strVal val="1+#ppt_w/2"/>
                                          </p:val>
                                        </p:tav>
                                        <p:tav tm="100000">
                                          <p:val>
                                            <p:strVal val="#ppt_x"/>
                                          </p:val>
                                        </p:tav>
                                      </p:tavLst>
                                    </p:anim>
                                    <p:anim calcmode="lin" valueType="num">
                                      <p:cBhvr additive="base">
                                        <p:cTn id="18" dur="500" fill="hold"/>
                                        <p:tgtEl>
                                          <p:spTgt spid="4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decel="100000" fill="hold" nodeType="after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1+#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1AA63529-AF2B-4570-9F2F-0B9AE3FDEB7F}"/>
              </a:ext>
            </a:extLst>
          </p:cNvPr>
          <p:cNvPicPr>
            <a:picLocks noChangeAspect="1"/>
          </p:cNvPicPr>
          <p:nvPr/>
        </p:nvPicPr>
        <p:blipFill>
          <a:blip r:embed="rId2" cstate="screen">
            <a:alphaModFix amt="8000"/>
            <a:extLst>
              <a:ext uri="{28A0092B-C50C-407E-A947-70E740481C1C}">
                <a14:useLocalDpi xmlns:a14="http://schemas.microsoft.com/office/drawing/2010/main"/>
              </a:ext>
            </a:extLst>
          </a:blip>
          <a:srcRect/>
          <a:stretch>
            <a:fillRect/>
          </a:stretch>
        </p:blipFill>
        <p:spPr>
          <a:xfrm>
            <a:off x="-36516" y="-14762"/>
            <a:ext cx="12192007" cy="6858000"/>
          </a:xfrm>
          <a:prstGeom prst="rect">
            <a:avLst/>
          </a:prstGeom>
        </p:spPr>
      </p:pic>
      <p:sp>
        <p:nvSpPr>
          <p:cNvPr id="2" name="文本框 1">
            <a:extLst>
              <a:ext uri="{FF2B5EF4-FFF2-40B4-BE49-F238E27FC236}">
                <a16:creationId xmlns:a16="http://schemas.microsoft.com/office/drawing/2014/main" xmlns="" id="{08E293AF-14D8-4066-889B-1A318A7FD7C9}"/>
              </a:ext>
            </a:extLst>
          </p:cNvPr>
          <p:cNvSpPr txBox="1"/>
          <p:nvPr/>
        </p:nvSpPr>
        <p:spPr>
          <a:xfrm>
            <a:off x="15574" y="14762"/>
            <a:ext cx="7101506" cy="707886"/>
          </a:xfrm>
          <a:prstGeom prst="rect">
            <a:avLst/>
          </a:prstGeom>
          <a:noFill/>
        </p:spPr>
        <p:txBody>
          <a:bodyPr wrap="square" rtlCol="0">
            <a:spAutoFit/>
          </a:bodyPr>
          <a:lstStyle/>
          <a:p>
            <a:r>
              <a:rPr lang="zh-CN" altLang="en-US" sz="4000" dirty="0">
                <a:latin typeface="+mj-ea"/>
                <a:ea typeface="+mj-ea"/>
              </a:rPr>
              <a:t>如何一键去除动画</a:t>
            </a:r>
          </a:p>
        </p:txBody>
      </p:sp>
      <p:pic>
        <p:nvPicPr>
          <p:cNvPr id="4" name="图片 3">
            <a:extLst>
              <a:ext uri="{FF2B5EF4-FFF2-40B4-BE49-F238E27FC236}">
                <a16:creationId xmlns:a16="http://schemas.microsoft.com/office/drawing/2014/main" xmlns="" id="{1A3E3D76-F451-43CB-BCC7-4230BC9C6AE8}"/>
              </a:ext>
            </a:extLst>
          </p:cNvPr>
          <p:cNvPicPr>
            <a:picLocks noChangeAspect="1"/>
          </p:cNvPicPr>
          <p:nvPr/>
        </p:nvPicPr>
        <p:blipFill>
          <a:blip r:embed="rId3"/>
          <a:stretch>
            <a:fillRect/>
          </a:stretch>
        </p:blipFill>
        <p:spPr>
          <a:xfrm>
            <a:off x="1527596" y="1069519"/>
            <a:ext cx="9136809" cy="5237123"/>
          </a:xfrm>
          <a:prstGeom prst="rect">
            <a:avLst/>
          </a:prstGeom>
          <a:ln w="19050">
            <a:solidFill>
              <a:schemeClr val="accent1">
                <a:shade val="50000"/>
              </a:schemeClr>
            </a:solidFill>
          </a:ln>
        </p:spPr>
      </p:pic>
      <p:sp>
        <p:nvSpPr>
          <p:cNvPr id="5" name="文本框 4">
            <a:extLst>
              <a:ext uri="{FF2B5EF4-FFF2-40B4-BE49-F238E27FC236}">
                <a16:creationId xmlns:a16="http://schemas.microsoft.com/office/drawing/2014/main" xmlns="" id="{82804CB6-7955-4A57-827E-3D24BB9358F3}"/>
              </a:ext>
            </a:extLst>
          </p:cNvPr>
          <p:cNvSpPr txBox="1"/>
          <p:nvPr/>
        </p:nvSpPr>
        <p:spPr>
          <a:xfrm>
            <a:off x="2971800" y="1264920"/>
            <a:ext cx="487680" cy="830997"/>
          </a:xfrm>
          <a:prstGeom prst="rect">
            <a:avLst/>
          </a:prstGeom>
          <a:noFill/>
        </p:spPr>
        <p:txBody>
          <a:bodyPr wrap="square" rtlCol="0">
            <a:spAutoFit/>
          </a:bodyPr>
          <a:lstStyle/>
          <a:p>
            <a:r>
              <a:rPr lang="en-US" altLang="zh-CN" sz="4800" dirty="0">
                <a:solidFill>
                  <a:srgbClr val="FF0000"/>
                </a:solidFill>
                <a:latin typeface="+mn-ea"/>
              </a:rPr>
              <a:t>1</a:t>
            </a:r>
            <a:endParaRPr lang="zh-CN" altLang="en-US" sz="4800" dirty="0">
              <a:solidFill>
                <a:srgbClr val="FF0000"/>
              </a:solidFill>
              <a:latin typeface="+mn-ea"/>
            </a:endParaRPr>
          </a:p>
        </p:txBody>
      </p:sp>
      <p:sp>
        <p:nvSpPr>
          <p:cNvPr id="6" name="文本框 5">
            <a:extLst>
              <a:ext uri="{FF2B5EF4-FFF2-40B4-BE49-F238E27FC236}">
                <a16:creationId xmlns:a16="http://schemas.microsoft.com/office/drawing/2014/main" xmlns="" id="{FD5A7910-3A13-4C57-98F4-953024C049E8}"/>
              </a:ext>
            </a:extLst>
          </p:cNvPr>
          <p:cNvSpPr txBox="1"/>
          <p:nvPr/>
        </p:nvSpPr>
        <p:spPr>
          <a:xfrm>
            <a:off x="7117080" y="4099560"/>
            <a:ext cx="487680" cy="830997"/>
          </a:xfrm>
          <a:prstGeom prst="rect">
            <a:avLst/>
          </a:prstGeom>
          <a:noFill/>
        </p:spPr>
        <p:txBody>
          <a:bodyPr wrap="square" rtlCol="0">
            <a:spAutoFit/>
          </a:bodyPr>
          <a:lstStyle/>
          <a:p>
            <a:r>
              <a:rPr lang="en-US" altLang="zh-CN" sz="4800" dirty="0">
                <a:solidFill>
                  <a:srgbClr val="FF0000"/>
                </a:solidFill>
                <a:latin typeface="+mn-ea"/>
              </a:rPr>
              <a:t>2</a:t>
            </a:r>
            <a:endParaRPr lang="zh-CN" altLang="en-US" sz="4800" dirty="0">
              <a:solidFill>
                <a:srgbClr val="FF0000"/>
              </a:solidFill>
              <a:latin typeface="+mn-ea"/>
            </a:endParaRPr>
          </a:p>
        </p:txBody>
      </p:sp>
      <p:sp>
        <p:nvSpPr>
          <p:cNvPr id="8" name="文本框 7">
            <a:extLst>
              <a:ext uri="{FF2B5EF4-FFF2-40B4-BE49-F238E27FC236}">
                <a16:creationId xmlns:a16="http://schemas.microsoft.com/office/drawing/2014/main" xmlns="" id="{A860FB0A-B79B-45A8-9D57-C5AF23A455FB}"/>
              </a:ext>
            </a:extLst>
          </p:cNvPr>
          <p:cNvSpPr txBox="1"/>
          <p:nvPr/>
        </p:nvSpPr>
        <p:spPr>
          <a:xfrm>
            <a:off x="8519160" y="5814942"/>
            <a:ext cx="487680" cy="830997"/>
          </a:xfrm>
          <a:prstGeom prst="rect">
            <a:avLst/>
          </a:prstGeom>
          <a:noFill/>
        </p:spPr>
        <p:txBody>
          <a:bodyPr wrap="square" rtlCol="0">
            <a:spAutoFit/>
          </a:bodyPr>
          <a:lstStyle/>
          <a:p>
            <a:r>
              <a:rPr lang="en-US" altLang="zh-CN" sz="4800" dirty="0">
                <a:solidFill>
                  <a:srgbClr val="FF0000"/>
                </a:solidFill>
                <a:latin typeface="+mn-ea"/>
              </a:rPr>
              <a:t>3</a:t>
            </a:r>
            <a:endParaRPr lang="zh-CN" altLang="en-US" sz="4800" dirty="0">
              <a:solidFill>
                <a:srgbClr val="FF0000"/>
              </a:solidFill>
              <a:latin typeface="+mn-ea"/>
            </a:endParaRPr>
          </a:p>
        </p:txBody>
      </p:sp>
    </p:spTree>
    <p:extLst>
      <p:ext uri="{BB962C8B-B14F-4D97-AF65-F5344CB8AC3E}">
        <p14:creationId xmlns:p14="http://schemas.microsoft.com/office/powerpoint/2010/main" val="10336353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xmlns="" id="{6E2E81C1-9FD8-4CEE-968C-BF4DE13AF1D1}"/>
              </a:ext>
            </a:extLst>
          </p:cNvPr>
          <p:cNvPicPr>
            <a:picLocks noChangeAspect="1"/>
          </p:cNvPicPr>
          <p:nvPr/>
        </p:nvPicPr>
        <p:blipFill>
          <a:blip r:embed="rId5" cstate="screen">
            <a:extLst>
              <a:ext uri="{28A0092B-C50C-407E-A947-70E740481C1C}">
                <a14:useLocalDpi xmlns:a14="http://schemas.microsoft.com/office/drawing/2010/main"/>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0" name="图片 9" descr="QR 代码&#10;&#10;描述已自动生成">
            <a:extLst>
              <a:ext uri="{FF2B5EF4-FFF2-40B4-BE49-F238E27FC236}">
                <a16:creationId xmlns:a16="http://schemas.microsoft.com/office/drawing/2014/main" xmlns="" id="{DA4E18CC-D0D9-4819-84E5-F07A4AF1525B}"/>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524105" y="2880776"/>
            <a:ext cx="1106529" cy="1106529"/>
          </a:xfrm>
          <a:prstGeom prst="roundRect">
            <a:avLst>
              <a:gd name="adj" fmla="val 8707"/>
            </a:avLst>
          </a:prstGeom>
          <a:effectLst/>
        </p:spPr>
      </p:pic>
      <p:sp>
        <p:nvSpPr>
          <p:cNvPr id="11" name="文本框 10">
            <a:extLst>
              <a:ext uri="{FF2B5EF4-FFF2-40B4-BE49-F238E27FC236}">
                <a16:creationId xmlns:a16="http://schemas.microsoft.com/office/drawing/2014/main" xmlns="" id="{009762F0-AC7F-49E4-BA30-FEED0099CAD0}"/>
              </a:ext>
            </a:extLst>
          </p:cNvPr>
          <p:cNvSpPr txBox="1"/>
          <p:nvPr/>
        </p:nvSpPr>
        <p:spPr>
          <a:xfrm>
            <a:off x="1807272"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实验室</a:t>
            </a:r>
          </a:p>
        </p:txBody>
      </p:sp>
      <p:cxnSp>
        <p:nvCxnSpPr>
          <p:cNvPr id="13" name="直接连接符 12">
            <a:extLst>
              <a:ext uri="{FF2B5EF4-FFF2-40B4-BE49-F238E27FC236}">
                <a16:creationId xmlns:a16="http://schemas.microsoft.com/office/drawing/2014/main" xmlns="" id="{4D3F33E4-3B86-4B67-9E26-C72AA09D5DE9}"/>
              </a:ext>
            </a:extLst>
          </p:cNvPr>
          <p:cNvCxnSpPr>
            <a:cxnSpLocks/>
          </p:cNvCxnSpPr>
          <p:nvPr/>
        </p:nvCxnSpPr>
        <p:spPr>
          <a:xfrm>
            <a:off x="1912752"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B0EAED52-F738-4924-B11C-F6C1E5E02270}"/>
              </a:ext>
            </a:extLst>
          </p:cNvPr>
          <p:cNvSpPr txBox="1"/>
          <p:nvPr/>
        </p:nvSpPr>
        <p:spPr>
          <a:xfrm>
            <a:off x="1825950" y="3344831"/>
            <a:ext cx="2511031" cy="654410"/>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模板</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即可获得</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10</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套免费年终回报模板</a:t>
            </a:r>
          </a:p>
        </p:txBody>
      </p:sp>
      <p:pic>
        <p:nvPicPr>
          <p:cNvPr id="20" name="图片 19">
            <a:extLst>
              <a:ext uri="{FF2B5EF4-FFF2-40B4-BE49-F238E27FC236}">
                <a16:creationId xmlns:a16="http://schemas.microsoft.com/office/drawing/2014/main" xmlns="" id="{FFFC01A1-519D-49F8-9C2D-CFEA2F4A4332}"/>
              </a:ext>
            </a:extLst>
          </p:cNvPr>
          <p:cNvPicPr>
            <a:picLocks noChangeAspect="1"/>
          </p:cNvPicPr>
          <p:nvPr>
            <p:custDataLst>
              <p:tags r:id="rId2"/>
            </p:custDataLst>
          </p:nvPr>
        </p:nvPicPr>
        <p:blipFill>
          <a:blip r:embed="rId7" cstate="screen">
            <a:extLst>
              <a:ext uri="{28A0092B-C50C-407E-A947-70E740481C1C}">
                <a14:useLocalDpi xmlns:a14="http://schemas.microsoft.com/office/drawing/2010/main"/>
              </a:ext>
            </a:extLst>
          </a:blip>
          <a:srcRect/>
          <a:stretch/>
        </p:blipFill>
        <p:spPr>
          <a:xfrm>
            <a:off x="524105" y="4527863"/>
            <a:ext cx="1106529" cy="1106529"/>
          </a:xfrm>
          <a:prstGeom prst="roundRect">
            <a:avLst>
              <a:gd name="adj" fmla="val 8707"/>
            </a:avLst>
          </a:prstGeom>
          <a:effectLst/>
        </p:spPr>
      </p:pic>
      <p:sp>
        <p:nvSpPr>
          <p:cNvPr id="21" name="文本框 20">
            <a:extLst>
              <a:ext uri="{FF2B5EF4-FFF2-40B4-BE49-F238E27FC236}">
                <a16:creationId xmlns:a16="http://schemas.microsoft.com/office/drawing/2014/main" xmlns="" id="{28CEDE0C-F531-4CAB-AEDA-54016756A5ED}"/>
              </a:ext>
            </a:extLst>
          </p:cNvPr>
          <p:cNvSpPr txBox="1"/>
          <p:nvPr/>
        </p:nvSpPr>
        <p:spPr>
          <a:xfrm>
            <a:off x="1807272"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endPar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cxnSp>
        <p:nvCxnSpPr>
          <p:cNvPr id="22" name="直接连接符 21">
            <a:extLst>
              <a:ext uri="{FF2B5EF4-FFF2-40B4-BE49-F238E27FC236}">
                <a16:creationId xmlns:a16="http://schemas.microsoft.com/office/drawing/2014/main" xmlns="" id="{B85B8DE6-07D0-4B43-B154-94506AA1B110}"/>
              </a:ext>
            </a:extLst>
          </p:cNvPr>
          <p:cNvCxnSpPr>
            <a:cxnSpLocks/>
          </p:cNvCxnSpPr>
          <p:nvPr/>
        </p:nvCxnSpPr>
        <p:spPr>
          <a:xfrm>
            <a:off x="1912752"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D24FA040-5C16-4237-A4E4-8D961F5CA63A}"/>
              </a:ext>
            </a:extLst>
          </p:cNvPr>
          <p:cNvSpPr txBox="1"/>
          <p:nvPr/>
        </p:nvSpPr>
        <p:spPr>
          <a:xfrm>
            <a:off x="1825950"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让我们</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轻松稿定</a:t>
            </a:r>
            <a:r>
              <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PPT</a:t>
            </a:r>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p:txBody>
      </p:sp>
      <p:cxnSp>
        <p:nvCxnSpPr>
          <p:cNvPr id="26" name="直接连接符 25">
            <a:extLst>
              <a:ext uri="{FF2B5EF4-FFF2-40B4-BE49-F238E27FC236}">
                <a16:creationId xmlns:a16="http://schemas.microsoft.com/office/drawing/2014/main" xmlns="" id="{03EFCD77-A9E8-4642-9C47-0ADE293C063D}"/>
              </a:ext>
            </a:extLst>
          </p:cNvPr>
          <p:cNvCxnSpPr>
            <a:cxnSpLocks/>
          </p:cNvCxnSpPr>
          <p:nvPr/>
        </p:nvCxnSpPr>
        <p:spPr>
          <a:xfrm>
            <a:off x="5735751"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xmlns="" id="{605F2790-24E3-4947-BEAE-DD936A9FE69E}"/>
              </a:ext>
            </a:extLst>
          </p:cNvPr>
          <p:cNvGrpSpPr/>
          <p:nvPr/>
        </p:nvGrpSpPr>
        <p:grpSpPr>
          <a:xfrm>
            <a:off x="4347103" y="2880776"/>
            <a:ext cx="3812878" cy="1106529"/>
            <a:chOff x="4408063" y="4781148"/>
            <a:chExt cx="3812878" cy="1106529"/>
          </a:xfrm>
        </p:grpSpPr>
        <p:pic>
          <p:nvPicPr>
            <p:cNvPr id="12" name="图片 11" descr="QR 代码&#10;&#10;描述已自动生成">
              <a:extLst>
                <a:ext uri="{FF2B5EF4-FFF2-40B4-BE49-F238E27FC236}">
                  <a16:creationId xmlns:a16="http://schemas.microsoft.com/office/drawing/2014/main" xmlns="" id="{F30EFF6D-02A3-48D4-B058-AFB1BE27C26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408063" y="4781148"/>
              <a:ext cx="1106529" cy="1106529"/>
            </a:xfrm>
            <a:prstGeom prst="roundRect">
              <a:avLst>
                <a:gd name="adj" fmla="val 8707"/>
              </a:avLst>
            </a:prstGeom>
            <a:effectLst/>
          </p:spPr>
        </p:pic>
        <p:sp>
          <p:nvSpPr>
            <p:cNvPr id="35" name="文本框 34">
              <a:extLst>
                <a:ext uri="{FF2B5EF4-FFF2-40B4-BE49-F238E27FC236}">
                  <a16:creationId xmlns:a16="http://schemas.microsoft.com/office/drawing/2014/main" xmlns="" id="{60104124-C68A-4A44-B86C-AB6D4B05D4DB}"/>
                </a:ext>
              </a:extLst>
            </p:cNvPr>
            <p:cNvSpPr txBox="1"/>
            <p:nvPr/>
          </p:nvSpPr>
          <p:spPr>
            <a:xfrm>
              <a:off x="5691232" y="4781148"/>
              <a:ext cx="1985661" cy="405110"/>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微软</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Office</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文档</a:t>
              </a:r>
            </a:p>
          </p:txBody>
        </p:sp>
        <p:sp>
          <p:nvSpPr>
            <p:cNvPr id="31" name="文本框 30">
              <a:extLst>
                <a:ext uri="{FF2B5EF4-FFF2-40B4-BE49-F238E27FC236}">
                  <a16:creationId xmlns:a16="http://schemas.microsoft.com/office/drawing/2014/main" xmlns="" id="{4CB09C5C-6CF2-4368-BB8B-4987663200E6}"/>
                </a:ext>
              </a:extLst>
            </p:cNvPr>
            <p:cNvSpPr txBox="1"/>
            <p:nvPr/>
          </p:nvSpPr>
          <p:spPr>
            <a:xfrm>
              <a:off x="5709910" y="5245204"/>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关注公众号，第一时间</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获得微软模版活动动向</a:t>
              </a:r>
            </a:p>
          </p:txBody>
        </p:sp>
      </p:grpSp>
      <p:cxnSp>
        <p:nvCxnSpPr>
          <p:cNvPr id="30" name="直接连接符 29">
            <a:extLst>
              <a:ext uri="{FF2B5EF4-FFF2-40B4-BE49-F238E27FC236}">
                <a16:creationId xmlns:a16="http://schemas.microsoft.com/office/drawing/2014/main" xmlns="" id="{C4358348-5E04-4860-AEF1-2070D9A1DDB4}"/>
              </a:ext>
            </a:extLst>
          </p:cNvPr>
          <p:cNvCxnSpPr>
            <a:cxnSpLocks/>
          </p:cNvCxnSpPr>
          <p:nvPr/>
        </p:nvCxnSpPr>
        <p:spPr>
          <a:xfrm>
            <a:off x="5735751"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xmlns="" id="{5F9AAAE0-BFCD-477B-BEE3-9A2DF3636679}"/>
              </a:ext>
            </a:extLst>
          </p:cNvPr>
          <p:cNvGrpSpPr/>
          <p:nvPr/>
        </p:nvGrpSpPr>
        <p:grpSpPr>
          <a:xfrm>
            <a:off x="4347103" y="4527863"/>
            <a:ext cx="3812878" cy="1106529"/>
            <a:chOff x="4408063" y="3134061"/>
            <a:chExt cx="3812878" cy="1106529"/>
          </a:xfrm>
        </p:grpSpPr>
        <p:pic>
          <p:nvPicPr>
            <p:cNvPr id="18" name="图片 17">
              <a:extLst>
                <a:ext uri="{FF2B5EF4-FFF2-40B4-BE49-F238E27FC236}">
                  <a16:creationId xmlns:a16="http://schemas.microsoft.com/office/drawing/2014/main" xmlns="" id="{917A45BB-68A5-4ADD-A06F-F3F7529B59F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408063" y="3134061"/>
              <a:ext cx="1106529" cy="1106529"/>
            </a:xfrm>
            <a:prstGeom prst="roundRect">
              <a:avLst>
                <a:gd name="adj" fmla="val 8707"/>
              </a:avLst>
            </a:prstGeom>
            <a:effectLst/>
          </p:spPr>
        </p:pic>
        <p:sp>
          <p:nvSpPr>
            <p:cNvPr id="25" name="文本框 24">
              <a:extLst>
                <a:ext uri="{FF2B5EF4-FFF2-40B4-BE49-F238E27FC236}">
                  <a16:creationId xmlns:a16="http://schemas.microsoft.com/office/drawing/2014/main" xmlns="" id="{A0478587-495F-4918-91D4-C7FFB78EBE7C}"/>
                </a:ext>
              </a:extLst>
            </p:cNvPr>
            <p:cNvSpPr txBox="1"/>
            <p:nvPr/>
          </p:nvSpPr>
          <p:spPr>
            <a:xfrm>
              <a:off x="5691232" y="3134061"/>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轻站</a:t>
              </a:r>
            </a:p>
          </p:txBody>
        </p:sp>
        <p:sp>
          <p:nvSpPr>
            <p:cNvPr id="27" name="文本框 26">
              <a:extLst>
                <a:ext uri="{FF2B5EF4-FFF2-40B4-BE49-F238E27FC236}">
                  <a16:creationId xmlns:a16="http://schemas.microsoft.com/office/drawing/2014/main" xmlns="" id="{9031F731-4F4B-40A7-A3D8-809AEE4EF4A3}"/>
                </a:ext>
              </a:extLst>
            </p:cNvPr>
            <p:cNvSpPr txBox="1"/>
            <p:nvPr/>
          </p:nvSpPr>
          <p:spPr>
            <a:xfrm>
              <a:off x="5709910" y="3598116"/>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一款完全免费的</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无代码建站工具</a:t>
              </a:r>
            </a:p>
          </p:txBody>
        </p:sp>
      </p:grpSp>
      <p:pic>
        <p:nvPicPr>
          <p:cNvPr id="7" name="图片 6" descr="QR 代码&#10;&#10;描述已自动生成">
            <a:extLst>
              <a:ext uri="{FF2B5EF4-FFF2-40B4-BE49-F238E27FC236}">
                <a16:creationId xmlns:a16="http://schemas.microsoft.com/office/drawing/2014/main" xmlns="" id="{23229C79-0D81-4114-AF9D-8CAC5D1220E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318162" y="2880776"/>
            <a:ext cx="1106529" cy="1106529"/>
          </a:xfrm>
          <a:prstGeom prst="roundRect">
            <a:avLst>
              <a:gd name="adj" fmla="val 8707"/>
            </a:avLst>
          </a:prstGeom>
          <a:effectLst/>
        </p:spPr>
      </p:pic>
      <p:sp>
        <p:nvSpPr>
          <p:cNvPr id="29" name="文本框 28">
            <a:extLst>
              <a:ext uri="{FF2B5EF4-FFF2-40B4-BE49-F238E27FC236}">
                <a16:creationId xmlns:a16="http://schemas.microsoft.com/office/drawing/2014/main" xmlns="" id="{5F815156-B863-4D53-ADC1-42C0A4905B2F}"/>
              </a:ext>
            </a:extLst>
          </p:cNvPr>
          <p:cNvSpPr txBox="1"/>
          <p:nvPr/>
        </p:nvSpPr>
        <p:spPr>
          <a:xfrm>
            <a:off x="9601331"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老秦</a:t>
            </a:r>
          </a:p>
        </p:txBody>
      </p:sp>
      <p:cxnSp>
        <p:nvCxnSpPr>
          <p:cNvPr id="36" name="直接连接符 35">
            <a:extLst>
              <a:ext uri="{FF2B5EF4-FFF2-40B4-BE49-F238E27FC236}">
                <a16:creationId xmlns:a16="http://schemas.microsoft.com/office/drawing/2014/main" xmlns="" id="{F0613814-D1C2-40C5-A1FA-9A0225A6D17F}"/>
              </a:ext>
            </a:extLst>
          </p:cNvPr>
          <p:cNvCxnSpPr>
            <a:cxnSpLocks/>
          </p:cNvCxnSpPr>
          <p:nvPr/>
        </p:nvCxnSpPr>
        <p:spPr>
          <a:xfrm>
            <a:off x="9706810"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ACDFED5A-88A1-4619-90D2-E81B3E0E48DE}"/>
              </a:ext>
            </a:extLst>
          </p:cNvPr>
          <p:cNvSpPr txBox="1"/>
          <p:nvPr/>
        </p:nvSpPr>
        <p:spPr>
          <a:xfrm>
            <a:off x="9620009" y="3344831"/>
            <a:ext cx="2511031" cy="654409"/>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福利</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免费获取</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4.9G</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超大</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Office</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资料包</a:t>
            </a:r>
          </a:p>
        </p:txBody>
      </p:sp>
      <p:pic>
        <p:nvPicPr>
          <p:cNvPr id="32" name="图片 31">
            <a:extLst>
              <a:ext uri="{FF2B5EF4-FFF2-40B4-BE49-F238E27FC236}">
                <a16:creationId xmlns:a16="http://schemas.microsoft.com/office/drawing/2014/main" xmlns="" id="{F35B0EED-8269-44D8-9635-740BF33E268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8318162" y="4527863"/>
            <a:ext cx="1106529" cy="1106529"/>
          </a:xfrm>
          <a:prstGeom prst="rect">
            <a:avLst/>
          </a:prstGeom>
        </p:spPr>
      </p:pic>
      <p:sp>
        <p:nvSpPr>
          <p:cNvPr id="39" name="文本框 38">
            <a:extLst>
              <a:ext uri="{FF2B5EF4-FFF2-40B4-BE49-F238E27FC236}">
                <a16:creationId xmlns:a16="http://schemas.microsoft.com/office/drawing/2014/main" xmlns="" id="{96E14101-0FAD-41DA-80FD-CDFF59F62885}"/>
              </a:ext>
            </a:extLst>
          </p:cNvPr>
          <p:cNvSpPr txBox="1"/>
          <p:nvPr/>
        </p:nvSpPr>
        <p:spPr>
          <a:xfrm>
            <a:off x="9601331"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花瓣</a:t>
            </a:r>
          </a:p>
        </p:txBody>
      </p:sp>
      <p:cxnSp>
        <p:nvCxnSpPr>
          <p:cNvPr id="40" name="直接连接符 39">
            <a:extLst>
              <a:ext uri="{FF2B5EF4-FFF2-40B4-BE49-F238E27FC236}">
                <a16:creationId xmlns:a16="http://schemas.microsoft.com/office/drawing/2014/main" xmlns="" id="{D67F4673-39E0-4D34-9665-98DC2A31E7FA}"/>
              </a:ext>
            </a:extLst>
          </p:cNvPr>
          <p:cNvCxnSpPr>
            <a:cxnSpLocks/>
          </p:cNvCxnSpPr>
          <p:nvPr/>
        </p:nvCxnSpPr>
        <p:spPr>
          <a:xfrm>
            <a:off x="9706810"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xmlns="" id="{DBFE2C38-F5E3-4D8C-BEF7-EE723E15BCA5}"/>
              </a:ext>
            </a:extLst>
          </p:cNvPr>
          <p:cNvSpPr txBox="1"/>
          <p:nvPr/>
        </p:nvSpPr>
        <p:spPr>
          <a:xfrm>
            <a:off x="9620009"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花瓣，</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陪你做生活的设计师</a:t>
            </a:r>
          </a:p>
        </p:txBody>
      </p:sp>
      <p:sp>
        <p:nvSpPr>
          <p:cNvPr id="5" name="文本框 4">
            <a:extLst>
              <a:ext uri="{FF2B5EF4-FFF2-40B4-BE49-F238E27FC236}">
                <a16:creationId xmlns:a16="http://schemas.microsoft.com/office/drawing/2014/main" xmlns="" id="{2DEFC7F4-9145-4455-BF9B-A39D81FBAC33}"/>
              </a:ext>
            </a:extLst>
          </p:cNvPr>
          <p:cNvSpPr txBox="1"/>
          <p:nvPr/>
        </p:nvSpPr>
        <p:spPr>
          <a:xfrm>
            <a:off x="3465590" y="1719425"/>
            <a:ext cx="5260820" cy="1015663"/>
          </a:xfrm>
          <a:prstGeom prst="rect">
            <a:avLst/>
          </a:prstGeom>
          <a:noFill/>
        </p:spPr>
        <p:txBody>
          <a:bodyPr wrap="square" rtlCol="0">
            <a:spAutoFit/>
          </a:bodyPr>
          <a:lstStyle/>
          <a:p>
            <a:pPr algn="ctr"/>
            <a:r>
              <a:rPr lang="zh-CN" altLang="en-US" sz="6000" dirty="0">
                <a:solidFill>
                  <a:srgbClr val="191C78"/>
                </a:solidFill>
                <a:effectLst>
                  <a:outerShdw blurRad="50800" dist="38100" dir="2700000" algn="tl" rotWithShape="0">
                    <a:prstClr val="black">
                      <a:alpha val="31000"/>
                    </a:prstClr>
                  </a:outerShdw>
                </a:effectLst>
                <a:latin typeface="江城律动宋" panose="02020700000000000000" pitchFamily="18" charset="-122"/>
                <a:ea typeface="江城律动宋" panose="02020700000000000000" pitchFamily="18" charset="-122"/>
                <a:sym typeface="演示新手书" panose="00000500000000000000" pitchFamily="2" charset="-122"/>
              </a:rPr>
              <a:t>大赛合作品牌</a:t>
            </a:r>
          </a:p>
        </p:txBody>
      </p:sp>
      <p:pic>
        <p:nvPicPr>
          <p:cNvPr id="47" name="图片 46" descr="日程表&#10;&#10;描述已自动生成">
            <a:extLst>
              <a:ext uri="{FF2B5EF4-FFF2-40B4-BE49-F238E27FC236}">
                <a16:creationId xmlns:a16="http://schemas.microsoft.com/office/drawing/2014/main" xmlns="" id="{DED3AA31-2DDA-4D6C-8139-66559E46B45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18884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xmlns="" id="{6E2E81C1-9FD8-4CEE-968C-BF4DE13AF1D1}"/>
              </a:ext>
            </a:extLst>
          </p:cNvPr>
          <p:cNvPicPr>
            <a:picLocks noChangeAspect="1"/>
          </p:cNvPicPr>
          <p:nvPr/>
        </p:nvPicPr>
        <p:blipFill>
          <a:blip r:embed="rId2" cstate="screen">
            <a:extLst>
              <a:ext uri="{28A0092B-C50C-407E-A947-70E740481C1C}">
                <a14:useLocalDpi xmlns:a14="http://schemas.microsoft.com/office/drawing/2010/main"/>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hidden="1">
            <a:extLst>
              <a:ext uri="{FF2B5EF4-FFF2-40B4-BE49-F238E27FC236}">
                <a16:creationId xmlns:a16="http://schemas.microsoft.com/office/drawing/2014/main" xmlns="" id="{84F55727-0E77-41EF-B28B-4CE4DB4D987E}"/>
              </a:ext>
            </a:extLst>
          </p:cNvPr>
          <p:cNvSpPr txBox="1"/>
          <p:nvPr/>
        </p:nvSpPr>
        <p:spPr>
          <a:xfrm>
            <a:off x="3223260" y="2164080"/>
            <a:ext cx="5745480" cy="1862048"/>
          </a:xfrm>
          <a:prstGeom prst="rect">
            <a:avLst/>
          </a:prstGeom>
          <a:noFill/>
        </p:spPr>
        <p:txBody>
          <a:bodyPr wrap="square" rtlCol="0">
            <a:spAutoFit/>
          </a:bodyPr>
          <a:lstStyle/>
          <a:p>
            <a:pPr algn="ctr"/>
            <a:r>
              <a:rPr lang="zh-CN" altLang="en-US" sz="11500" dirty="0">
                <a:latin typeface="演示新手书" panose="00000500000000000000" pitchFamily="2" charset="-122"/>
                <a:ea typeface="演示新手书" panose="00000500000000000000" pitchFamily="2" charset="-122"/>
              </a:rPr>
              <a:t>明年再见</a:t>
            </a:r>
          </a:p>
        </p:txBody>
      </p:sp>
      <p:sp>
        <p:nvSpPr>
          <p:cNvPr id="13" name="文本框 12">
            <a:extLst>
              <a:ext uri="{FF2B5EF4-FFF2-40B4-BE49-F238E27FC236}">
                <a16:creationId xmlns:a16="http://schemas.microsoft.com/office/drawing/2014/main" xmlns="" id="{290A5557-4094-49FA-B250-FD7DC8AFEAAD}"/>
              </a:ext>
            </a:extLst>
          </p:cNvPr>
          <p:cNvSpPr txBox="1"/>
          <p:nvPr/>
        </p:nvSpPr>
        <p:spPr>
          <a:xfrm>
            <a:off x="3284974" y="2085366"/>
            <a:ext cx="907913" cy="1187136"/>
          </a:xfrm>
          <a:custGeom>
            <a:avLst/>
            <a:gdLst/>
            <a:ahLst/>
            <a:cxnLst/>
            <a:rect l="l" t="t" r="r" b="b"/>
            <a:pathLst>
              <a:path w="907913" h="1187136">
                <a:moveTo>
                  <a:pt x="801529" y="1170232"/>
                </a:moveTo>
                <a:lnTo>
                  <a:pt x="798614" y="1174604"/>
                </a:lnTo>
                <a:cubicBezTo>
                  <a:pt x="801529" y="1175575"/>
                  <a:pt x="804443" y="1176789"/>
                  <a:pt x="807358" y="1178247"/>
                </a:cubicBezTo>
                <a:cubicBezTo>
                  <a:pt x="810273" y="1179704"/>
                  <a:pt x="813187" y="1180919"/>
                  <a:pt x="816102" y="1181890"/>
                </a:cubicBezTo>
                <a:lnTo>
                  <a:pt x="820474" y="1176061"/>
                </a:lnTo>
                <a:cubicBezTo>
                  <a:pt x="820474" y="1176061"/>
                  <a:pt x="820231" y="1175818"/>
                  <a:pt x="819745" y="1175332"/>
                </a:cubicBezTo>
                <a:cubicBezTo>
                  <a:pt x="819260" y="1174846"/>
                  <a:pt x="818531" y="1174604"/>
                  <a:pt x="817559" y="1174604"/>
                </a:cubicBezTo>
                <a:cubicBezTo>
                  <a:pt x="816588" y="1174604"/>
                  <a:pt x="814402" y="1173875"/>
                  <a:pt x="811001" y="1172418"/>
                </a:cubicBezTo>
                <a:cubicBezTo>
                  <a:pt x="807601" y="1170960"/>
                  <a:pt x="804443" y="1170232"/>
                  <a:pt x="801529" y="1170232"/>
                </a:cubicBezTo>
                <a:close/>
                <a:moveTo>
                  <a:pt x="246288" y="668912"/>
                </a:moveTo>
                <a:cubicBezTo>
                  <a:pt x="242402" y="672798"/>
                  <a:pt x="237544" y="680570"/>
                  <a:pt x="231715" y="692229"/>
                </a:cubicBezTo>
                <a:cubicBezTo>
                  <a:pt x="225886" y="703888"/>
                  <a:pt x="220542" y="712631"/>
                  <a:pt x="215684" y="718461"/>
                </a:cubicBezTo>
                <a:cubicBezTo>
                  <a:pt x="214713" y="718461"/>
                  <a:pt x="214227" y="718704"/>
                  <a:pt x="214227" y="719190"/>
                </a:cubicBezTo>
                <a:cubicBezTo>
                  <a:pt x="214227" y="719675"/>
                  <a:pt x="214713" y="719918"/>
                  <a:pt x="215684" y="719918"/>
                </a:cubicBezTo>
                <a:lnTo>
                  <a:pt x="241916" y="743235"/>
                </a:lnTo>
                <a:lnTo>
                  <a:pt x="244830" y="743235"/>
                </a:lnTo>
                <a:cubicBezTo>
                  <a:pt x="244830" y="711174"/>
                  <a:pt x="245316" y="686400"/>
                  <a:pt x="246288" y="668912"/>
                </a:cubicBezTo>
                <a:close/>
                <a:moveTo>
                  <a:pt x="652882" y="478002"/>
                </a:moveTo>
                <a:cubicBezTo>
                  <a:pt x="629564" y="486746"/>
                  <a:pt x="600904" y="492575"/>
                  <a:pt x="566899" y="495490"/>
                </a:cubicBezTo>
                <a:cubicBezTo>
                  <a:pt x="563013" y="495490"/>
                  <a:pt x="560584" y="495976"/>
                  <a:pt x="559613" y="496948"/>
                </a:cubicBezTo>
                <a:cubicBezTo>
                  <a:pt x="558641" y="497919"/>
                  <a:pt x="558156" y="499862"/>
                  <a:pt x="558156" y="502777"/>
                </a:cubicBezTo>
                <a:cubicBezTo>
                  <a:pt x="554269" y="517350"/>
                  <a:pt x="552326" y="533866"/>
                  <a:pt x="552326" y="552326"/>
                </a:cubicBezTo>
                <a:lnTo>
                  <a:pt x="536296" y="655796"/>
                </a:lnTo>
                <a:cubicBezTo>
                  <a:pt x="536296" y="664540"/>
                  <a:pt x="534838" y="670855"/>
                  <a:pt x="531924" y="674741"/>
                </a:cubicBezTo>
                <a:lnTo>
                  <a:pt x="534838" y="674741"/>
                </a:lnTo>
                <a:cubicBezTo>
                  <a:pt x="537753" y="673770"/>
                  <a:pt x="539696" y="671827"/>
                  <a:pt x="540668" y="668912"/>
                </a:cubicBezTo>
                <a:lnTo>
                  <a:pt x="562527" y="633936"/>
                </a:lnTo>
                <a:cubicBezTo>
                  <a:pt x="612077" y="557184"/>
                  <a:pt x="643652" y="506663"/>
                  <a:pt x="657254" y="482374"/>
                </a:cubicBezTo>
                <a:cubicBezTo>
                  <a:pt x="657254" y="482374"/>
                  <a:pt x="658225" y="481888"/>
                  <a:pt x="660168" y="480917"/>
                </a:cubicBezTo>
                <a:cubicBezTo>
                  <a:pt x="658225" y="481888"/>
                  <a:pt x="650453" y="484560"/>
                  <a:pt x="636851" y="488932"/>
                </a:cubicBezTo>
                <a:cubicBezTo>
                  <a:pt x="623249" y="493304"/>
                  <a:pt x="609648" y="495490"/>
                  <a:pt x="596046" y="495490"/>
                </a:cubicBezTo>
                <a:lnTo>
                  <a:pt x="628107" y="486746"/>
                </a:lnTo>
                <a:lnTo>
                  <a:pt x="657254" y="478002"/>
                </a:lnTo>
                <a:close/>
                <a:moveTo>
                  <a:pt x="734492" y="448856"/>
                </a:moveTo>
                <a:cubicBezTo>
                  <a:pt x="729634" y="452742"/>
                  <a:pt x="722347" y="457114"/>
                  <a:pt x="712632" y="461972"/>
                </a:cubicBezTo>
                <a:cubicBezTo>
                  <a:pt x="702916" y="466829"/>
                  <a:pt x="696116" y="471687"/>
                  <a:pt x="692229" y="476545"/>
                </a:cubicBezTo>
                <a:lnTo>
                  <a:pt x="639765" y="543582"/>
                </a:lnTo>
                <a:cubicBezTo>
                  <a:pt x="605762" y="590216"/>
                  <a:pt x="581473" y="630536"/>
                  <a:pt x="566899" y="664540"/>
                </a:cubicBezTo>
                <a:cubicBezTo>
                  <a:pt x="564956" y="670369"/>
                  <a:pt x="563985" y="675227"/>
                  <a:pt x="563985" y="679113"/>
                </a:cubicBezTo>
                <a:cubicBezTo>
                  <a:pt x="569814" y="679113"/>
                  <a:pt x="574672" y="677656"/>
                  <a:pt x="578558" y="674741"/>
                </a:cubicBezTo>
                <a:cubicBezTo>
                  <a:pt x="597989" y="667940"/>
                  <a:pt x="617420" y="659196"/>
                  <a:pt x="636851" y="648509"/>
                </a:cubicBezTo>
                <a:lnTo>
                  <a:pt x="677656" y="629564"/>
                </a:lnTo>
                <a:cubicBezTo>
                  <a:pt x="692229" y="620820"/>
                  <a:pt x="705831" y="617420"/>
                  <a:pt x="718461" y="619363"/>
                </a:cubicBezTo>
                <a:cubicBezTo>
                  <a:pt x="721376" y="620334"/>
                  <a:pt x="723562" y="620577"/>
                  <a:pt x="725019" y="620091"/>
                </a:cubicBezTo>
                <a:cubicBezTo>
                  <a:pt x="726477" y="619606"/>
                  <a:pt x="727448" y="618634"/>
                  <a:pt x="727934" y="617177"/>
                </a:cubicBezTo>
                <a:cubicBezTo>
                  <a:pt x="728420" y="615719"/>
                  <a:pt x="728662" y="614505"/>
                  <a:pt x="728662" y="613533"/>
                </a:cubicBezTo>
                <a:lnTo>
                  <a:pt x="730120" y="578558"/>
                </a:lnTo>
                <a:cubicBezTo>
                  <a:pt x="730120" y="564956"/>
                  <a:pt x="731091" y="541639"/>
                  <a:pt x="733034" y="508606"/>
                </a:cubicBezTo>
                <a:cubicBezTo>
                  <a:pt x="733034" y="485289"/>
                  <a:pt x="733520" y="465372"/>
                  <a:pt x="734492" y="448856"/>
                </a:cubicBezTo>
                <a:close/>
                <a:moveTo>
                  <a:pt x="250660" y="306766"/>
                </a:moveTo>
                <a:cubicBezTo>
                  <a:pt x="249688" y="306281"/>
                  <a:pt x="248231" y="306524"/>
                  <a:pt x="246288" y="307495"/>
                </a:cubicBezTo>
                <a:cubicBezTo>
                  <a:pt x="239487" y="311381"/>
                  <a:pt x="227343" y="315268"/>
                  <a:pt x="209855" y="319154"/>
                </a:cubicBezTo>
                <a:cubicBezTo>
                  <a:pt x="191395" y="324012"/>
                  <a:pt x="176822" y="328869"/>
                  <a:pt x="166135" y="333727"/>
                </a:cubicBezTo>
                <a:lnTo>
                  <a:pt x="104927" y="359959"/>
                </a:lnTo>
                <a:cubicBezTo>
                  <a:pt x="118529" y="402707"/>
                  <a:pt x="126302" y="459057"/>
                  <a:pt x="128245" y="529009"/>
                </a:cubicBezTo>
                <a:cubicBezTo>
                  <a:pt x="134074" y="527065"/>
                  <a:pt x="137960" y="525123"/>
                  <a:pt x="139903" y="523179"/>
                </a:cubicBezTo>
                <a:cubicBezTo>
                  <a:pt x="145733" y="520265"/>
                  <a:pt x="151076" y="517107"/>
                  <a:pt x="155934" y="513707"/>
                </a:cubicBezTo>
                <a:cubicBezTo>
                  <a:pt x="160792" y="510306"/>
                  <a:pt x="165164" y="507635"/>
                  <a:pt x="169050" y="505691"/>
                </a:cubicBezTo>
                <a:cubicBezTo>
                  <a:pt x="173907" y="500834"/>
                  <a:pt x="180708" y="498405"/>
                  <a:pt x="189452" y="498405"/>
                </a:cubicBezTo>
                <a:cubicBezTo>
                  <a:pt x="195282" y="498405"/>
                  <a:pt x="201111" y="499862"/>
                  <a:pt x="206940" y="502777"/>
                </a:cubicBezTo>
                <a:lnTo>
                  <a:pt x="215684" y="502777"/>
                </a:lnTo>
                <a:cubicBezTo>
                  <a:pt x="224428" y="502777"/>
                  <a:pt x="232201" y="500834"/>
                  <a:pt x="239001" y="496948"/>
                </a:cubicBezTo>
                <a:cubicBezTo>
                  <a:pt x="241916" y="495976"/>
                  <a:pt x="245316" y="495490"/>
                  <a:pt x="249202" y="495490"/>
                </a:cubicBezTo>
                <a:cubicBezTo>
                  <a:pt x="243373" y="511035"/>
                  <a:pt x="231229" y="524151"/>
                  <a:pt x="212770" y="534838"/>
                </a:cubicBezTo>
                <a:cubicBezTo>
                  <a:pt x="206940" y="536781"/>
                  <a:pt x="191395" y="543582"/>
                  <a:pt x="166135" y="555240"/>
                </a:cubicBezTo>
                <a:lnTo>
                  <a:pt x="138446" y="568356"/>
                </a:lnTo>
                <a:cubicBezTo>
                  <a:pt x="134560" y="572243"/>
                  <a:pt x="132617" y="575157"/>
                  <a:pt x="132617" y="577100"/>
                </a:cubicBezTo>
                <a:cubicBezTo>
                  <a:pt x="132617" y="586816"/>
                  <a:pt x="132131" y="606733"/>
                  <a:pt x="131159" y="636851"/>
                </a:cubicBezTo>
                <a:cubicBezTo>
                  <a:pt x="130188" y="666969"/>
                  <a:pt x="128245" y="694658"/>
                  <a:pt x="125330" y="719918"/>
                </a:cubicBezTo>
                <a:cubicBezTo>
                  <a:pt x="125330" y="721861"/>
                  <a:pt x="126787" y="724290"/>
                  <a:pt x="129702" y="727205"/>
                </a:cubicBezTo>
                <a:cubicBezTo>
                  <a:pt x="151076" y="709717"/>
                  <a:pt x="167106" y="699030"/>
                  <a:pt x="177794" y="695144"/>
                </a:cubicBezTo>
                <a:cubicBezTo>
                  <a:pt x="179737" y="691257"/>
                  <a:pt x="182651" y="689314"/>
                  <a:pt x="186538" y="689314"/>
                </a:cubicBezTo>
                <a:cubicBezTo>
                  <a:pt x="211798" y="676684"/>
                  <a:pt x="230743" y="666483"/>
                  <a:pt x="243373" y="658711"/>
                </a:cubicBezTo>
                <a:cubicBezTo>
                  <a:pt x="244345" y="658711"/>
                  <a:pt x="245559" y="657739"/>
                  <a:pt x="247017" y="655796"/>
                </a:cubicBezTo>
                <a:cubicBezTo>
                  <a:pt x="248474" y="653853"/>
                  <a:pt x="249202" y="651910"/>
                  <a:pt x="249202" y="649967"/>
                </a:cubicBezTo>
                <a:cubicBezTo>
                  <a:pt x="249202" y="620820"/>
                  <a:pt x="251146" y="595074"/>
                  <a:pt x="255032" y="572728"/>
                </a:cubicBezTo>
                <a:cubicBezTo>
                  <a:pt x="255032" y="533866"/>
                  <a:pt x="256489" y="495490"/>
                  <a:pt x="259404" y="457600"/>
                </a:cubicBezTo>
                <a:lnTo>
                  <a:pt x="260861" y="426996"/>
                </a:lnTo>
                <a:cubicBezTo>
                  <a:pt x="260861" y="414366"/>
                  <a:pt x="261833" y="394449"/>
                  <a:pt x="263776" y="367245"/>
                </a:cubicBezTo>
                <a:cubicBezTo>
                  <a:pt x="263776" y="357530"/>
                  <a:pt x="263290" y="348058"/>
                  <a:pt x="262319" y="338828"/>
                </a:cubicBezTo>
                <a:cubicBezTo>
                  <a:pt x="261347" y="329598"/>
                  <a:pt x="258918" y="321583"/>
                  <a:pt x="255032" y="314782"/>
                </a:cubicBezTo>
                <a:cubicBezTo>
                  <a:pt x="255032" y="313810"/>
                  <a:pt x="254546" y="312353"/>
                  <a:pt x="253574" y="310410"/>
                </a:cubicBezTo>
                <a:cubicBezTo>
                  <a:pt x="252603" y="308467"/>
                  <a:pt x="251631" y="307252"/>
                  <a:pt x="250660" y="306766"/>
                </a:cubicBezTo>
                <a:close/>
                <a:moveTo>
                  <a:pt x="719918" y="0"/>
                </a:moveTo>
                <a:cubicBezTo>
                  <a:pt x="734492" y="0"/>
                  <a:pt x="748094" y="1943"/>
                  <a:pt x="760724" y="5829"/>
                </a:cubicBezTo>
                <a:cubicBezTo>
                  <a:pt x="777240" y="14573"/>
                  <a:pt x="790356" y="28175"/>
                  <a:pt x="800071" y="46634"/>
                </a:cubicBezTo>
                <a:lnTo>
                  <a:pt x="824846" y="91811"/>
                </a:lnTo>
                <a:lnTo>
                  <a:pt x="852535" y="134073"/>
                </a:lnTo>
                <a:cubicBezTo>
                  <a:pt x="859336" y="143789"/>
                  <a:pt x="864437" y="154233"/>
                  <a:pt x="867837" y="165406"/>
                </a:cubicBezTo>
                <a:cubicBezTo>
                  <a:pt x="871237" y="176579"/>
                  <a:pt x="874395" y="187995"/>
                  <a:pt x="877310" y="199653"/>
                </a:cubicBezTo>
                <a:cubicBezTo>
                  <a:pt x="887997" y="254060"/>
                  <a:pt x="892854" y="299237"/>
                  <a:pt x="891883" y="335184"/>
                </a:cubicBezTo>
                <a:lnTo>
                  <a:pt x="894798" y="502777"/>
                </a:lnTo>
                <a:cubicBezTo>
                  <a:pt x="893826" y="528037"/>
                  <a:pt x="894798" y="557669"/>
                  <a:pt x="897712" y="591674"/>
                </a:cubicBezTo>
                <a:lnTo>
                  <a:pt x="899170" y="636851"/>
                </a:lnTo>
                <a:cubicBezTo>
                  <a:pt x="899170" y="654339"/>
                  <a:pt x="899655" y="674741"/>
                  <a:pt x="900627" y="698058"/>
                </a:cubicBezTo>
                <a:cubicBezTo>
                  <a:pt x="901598" y="721376"/>
                  <a:pt x="902570" y="739349"/>
                  <a:pt x="903541" y="751979"/>
                </a:cubicBezTo>
                <a:lnTo>
                  <a:pt x="907913" y="811730"/>
                </a:lnTo>
                <a:lnTo>
                  <a:pt x="904999" y="926858"/>
                </a:lnTo>
                <a:cubicBezTo>
                  <a:pt x="904999" y="939488"/>
                  <a:pt x="904027" y="958434"/>
                  <a:pt x="902084" y="983694"/>
                </a:cubicBezTo>
                <a:cubicBezTo>
                  <a:pt x="900141" y="999239"/>
                  <a:pt x="899170" y="1011383"/>
                  <a:pt x="899170" y="1020127"/>
                </a:cubicBezTo>
                <a:cubicBezTo>
                  <a:pt x="899170" y="1039558"/>
                  <a:pt x="897226" y="1056560"/>
                  <a:pt x="893340" y="1071134"/>
                </a:cubicBezTo>
                <a:cubicBezTo>
                  <a:pt x="893340" y="1090565"/>
                  <a:pt x="885568" y="1112424"/>
                  <a:pt x="870023" y="1136713"/>
                </a:cubicBezTo>
                <a:cubicBezTo>
                  <a:pt x="867108" y="1139628"/>
                  <a:pt x="858364" y="1149343"/>
                  <a:pt x="843791" y="1165860"/>
                </a:cubicBezTo>
                <a:cubicBezTo>
                  <a:pt x="843791" y="1166831"/>
                  <a:pt x="843062" y="1167803"/>
                  <a:pt x="841605" y="1168774"/>
                </a:cubicBezTo>
                <a:cubicBezTo>
                  <a:pt x="840148" y="1169746"/>
                  <a:pt x="838933" y="1170717"/>
                  <a:pt x="837962" y="1171689"/>
                </a:cubicBezTo>
                <a:cubicBezTo>
                  <a:pt x="831161" y="1175575"/>
                  <a:pt x="826303" y="1178976"/>
                  <a:pt x="823389" y="1181890"/>
                </a:cubicBezTo>
                <a:cubicBezTo>
                  <a:pt x="822417" y="1184805"/>
                  <a:pt x="820231" y="1186505"/>
                  <a:pt x="816831" y="1186991"/>
                </a:cubicBezTo>
                <a:cubicBezTo>
                  <a:pt x="813430" y="1187477"/>
                  <a:pt x="810759" y="1186748"/>
                  <a:pt x="808815" y="1184805"/>
                </a:cubicBezTo>
                <a:cubicBezTo>
                  <a:pt x="803958" y="1180919"/>
                  <a:pt x="798128" y="1177761"/>
                  <a:pt x="791328" y="1175332"/>
                </a:cubicBezTo>
                <a:cubicBezTo>
                  <a:pt x="784527" y="1172904"/>
                  <a:pt x="779669" y="1171203"/>
                  <a:pt x="776754" y="1170232"/>
                </a:cubicBezTo>
                <a:cubicBezTo>
                  <a:pt x="773840" y="1169260"/>
                  <a:pt x="769710" y="1166831"/>
                  <a:pt x="764367" y="1162945"/>
                </a:cubicBezTo>
                <a:cubicBezTo>
                  <a:pt x="759023" y="1159059"/>
                  <a:pt x="754409" y="1156630"/>
                  <a:pt x="750522" y="1155658"/>
                </a:cubicBezTo>
                <a:cubicBezTo>
                  <a:pt x="749551" y="1154687"/>
                  <a:pt x="748822" y="1153472"/>
                  <a:pt x="748336" y="1152015"/>
                </a:cubicBezTo>
                <a:cubicBezTo>
                  <a:pt x="747851" y="1150558"/>
                  <a:pt x="746636" y="1149343"/>
                  <a:pt x="744693" y="1148372"/>
                </a:cubicBezTo>
                <a:cubicBezTo>
                  <a:pt x="735949" y="1146429"/>
                  <a:pt x="728662" y="1142785"/>
                  <a:pt x="722833" y="1137442"/>
                </a:cubicBezTo>
                <a:cubicBezTo>
                  <a:pt x="717004" y="1132098"/>
                  <a:pt x="713118" y="1128941"/>
                  <a:pt x="711175" y="1127969"/>
                </a:cubicBezTo>
                <a:cubicBezTo>
                  <a:pt x="691744" y="1103680"/>
                  <a:pt x="677656" y="1079392"/>
                  <a:pt x="668912" y="1055103"/>
                </a:cubicBezTo>
                <a:lnTo>
                  <a:pt x="613534" y="923944"/>
                </a:lnTo>
                <a:cubicBezTo>
                  <a:pt x="597989" y="893826"/>
                  <a:pt x="586816" y="870994"/>
                  <a:pt x="580015" y="855449"/>
                </a:cubicBezTo>
                <a:cubicBezTo>
                  <a:pt x="569328" y="836018"/>
                  <a:pt x="563499" y="825331"/>
                  <a:pt x="562527" y="823388"/>
                </a:cubicBezTo>
                <a:cubicBezTo>
                  <a:pt x="598475" y="866136"/>
                  <a:pt x="654825" y="920058"/>
                  <a:pt x="731577" y="985151"/>
                </a:cubicBezTo>
                <a:cubicBezTo>
                  <a:pt x="732549" y="987094"/>
                  <a:pt x="734492" y="988066"/>
                  <a:pt x="737407" y="988066"/>
                </a:cubicBezTo>
                <a:lnTo>
                  <a:pt x="724290" y="687857"/>
                </a:lnTo>
                <a:cubicBezTo>
                  <a:pt x="719433" y="687857"/>
                  <a:pt x="716032" y="688343"/>
                  <a:pt x="714089" y="689314"/>
                </a:cubicBezTo>
                <a:cubicBezTo>
                  <a:pt x="680085" y="707774"/>
                  <a:pt x="647052" y="722347"/>
                  <a:pt x="614991" y="733034"/>
                </a:cubicBezTo>
                <a:cubicBezTo>
                  <a:pt x="611105" y="734006"/>
                  <a:pt x="606490" y="734977"/>
                  <a:pt x="601146" y="735949"/>
                </a:cubicBezTo>
                <a:cubicBezTo>
                  <a:pt x="595803" y="736920"/>
                  <a:pt x="589731" y="737406"/>
                  <a:pt x="582930" y="737406"/>
                </a:cubicBezTo>
                <a:cubicBezTo>
                  <a:pt x="575158" y="737406"/>
                  <a:pt x="568842" y="736435"/>
                  <a:pt x="563985" y="734491"/>
                </a:cubicBezTo>
                <a:cubicBezTo>
                  <a:pt x="566899" y="735463"/>
                  <a:pt x="571757" y="735949"/>
                  <a:pt x="578558" y="735949"/>
                </a:cubicBezTo>
                <a:cubicBezTo>
                  <a:pt x="596046" y="735949"/>
                  <a:pt x="614505" y="731091"/>
                  <a:pt x="633936" y="721376"/>
                </a:cubicBezTo>
                <a:cubicBezTo>
                  <a:pt x="627136" y="723319"/>
                  <a:pt x="620578" y="725019"/>
                  <a:pt x="614263" y="726476"/>
                </a:cubicBezTo>
                <a:cubicBezTo>
                  <a:pt x="607947" y="727933"/>
                  <a:pt x="601390" y="729634"/>
                  <a:pt x="594589" y="731577"/>
                </a:cubicBezTo>
                <a:cubicBezTo>
                  <a:pt x="583902" y="730605"/>
                  <a:pt x="570300" y="730119"/>
                  <a:pt x="553784" y="730119"/>
                </a:cubicBezTo>
                <a:cubicBezTo>
                  <a:pt x="546011" y="730119"/>
                  <a:pt x="540182" y="729148"/>
                  <a:pt x="536296" y="727205"/>
                </a:cubicBezTo>
                <a:cubicBezTo>
                  <a:pt x="532409" y="725262"/>
                  <a:pt x="528523" y="720890"/>
                  <a:pt x="524637" y="714089"/>
                </a:cubicBezTo>
                <a:cubicBezTo>
                  <a:pt x="522694" y="720890"/>
                  <a:pt x="520751" y="726719"/>
                  <a:pt x="518808" y="731577"/>
                </a:cubicBezTo>
                <a:cubicBezTo>
                  <a:pt x="516865" y="736435"/>
                  <a:pt x="515407" y="740807"/>
                  <a:pt x="514436" y="744693"/>
                </a:cubicBezTo>
                <a:cubicBezTo>
                  <a:pt x="486261" y="839905"/>
                  <a:pt x="444970" y="918114"/>
                  <a:pt x="390563" y="979322"/>
                </a:cubicBezTo>
                <a:cubicBezTo>
                  <a:pt x="371132" y="1001668"/>
                  <a:pt x="349758" y="1019641"/>
                  <a:pt x="326441" y="1033243"/>
                </a:cubicBezTo>
                <a:cubicBezTo>
                  <a:pt x="325469" y="1033243"/>
                  <a:pt x="323526" y="1033729"/>
                  <a:pt x="320612" y="1034700"/>
                </a:cubicBezTo>
                <a:cubicBezTo>
                  <a:pt x="317697" y="1035672"/>
                  <a:pt x="315754" y="1036643"/>
                  <a:pt x="314782" y="1037615"/>
                </a:cubicBezTo>
                <a:lnTo>
                  <a:pt x="314782" y="1034700"/>
                </a:lnTo>
                <a:lnTo>
                  <a:pt x="319154" y="1033243"/>
                </a:lnTo>
                <a:cubicBezTo>
                  <a:pt x="314296" y="1031300"/>
                  <a:pt x="306281" y="1030328"/>
                  <a:pt x="295108" y="1030328"/>
                </a:cubicBezTo>
                <a:cubicBezTo>
                  <a:pt x="283936" y="1030328"/>
                  <a:pt x="274949" y="1027899"/>
                  <a:pt x="268148" y="1023042"/>
                </a:cubicBezTo>
                <a:cubicBezTo>
                  <a:pt x="253574" y="1012355"/>
                  <a:pt x="239973" y="1003125"/>
                  <a:pt x="227343" y="995353"/>
                </a:cubicBezTo>
                <a:lnTo>
                  <a:pt x="230257" y="995353"/>
                </a:lnTo>
                <a:lnTo>
                  <a:pt x="256489" y="1004097"/>
                </a:lnTo>
                <a:cubicBezTo>
                  <a:pt x="258432" y="1006040"/>
                  <a:pt x="261347" y="1005068"/>
                  <a:pt x="265233" y="1001182"/>
                </a:cubicBezTo>
                <a:lnTo>
                  <a:pt x="287093" y="963291"/>
                </a:lnTo>
                <a:cubicBezTo>
                  <a:pt x="289036" y="955519"/>
                  <a:pt x="293894" y="941917"/>
                  <a:pt x="301666" y="922486"/>
                </a:cubicBezTo>
                <a:cubicBezTo>
                  <a:pt x="301666" y="919572"/>
                  <a:pt x="300695" y="915686"/>
                  <a:pt x="298752" y="910828"/>
                </a:cubicBezTo>
                <a:cubicBezTo>
                  <a:pt x="296809" y="905970"/>
                  <a:pt x="294380" y="903055"/>
                  <a:pt x="291465" y="902084"/>
                </a:cubicBezTo>
                <a:lnTo>
                  <a:pt x="287093" y="902084"/>
                </a:lnTo>
                <a:lnTo>
                  <a:pt x="281264" y="903541"/>
                </a:lnTo>
                <a:cubicBezTo>
                  <a:pt x="277378" y="903541"/>
                  <a:pt x="273734" y="902570"/>
                  <a:pt x="270334" y="900626"/>
                </a:cubicBezTo>
                <a:cubicBezTo>
                  <a:pt x="266933" y="898683"/>
                  <a:pt x="264262" y="896255"/>
                  <a:pt x="262319" y="893340"/>
                </a:cubicBezTo>
                <a:cubicBezTo>
                  <a:pt x="260375" y="890425"/>
                  <a:pt x="257946" y="887996"/>
                  <a:pt x="255032" y="886053"/>
                </a:cubicBezTo>
                <a:cubicBezTo>
                  <a:pt x="252117" y="884110"/>
                  <a:pt x="250174" y="881681"/>
                  <a:pt x="249202" y="878767"/>
                </a:cubicBezTo>
                <a:lnTo>
                  <a:pt x="241916" y="878767"/>
                </a:lnTo>
                <a:cubicBezTo>
                  <a:pt x="239973" y="878767"/>
                  <a:pt x="236087" y="877309"/>
                  <a:pt x="230257" y="874395"/>
                </a:cubicBezTo>
                <a:cubicBezTo>
                  <a:pt x="215684" y="854964"/>
                  <a:pt x="207426" y="833104"/>
                  <a:pt x="205483" y="808815"/>
                </a:cubicBezTo>
                <a:cubicBezTo>
                  <a:pt x="202568" y="787441"/>
                  <a:pt x="199168" y="767038"/>
                  <a:pt x="195282" y="747607"/>
                </a:cubicBezTo>
                <a:cubicBezTo>
                  <a:pt x="196253" y="746636"/>
                  <a:pt x="196739" y="742750"/>
                  <a:pt x="196739" y="735949"/>
                </a:cubicBezTo>
                <a:cubicBezTo>
                  <a:pt x="183137" y="744693"/>
                  <a:pt x="170993" y="751493"/>
                  <a:pt x="160306" y="756351"/>
                </a:cubicBezTo>
                <a:cubicBezTo>
                  <a:pt x="149619" y="761209"/>
                  <a:pt x="137474" y="764124"/>
                  <a:pt x="123873" y="765095"/>
                </a:cubicBezTo>
                <a:lnTo>
                  <a:pt x="123873" y="824846"/>
                </a:lnTo>
                <a:cubicBezTo>
                  <a:pt x="123873" y="829703"/>
                  <a:pt x="120472" y="837961"/>
                  <a:pt x="113671" y="849620"/>
                </a:cubicBezTo>
                <a:cubicBezTo>
                  <a:pt x="109785" y="852535"/>
                  <a:pt x="105656" y="857392"/>
                  <a:pt x="101284" y="864193"/>
                </a:cubicBezTo>
                <a:cubicBezTo>
                  <a:pt x="96912" y="870994"/>
                  <a:pt x="92783" y="876338"/>
                  <a:pt x="88897" y="880224"/>
                </a:cubicBezTo>
                <a:lnTo>
                  <a:pt x="71409" y="888968"/>
                </a:lnTo>
                <a:lnTo>
                  <a:pt x="69952" y="893340"/>
                </a:lnTo>
                <a:cubicBezTo>
                  <a:pt x="67037" y="883624"/>
                  <a:pt x="64608" y="877795"/>
                  <a:pt x="62665" y="875852"/>
                </a:cubicBezTo>
                <a:cubicBezTo>
                  <a:pt x="55864" y="880710"/>
                  <a:pt x="50521" y="883139"/>
                  <a:pt x="46634" y="883139"/>
                </a:cubicBezTo>
                <a:cubicBezTo>
                  <a:pt x="41777" y="883139"/>
                  <a:pt x="37162" y="880710"/>
                  <a:pt x="32790" y="875852"/>
                </a:cubicBezTo>
                <a:cubicBezTo>
                  <a:pt x="28418" y="870994"/>
                  <a:pt x="24289" y="866136"/>
                  <a:pt x="20402" y="861279"/>
                </a:cubicBezTo>
                <a:lnTo>
                  <a:pt x="8744" y="862736"/>
                </a:lnTo>
                <a:cubicBezTo>
                  <a:pt x="7772" y="860793"/>
                  <a:pt x="6315" y="858607"/>
                  <a:pt x="4372" y="856178"/>
                </a:cubicBezTo>
                <a:cubicBezTo>
                  <a:pt x="2429" y="853749"/>
                  <a:pt x="1457" y="851078"/>
                  <a:pt x="1457" y="848163"/>
                </a:cubicBezTo>
                <a:cubicBezTo>
                  <a:pt x="1457" y="840390"/>
                  <a:pt x="2429" y="827760"/>
                  <a:pt x="4372" y="810272"/>
                </a:cubicBezTo>
                <a:cubicBezTo>
                  <a:pt x="6315" y="794728"/>
                  <a:pt x="7286" y="782583"/>
                  <a:pt x="7286" y="773839"/>
                </a:cubicBezTo>
                <a:cubicBezTo>
                  <a:pt x="7286" y="765095"/>
                  <a:pt x="8258" y="751008"/>
                  <a:pt x="10201" y="731577"/>
                </a:cubicBezTo>
                <a:lnTo>
                  <a:pt x="11658" y="690772"/>
                </a:lnTo>
                <a:lnTo>
                  <a:pt x="17488" y="600417"/>
                </a:lnTo>
                <a:cubicBezTo>
                  <a:pt x="19431" y="582930"/>
                  <a:pt x="21374" y="557669"/>
                  <a:pt x="23317" y="524637"/>
                </a:cubicBezTo>
                <a:cubicBezTo>
                  <a:pt x="24289" y="514921"/>
                  <a:pt x="26232" y="489175"/>
                  <a:pt x="29147" y="447398"/>
                </a:cubicBezTo>
                <a:cubicBezTo>
                  <a:pt x="32061" y="405622"/>
                  <a:pt x="32547" y="366274"/>
                  <a:pt x="30604" y="329355"/>
                </a:cubicBezTo>
                <a:cubicBezTo>
                  <a:pt x="30604" y="313810"/>
                  <a:pt x="29147" y="303123"/>
                  <a:pt x="26232" y="297294"/>
                </a:cubicBezTo>
                <a:cubicBezTo>
                  <a:pt x="18459" y="292436"/>
                  <a:pt x="13116" y="284664"/>
                  <a:pt x="10201" y="273977"/>
                </a:cubicBezTo>
                <a:lnTo>
                  <a:pt x="0" y="265233"/>
                </a:lnTo>
                <a:cubicBezTo>
                  <a:pt x="5829" y="267176"/>
                  <a:pt x="11173" y="269362"/>
                  <a:pt x="16030" y="271791"/>
                </a:cubicBezTo>
                <a:cubicBezTo>
                  <a:pt x="20888" y="274220"/>
                  <a:pt x="25260" y="276406"/>
                  <a:pt x="29147" y="278349"/>
                </a:cubicBezTo>
                <a:cubicBezTo>
                  <a:pt x="38862" y="286121"/>
                  <a:pt x="46149" y="291465"/>
                  <a:pt x="51006" y="294379"/>
                </a:cubicBezTo>
                <a:cubicBezTo>
                  <a:pt x="76267" y="307009"/>
                  <a:pt x="92783" y="324983"/>
                  <a:pt x="100555" y="348300"/>
                </a:cubicBezTo>
                <a:lnTo>
                  <a:pt x="107842" y="342471"/>
                </a:lnTo>
                <a:cubicBezTo>
                  <a:pt x="112700" y="339556"/>
                  <a:pt x="124358" y="331784"/>
                  <a:pt x="142818" y="319154"/>
                </a:cubicBezTo>
                <a:cubicBezTo>
                  <a:pt x="161277" y="306524"/>
                  <a:pt x="178765" y="296808"/>
                  <a:pt x="195282" y="290007"/>
                </a:cubicBezTo>
                <a:cubicBezTo>
                  <a:pt x="201111" y="286121"/>
                  <a:pt x="208154" y="282721"/>
                  <a:pt x="216413" y="279806"/>
                </a:cubicBezTo>
                <a:cubicBezTo>
                  <a:pt x="224671" y="276892"/>
                  <a:pt x="231715" y="273977"/>
                  <a:pt x="237544" y="271062"/>
                </a:cubicBezTo>
                <a:lnTo>
                  <a:pt x="241916" y="271062"/>
                </a:lnTo>
                <a:cubicBezTo>
                  <a:pt x="247745" y="271062"/>
                  <a:pt x="252603" y="273005"/>
                  <a:pt x="256489" y="276892"/>
                </a:cubicBezTo>
                <a:cubicBezTo>
                  <a:pt x="259404" y="277863"/>
                  <a:pt x="263776" y="278349"/>
                  <a:pt x="269605" y="278349"/>
                </a:cubicBezTo>
                <a:cubicBezTo>
                  <a:pt x="275435" y="278349"/>
                  <a:pt x="282478" y="277134"/>
                  <a:pt x="290736" y="274706"/>
                </a:cubicBezTo>
                <a:cubicBezTo>
                  <a:pt x="298995" y="272277"/>
                  <a:pt x="306038" y="270091"/>
                  <a:pt x="311868" y="268147"/>
                </a:cubicBezTo>
                <a:cubicBezTo>
                  <a:pt x="313811" y="268147"/>
                  <a:pt x="317697" y="269605"/>
                  <a:pt x="323526" y="272519"/>
                </a:cubicBezTo>
                <a:cubicBezTo>
                  <a:pt x="327412" y="276406"/>
                  <a:pt x="331784" y="284178"/>
                  <a:pt x="336642" y="295837"/>
                </a:cubicBezTo>
                <a:cubicBezTo>
                  <a:pt x="347329" y="320125"/>
                  <a:pt x="355587" y="340771"/>
                  <a:pt x="361417" y="357773"/>
                </a:cubicBezTo>
                <a:cubicBezTo>
                  <a:pt x="367246" y="374775"/>
                  <a:pt x="371132" y="392992"/>
                  <a:pt x="373075" y="412423"/>
                </a:cubicBezTo>
                <a:lnTo>
                  <a:pt x="377447" y="454685"/>
                </a:lnTo>
                <a:cubicBezTo>
                  <a:pt x="377447" y="462457"/>
                  <a:pt x="378419" y="474116"/>
                  <a:pt x="380362" y="489661"/>
                </a:cubicBezTo>
                <a:cubicBezTo>
                  <a:pt x="382305" y="526580"/>
                  <a:pt x="383277" y="554269"/>
                  <a:pt x="383277" y="572728"/>
                </a:cubicBezTo>
                <a:lnTo>
                  <a:pt x="384734" y="614991"/>
                </a:lnTo>
                <a:cubicBezTo>
                  <a:pt x="384734" y="633450"/>
                  <a:pt x="385705" y="649481"/>
                  <a:pt x="387649" y="663082"/>
                </a:cubicBezTo>
                <a:lnTo>
                  <a:pt x="396392" y="631021"/>
                </a:lnTo>
                <a:cubicBezTo>
                  <a:pt x="401250" y="610619"/>
                  <a:pt x="404165" y="599446"/>
                  <a:pt x="405136" y="597503"/>
                </a:cubicBezTo>
                <a:cubicBezTo>
                  <a:pt x="407079" y="583901"/>
                  <a:pt x="410966" y="563499"/>
                  <a:pt x="416795" y="536295"/>
                </a:cubicBezTo>
                <a:lnTo>
                  <a:pt x="428454" y="475088"/>
                </a:lnTo>
                <a:cubicBezTo>
                  <a:pt x="436226" y="452742"/>
                  <a:pt x="440112" y="426996"/>
                  <a:pt x="440112" y="397849"/>
                </a:cubicBezTo>
                <a:cubicBezTo>
                  <a:pt x="442055" y="378418"/>
                  <a:pt x="443998" y="364331"/>
                  <a:pt x="445941" y="355587"/>
                </a:cubicBezTo>
                <a:cubicBezTo>
                  <a:pt x="449828" y="318668"/>
                  <a:pt x="452257" y="290979"/>
                  <a:pt x="453228" y="272519"/>
                </a:cubicBezTo>
                <a:cubicBezTo>
                  <a:pt x="454200" y="256003"/>
                  <a:pt x="454685" y="230743"/>
                  <a:pt x="454685" y="196739"/>
                </a:cubicBezTo>
                <a:cubicBezTo>
                  <a:pt x="455657" y="185080"/>
                  <a:pt x="456143" y="167592"/>
                  <a:pt x="456143" y="144275"/>
                </a:cubicBezTo>
                <a:cubicBezTo>
                  <a:pt x="453228" y="142332"/>
                  <a:pt x="453228" y="139903"/>
                  <a:pt x="456143" y="136988"/>
                </a:cubicBezTo>
                <a:cubicBezTo>
                  <a:pt x="456143" y="132130"/>
                  <a:pt x="456386" y="129459"/>
                  <a:pt x="456871" y="128973"/>
                </a:cubicBezTo>
                <a:cubicBezTo>
                  <a:pt x="457357" y="128487"/>
                  <a:pt x="460029" y="128730"/>
                  <a:pt x="464887" y="129701"/>
                </a:cubicBezTo>
                <a:lnTo>
                  <a:pt x="489661" y="129701"/>
                </a:lnTo>
                <a:cubicBezTo>
                  <a:pt x="492576" y="127759"/>
                  <a:pt x="498405" y="126787"/>
                  <a:pt x="507149" y="126787"/>
                </a:cubicBezTo>
                <a:cubicBezTo>
                  <a:pt x="522694" y="201596"/>
                  <a:pt x="534595" y="262561"/>
                  <a:pt x="542854" y="309681"/>
                </a:cubicBezTo>
                <a:cubicBezTo>
                  <a:pt x="551112" y="356801"/>
                  <a:pt x="556212" y="405622"/>
                  <a:pt x="558156" y="456142"/>
                </a:cubicBezTo>
                <a:cubicBezTo>
                  <a:pt x="559127" y="456142"/>
                  <a:pt x="560342" y="455414"/>
                  <a:pt x="561799" y="453957"/>
                </a:cubicBezTo>
                <a:cubicBezTo>
                  <a:pt x="563256" y="452499"/>
                  <a:pt x="564470" y="451771"/>
                  <a:pt x="565442" y="451771"/>
                </a:cubicBezTo>
                <a:cubicBezTo>
                  <a:pt x="578072" y="443026"/>
                  <a:pt x="599932" y="430882"/>
                  <a:pt x="631022" y="415337"/>
                </a:cubicBezTo>
                <a:lnTo>
                  <a:pt x="664540" y="397849"/>
                </a:lnTo>
                <a:cubicBezTo>
                  <a:pt x="669398" y="396878"/>
                  <a:pt x="674013" y="394935"/>
                  <a:pt x="678385" y="392020"/>
                </a:cubicBezTo>
                <a:cubicBezTo>
                  <a:pt x="682757" y="389105"/>
                  <a:pt x="685914" y="387162"/>
                  <a:pt x="687857" y="386191"/>
                </a:cubicBezTo>
                <a:cubicBezTo>
                  <a:pt x="691744" y="382305"/>
                  <a:pt x="699030" y="380361"/>
                  <a:pt x="709717" y="380361"/>
                </a:cubicBezTo>
                <a:lnTo>
                  <a:pt x="712632" y="383276"/>
                </a:lnTo>
                <a:cubicBezTo>
                  <a:pt x="716518" y="387162"/>
                  <a:pt x="720647" y="390563"/>
                  <a:pt x="725019" y="393477"/>
                </a:cubicBezTo>
                <a:cubicBezTo>
                  <a:pt x="729391" y="396392"/>
                  <a:pt x="732549" y="398821"/>
                  <a:pt x="734492" y="400764"/>
                </a:cubicBezTo>
                <a:cubicBezTo>
                  <a:pt x="734492" y="399793"/>
                  <a:pt x="735221" y="398821"/>
                  <a:pt x="736678" y="397849"/>
                </a:cubicBezTo>
                <a:cubicBezTo>
                  <a:pt x="738135" y="396878"/>
                  <a:pt x="738864" y="395420"/>
                  <a:pt x="738864" y="393477"/>
                </a:cubicBezTo>
                <a:cubicBezTo>
                  <a:pt x="740807" y="298266"/>
                  <a:pt x="743236" y="226371"/>
                  <a:pt x="746150" y="177793"/>
                </a:cubicBezTo>
                <a:cubicBezTo>
                  <a:pt x="749065" y="134073"/>
                  <a:pt x="750522" y="109785"/>
                  <a:pt x="750522" y="104927"/>
                </a:cubicBezTo>
                <a:cubicBezTo>
                  <a:pt x="751494" y="85496"/>
                  <a:pt x="747608" y="62179"/>
                  <a:pt x="738864" y="34975"/>
                </a:cubicBezTo>
                <a:cubicBezTo>
                  <a:pt x="737892" y="26232"/>
                  <a:pt x="734735" y="19916"/>
                  <a:pt x="729391" y="16030"/>
                </a:cubicBezTo>
                <a:cubicBezTo>
                  <a:pt x="724048" y="12144"/>
                  <a:pt x="717490" y="11172"/>
                  <a:pt x="709717" y="13115"/>
                </a:cubicBezTo>
                <a:cubicBezTo>
                  <a:pt x="703888" y="13115"/>
                  <a:pt x="700002" y="13601"/>
                  <a:pt x="698059" y="14573"/>
                </a:cubicBezTo>
                <a:cubicBezTo>
                  <a:pt x="668912" y="23317"/>
                  <a:pt x="634422" y="39347"/>
                  <a:pt x="594589" y="62665"/>
                </a:cubicBezTo>
                <a:cubicBezTo>
                  <a:pt x="590702" y="65579"/>
                  <a:pt x="586088" y="68494"/>
                  <a:pt x="580744" y="71409"/>
                </a:cubicBezTo>
                <a:cubicBezTo>
                  <a:pt x="575400" y="74323"/>
                  <a:pt x="570786" y="76752"/>
                  <a:pt x="566899" y="78695"/>
                </a:cubicBezTo>
                <a:lnTo>
                  <a:pt x="594589" y="53921"/>
                </a:lnTo>
                <a:cubicBezTo>
                  <a:pt x="620820" y="30603"/>
                  <a:pt x="648995" y="15058"/>
                  <a:pt x="679114" y="7286"/>
                </a:cubicBezTo>
                <a:cubicBezTo>
                  <a:pt x="689800" y="2428"/>
                  <a:pt x="703402" y="0"/>
                  <a:pt x="719918"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1" name="文本框 10">
            <a:extLst>
              <a:ext uri="{FF2B5EF4-FFF2-40B4-BE49-F238E27FC236}">
                <a16:creationId xmlns:a16="http://schemas.microsoft.com/office/drawing/2014/main" xmlns="" id="{D7807A17-ACEA-4608-BEE2-AD8DBA19A340}"/>
              </a:ext>
            </a:extLst>
          </p:cNvPr>
          <p:cNvSpPr txBox="1"/>
          <p:nvPr/>
        </p:nvSpPr>
        <p:spPr>
          <a:xfrm>
            <a:off x="4201846" y="1652962"/>
            <a:ext cx="1874174" cy="2361838"/>
          </a:xfrm>
          <a:custGeom>
            <a:avLst/>
            <a:gdLst/>
            <a:ahLst/>
            <a:cxnLst/>
            <a:rect l="l" t="t" r="r" b="b"/>
            <a:pathLst>
              <a:path w="1874174" h="2361838">
                <a:moveTo>
                  <a:pt x="1733138" y="1235649"/>
                </a:moveTo>
                <a:cubicBezTo>
                  <a:pt x="1723314" y="1235649"/>
                  <a:pt x="1714894" y="1238456"/>
                  <a:pt x="1707877" y="1244070"/>
                </a:cubicBezTo>
                <a:cubicBezTo>
                  <a:pt x="1721911" y="1246876"/>
                  <a:pt x="1728928" y="1248280"/>
                  <a:pt x="1728928" y="1248280"/>
                </a:cubicBezTo>
                <a:cubicBezTo>
                  <a:pt x="1742961" y="1251086"/>
                  <a:pt x="1752785" y="1252490"/>
                  <a:pt x="1758398" y="1252490"/>
                </a:cubicBezTo>
                <a:cubicBezTo>
                  <a:pt x="1761204" y="1252490"/>
                  <a:pt x="1763660" y="1251788"/>
                  <a:pt x="1765765" y="1250385"/>
                </a:cubicBezTo>
                <a:cubicBezTo>
                  <a:pt x="1767870" y="1248981"/>
                  <a:pt x="1769625" y="1247578"/>
                  <a:pt x="1771028" y="1246175"/>
                </a:cubicBezTo>
                <a:cubicBezTo>
                  <a:pt x="1769625" y="1246175"/>
                  <a:pt x="1767870" y="1245473"/>
                  <a:pt x="1765765" y="1244070"/>
                </a:cubicBezTo>
                <a:cubicBezTo>
                  <a:pt x="1763660" y="1242666"/>
                  <a:pt x="1761906" y="1241965"/>
                  <a:pt x="1760503" y="1241965"/>
                </a:cubicBezTo>
                <a:cubicBezTo>
                  <a:pt x="1752083" y="1237755"/>
                  <a:pt x="1742961" y="1235649"/>
                  <a:pt x="1733138" y="1235649"/>
                </a:cubicBezTo>
                <a:close/>
                <a:moveTo>
                  <a:pt x="1484745" y="1180919"/>
                </a:moveTo>
                <a:cubicBezTo>
                  <a:pt x="1392124" y="1180919"/>
                  <a:pt x="1289679" y="1190041"/>
                  <a:pt x="1177411" y="1208284"/>
                </a:cubicBezTo>
                <a:lnTo>
                  <a:pt x="1166886" y="1218809"/>
                </a:lnTo>
                <a:cubicBezTo>
                  <a:pt x="1172499" y="1221616"/>
                  <a:pt x="1176709" y="1222318"/>
                  <a:pt x="1179516" y="1220914"/>
                </a:cubicBezTo>
                <a:cubicBezTo>
                  <a:pt x="1288977" y="1201267"/>
                  <a:pt x="1394930" y="1191444"/>
                  <a:pt x="1497375" y="1191444"/>
                </a:cubicBezTo>
                <a:lnTo>
                  <a:pt x="1560525" y="1191444"/>
                </a:lnTo>
                <a:lnTo>
                  <a:pt x="1560525" y="1189339"/>
                </a:lnTo>
                <a:cubicBezTo>
                  <a:pt x="1552105" y="1183726"/>
                  <a:pt x="1542282" y="1180919"/>
                  <a:pt x="1531056" y="1180919"/>
                </a:cubicBezTo>
                <a:close/>
                <a:moveTo>
                  <a:pt x="1286872" y="961996"/>
                </a:moveTo>
                <a:cubicBezTo>
                  <a:pt x="1286872" y="961996"/>
                  <a:pt x="1286521" y="962347"/>
                  <a:pt x="1285820" y="963049"/>
                </a:cubicBezTo>
                <a:cubicBezTo>
                  <a:pt x="1285118" y="963750"/>
                  <a:pt x="1284767" y="964101"/>
                  <a:pt x="1284767" y="964101"/>
                </a:cubicBezTo>
                <a:cubicBezTo>
                  <a:pt x="1266524" y="978135"/>
                  <a:pt x="1228633" y="1010412"/>
                  <a:pt x="1171096" y="1060933"/>
                </a:cubicBezTo>
                <a:cubicBezTo>
                  <a:pt x="1168289" y="1060933"/>
                  <a:pt x="1166886" y="1063037"/>
                  <a:pt x="1166886" y="1067247"/>
                </a:cubicBezTo>
                <a:lnTo>
                  <a:pt x="1166886" y="1105138"/>
                </a:lnTo>
                <a:cubicBezTo>
                  <a:pt x="1207583" y="1098121"/>
                  <a:pt x="1267225" y="1091806"/>
                  <a:pt x="1345813" y="1086193"/>
                </a:cubicBezTo>
                <a:lnTo>
                  <a:pt x="1390019" y="1081983"/>
                </a:lnTo>
                <a:cubicBezTo>
                  <a:pt x="1364758" y="1053916"/>
                  <a:pt x="1345813" y="1032164"/>
                  <a:pt x="1333183" y="1016727"/>
                </a:cubicBezTo>
                <a:close/>
                <a:moveTo>
                  <a:pt x="1164781" y="783069"/>
                </a:moveTo>
                <a:lnTo>
                  <a:pt x="1154256" y="791489"/>
                </a:lnTo>
                <a:lnTo>
                  <a:pt x="1158466" y="844115"/>
                </a:lnTo>
                <a:cubicBezTo>
                  <a:pt x="1164079" y="832888"/>
                  <a:pt x="1166886" y="820960"/>
                  <a:pt x="1166886" y="808329"/>
                </a:cubicBezTo>
                <a:cubicBezTo>
                  <a:pt x="1166886" y="797103"/>
                  <a:pt x="1166184" y="788683"/>
                  <a:pt x="1164781" y="783069"/>
                </a:cubicBezTo>
                <a:close/>
                <a:moveTo>
                  <a:pt x="1244772" y="671503"/>
                </a:moveTo>
                <a:lnTo>
                  <a:pt x="1245240" y="671971"/>
                </a:lnTo>
                <a:lnTo>
                  <a:pt x="1242246" y="672345"/>
                </a:lnTo>
                <a:close/>
                <a:moveTo>
                  <a:pt x="1270032" y="378904"/>
                </a:moveTo>
                <a:cubicBezTo>
                  <a:pt x="1265822" y="378904"/>
                  <a:pt x="1259507" y="381009"/>
                  <a:pt x="1251087" y="385219"/>
                </a:cubicBezTo>
                <a:cubicBezTo>
                  <a:pt x="1258104" y="388026"/>
                  <a:pt x="1268629" y="391534"/>
                  <a:pt x="1282662" y="395744"/>
                </a:cubicBezTo>
                <a:cubicBezTo>
                  <a:pt x="1284066" y="397148"/>
                  <a:pt x="1285820" y="397850"/>
                  <a:pt x="1287925" y="397850"/>
                </a:cubicBezTo>
                <a:cubicBezTo>
                  <a:pt x="1290030" y="397850"/>
                  <a:pt x="1291784" y="397148"/>
                  <a:pt x="1293187" y="395744"/>
                </a:cubicBezTo>
                <a:lnTo>
                  <a:pt x="1291083" y="391534"/>
                </a:lnTo>
                <a:cubicBezTo>
                  <a:pt x="1285469" y="383114"/>
                  <a:pt x="1278452" y="378904"/>
                  <a:pt x="1270032" y="378904"/>
                </a:cubicBezTo>
                <a:close/>
                <a:moveTo>
                  <a:pt x="705885" y="0"/>
                </a:moveTo>
                <a:cubicBezTo>
                  <a:pt x="818154" y="85604"/>
                  <a:pt x="876393" y="201381"/>
                  <a:pt x="880603" y="347329"/>
                </a:cubicBezTo>
                <a:lnTo>
                  <a:pt x="889022" y="345224"/>
                </a:lnTo>
                <a:cubicBezTo>
                  <a:pt x="956383" y="321367"/>
                  <a:pt x="1038479" y="298913"/>
                  <a:pt x="1135310" y="277863"/>
                </a:cubicBezTo>
                <a:cubicBezTo>
                  <a:pt x="1143731" y="276460"/>
                  <a:pt x="1152502" y="276109"/>
                  <a:pt x="1161623" y="276811"/>
                </a:cubicBezTo>
                <a:cubicBezTo>
                  <a:pt x="1170745" y="277512"/>
                  <a:pt x="1180218" y="277161"/>
                  <a:pt x="1190041" y="275758"/>
                </a:cubicBezTo>
                <a:lnTo>
                  <a:pt x="1257402" y="271548"/>
                </a:lnTo>
                <a:cubicBezTo>
                  <a:pt x="1267225" y="271548"/>
                  <a:pt x="1276698" y="270846"/>
                  <a:pt x="1285820" y="269443"/>
                </a:cubicBezTo>
                <a:cubicBezTo>
                  <a:pt x="1294941" y="268040"/>
                  <a:pt x="1305116" y="267338"/>
                  <a:pt x="1316343" y="267338"/>
                </a:cubicBezTo>
                <a:cubicBezTo>
                  <a:pt x="1331780" y="267338"/>
                  <a:pt x="1343006" y="269443"/>
                  <a:pt x="1350023" y="273653"/>
                </a:cubicBezTo>
                <a:cubicBezTo>
                  <a:pt x="1359846" y="275056"/>
                  <a:pt x="1372477" y="281371"/>
                  <a:pt x="1387913" y="292598"/>
                </a:cubicBezTo>
                <a:lnTo>
                  <a:pt x="1364758" y="328384"/>
                </a:lnTo>
                <a:cubicBezTo>
                  <a:pt x="1363355" y="331190"/>
                  <a:pt x="1361952" y="333646"/>
                  <a:pt x="1360548" y="335751"/>
                </a:cubicBezTo>
                <a:cubicBezTo>
                  <a:pt x="1359145" y="337856"/>
                  <a:pt x="1357741" y="340312"/>
                  <a:pt x="1356339" y="343119"/>
                </a:cubicBezTo>
                <a:cubicBezTo>
                  <a:pt x="1352128" y="345925"/>
                  <a:pt x="1346865" y="350837"/>
                  <a:pt x="1340550" y="357854"/>
                </a:cubicBezTo>
                <a:cubicBezTo>
                  <a:pt x="1334235" y="364871"/>
                  <a:pt x="1328973" y="370484"/>
                  <a:pt x="1324763" y="374694"/>
                </a:cubicBezTo>
                <a:cubicBezTo>
                  <a:pt x="1321956" y="380308"/>
                  <a:pt x="1317044" y="383816"/>
                  <a:pt x="1310028" y="385219"/>
                </a:cubicBezTo>
                <a:cubicBezTo>
                  <a:pt x="1303011" y="386623"/>
                  <a:pt x="1298801" y="387324"/>
                  <a:pt x="1297397" y="387324"/>
                </a:cubicBezTo>
                <a:lnTo>
                  <a:pt x="1297397" y="389429"/>
                </a:lnTo>
                <a:cubicBezTo>
                  <a:pt x="1297397" y="402060"/>
                  <a:pt x="1295292" y="408375"/>
                  <a:pt x="1291083" y="408375"/>
                </a:cubicBezTo>
                <a:cubicBezTo>
                  <a:pt x="1288276" y="408375"/>
                  <a:pt x="1285469" y="407322"/>
                  <a:pt x="1282662" y="405217"/>
                </a:cubicBezTo>
                <a:cubicBezTo>
                  <a:pt x="1279856" y="403112"/>
                  <a:pt x="1277049" y="401358"/>
                  <a:pt x="1274243" y="399954"/>
                </a:cubicBezTo>
                <a:lnTo>
                  <a:pt x="1221617" y="376799"/>
                </a:lnTo>
                <a:lnTo>
                  <a:pt x="1200566" y="370484"/>
                </a:lnTo>
                <a:cubicBezTo>
                  <a:pt x="1194953" y="357854"/>
                  <a:pt x="1180919" y="348732"/>
                  <a:pt x="1158466" y="343119"/>
                </a:cubicBezTo>
                <a:cubicBezTo>
                  <a:pt x="1154256" y="341715"/>
                  <a:pt x="1146537" y="342417"/>
                  <a:pt x="1135310" y="345224"/>
                </a:cubicBezTo>
                <a:cubicBezTo>
                  <a:pt x="1114260" y="350837"/>
                  <a:pt x="1096718" y="359608"/>
                  <a:pt x="1082685" y="371537"/>
                </a:cubicBezTo>
                <a:cubicBezTo>
                  <a:pt x="1068651" y="383465"/>
                  <a:pt x="1054618" y="399253"/>
                  <a:pt x="1040584" y="418900"/>
                </a:cubicBezTo>
                <a:cubicBezTo>
                  <a:pt x="1004097" y="473630"/>
                  <a:pt x="968312" y="550113"/>
                  <a:pt x="933228" y="648348"/>
                </a:cubicBezTo>
                <a:lnTo>
                  <a:pt x="893233" y="747284"/>
                </a:lnTo>
                <a:cubicBezTo>
                  <a:pt x="893233" y="748687"/>
                  <a:pt x="891829" y="752195"/>
                  <a:pt x="889022" y="757809"/>
                </a:cubicBezTo>
                <a:cubicBezTo>
                  <a:pt x="910073" y="750792"/>
                  <a:pt x="946560" y="735355"/>
                  <a:pt x="998484" y="711498"/>
                </a:cubicBezTo>
                <a:cubicBezTo>
                  <a:pt x="1001291" y="708692"/>
                  <a:pt x="1002694" y="704482"/>
                  <a:pt x="1002694" y="698868"/>
                </a:cubicBezTo>
                <a:lnTo>
                  <a:pt x="1000589" y="602037"/>
                </a:lnTo>
                <a:cubicBezTo>
                  <a:pt x="1000589" y="592214"/>
                  <a:pt x="1001992" y="583092"/>
                  <a:pt x="1004799" y="574672"/>
                </a:cubicBezTo>
                <a:cubicBezTo>
                  <a:pt x="1004799" y="569058"/>
                  <a:pt x="1007606" y="566252"/>
                  <a:pt x="1013219" y="566252"/>
                </a:cubicBezTo>
                <a:cubicBezTo>
                  <a:pt x="1014622" y="563445"/>
                  <a:pt x="1016728" y="563445"/>
                  <a:pt x="1019534" y="566252"/>
                </a:cubicBezTo>
                <a:cubicBezTo>
                  <a:pt x="1022341" y="569058"/>
                  <a:pt x="1025148" y="570462"/>
                  <a:pt x="1027954" y="570462"/>
                </a:cubicBezTo>
                <a:lnTo>
                  <a:pt x="1023744" y="574672"/>
                </a:lnTo>
                <a:cubicBezTo>
                  <a:pt x="1025148" y="573268"/>
                  <a:pt x="1026551" y="572567"/>
                  <a:pt x="1027954" y="572567"/>
                </a:cubicBezTo>
                <a:cubicBezTo>
                  <a:pt x="1029358" y="572567"/>
                  <a:pt x="1030059" y="571865"/>
                  <a:pt x="1030059" y="570462"/>
                </a:cubicBezTo>
                <a:cubicBezTo>
                  <a:pt x="1031463" y="563445"/>
                  <a:pt x="1036374" y="559937"/>
                  <a:pt x="1044794" y="559937"/>
                </a:cubicBezTo>
                <a:lnTo>
                  <a:pt x="1107945" y="559937"/>
                </a:lnTo>
                <a:lnTo>
                  <a:pt x="1114260" y="578882"/>
                </a:lnTo>
                <a:lnTo>
                  <a:pt x="1124785" y="566252"/>
                </a:lnTo>
                <a:cubicBezTo>
                  <a:pt x="1127592" y="562042"/>
                  <a:pt x="1133908" y="557832"/>
                  <a:pt x="1143731" y="553621"/>
                </a:cubicBezTo>
                <a:lnTo>
                  <a:pt x="1143731" y="570462"/>
                </a:lnTo>
                <a:cubicBezTo>
                  <a:pt x="1143731" y="595722"/>
                  <a:pt x="1145134" y="635016"/>
                  <a:pt x="1147941" y="688343"/>
                </a:cubicBezTo>
                <a:cubicBezTo>
                  <a:pt x="1149344" y="696763"/>
                  <a:pt x="1154957" y="698868"/>
                  <a:pt x="1164781" y="694658"/>
                </a:cubicBezTo>
                <a:cubicBezTo>
                  <a:pt x="1174605" y="691851"/>
                  <a:pt x="1186182" y="687992"/>
                  <a:pt x="1199514" y="683080"/>
                </a:cubicBezTo>
                <a:cubicBezTo>
                  <a:pt x="1212846" y="678169"/>
                  <a:pt x="1223721" y="675011"/>
                  <a:pt x="1232142" y="673608"/>
                </a:cubicBezTo>
                <a:lnTo>
                  <a:pt x="1242246" y="672345"/>
                </a:lnTo>
                <a:lnTo>
                  <a:pt x="1162676" y="698868"/>
                </a:lnTo>
                <a:lnTo>
                  <a:pt x="1162676" y="705183"/>
                </a:lnTo>
                <a:lnTo>
                  <a:pt x="1248982" y="675713"/>
                </a:lnTo>
                <a:lnTo>
                  <a:pt x="1245240" y="671971"/>
                </a:lnTo>
                <a:lnTo>
                  <a:pt x="1282662" y="667293"/>
                </a:lnTo>
                <a:cubicBezTo>
                  <a:pt x="1302309" y="667293"/>
                  <a:pt x="1319851" y="670100"/>
                  <a:pt x="1335288" y="675713"/>
                </a:cubicBezTo>
                <a:cubicBezTo>
                  <a:pt x="1361952" y="685536"/>
                  <a:pt x="1380195" y="698517"/>
                  <a:pt x="1390019" y="714656"/>
                </a:cubicBezTo>
                <a:cubicBezTo>
                  <a:pt x="1399842" y="730794"/>
                  <a:pt x="1403350" y="752195"/>
                  <a:pt x="1400543" y="778859"/>
                </a:cubicBezTo>
                <a:cubicBezTo>
                  <a:pt x="1400543" y="794296"/>
                  <a:pt x="1395632" y="810434"/>
                  <a:pt x="1385808" y="827275"/>
                </a:cubicBezTo>
                <a:cubicBezTo>
                  <a:pt x="1366162" y="859552"/>
                  <a:pt x="1345813" y="888320"/>
                  <a:pt x="1324763" y="913581"/>
                </a:cubicBezTo>
                <a:cubicBezTo>
                  <a:pt x="1323359" y="914984"/>
                  <a:pt x="1321956" y="917089"/>
                  <a:pt x="1320553" y="919896"/>
                </a:cubicBezTo>
                <a:cubicBezTo>
                  <a:pt x="1319149" y="922703"/>
                  <a:pt x="1317044" y="926211"/>
                  <a:pt x="1314238" y="930421"/>
                </a:cubicBezTo>
                <a:cubicBezTo>
                  <a:pt x="1319851" y="934631"/>
                  <a:pt x="1335288" y="942349"/>
                  <a:pt x="1360548" y="953576"/>
                </a:cubicBezTo>
                <a:cubicBezTo>
                  <a:pt x="1418085" y="981643"/>
                  <a:pt x="1486148" y="1008307"/>
                  <a:pt x="1564736" y="1033567"/>
                </a:cubicBezTo>
                <a:cubicBezTo>
                  <a:pt x="1571753" y="1034970"/>
                  <a:pt x="1577717" y="1036725"/>
                  <a:pt x="1582628" y="1038830"/>
                </a:cubicBezTo>
                <a:cubicBezTo>
                  <a:pt x="1587540" y="1040935"/>
                  <a:pt x="1592101" y="1042689"/>
                  <a:pt x="1596312" y="1044092"/>
                </a:cubicBezTo>
                <a:cubicBezTo>
                  <a:pt x="1611748" y="1052512"/>
                  <a:pt x="1627535" y="1058827"/>
                  <a:pt x="1643674" y="1063037"/>
                </a:cubicBezTo>
                <a:cubicBezTo>
                  <a:pt x="1659813" y="1067247"/>
                  <a:pt x="1676302" y="1070054"/>
                  <a:pt x="1693142" y="1071458"/>
                </a:cubicBezTo>
                <a:cubicBezTo>
                  <a:pt x="1709982" y="1072861"/>
                  <a:pt x="1723314" y="1074264"/>
                  <a:pt x="1733138" y="1075668"/>
                </a:cubicBezTo>
                <a:cubicBezTo>
                  <a:pt x="1780851" y="1079878"/>
                  <a:pt x="1820847" y="1090403"/>
                  <a:pt x="1853125" y="1107243"/>
                </a:cubicBezTo>
                <a:cubicBezTo>
                  <a:pt x="1867157" y="1112856"/>
                  <a:pt x="1874174" y="1120575"/>
                  <a:pt x="1874174" y="1130398"/>
                </a:cubicBezTo>
                <a:cubicBezTo>
                  <a:pt x="1874174" y="1134608"/>
                  <a:pt x="1870666" y="1141625"/>
                  <a:pt x="1863649" y="1151449"/>
                </a:cubicBezTo>
                <a:cubicBezTo>
                  <a:pt x="1853826" y="1169692"/>
                  <a:pt x="1846107" y="1180919"/>
                  <a:pt x="1840494" y="1185129"/>
                </a:cubicBezTo>
                <a:cubicBezTo>
                  <a:pt x="1836284" y="1193549"/>
                  <a:pt x="1829267" y="1201267"/>
                  <a:pt x="1819444" y="1208284"/>
                </a:cubicBezTo>
                <a:cubicBezTo>
                  <a:pt x="1813830" y="1219511"/>
                  <a:pt x="1802603" y="1230036"/>
                  <a:pt x="1785763" y="1239859"/>
                </a:cubicBezTo>
                <a:lnTo>
                  <a:pt x="1781553" y="1246175"/>
                </a:lnTo>
                <a:cubicBezTo>
                  <a:pt x="1775940" y="1257401"/>
                  <a:pt x="1768923" y="1262313"/>
                  <a:pt x="1760503" y="1260910"/>
                </a:cubicBezTo>
                <a:cubicBezTo>
                  <a:pt x="1747873" y="1259507"/>
                  <a:pt x="1732436" y="1255998"/>
                  <a:pt x="1714192" y="1250385"/>
                </a:cubicBezTo>
                <a:lnTo>
                  <a:pt x="1602626" y="1208284"/>
                </a:lnTo>
                <a:cubicBezTo>
                  <a:pt x="1588593" y="1202671"/>
                  <a:pt x="1574559" y="1199864"/>
                  <a:pt x="1560525" y="1199864"/>
                </a:cubicBezTo>
                <a:cubicBezTo>
                  <a:pt x="1462291" y="1195654"/>
                  <a:pt x="1359145" y="1201267"/>
                  <a:pt x="1251087" y="1216704"/>
                </a:cubicBezTo>
                <a:cubicBezTo>
                  <a:pt x="1220213" y="1222318"/>
                  <a:pt x="1196356" y="1225826"/>
                  <a:pt x="1179516" y="1227229"/>
                </a:cubicBezTo>
                <a:cubicBezTo>
                  <a:pt x="1171096" y="1227229"/>
                  <a:pt x="1166886" y="1232141"/>
                  <a:pt x="1166886" y="1241965"/>
                </a:cubicBezTo>
                <a:lnTo>
                  <a:pt x="1166886" y="1524038"/>
                </a:lnTo>
                <a:cubicBezTo>
                  <a:pt x="1165482" y="1545088"/>
                  <a:pt x="1163728" y="1558420"/>
                  <a:pt x="1161623" y="1564033"/>
                </a:cubicBezTo>
                <a:cubicBezTo>
                  <a:pt x="1159518" y="1569647"/>
                  <a:pt x="1158466" y="1582277"/>
                  <a:pt x="1158466" y="1601924"/>
                </a:cubicBezTo>
                <a:cubicBezTo>
                  <a:pt x="1154256" y="1660864"/>
                  <a:pt x="1146537" y="1726822"/>
                  <a:pt x="1135310" y="1799796"/>
                </a:cubicBezTo>
                <a:cubicBezTo>
                  <a:pt x="1129697" y="1827863"/>
                  <a:pt x="1126189" y="1848913"/>
                  <a:pt x="1124785" y="1862947"/>
                </a:cubicBezTo>
                <a:cubicBezTo>
                  <a:pt x="1119172" y="1910661"/>
                  <a:pt x="1103735" y="1980828"/>
                  <a:pt x="1078475" y="2073449"/>
                </a:cubicBezTo>
                <a:cubicBezTo>
                  <a:pt x="1068651" y="2104323"/>
                  <a:pt x="1063038" y="2124672"/>
                  <a:pt x="1061635" y="2134495"/>
                </a:cubicBezTo>
                <a:cubicBezTo>
                  <a:pt x="1054618" y="2159755"/>
                  <a:pt x="1045496" y="2197646"/>
                  <a:pt x="1034270" y="2248166"/>
                </a:cubicBezTo>
                <a:lnTo>
                  <a:pt x="1017430" y="2315527"/>
                </a:lnTo>
                <a:cubicBezTo>
                  <a:pt x="1014622" y="2330964"/>
                  <a:pt x="1011114" y="2344998"/>
                  <a:pt x="1006904" y="2357628"/>
                </a:cubicBezTo>
                <a:lnTo>
                  <a:pt x="1002694" y="2361838"/>
                </a:lnTo>
                <a:lnTo>
                  <a:pt x="1000589" y="2361838"/>
                </a:lnTo>
                <a:lnTo>
                  <a:pt x="1000589" y="2319737"/>
                </a:lnTo>
                <a:cubicBezTo>
                  <a:pt x="1000589" y="2227116"/>
                  <a:pt x="999888" y="2159755"/>
                  <a:pt x="998484" y="2117655"/>
                </a:cubicBezTo>
                <a:cubicBezTo>
                  <a:pt x="998484" y="2096605"/>
                  <a:pt x="997081" y="2067836"/>
                  <a:pt x="994274" y="2031349"/>
                </a:cubicBezTo>
                <a:lnTo>
                  <a:pt x="992169" y="1947148"/>
                </a:lnTo>
                <a:cubicBezTo>
                  <a:pt x="990765" y="1924694"/>
                  <a:pt x="990064" y="1890312"/>
                  <a:pt x="990064" y="1844002"/>
                </a:cubicBezTo>
                <a:cubicBezTo>
                  <a:pt x="990064" y="1790674"/>
                  <a:pt x="991467" y="1712087"/>
                  <a:pt x="994274" y="1608239"/>
                </a:cubicBezTo>
                <a:cubicBezTo>
                  <a:pt x="994274" y="1584382"/>
                  <a:pt x="994625" y="1565437"/>
                  <a:pt x="995326" y="1551403"/>
                </a:cubicBezTo>
                <a:cubicBezTo>
                  <a:pt x="996028" y="1537370"/>
                  <a:pt x="996379" y="1526143"/>
                  <a:pt x="996379" y="1517723"/>
                </a:cubicBezTo>
                <a:cubicBezTo>
                  <a:pt x="996379" y="1514916"/>
                  <a:pt x="997782" y="1484043"/>
                  <a:pt x="1000589" y="1425102"/>
                </a:cubicBezTo>
                <a:lnTo>
                  <a:pt x="1000589" y="1273540"/>
                </a:lnTo>
                <a:lnTo>
                  <a:pt x="1000589" y="1267225"/>
                </a:lnTo>
                <a:cubicBezTo>
                  <a:pt x="987959" y="1271435"/>
                  <a:pt x="976732" y="1273540"/>
                  <a:pt x="966908" y="1273540"/>
                </a:cubicBezTo>
                <a:cubicBezTo>
                  <a:pt x="899548" y="1297397"/>
                  <a:pt x="802015" y="1328972"/>
                  <a:pt x="674310" y="1368266"/>
                </a:cubicBezTo>
                <a:lnTo>
                  <a:pt x="537484" y="1414577"/>
                </a:lnTo>
                <a:cubicBezTo>
                  <a:pt x="467316" y="1439837"/>
                  <a:pt x="414691" y="1458080"/>
                  <a:pt x="379606" y="1469307"/>
                </a:cubicBezTo>
                <a:cubicBezTo>
                  <a:pt x="275759" y="1508601"/>
                  <a:pt x="197872" y="1539475"/>
                  <a:pt x="145948" y="1561928"/>
                </a:cubicBezTo>
                <a:cubicBezTo>
                  <a:pt x="136125" y="1561928"/>
                  <a:pt x="129108" y="1562630"/>
                  <a:pt x="124898" y="1564033"/>
                </a:cubicBezTo>
                <a:cubicBezTo>
                  <a:pt x="122091" y="1565437"/>
                  <a:pt x="117881" y="1566138"/>
                  <a:pt x="112268" y="1566138"/>
                </a:cubicBezTo>
                <a:lnTo>
                  <a:pt x="112268" y="1559823"/>
                </a:lnTo>
                <a:cubicBezTo>
                  <a:pt x="113671" y="1561227"/>
                  <a:pt x="115776" y="1561928"/>
                  <a:pt x="118583" y="1561928"/>
                </a:cubicBezTo>
                <a:cubicBezTo>
                  <a:pt x="122793" y="1561928"/>
                  <a:pt x="131915" y="1558420"/>
                  <a:pt x="145948" y="1551403"/>
                </a:cubicBezTo>
                <a:lnTo>
                  <a:pt x="419602" y="1450362"/>
                </a:lnTo>
                <a:cubicBezTo>
                  <a:pt x="456090" y="1439135"/>
                  <a:pt x="496787" y="1425102"/>
                  <a:pt x="541693" y="1408262"/>
                </a:cubicBezTo>
                <a:cubicBezTo>
                  <a:pt x="595021" y="1388615"/>
                  <a:pt x="644138" y="1371775"/>
                  <a:pt x="689045" y="1357741"/>
                </a:cubicBezTo>
                <a:cubicBezTo>
                  <a:pt x="767633" y="1329674"/>
                  <a:pt x="867271" y="1298800"/>
                  <a:pt x="987959" y="1265120"/>
                </a:cubicBezTo>
                <a:cubicBezTo>
                  <a:pt x="994975" y="1262313"/>
                  <a:pt x="999186" y="1258805"/>
                  <a:pt x="1000589" y="1254595"/>
                </a:cubicBezTo>
                <a:lnTo>
                  <a:pt x="1000589" y="1250385"/>
                </a:lnTo>
                <a:lnTo>
                  <a:pt x="983749" y="1254595"/>
                </a:lnTo>
                <a:cubicBezTo>
                  <a:pt x="951472" y="1265821"/>
                  <a:pt x="903056" y="1281259"/>
                  <a:pt x="838502" y="1300905"/>
                </a:cubicBezTo>
                <a:cubicBezTo>
                  <a:pt x="820258" y="1305115"/>
                  <a:pt x="786578" y="1314939"/>
                  <a:pt x="737461" y="1330376"/>
                </a:cubicBezTo>
                <a:cubicBezTo>
                  <a:pt x="681327" y="1350023"/>
                  <a:pt x="597126" y="1380896"/>
                  <a:pt x="484858" y="1422997"/>
                </a:cubicBezTo>
                <a:cubicBezTo>
                  <a:pt x="453984" y="1432820"/>
                  <a:pt x="407674" y="1448959"/>
                  <a:pt x="345926" y="1471412"/>
                </a:cubicBezTo>
                <a:cubicBezTo>
                  <a:pt x="295406" y="1491059"/>
                  <a:pt x="257516" y="1505093"/>
                  <a:pt x="232254" y="1513513"/>
                </a:cubicBezTo>
                <a:lnTo>
                  <a:pt x="122793" y="1551403"/>
                </a:lnTo>
                <a:lnTo>
                  <a:pt x="112268" y="1555613"/>
                </a:lnTo>
                <a:cubicBezTo>
                  <a:pt x="112268" y="1551403"/>
                  <a:pt x="114373" y="1548596"/>
                  <a:pt x="118583" y="1547193"/>
                </a:cubicBezTo>
                <a:lnTo>
                  <a:pt x="101743" y="1542983"/>
                </a:lnTo>
                <a:cubicBezTo>
                  <a:pt x="97533" y="1542983"/>
                  <a:pt x="91218" y="1544386"/>
                  <a:pt x="82797" y="1547193"/>
                </a:cubicBezTo>
                <a:cubicBezTo>
                  <a:pt x="78588" y="1548596"/>
                  <a:pt x="74377" y="1548596"/>
                  <a:pt x="70167" y="1547193"/>
                </a:cubicBezTo>
                <a:cubicBezTo>
                  <a:pt x="65957" y="1545790"/>
                  <a:pt x="63151" y="1544386"/>
                  <a:pt x="61748" y="1542983"/>
                </a:cubicBezTo>
                <a:cubicBezTo>
                  <a:pt x="56134" y="1540176"/>
                  <a:pt x="50170" y="1535616"/>
                  <a:pt x="43855" y="1529300"/>
                </a:cubicBezTo>
                <a:cubicBezTo>
                  <a:pt x="37540" y="1522985"/>
                  <a:pt x="32277" y="1517723"/>
                  <a:pt x="28067" y="1513513"/>
                </a:cubicBezTo>
                <a:lnTo>
                  <a:pt x="9122" y="1513513"/>
                </a:lnTo>
                <a:cubicBezTo>
                  <a:pt x="7718" y="1510706"/>
                  <a:pt x="5613" y="1507549"/>
                  <a:pt x="2807" y="1504040"/>
                </a:cubicBezTo>
                <a:cubicBezTo>
                  <a:pt x="0" y="1500532"/>
                  <a:pt x="-702" y="1495971"/>
                  <a:pt x="702" y="1490357"/>
                </a:cubicBezTo>
                <a:cubicBezTo>
                  <a:pt x="3508" y="1480534"/>
                  <a:pt x="14033" y="1472816"/>
                  <a:pt x="32277" y="1467202"/>
                </a:cubicBezTo>
                <a:cubicBezTo>
                  <a:pt x="47714" y="1460185"/>
                  <a:pt x="88411" y="1443345"/>
                  <a:pt x="154369" y="1416682"/>
                </a:cubicBezTo>
                <a:lnTo>
                  <a:pt x="215414" y="1391421"/>
                </a:lnTo>
                <a:lnTo>
                  <a:pt x="449072" y="1298800"/>
                </a:lnTo>
                <a:cubicBezTo>
                  <a:pt x="456090" y="1294590"/>
                  <a:pt x="465211" y="1291082"/>
                  <a:pt x="476438" y="1288275"/>
                </a:cubicBezTo>
                <a:cubicBezTo>
                  <a:pt x="517135" y="1275645"/>
                  <a:pt x="557832" y="1257752"/>
                  <a:pt x="598529" y="1234597"/>
                </a:cubicBezTo>
                <a:cubicBezTo>
                  <a:pt x="639226" y="1211442"/>
                  <a:pt x="665188" y="1197057"/>
                  <a:pt x="676415" y="1191444"/>
                </a:cubicBezTo>
                <a:lnTo>
                  <a:pt x="731146" y="1159869"/>
                </a:lnTo>
                <a:cubicBezTo>
                  <a:pt x="823767" y="1105138"/>
                  <a:pt x="904459" y="1054617"/>
                  <a:pt x="973224" y="1008307"/>
                </a:cubicBezTo>
                <a:cubicBezTo>
                  <a:pt x="992871" y="994273"/>
                  <a:pt x="1002694" y="977433"/>
                  <a:pt x="1002694" y="957786"/>
                </a:cubicBezTo>
                <a:lnTo>
                  <a:pt x="1002694" y="856745"/>
                </a:lnTo>
                <a:lnTo>
                  <a:pt x="1002694" y="850430"/>
                </a:lnTo>
                <a:cubicBezTo>
                  <a:pt x="999888" y="851833"/>
                  <a:pt x="996730" y="853237"/>
                  <a:pt x="993222" y="854640"/>
                </a:cubicBezTo>
                <a:cubicBezTo>
                  <a:pt x="989713" y="856043"/>
                  <a:pt x="986555" y="858148"/>
                  <a:pt x="983749" y="860955"/>
                </a:cubicBezTo>
                <a:lnTo>
                  <a:pt x="933228" y="894636"/>
                </a:lnTo>
                <a:cubicBezTo>
                  <a:pt x="891128" y="919896"/>
                  <a:pt x="857447" y="942349"/>
                  <a:pt x="832187" y="961996"/>
                </a:cubicBezTo>
                <a:cubicBezTo>
                  <a:pt x="825170" y="967610"/>
                  <a:pt x="820258" y="971820"/>
                  <a:pt x="817452" y="974626"/>
                </a:cubicBezTo>
                <a:cubicBezTo>
                  <a:pt x="804822" y="1012517"/>
                  <a:pt x="785175" y="1049706"/>
                  <a:pt x="758511" y="1086193"/>
                </a:cubicBezTo>
                <a:cubicBezTo>
                  <a:pt x="757108" y="1088999"/>
                  <a:pt x="745881" y="1102331"/>
                  <a:pt x="724831" y="1126188"/>
                </a:cubicBezTo>
                <a:lnTo>
                  <a:pt x="718515" y="1130398"/>
                </a:lnTo>
                <a:cubicBezTo>
                  <a:pt x="712902" y="1133205"/>
                  <a:pt x="708341" y="1136362"/>
                  <a:pt x="704833" y="1139871"/>
                </a:cubicBezTo>
                <a:cubicBezTo>
                  <a:pt x="701324" y="1143379"/>
                  <a:pt x="698167" y="1146537"/>
                  <a:pt x="695361" y="1149343"/>
                </a:cubicBezTo>
                <a:lnTo>
                  <a:pt x="686940" y="1153554"/>
                </a:lnTo>
                <a:lnTo>
                  <a:pt x="682730" y="1153554"/>
                </a:lnTo>
                <a:lnTo>
                  <a:pt x="680625" y="1145133"/>
                </a:lnTo>
                <a:cubicBezTo>
                  <a:pt x="683432" y="1139520"/>
                  <a:pt x="683081" y="1134959"/>
                  <a:pt x="679573" y="1131451"/>
                </a:cubicBezTo>
                <a:cubicBezTo>
                  <a:pt x="676064" y="1127942"/>
                  <a:pt x="674310" y="1126188"/>
                  <a:pt x="674310" y="1126188"/>
                </a:cubicBezTo>
                <a:lnTo>
                  <a:pt x="661680" y="1126188"/>
                </a:lnTo>
                <a:cubicBezTo>
                  <a:pt x="653260" y="1130398"/>
                  <a:pt x="645541" y="1132503"/>
                  <a:pt x="638525" y="1132503"/>
                </a:cubicBezTo>
                <a:cubicBezTo>
                  <a:pt x="631508" y="1132503"/>
                  <a:pt x="623789" y="1128995"/>
                  <a:pt x="615369" y="1121978"/>
                </a:cubicBezTo>
                <a:cubicBezTo>
                  <a:pt x="612563" y="1117768"/>
                  <a:pt x="609405" y="1114611"/>
                  <a:pt x="605897" y="1112505"/>
                </a:cubicBezTo>
                <a:cubicBezTo>
                  <a:pt x="602388" y="1110401"/>
                  <a:pt x="600634" y="1108646"/>
                  <a:pt x="600634" y="1107243"/>
                </a:cubicBezTo>
                <a:cubicBezTo>
                  <a:pt x="599231" y="1107243"/>
                  <a:pt x="597126" y="1103735"/>
                  <a:pt x="594319" y="1096718"/>
                </a:cubicBezTo>
                <a:cubicBezTo>
                  <a:pt x="592916" y="1091104"/>
                  <a:pt x="590811" y="1086894"/>
                  <a:pt x="588004" y="1084088"/>
                </a:cubicBezTo>
                <a:lnTo>
                  <a:pt x="581689" y="1086193"/>
                </a:lnTo>
                <a:cubicBezTo>
                  <a:pt x="577479" y="1093210"/>
                  <a:pt x="573970" y="1096718"/>
                  <a:pt x="571164" y="1096718"/>
                </a:cubicBezTo>
                <a:cubicBezTo>
                  <a:pt x="568357" y="1096718"/>
                  <a:pt x="564849" y="1093210"/>
                  <a:pt x="560639" y="1086193"/>
                </a:cubicBezTo>
                <a:cubicBezTo>
                  <a:pt x="555026" y="1079176"/>
                  <a:pt x="552218" y="1070054"/>
                  <a:pt x="552218" y="1058827"/>
                </a:cubicBezTo>
                <a:cubicBezTo>
                  <a:pt x="552218" y="1054617"/>
                  <a:pt x="553622" y="1046899"/>
                  <a:pt x="556429" y="1035672"/>
                </a:cubicBezTo>
                <a:cubicBezTo>
                  <a:pt x="566252" y="1007605"/>
                  <a:pt x="580987" y="985152"/>
                  <a:pt x="600634" y="968311"/>
                </a:cubicBezTo>
                <a:cubicBezTo>
                  <a:pt x="624491" y="947261"/>
                  <a:pt x="645541" y="925158"/>
                  <a:pt x="663785" y="902003"/>
                </a:cubicBezTo>
                <a:cubicBezTo>
                  <a:pt x="682028" y="878848"/>
                  <a:pt x="704482" y="846922"/>
                  <a:pt x="731146" y="806224"/>
                </a:cubicBezTo>
                <a:lnTo>
                  <a:pt x="779561" y="738864"/>
                </a:lnTo>
                <a:lnTo>
                  <a:pt x="836397" y="660978"/>
                </a:lnTo>
                <a:lnTo>
                  <a:pt x="1021639" y="414690"/>
                </a:lnTo>
                <a:cubicBezTo>
                  <a:pt x="1042689" y="385219"/>
                  <a:pt x="1071458" y="360661"/>
                  <a:pt x="1107945" y="341014"/>
                </a:cubicBezTo>
                <a:cubicBezTo>
                  <a:pt x="1112155" y="338207"/>
                  <a:pt x="1116366" y="334348"/>
                  <a:pt x="1120575" y="329436"/>
                </a:cubicBezTo>
                <a:cubicBezTo>
                  <a:pt x="1124785" y="324524"/>
                  <a:pt x="1130399" y="319964"/>
                  <a:pt x="1137415" y="315753"/>
                </a:cubicBezTo>
                <a:cubicBezTo>
                  <a:pt x="1130399" y="317157"/>
                  <a:pt x="1119874" y="318560"/>
                  <a:pt x="1105840" y="319964"/>
                </a:cubicBezTo>
                <a:cubicBezTo>
                  <a:pt x="1091807" y="321367"/>
                  <a:pt x="1079878" y="324174"/>
                  <a:pt x="1070055" y="328384"/>
                </a:cubicBezTo>
                <a:cubicBezTo>
                  <a:pt x="1004097" y="341014"/>
                  <a:pt x="942350" y="359959"/>
                  <a:pt x="884812" y="385219"/>
                </a:cubicBezTo>
                <a:cubicBezTo>
                  <a:pt x="882006" y="386623"/>
                  <a:pt x="877796" y="390131"/>
                  <a:pt x="872182" y="395744"/>
                </a:cubicBezTo>
                <a:cubicBezTo>
                  <a:pt x="855342" y="464509"/>
                  <a:pt x="820258" y="544500"/>
                  <a:pt x="766931" y="635717"/>
                </a:cubicBezTo>
                <a:lnTo>
                  <a:pt x="710095" y="732549"/>
                </a:lnTo>
                <a:cubicBezTo>
                  <a:pt x="705885" y="739565"/>
                  <a:pt x="699921" y="747635"/>
                  <a:pt x="692203" y="756756"/>
                </a:cubicBezTo>
                <a:cubicBezTo>
                  <a:pt x="684484" y="765878"/>
                  <a:pt x="679222" y="771842"/>
                  <a:pt x="676415" y="774649"/>
                </a:cubicBezTo>
                <a:cubicBezTo>
                  <a:pt x="676415" y="776052"/>
                  <a:pt x="674310" y="777456"/>
                  <a:pt x="670100" y="778859"/>
                </a:cubicBezTo>
                <a:cubicBezTo>
                  <a:pt x="665890" y="780262"/>
                  <a:pt x="663083" y="781666"/>
                  <a:pt x="661680" y="783069"/>
                </a:cubicBezTo>
                <a:lnTo>
                  <a:pt x="636420" y="806224"/>
                </a:lnTo>
                <a:cubicBezTo>
                  <a:pt x="635016" y="804821"/>
                  <a:pt x="633613" y="799558"/>
                  <a:pt x="632209" y="790437"/>
                </a:cubicBezTo>
                <a:cubicBezTo>
                  <a:pt x="630806" y="781315"/>
                  <a:pt x="625193" y="776052"/>
                  <a:pt x="615369" y="774649"/>
                </a:cubicBezTo>
                <a:lnTo>
                  <a:pt x="611159" y="776754"/>
                </a:lnTo>
                <a:cubicBezTo>
                  <a:pt x="599932" y="782368"/>
                  <a:pt x="592214" y="785174"/>
                  <a:pt x="588004" y="785174"/>
                </a:cubicBezTo>
                <a:cubicBezTo>
                  <a:pt x="582391" y="785174"/>
                  <a:pt x="574672" y="781666"/>
                  <a:pt x="564849" y="774649"/>
                </a:cubicBezTo>
                <a:cubicBezTo>
                  <a:pt x="562043" y="770439"/>
                  <a:pt x="559586" y="767281"/>
                  <a:pt x="557481" y="765176"/>
                </a:cubicBezTo>
                <a:cubicBezTo>
                  <a:pt x="555377" y="763071"/>
                  <a:pt x="553622" y="760616"/>
                  <a:pt x="552218" y="757809"/>
                </a:cubicBezTo>
                <a:cubicBezTo>
                  <a:pt x="549412" y="752195"/>
                  <a:pt x="545202" y="747284"/>
                  <a:pt x="539588" y="743074"/>
                </a:cubicBezTo>
                <a:lnTo>
                  <a:pt x="537484" y="734654"/>
                </a:lnTo>
                <a:lnTo>
                  <a:pt x="533273" y="734654"/>
                </a:lnTo>
                <a:cubicBezTo>
                  <a:pt x="531870" y="736057"/>
                  <a:pt x="529765" y="738864"/>
                  <a:pt x="526958" y="743074"/>
                </a:cubicBezTo>
                <a:cubicBezTo>
                  <a:pt x="524152" y="747284"/>
                  <a:pt x="521345" y="747985"/>
                  <a:pt x="518538" y="745179"/>
                </a:cubicBezTo>
                <a:cubicBezTo>
                  <a:pt x="507311" y="736759"/>
                  <a:pt x="501698" y="728339"/>
                  <a:pt x="501698" y="719918"/>
                </a:cubicBezTo>
                <a:cubicBezTo>
                  <a:pt x="501698" y="705885"/>
                  <a:pt x="503804" y="689746"/>
                  <a:pt x="508013" y="671503"/>
                </a:cubicBezTo>
                <a:cubicBezTo>
                  <a:pt x="517836" y="619579"/>
                  <a:pt x="542395" y="573268"/>
                  <a:pt x="581689" y="532571"/>
                </a:cubicBezTo>
                <a:cubicBezTo>
                  <a:pt x="581689" y="532571"/>
                  <a:pt x="585197" y="529063"/>
                  <a:pt x="592214" y="522046"/>
                </a:cubicBezTo>
                <a:cubicBezTo>
                  <a:pt x="613265" y="512223"/>
                  <a:pt x="627999" y="491172"/>
                  <a:pt x="636420" y="458895"/>
                </a:cubicBezTo>
                <a:cubicBezTo>
                  <a:pt x="649050" y="418198"/>
                  <a:pt x="658873" y="383114"/>
                  <a:pt x="665890" y="353644"/>
                </a:cubicBezTo>
                <a:lnTo>
                  <a:pt x="680625" y="301018"/>
                </a:lnTo>
                <a:cubicBezTo>
                  <a:pt x="683432" y="289792"/>
                  <a:pt x="687993" y="274355"/>
                  <a:pt x="694308" y="254708"/>
                </a:cubicBezTo>
                <a:cubicBezTo>
                  <a:pt x="700623" y="235061"/>
                  <a:pt x="704482" y="218221"/>
                  <a:pt x="705885" y="204187"/>
                </a:cubicBezTo>
                <a:cubicBezTo>
                  <a:pt x="707289" y="195767"/>
                  <a:pt x="710095" y="176822"/>
                  <a:pt x="714306" y="147352"/>
                </a:cubicBezTo>
                <a:cubicBezTo>
                  <a:pt x="718515" y="117881"/>
                  <a:pt x="720621" y="89814"/>
                  <a:pt x="720621" y="63150"/>
                </a:cubicBezTo>
                <a:cubicBezTo>
                  <a:pt x="720621" y="51924"/>
                  <a:pt x="718515" y="39644"/>
                  <a:pt x="714306" y="26313"/>
                </a:cubicBezTo>
                <a:cubicBezTo>
                  <a:pt x="710095" y="12981"/>
                  <a:pt x="707289" y="4210"/>
                  <a:pt x="705885"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5" name="文本框 14">
            <a:extLst>
              <a:ext uri="{FF2B5EF4-FFF2-40B4-BE49-F238E27FC236}">
                <a16:creationId xmlns:a16="http://schemas.microsoft.com/office/drawing/2014/main" xmlns="" id="{68AF19AD-23FB-40D2-8FE2-08AD3D37AD4B}"/>
              </a:ext>
            </a:extLst>
          </p:cNvPr>
          <p:cNvSpPr txBox="1"/>
          <p:nvPr/>
        </p:nvSpPr>
        <p:spPr>
          <a:xfrm>
            <a:off x="5837827" y="2054763"/>
            <a:ext cx="1339136" cy="1215409"/>
          </a:xfrm>
          <a:custGeom>
            <a:avLst/>
            <a:gdLst/>
            <a:ahLst/>
            <a:cxnLst/>
            <a:rect l="l" t="t" r="r" b="b"/>
            <a:pathLst>
              <a:path w="1339136" h="1215409">
                <a:moveTo>
                  <a:pt x="442153" y="1036158"/>
                </a:moveTo>
                <a:cubicBezTo>
                  <a:pt x="438267" y="1040044"/>
                  <a:pt x="436324" y="1042959"/>
                  <a:pt x="436324" y="1044902"/>
                </a:cubicBezTo>
                <a:cubicBezTo>
                  <a:pt x="436324" y="1045873"/>
                  <a:pt x="436810" y="1046845"/>
                  <a:pt x="437781" y="1047816"/>
                </a:cubicBezTo>
                <a:cubicBezTo>
                  <a:pt x="438753" y="1048788"/>
                  <a:pt x="439724" y="1049760"/>
                  <a:pt x="440696" y="1050731"/>
                </a:cubicBezTo>
                <a:cubicBezTo>
                  <a:pt x="445554" y="1046845"/>
                  <a:pt x="447982" y="1043930"/>
                  <a:pt x="447982" y="1041987"/>
                </a:cubicBezTo>
                <a:close/>
                <a:moveTo>
                  <a:pt x="328482" y="833590"/>
                </a:moveTo>
                <a:cubicBezTo>
                  <a:pt x="308079" y="840390"/>
                  <a:pt x="287191" y="844762"/>
                  <a:pt x="265817" y="846706"/>
                </a:cubicBezTo>
                <a:cubicBezTo>
                  <a:pt x="244443" y="848649"/>
                  <a:pt x="217726" y="850106"/>
                  <a:pt x="185664" y="851078"/>
                </a:cubicBezTo>
                <a:lnTo>
                  <a:pt x="134657" y="853992"/>
                </a:lnTo>
                <a:cubicBezTo>
                  <a:pt x="136601" y="854964"/>
                  <a:pt x="139029" y="855935"/>
                  <a:pt x="141945" y="856907"/>
                </a:cubicBezTo>
                <a:cubicBezTo>
                  <a:pt x="144859" y="857878"/>
                  <a:pt x="148259" y="858364"/>
                  <a:pt x="152145" y="858364"/>
                </a:cubicBezTo>
                <a:lnTo>
                  <a:pt x="197322" y="858364"/>
                </a:lnTo>
                <a:cubicBezTo>
                  <a:pt x="235213" y="858364"/>
                  <a:pt x="263388" y="856421"/>
                  <a:pt x="281847" y="852535"/>
                </a:cubicBezTo>
                <a:lnTo>
                  <a:pt x="325567" y="840876"/>
                </a:lnTo>
                <a:lnTo>
                  <a:pt x="331396" y="837962"/>
                </a:lnTo>
                <a:cubicBezTo>
                  <a:pt x="330425" y="836990"/>
                  <a:pt x="329939" y="836018"/>
                  <a:pt x="329939" y="835047"/>
                </a:cubicBezTo>
                <a:cubicBezTo>
                  <a:pt x="329939" y="834075"/>
                  <a:pt x="329453" y="833590"/>
                  <a:pt x="328482" y="833590"/>
                </a:cubicBezTo>
                <a:close/>
                <a:moveTo>
                  <a:pt x="899389" y="719372"/>
                </a:moveTo>
                <a:cubicBezTo>
                  <a:pt x="898660" y="719250"/>
                  <a:pt x="897810" y="719433"/>
                  <a:pt x="896838" y="719918"/>
                </a:cubicBezTo>
                <a:lnTo>
                  <a:pt x="847289" y="725748"/>
                </a:lnTo>
                <a:cubicBezTo>
                  <a:pt x="802598" y="733520"/>
                  <a:pt x="768594" y="739835"/>
                  <a:pt x="745277" y="744693"/>
                </a:cubicBezTo>
                <a:lnTo>
                  <a:pt x="653465" y="763638"/>
                </a:lnTo>
                <a:cubicBezTo>
                  <a:pt x="596144" y="777240"/>
                  <a:pt x="557767" y="785984"/>
                  <a:pt x="538336" y="789870"/>
                </a:cubicBezTo>
                <a:lnTo>
                  <a:pt x="504818" y="797157"/>
                </a:lnTo>
                <a:cubicBezTo>
                  <a:pt x="502875" y="797157"/>
                  <a:pt x="500932" y="800071"/>
                  <a:pt x="498989" y="805901"/>
                </a:cubicBezTo>
                <a:cubicBezTo>
                  <a:pt x="499960" y="805901"/>
                  <a:pt x="500689" y="806144"/>
                  <a:pt x="501175" y="806629"/>
                </a:cubicBezTo>
                <a:cubicBezTo>
                  <a:pt x="501661" y="807115"/>
                  <a:pt x="502389" y="807358"/>
                  <a:pt x="503361" y="807358"/>
                </a:cubicBezTo>
                <a:cubicBezTo>
                  <a:pt x="518905" y="801529"/>
                  <a:pt x="537851" y="796185"/>
                  <a:pt x="560196" y="791327"/>
                </a:cubicBezTo>
                <a:cubicBezTo>
                  <a:pt x="568940" y="790356"/>
                  <a:pt x="588371" y="786469"/>
                  <a:pt x="618489" y="779669"/>
                </a:cubicBezTo>
                <a:lnTo>
                  <a:pt x="646178" y="775297"/>
                </a:lnTo>
                <a:cubicBezTo>
                  <a:pt x="676297" y="766553"/>
                  <a:pt x="696213" y="761209"/>
                  <a:pt x="705929" y="759266"/>
                </a:cubicBezTo>
                <a:lnTo>
                  <a:pt x="748191" y="750522"/>
                </a:lnTo>
                <a:lnTo>
                  <a:pt x="841460" y="735949"/>
                </a:lnTo>
                <a:lnTo>
                  <a:pt x="898296" y="728662"/>
                </a:lnTo>
                <a:cubicBezTo>
                  <a:pt x="899267" y="728662"/>
                  <a:pt x="900239" y="728177"/>
                  <a:pt x="901210" y="727205"/>
                </a:cubicBezTo>
                <a:cubicBezTo>
                  <a:pt x="902182" y="726233"/>
                  <a:pt x="903153" y="725262"/>
                  <a:pt x="904125" y="724290"/>
                </a:cubicBezTo>
                <a:cubicBezTo>
                  <a:pt x="903153" y="723319"/>
                  <a:pt x="902182" y="722104"/>
                  <a:pt x="901210" y="720647"/>
                </a:cubicBezTo>
                <a:cubicBezTo>
                  <a:pt x="900725" y="719918"/>
                  <a:pt x="900117" y="719493"/>
                  <a:pt x="899389" y="719372"/>
                </a:cubicBezTo>
                <a:close/>
                <a:moveTo>
                  <a:pt x="1102321" y="708260"/>
                </a:moveTo>
                <a:cubicBezTo>
                  <a:pt x="1101350" y="708260"/>
                  <a:pt x="1100378" y="708746"/>
                  <a:pt x="1099407" y="709717"/>
                </a:cubicBezTo>
                <a:cubicBezTo>
                  <a:pt x="1098435" y="710689"/>
                  <a:pt x="1097949" y="711660"/>
                  <a:pt x="1097949" y="712632"/>
                </a:cubicBezTo>
                <a:cubicBezTo>
                  <a:pt x="1097949" y="713603"/>
                  <a:pt x="1098678" y="714332"/>
                  <a:pt x="1100135" y="714818"/>
                </a:cubicBezTo>
                <a:cubicBezTo>
                  <a:pt x="1101593" y="715303"/>
                  <a:pt x="1102807" y="715546"/>
                  <a:pt x="1103779" y="715546"/>
                </a:cubicBezTo>
                <a:lnTo>
                  <a:pt x="1115437" y="714089"/>
                </a:lnTo>
                <a:lnTo>
                  <a:pt x="1115437" y="711174"/>
                </a:lnTo>
                <a:cubicBezTo>
                  <a:pt x="1109608" y="709231"/>
                  <a:pt x="1105236" y="708260"/>
                  <a:pt x="1102321" y="708260"/>
                </a:cubicBezTo>
                <a:close/>
                <a:moveTo>
                  <a:pt x="501903" y="577101"/>
                </a:moveTo>
                <a:cubicBezTo>
                  <a:pt x="502875" y="605276"/>
                  <a:pt x="503361" y="647538"/>
                  <a:pt x="503361" y="703888"/>
                </a:cubicBezTo>
                <a:cubicBezTo>
                  <a:pt x="561654" y="690286"/>
                  <a:pt x="604888" y="679599"/>
                  <a:pt x="633063" y="671827"/>
                </a:cubicBezTo>
                <a:cubicBezTo>
                  <a:pt x="632091" y="668912"/>
                  <a:pt x="630634" y="666483"/>
                  <a:pt x="628691" y="664540"/>
                </a:cubicBezTo>
                <a:cubicBezTo>
                  <a:pt x="624804" y="641223"/>
                  <a:pt x="622861" y="624221"/>
                  <a:pt x="622861" y="613534"/>
                </a:cubicBezTo>
                <a:cubicBezTo>
                  <a:pt x="621890" y="608676"/>
                  <a:pt x="620918" y="605761"/>
                  <a:pt x="619947" y="604790"/>
                </a:cubicBezTo>
                <a:cubicBezTo>
                  <a:pt x="618975" y="603818"/>
                  <a:pt x="615575" y="603818"/>
                  <a:pt x="609745" y="604790"/>
                </a:cubicBezTo>
                <a:lnTo>
                  <a:pt x="582056" y="607704"/>
                </a:lnTo>
                <a:cubicBezTo>
                  <a:pt x="587886" y="605761"/>
                  <a:pt x="594444" y="604304"/>
                  <a:pt x="601730" y="603332"/>
                </a:cubicBezTo>
                <a:cubicBezTo>
                  <a:pt x="609017" y="602361"/>
                  <a:pt x="615089" y="600904"/>
                  <a:pt x="619947" y="598960"/>
                </a:cubicBezTo>
                <a:cubicBezTo>
                  <a:pt x="618975" y="597989"/>
                  <a:pt x="617032" y="597503"/>
                  <a:pt x="614117" y="597503"/>
                </a:cubicBezTo>
                <a:cubicBezTo>
                  <a:pt x="606345" y="597503"/>
                  <a:pt x="598573" y="597989"/>
                  <a:pt x="590800" y="598960"/>
                </a:cubicBezTo>
                <a:cubicBezTo>
                  <a:pt x="583028" y="599932"/>
                  <a:pt x="575255" y="600418"/>
                  <a:pt x="567483" y="600418"/>
                </a:cubicBezTo>
                <a:cubicBezTo>
                  <a:pt x="555824" y="600418"/>
                  <a:pt x="543680" y="597989"/>
                  <a:pt x="531050" y="593131"/>
                </a:cubicBezTo>
                <a:cubicBezTo>
                  <a:pt x="523277" y="591188"/>
                  <a:pt x="513562" y="585844"/>
                  <a:pt x="501903" y="577101"/>
                </a:cubicBezTo>
                <a:close/>
                <a:moveTo>
                  <a:pt x="891009" y="520265"/>
                </a:moveTo>
                <a:cubicBezTo>
                  <a:pt x="882265" y="523179"/>
                  <a:pt x="873035" y="525608"/>
                  <a:pt x="863320" y="527552"/>
                </a:cubicBezTo>
                <a:cubicBezTo>
                  <a:pt x="853604" y="529495"/>
                  <a:pt x="843889" y="531924"/>
                  <a:pt x="834173" y="534838"/>
                </a:cubicBezTo>
                <a:cubicBezTo>
                  <a:pt x="822515" y="538724"/>
                  <a:pt x="790939" y="550383"/>
                  <a:pt x="739447" y="569814"/>
                </a:cubicBezTo>
                <a:cubicBezTo>
                  <a:pt x="733618" y="570785"/>
                  <a:pt x="730218" y="574672"/>
                  <a:pt x="729246" y="581473"/>
                </a:cubicBezTo>
                <a:lnTo>
                  <a:pt x="707386" y="661625"/>
                </a:lnTo>
                <a:lnTo>
                  <a:pt x="711758" y="661625"/>
                </a:lnTo>
                <a:lnTo>
                  <a:pt x="749649" y="654339"/>
                </a:lnTo>
                <a:cubicBezTo>
                  <a:pt x="767136" y="652396"/>
                  <a:pt x="779281" y="650453"/>
                  <a:pt x="786082" y="648509"/>
                </a:cubicBezTo>
                <a:cubicBezTo>
                  <a:pt x="813285" y="645595"/>
                  <a:pt x="840488" y="641223"/>
                  <a:pt x="867692" y="635393"/>
                </a:cubicBezTo>
                <a:cubicBezTo>
                  <a:pt x="877407" y="635393"/>
                  <a:pt x="887609" y="633450"/>
                  <a:pt x="898296" y="629564"/>
                </a:cubicBezTo>
                <a:cubicBezTo>
                  <a:pt x="899267" y="629564"/>
                  <a:pt x="900482" y="628836"/>
                  <a:pt x="901939" y="627378"/>
                </a:cubicBezTo>
                <a:cubicBezTo>
                  <a:pt x="903396" y="625921"/>
                  <a:pt x="904125" y="624221"/>
                  <a:pt x="904125" y="622278"/>
                </a:cubicBezTo>
                <a:lnTo>
                  <a:pt x="902668" y="604790"/>
                </a:lnTo>
                <a:lnTo>
                  <a:pt x="899753" y="529009"/>
                </a:lnTo>
                <a:cubicBezTo>
                  <a:pt x="899753" y="525123"/>
                  <a:pt x="899267" y="522694"/>
                  <a:pt x="898296" y="521722"/>
                </a:cubicBezTo>
                <a:cubicBezTo>
                  <a:pt x="897324" y="520751"/>
                  <a:pt x="894895" y="520265"/>
                  <a:pt x="891009" y="520265"/>
                </a:cubicBezTo>
                <a:close/>
                <a:moveTo>
                  <a:pt x="893924" y="508606"/>
                </a:moveTo>
                <a:lnTo>
                  <a:pt x="879351" y="512978"/>
                </a:lnTo>
                <a:lnTo>
                  <a:pt x="844375" y="520265"/>
                </a:lnTo>
                <a:lnTo>
                  <a:pt x="775880" y="549411"/>
                </a:lnTo>
                <a:cubicBezTo>
                  <a:pt x="768108" y="551354"/>
                  <a:pt x="760336" y="553298"/>
                  <a:pt x="752563" y="555241"/>
                </a:cubicBezTo>
                <a:cubicBezTo>
                  <a:pt x="744791" y="557184"/>
                  <a:pt x="737990" y="559127"/>
                  <a:pt x="732161" y="561070"/>
                </a:cubicBezTo>
                <a:lnTo>
                  <a:pt x="733618" y="565442"/>
                </a:lnTo>
                <a:cubicBezTo>
                  <a:pt x="736533" y="565442"/>
                  <a:pt x="738961" y="564470"/>
                  <a:pt x="740905" y="562527"/>
                </a:cubicBezTo>
                <a:cubicBezTo>
                  <a:pt x="749649" y="559613"/>
                  <a:pt x="769565" y="552812"/>
                  <a:pt x="800655" y="542125"/>
                </a:cubicBezTo>
                <a:cubicBezTo>
                  <a:pt x="807456" y="540182"/>
                  <a:pt x="815714" y="537753"/>
                  <a:pt x="825429" y="534838"/>
                </a:cubicBezTo>
                <a:cubicBezTo>
                  <a:pt x="835145" y="531924"/>
                  <a:pt x="846318" y="528037"/>
                  <a:pt x="858948" y="523179"/>
                </a:cubicBezTo>
                <a:lnTo>
                  <a:pt x="896838" y="514435"/>
                </a:lnTo>
                <a:cubicBezTo>
                  <a:pt x="898781" y="514435"/>
                  <a:pt x="899753" y="512978"/>
                  <a:pt x="899753" y="510064"/>
                </a:cubicBezTo>
                <a:close/>
                <a:moveTo>
                  <a:pt x="630148" y="380362"/>
                </a:moveTo>
                <a:lnTo>
                  <a:pt x="619947" y="384734"/>
                </a:lnTo>
                <a:lnTo>
                  <a:pt x="603916" y="392020"/>
                </a:lnTo>
                <a:cubicBezTo>
                  <a:pt x="595172" y="395906"/>
                  <a:pt x="575741" y="407079"/>
                  <a:pt x="545623" y="425539"/>
                </a:cubicBezTo>
                <a:lnTo>
                  <a:pt x="517934" y="443027"/>
                </a:lnTo>
                <a:cubicBezTo>
                  <a:pt x="504332" y="450799"/>
                  <a:pt x="497531" y="460514"/>
                  <a:pt x="497531" y="472173"/>
                </a:cubicBezTo>
                <a:cubicBezTo>
                  <a:pt x="497531" y="476059"/>
                  <a:pt x="498017" y="479460"/>
                  <a:pt x="498989" y="482375"/>
                </a:cubicBezTo>
                <a:cubicBezTo>
                  <a:pt x="500932" y="490147"/>
                  <a:pt x="501903" y="503263"/>
                  <a:pt x="501903" y="521722"/>
                </a:cubicBezTo>
                <a:lnTo>
                  <a:pt x="501903" y="534838"/>
                </a:lnTo>
                <a:lnTo>
                  <a:pt x="501903" y="571271"/>
                </a:lnTo>
                <a:cubicBezTo>
                  <a:pt x="504818" y="569328"/>
                  <a:pt x="508704" y="567628"/>
                  <a:pt x="513562" y="566171"/>
                </a:cubicBezTo>
                <a:cubicBezTo>
                  <a:pt x="518420" y="564713"/>
                  <a:pt x="522306" y="563013"/>
                  <a:pt x="525221" y="561070"/>
                </a:cubicBezTo>
                <a:cubicBezTo>
                  <a:pt x="526192" y="560099"/>
                  <a:pt x="527649" y="559613"/>
                  <a:pt x="529593" y="559613"/>
                </a:cubicBezTo>
                <a:lnTo>
                  <a:pt x="560196" y="545039"/>
                </a:lnTo>
                <a:lnTo>
                  <a:pt x="603916" y="527552"/>
                </a:lnTo>
                <a:cubicBezTo>
                  <a:pt x="616546" y="521722"/>
                  <a:pt x="622861" y="513950"/>
                  <a:pt x="622861" y="504234"/>
                </a:cubicBezTo>
                <a:lnTo>
                  <a:pt x="622861" y="501320"/>
                </a:lnTo>
                <a:lnTo>
                  <a:pt x="624319" y="472173"/>
                </a:lnTo>
                <a:lnTo>
                  <a:pt x="630148" y="399307"/>
                </a:lnTo>
                <a:close/>
                <a:moveTo>
                  <a:pt x="870880" y="327534"/>
                </a:moveTo>
                <a:cubicBezTo>
                  <a:pt x="870455" y="327534"/>
                  <a:pt x="870364" y="327655"/>
                  <a:pt x="870607" y="327898"/>
                </a:cubicBezTo>
                <a:lnTo>
                  <a:pt x="845832" y="329355"/>
                </a:lnTo>
                <a:cubicBezTo>
                  <a:pt x="842917" y="330327"/>
                  <a:pt x="840003" y="330570"/>
                  <a:pt x="837088" y="330084"/>
                </a:cubicBezTo>
                <a:cubicBezTo>
                  <a:pt x="834173" y="329598"/>
                  <a:pt x="831259" y="329841"/>
                  <a:pt x="828344" y="330813"/>
                </a:cubicBezTo>
                <a:cubicBezTo>
                  <a:pt x="805027" y="333727"/>
                  <a:pt x="778795" y="338099"/>
                  <a:pt x="749649" y="343928"/>
                </a:cubicBezTo>
                <a:lnTo>
                  <a:pt x="726331" y="349758"/>
                </a:lnTo>
                <a:cubicBezTo>
                  <a:pt x="728274" y="350729"/>
                  <a:pt x="729246" y="351701"/>
                  <a:pt x="729246" y="352673"/>
                </a:cubicBezTo>
                <a:cubicBezTo>
                  <a:pt x="745762" y="348786"/>
                  <a:pt x="759364" y="346357"/>
                  <a:pt x="770051" y="345386"/>
                </a:cubicBezTo>
                <a:lnTo>
                  <a:pt x="770051" y="346843"/>
                </a:lnTo>
                <a:cubicBezTo>
                  <a:pt x="750620" y="351701"/>
                  <a:pt x="737504" y="355101"/>
                  <a:pt x="730703" y="357045"/>
                </a:cubicBezTo>
                <a:lnTo>
                  <a:pt x="735075" y="469258"/>
                </a:lnTo>
                <a:cubicBezTo>
                  <a:pt x="743819" y="466344"/>
                  <a:pt x="762764" y="460514"/>
                  <a:pt x="791911" y="451771"/>
                </a:cubicBezTo>
                <a:lnTo>
                  <a:pt x="821057" y="444484"/>
                </a:lnTo>
                <a:lnTo>
                  <a:pt x="771508" y="408051"/>
                </a:lnTo>
                <a:cubicBezTo>
                  <a:pt x="775395" y="409022"/>
                  <a:pt x="785110" y="413394"/>
                  <a:pt x="800655" y="421167"/>
                </a:cubicBezTo>
                <a:cubicBezTo>
                  <a:pt x="805513" y="423110"/>
                  <a:pt x="812799" y="425539"/>
                  <a:pt x="822515" y="428453"/>
                </a:cubicBezTo>
                <a:cubicBezTo>
                  <a:pt x="832230" y="431368"/>
                  <a:pt x="840974" y="433311"/>
                  <a:pt x="848747" y="434283"/>
                </a:cubicBezTo>
                <a:cubicBezTo>
                  <a:pt x="864291" y="438169"/>
                  <a:pt x="874979" y="440112"/>
                  <a:pt x="880808" y="440112"/>
                </a:cubicBezTo>
                <a:lnTo>
                  <a:pt x="886637" y="440112"/>
                </a:lnTo>
                <a:cubicBezTo>
                  <a:pt x="887609" y="440112"/>
                  <a:pt x="889795" y="439383"/>
                  <a:pt x="893195" y="437926"/>
                </a:cubicBezTo>
                <a:cubicBezTo>
                  <a:pt x="896595" y="436469"/>
                  <a:pt x="898296" y="434769"/>
                  <a:pt x="898296" y="432825"/>
                </a:cubicBezTo>
                <a:lnTo>
                  <a:pt x="898296" y="428453"/>
                </a:lnTo>
                <a:cubicBezTo>
                  <a:pt x="897324" y="425539"/>
                  <a:pt x="896838" y="421652"/>
                  <a:pt x="896838" y="416795"/>
                </a:cubicBezTo>
                <a:cubicBezTo>
                  <a:pt x="896838" y="409994"/>
                  <a:pt x="896838" y="399307"/>
                  <a:pt x="896838" y="384734"/>
                </a:cubicBezTo>
                <a:cubicBezTo>
                  <a:pt x="896838" y="370160"/>
                  <a:pt x="894895" y="357530"/>
                  <a:pt x="891009" y="346843"/>
                </a:cubicBezTo>
                <a:cubicBezTo>
                  <a:pt x="888094" y="342957"/>
                  <a:pt x="883237" y="341014"/>
                  <a:pt x="876436" y="341014"/>
                </a:cubicBezTo>
                <a:lnTo>
                  <a:pt x="826887" y="341014"/>
                </a:lnTo>
                <a:cubicBezTo>
                  <a:pt x="821057" y="341014"/>
                  <a:pt x="817171" y="341500"/>
                  <a:pt x="815228" y="342471"/>
                </a:cubicBezTo>
                <a:lnTo>
                  <a:pt x="777338" y="346843"/>
                </a:lnTo>
                <a:lnTo>
                  <a:pt x="775880" y="343928"/>
                </a:lnTo>
                <a:cubicBezTo>
                  <a:pt x="795311" y="340042"/>
                  <a:pt x="816686" y="337613"/>
                  <a:pt x="840003" y="336642"/>
                </a:cubicBezTo>
                <a:cubicBezTo>
                  <a:pt x="863320" y="335670"/>
                  <a:pt x="877893" y="335184"/>
                  <a:pt x="883722" y="335184"/>
                </a:cubicBezTo>
                <a:lnTo>
                  <a:pt x="883722" y="330813"/>
                </a:lnTo>
                <a:cubicBezTo>
                  <a:pt x="876436" y="328627"/>
                  <a:pt x="872155" y="327534"/>
                  <a:pt x="870880" y="327534"/>
                </a:cubicBezTo>
                <a:close/>
                <a:moveTo>
                  <a:pt x="873521" y="106385"/>
                </a:moveTo>
                <a:cubicBezTo>
                  <a:pt x="868663" y="106385"/>
                  <a:pt x="864777" y="106870"/>
                  <a:pt x="861863" y="107842"/>
                </a:cubicBezTo>
                <a:cubicBezTo>
                  <a:pt x="849232" y="108814"/>
                  <a:pt x="835631" y="112699"/>
                  <a:pt x="821057" y="119500"/>
                </a:cubicBezTo>
                <a:lnTo>
                  <a:pt x="788996" y="125330"/>
                </a:lnTo>
                <a:cubicBezTo>
                  <a:pt x="774423" y="128244"/>
                  <a:pt x="753535" y="133588"/>
                  <a:pt x="726331" y="141360"/>
                </a:cubicBezTo>
                <a:lnTo>
                  <a:pt x="689898" y="148647"/>
                </a:lnTo>
                <a:cubicBezTo>
                  <a:pt x="686984" y="149618"/>
                  <a:pt x="667067" y="153991"/>
                  <a:pt x="630148" y="161763"/>
                </a:cubicBezTo>
                <a:cubicBezTo>
                  <a:pt x="618489" y="164677"/>
                  <a:pt x="600516" y="167106"/>
                  <a:pt x="576227" y="169049"/>
                </a:cubicBezTo>
                <a:cubicBezTo>
                  <a:pt x="573312" y="169049"/>
                  <a:pt x="570641" y="169535"/>
                  <a:pt x="568212" y="170507"/>
                </a:cubicBezTo>
                <a:cubicBezTo>
                  <a:pt x="565783" y="171478"/>
                  <a:pt x="563597" y="172450"/>
                  <a:pt x="561654" y="173421"/>
                </a:cubicBezTo>
                <a:cubicBezTo>
                  <a:pt x="561654" y="173421"/>
                  <a:pt x="561897" y="173664"/>
                  <a:pt x="562382" y="174150"/>
                </a:cubicBezTo>
                <a:cubicBezTo>
                  <a:pt x="562868" y="174636"/>
                  <a:pt x="563111" y="174879"/>
                  <a:pt x="563111" y="174879"/>
                </a:cubicBezTo>
                <a:lnTo>
                  <a:pt x="614117" y="171964"/>
                </a:lnTo>
                <a:cubicBezTo>
                  <a:pt x="630634" y="169049"/>
                  <a:pt x="655408" y="163706"/>
                  <a:pt x="688441" y="155934"/>
                </a:cubicBezTo>
                <a:lnTo>
                  <a:pt x="806484" y="128244"/>
                </a:lnTo>
                <a:cubicBezTo>
                  <a:pt x="840488" y="121443"/>
                  <a:pt x="861863" y="116586"/>
                  <a:pt x="870607" y="113671"/>
                </a:cubicBezTo>
                <a:lnTo>
                  <a:pt x="891009" y="109299"/>
                </a:lnTo>
                <a:lnTo>
                  <a:pt x="891009" y="107842"/>
                </a:lnTo>
                <a:cubicBezTo>
                  <a:pt x="886151" y="106870"/>
                  <a:pt x="880322" y="106385"/>
                  <a:pt x="873521" y="106385"/>
                </a:cubicBezTo>
                <a:close/>
                <a:moveTo>
                  <a:pt x="978449" y="0"/>
                </a:moveTo>
                <a:cubicBezTo>
                  <a:pt x="986221" y="0"/>
                  <a:pt x="992050" y="2429"/>
                  <a:pt x="995936" y="7286"/>
                </a:cubicBezTo>
                <a:cubicBezTo>
                  <a:pt x="997880" y="8258"/>
                  <a:pt x="997880" y="10687"/>
                  <a:pt x="995936" y="14573"/>
                </a:cubicBezTo>
                <a:cubicBezTo>
                  <a:pt x="993993" y="18459"/>
                  <a:pt x="993022" y="20888"/>
                  <a:pt x="993022" y="21860"/>
                </a:cubicBezTo>
                <a:cubicBezTo>
                  <a:pt x="991079" y="24774"/>
                  <a:pt x="988650" y="28661"/>
                  <a:pt x="985735" y="33518"/>
                </a:cubicBezTo>
                <a:cubicBezTo>
                  <a:pt x="982821" y="38376"/>
                  <a:pt x="979420" y="43719"/>
                  <a:pt x="975534" y="49549"/>
                </a:cubicBezTo>
                <a:cubicBezTo>
                  <a:pt x="975534" y="50520"/>
                  <a:pt x="975291" y="51735"/>
                  <a:pt x="974805" y="53192"/>
                </a:cubicBezTo>
                <a:cubicBezTo>
                  <a:pt x="974320" y="54650"/>
                  <a:pt x="973105" y="56350"/>
                  <a:pt x="971162" y="58293"/>
                </a:cubicBezTo>
                <a:cubicBezTo>
                  <a:pt x="961446" y="64122"/>
                  <a:pt x="954646" y="72866"/>
                  <a:pt x="950759" y="84525"/>
                </a:cubicBezTo>
                <a:cubicBezTo>
                  <a:pt x="947845" y="88411"/>
                  <a:pt x="941530" y="91325"/>
                  <a:pt x="931814" y="93269"/>
                </a:cubicBezTo>
                <a:cubicBezTo>
                  <a:pt x="927928" y="94240"/>
                  <a:pt x="915298" y="97641"/>
                  <a:pt x="893924" y="103470"/>
                </a:cubicBezTo>
                <a:cubicBezTo>
                  <a:pt x="895867" y="105413"/>
                  <a:pt x="900239" y="106385"/>
                  <a:pt x="907040" y="106385"/>
                </a:cubicBezTo>
                <a:lnTo>
                  <a:pt x="917241" y="106385"/>
                </a:lnTo>
                <a:lnTo>
                  <a:pt x="924528" y="107842"/>
                </a:lnTo>
                <a:cubicBezTo>
                  <a:pt x="922585" y="109785"/>
                  <a:pt x="920641" y="110756"/>
                  <a:pt x="918698" y="110756"/>
                </a:cubicBezTo>
                <a:cubicBezTo>
                  <a:pt x="906068" y="112699"/>
                  <a:pt x="897810" y="114643"/>
                  <a:pt x="893924" y="116586"/>
                </a:cubicBezTo>
                <a:lnTo>
                  <a:pt x="809399" y="135531"/>
                </a:lnTo>
                <a:lnTo>
                  <a:pt x="730703" y="151562"/>
                </a:lnTo>
                <a:cubicBezTo>
                  <a:pt x="714187" y="154476"/>
                  <a:pt x="690384" y="159820"/>
                  <a:pt x="659294" y="167592"/>
                </a:cubicBezTo>
                <a:cubicBezTo>
                  <a:pt x="651522" y="169535"/>
                  <a:pt x="642049" y="171235"/>
                  <a:pt x="630877" y="172693"/>
                </a:cubicBezTo>
                <a:cubicBezTo>
                  <a:pt x="619704" y="174150"/>
                  <a:pt x="611203" y="175365"/>
                  <a:pt x="605373" y="176336"/>
                </a:cubicBezTo>
                <a:cubicBezTo>
                  <a:pt x="600516" y="177308"/>
                  <a:pt x="594201" y="177793"/>
                  <a:pt x="586428" y="177793"/>
                </a:cubicBezTo>
                <a:cubicBezTo>
                  <a:pt x="578656" y="177793"/>
                  <a:pt x="569912" y="178765"/>
                  <a:pt x="560196" y="180708"/>
                </a:cubicBezTo>
                <a:cubicBezTo>
                  <a:pt x="557282" y="180708"/>
                  <a:pt x="554124" y="181437"/>
                  <a:pt x="550724" y="182894"/>
                </a:cubicBezTo>
                <a:cubicBezTo>
                  <a:pt x="547323" y="184352"/>
                  <a:pt x="544652" y="185566"/>
                  <a:pt x="542708" y="186538"/>
                </a:cubicBezTo>
                <a:cubicBezTo>
                  <a:pt x="541737" y="187509"/>
                  <a:pt x="533479" y="194310"/>
                  <a:pt x="517934" y="206940"/>
                </a:cubicBezTo>
                <a:cubicBezTo>
                  <a:pt x="508218" y="215684"/>
                  <a:pt x="499475" y="231229"/>
                  <a:pt x="491702" y="253574"/>
                </a:cubicBezTo>
                <a:cubicBezTo>
                  <a:pt x="489759" y="260375"/>
                  <a:pt x="487816" y="266933"/>
                  <a:pt x="485873" y="273248"/>
                </a:cubicBezTo>
                <a:cubicBezTo>
                  <a:pt x="483930" y="279563"/>
                  <a:pt x="481987" y="286121"/>
                  <a:pt x="480044" y="292922"/>
                </a:cubicBezTo>
                <a:cubicBezTo>
                  <a:pt x="479072" y="296808"/>
                  <a:pt x="478586" y="303609"/>
                  <a:pt x="478586" y="313325"/>
                </a:cubicBezTo>
                <a:lnTo>
                  <a:pt x="478586" y="320611"/>
                </a:lnTo>
                <a:lnTo>
                  <a:pt x="484415" y="378904"/>
                </a:lnTo>
                <a:cubicBezTo>
                  <a:pt x="485387" y="387648"/>
                  <a:pt x="487816" y="401736"/>
                  <a:pt x="491702" y="421167"/>
                </a:cubicBezTo>
                <a:cubicBezTo>
                  <a:pt x="494617" y="418252"/>
                  <a:pt x="497774" y="415823"/>
                  <a:pt x="501175" y="413880"/>
                </a:cubicBezTo>
                <a:cubicBezTo>
                  <a:pt x="504575" y="411937"/>
                  <a:pt x="507733" y="409994"/>
                  <a:pt x="510647" y="408051"/>
                </a:cubicBezTo>
                <a:cubicBezTo>
                  <a:pt x="525221" y="392506"/>
                  <a:pt x="542223" y="377204"/>
                  <a:pt x="561654" y="362145"/>
                </a:cubicBezTo>
                <a:cubicBezTo>
                  <a:pt x="581085" y="347086"/>
                  <a:pt x="593715" y="337613"/>
                  <a:pt x="599544" y="333727"/>
                </a:cubicBezTo>
                <a:cubicBezTo>
                  <a:pt x="603430" y="330813"/>
                  <a:pt x="608531" y="327898"/>
                  <a:pt x="614846" y="324983"/>
                </a:cubicBezTo>
                <a:cubicBezTo>
                  <a:pt x="621161" y="322069"/>
                  <a:pt x="625776" y="320125"/>
                  <a:pt x="628691" y="319154"/>
                </a:cubicBezTo>
                <a:cubicBezTo>
                  <a:pt x="633548" y="318182"/>
                  <a:pt x="636949" y="315753"/>
                  <a:pt x="638892" y="311867"/>
                </a:cubicBezTo>
                <a:cubicBezTo>
                  <a:pt x="640835" y="307981"/>
                  <a:pt x="641807" y="304095"/>
                  <a:pt x="641807" y="300209"/>
                </a:cubicBezTo>
                <a:cubicBezTo>
                  <a:pt x="642778" y="297294"/>
                  <a:pt x="643264" y="294137"/>
                  <a:pt x="643264" y="290736"/>
                </a:cubicBezTo>
                <a:cubicBezTo>
                  <a:pt x="643264" y="287336"/>
                  <a:pt x="643750" y="284178"/>
                  <a:pt x="644721" y="281264"/>
                </a:cubicBezTo>
                <a:cubicBezTo>
                  <a:pt x="646664" y="257946"/>
                  <a:pt x="647636" y="240944"/>
                  <a:pt x="647636" y="230257"/>
                </a:cubicBezTo>
                <a:cubicBezTo>
                  <a:pt x="647636" y="224428"/>
                  <a:pt x="649579" y="219327"/>
                  <a:pt x="653465" y="214955"/>
                </a:cubicBezTo>
                <a:cubicBezTo>
                  <a:pt x="657351" y="210583"/>
                  <a:pt x="662209" y="208397"/>
                  <a:pt x="668038" y="208397"/>
                </a:cubicBezTo>
                <a:lnTo>
                  <a:pt x="675325" y="209855"/>
                </a:lnTo>
                <a:cubicBezTo>
                  <a:pt x="676297" y="209855"/>
                  <a:pt x="677268" y="210583"/>
                  <a:pt x="678240" y="212041"/>
                </a:cubicBezTo>
                <a:cubicBezTo>
                  <a:pt x="679211" y="213498"/>
                  <a:pt x="680183" y="214712"/>
                  <a:pt x="681154" y="215684"/>
                </a:cubicBezTo>
                <a:cubicBezTo>
                  <a:pt x="693784" y="231229"/>
                  <a:pt x="702528" y="249202"/>
                  <a:pt x="707386" y="269605"/>
                </a:cubicBezTo>
                <a:lnTo>
                  <a:pt x="708843" y="278349"/>
                </a:lnTo>
                <a:cubicBezTo>
                  <a:pt x="709815" y="281264"/>
                  <a:pt x="711029" y="283449"/>
                  <a:pt x="712487" y="284907"/>
                </a:cubicBezTo>
                <a:cubicBezTo>
                  <a:pt x="713944" y="286364"/>
                  <a:pt x="716130" y="287093"/>
                  <a:pt x="719045" y="287093"/>
                </a:cubicBezTo>
                <a:lnTo>
                  <a:pt x="726331" y="287093"/>
                </a:lnTo>
                <a:lnTo>
                  <a:pt x="783167" y="282721"/>
                </a:lnTo>
                <a:lnTo>
                  <a:pt x="810856" y="278349"/>
                </a:lnTo>
                <a:cubicBezTo>
                  <a:pt x="826401" y="274463"/>
                  <a:pt x="843646" y="271791"/>
                  <a:pt x="862591" y="270334"/>
                </a:cubicBezTo>
                <a:cubicBezTo>
                  <a:pt x="881537" y="268876"/>
                  <a:pt x="893924" y="267662"/>
                  <a:pt x="899753" y="266690"/>
                </a:cubicBezTo>
                <a:cubicBezTo>
                  <a:pt x="932786" y="264747"/>
                  <a:pt x="958046" y="263776"/>
                  <a:pt x="975534" y="263776"/>
                </a:cubicBezTo>
                <a:cubicBezTo>
                  <a:pt x="978449" y="263776"/>
                  <a:pt x="985492" y="264261"/>
                  <a:pt x="996665" y="265233"/>
                </a:cubicBezTo>
                <a:cubicBezTo>
                  <a:pt x="1007838" y="266204"/>
                  <a:pt x="1018768" y="268633"/>
                  <a:pt x="1029455" y="272520"/>
                </a:cubicBezTo>
                <a:cubicBezTo>
                  <a:pt x="1044028" y="278349"/>
                  <a:pt x="1054229" y="287093"/>
                  <a:pt x="1060059" y="298751"/>
                </a:cubicBezTo>
                <a:cubicBezTo>
                  <a:pt x="1075604" y="337613"/>
                  <a:pt x="1084348" y="367731"/>
                  <a:pt x="1086291" y="389106"/>
                </a:cubicBezTo>
                <a:cubicBezTo>
                  <a:pt x="1087262" y="407565"/>
                  <a:pt x="1089691" y="435254"/>
                  <a:pt x="1093577" y="472173"/>
                </a:cubicBezTo>
                <a:lnTo>
                  <a:pt x="1095035" y="543582"/>
                </a:lnTo>
                <a:cubicBezTo>
                  <a:pt x="1096006" y="549411"/>
                  <a:pt x="1096492" y="557184"/>
                  <a:pt x="1096492" y="566899"/>
                </a:cubicBezTo>
                <a:lnTo>
                  <a:pt x="1095035" y="612076"/>
                </a:lnTo>
                <a:cubicBezTo>
                  <a:pt x="1099892" y="614019"/>
                  <a:pt x="1103050" y="614505"/>
                  <a:pt x="1104507" y="613534"/>
                </a:cubicBezTo>
                <a:cubicBezTo>
                  <a:pt x="1105964" y="612562"/>
                  <a:pt x="1107179" y="610133"/>
                  <a:pt x="1108150" y="606247"/>
                </a:cubicBezTo>
                <a:cubicBezTo>
                  <a:pt x="1115923" y="588759"/>
                  <a:pt x="1121266" y="571757"/>
                  <a:pt x="1124181" y="555241"/>
                </a:cubicBezTo>
                <a:cubicBezTo>
                  <a:pt x="1125153" y="548440"/>
                  <a:pt x="1126610" y="541396"/>
                  <a:pt x="1128553" y="534110"/>
                </a:cubicBezTo>
                <a:cubicBezTo>
                  <a:pt x="1130496" y="526823"/>
                  <a:pt x="1131953" y="519779"/>
                  <a:pt x="1132925" y="512978"/>
                </a:cubicBezTo>
                <a:cubicBezTo>
                  <a:pt x="1135840" y="485775"/>
                  <a:pt x="1137297" y="471687"/>
                  <a:pt x="1137297" y="470716"/>
                </a:cubicBezTo>
                <a:lnTo>
                  <a:pt x="1141669" y="486746"/>
                </a:lnTo>
                <a:lnTo>
                  <a:pt x="1141669" y="495490"/>
                </a:lnTo>
                <a:cubicBezTo>
                  <a:pt x="1147498" y="519779"/>
                  <a:pt x="1156242" y="543096"/>
                  <a:pt x="1167901" y="565442"/>
                </a:cubicBezTo>
                <a:cubicBezTo>
                  <a:pt x="1171787" y="575157"/>
                  <a:pt x="1180045" y="583416"/>
                  <a:pt x="1192675" y="590216"/>
                </a:cubicBezTo>
                <a:cubicBezTo>
                  <a:pt x="1196562" y="594103"/>
                  <a:pt x="1201662" y="598232"/>
                  <a:pt x="1207977" y="602604"/>
                </a:cubicBezTo>
                <a:cubicBezTo>
                  <a:pt x="1214292" y="606976"/>
                  <a:pt x="1218907" y="611105"/>
                  <a:pt x="1221822" y="614991"/>
                </a:cubicBezTo>
                <a:cubicBezTo>
                  <a:pt x="1228623" y="620820"/>
                  <a:pt x="1238095" y="624464"/>
                  <a:pt x="1250240" y="625921"/>
                </a:cubicBezTo>
                <a:cubicBezTo>
                  <a:pt x="1262384" y="627378"/>
                  <a:pt x="1270399" y="628593"/>
                  <a:pt x="1274286" y="629564"/>
                </a:cubicBezTo>
                <a:lnTo>
                  <a:pt x="1283029" y="629564"/>
                </a:lnTo>
                <a:lnTo>
                  <a:pt x="1288859" y="635393"/>
                </a:lnTo>
                <a:cubicBezTo>
                  <a:pt x="1294688" y="638308"/>
                  <a:pt x="1299546" y="641709"/>
                  <a:pt x="1303432" y="645595"/>
                </a:cubicBezTo>
                <a:lnTo>
                  <a:pt x="1336950" y="668912"/>
                </a:lnTo>
                <a:cubicBezTo>
                  <a:pt x="1339865" y="671827"/>
                  <a:pt x="1339865" y="677170"/>
                  <a:pt x="1336950" y="684943"/>
                </a:cubicBezTo>
                <a:cubicBezTo>
                  <a:pt x="1334036" y="691743"/>
                  <a:pt x="1330150" y="697573"/>
                  <a:pt x="1325292" y="702431"/>
                </a:cubicBezTo>
                <a:cubicBezTo>
                  <a:pt x="1319463" y="712146"/>
                  <a:pt x="1316062" y="719433"/>
                  <a:pt x="1315091" y="724290"/>
                </a:cubicBezTo>
                <a:lnTo>
                  <a:pt x="1312176" y="725748"/>
                </a:lnTo>
                <a:cubicBezTo>
                  <a:pt x="1307318" y="726719"/>
                  <a:pt x="1303432" y="729148"/>
                  <a:pt x="1300517" y="733034"/>
                </a:cubicBezTo>
                <a:cubicBezTo>
                  <a:pt x="1297603" y="736920"/>
                  <a:pt x="1295660" y="740807"/>
                  <a:pt x="1294688" y="744693"/>
                </a:cubicBezTo>
                <a:cubicBezTo>
                  <a:pt x="1287887" y="756352"/>
                  <a:pt x="1278658" y="762181"/>
                  <a:pt x="1266999" y="762181"/>
                </a:cubicBezTo>
                <a:lnTo>
                  <a:pt x="1264084" y="762181"/>
                </a:lnTo>
                <a:cubicBezTo>
                  <a:pt x="1261170" y="760238"/>
                  <a:pt x="1256798" y="759266"/>
                  <a:pt x="1250968" y="759266"/>
                </a:cubicBezTo>
                <a:cubicBezTo>
                  <a:pt x="1250968" y="759266"/>
                  <a:pt x="1250725" y="759509"/>
                  <a:pt x="1250240" y="759995"/>
                </a:cubicBezTo>
                <a:cubicBezTo>
                  <a:pt x="1249754" y="760481"/>
                  <a:pt x="1249511" y="761209"/>
                  <a:pt x="1249511" y="762181"/>
                </a:cubicBezTo>
                <a:lnTo>
                  <a:pt x="1258255" y="769467"/>
                </a:lnTo>
                <a:cubicBezTo>
                  <a:pt x="1260198" y="769467"/>
                  <a:pt x="1262141" y="771896"/>
                  <a:pt x="1264084" y="776754"/>
                </a:cubicBezTo>
                <a:lnTo>
                  <a:pt x="1262627" y="778211"/>
                </a:lnTo>
                <a:cubicBezTo>
                  <a:pt x="1260684" y="777240"/>
                  <a:pt x="1258498" y="776754"/>
                  <a:pt x="1256069" y="776754"/>
                </a:cubicBezTo>
                <a:cubicBezTo>
                  <a:pt x="1253640" y="776754"/>
                  <a:pt x="1251454" y="776268"/>
                  <a:pt x="1249511" y="775297"/>
                </a:cubicBezTo>
                <a:cubicBezTo>
                  <a:pt x="1242710" y="770439"/>
                  <a:pt x="1233480" y="766796"/>
                  <a:pt x="1221822" y="764367"/>
                </a:cubicBezTo>
                <a:cubicBezTo>
                  <a:pt x="1210163" y="761938"/>
                  <a:pt x="1200934" y="759266"/>
                  <a:pt x="1194133" y="756352"/>
                </a:cubicBezTo>
                <a:cubicBezTo>
                  <a:pt x="1189275" y="753437"/>
                  <a:pt x="1184660" y="750522"/>
                  <a:pt x="1180288" y="747607"/>
                </a:cubicBezTo>
                <a:cubicBezTo>
                  <a:pt x="1175916" y="744693"/>
                  <a:pt x="1170815" y="742264"/>
                  <a:pt x="1164986" y="740321"/>
                </a:cubicBezTo>
                <a:cubicBezTo>
                  <a:pt x="1159157" y="736435"/>
                  <a:pt x="1145555" y="729148"/>
                  <a:pt x="1124181" y="718461"/>
                </a:cubicBezTo>
                <a:cubicBezTo>
                  <a:pt x="1117380" y="718461"/>
                  <a:pt x="1109122" y="720890"/>
                  <a:pt x="1099407" y="725748"/>
                </a:cubicBezTo>
                <a:lnTo>
                  <a:pt x="1097949" y="725748"/>
                </a:lnTo>
                <a:lnTo>
                  <a:pt x="1097949" y="768010"/>
                </a:lnTo>
                <a:cubicBezTo>
                  <a:pt x="1097949" y="777726"/>
                  <a:pt x="1097463" y="786955"/>
                  <a:pt x="1096492" y="795699"/>
                </a:cubicBezTo>
                <a:cubicBezTo>
                  <a:pt x="1095520" y="804443"/>
                  <a:pt x="1095035" y="813187"/>
                  <a:pt x="1095035" y="821931"/>
                </a:cubicBezTo>
                <a:lnTo>
                  <a:pt x="1095035" y="897712"/>
                </a:lnTo>
                <a:cubicBezTo>
                  <a:pt x="1095035" y="923944"/>
                  <a:pt x="1096006" y="943375"/>
                  <a:pt x="1097949" y="956005"/>
                </a:cubicBezTo>
                <a:lnTo>
                  <a:pt x="1103779" y="1050731"/>
                </a:lnTo>
                <a:cubicBezTo>
                  <a:pt x="1104750" y="1061418"/>
                  <a:pt x="1105236" y="1077935"/>
                  <a:pt x="1105236" y="1100280"/>
                </a:cubicBezTo>
                <a:cubicBezTo>
                  <a:pt x="1106207" y="1111939"/>
                  <a:pt x="1101835" y="1123597"/>
                  <a:pt x="1092120" y="1135256"/>
                </a:cubicBezTo>
                <a:cubicBezTo>
                  <a:pt x="1087262" y="1142057"/>
                  <a:pt x="1082404" y="1149101"/>
                  <a:pt x="1077547" y="1156387"/>
                </a:cubicBezTo>
                <a:cubicBezTo>
                  <a:pt x="1072689" y="1163674"/>
                  <a:pt x="1067831" y="1170718"/>
                  <a:pt x="1062973" y="1177519"/>
                </a:cubicBezTo>
                <a:lnTo>
                  <a:pt x="1060059" y="1180433"/>
                </a:lnTo>
                <a:cubicBezTo>
                  <a:pt x="1058116" y="1188205"/>
                  <a:pt x="1053744" y="1193063"/>
                  <a:pt x="1046943" y="1195006"/>
                </a:cubicBezTo>
                <a:cubicBezTo>
                  <a:pt x="1040142" y="1196949"/>
                  <a:pt x="1035284" y="1198407"/>
                  <a:pt x="1032370" y="1199378"/>
                </a:cubicBezTo>
                <a:cubicBezTo>
                  <a:pt x="1032370" y="1204236"/>
                  <a:pt x="1031884" y="1208608"/>
                  <a:pt x="1030912" y="1212494"/>
                </a:cubicBezTo>
                <a:cubicBezTo>
                  <a:pt x="1029941" y="1214437"/>
                  <a:pt x="1028483" y="1215409"/>
                  <a:pt x="1026540" y="1215409"/>
                </a:cubicBezTo>
                <a:cubicBezTo>
                  <a:pt x="1024597" y="1215409"/>
                  <a:pt x="1022654" y="1214437"/>
                  <a:pt x="1020711" y="1212494"/>
                </a:cubicBezTo>
                <a:lnTo>
                  <a:pt x="1010510" y="1197921"/>
                </a:lnTo>
                <a:cubicBezTo>
                  <a:pt x="1009538" y="1195006"/>
                  <a:pt x="1005652" y="1194035"/>
                  <a:pt x="998851" y="1195006"/>
                </a:cubicBezTo>
                <a:cubicBezTo>
                  <a:pt x="990107" y="1197921"/>
                  <a:pt x="985250" y="1199378"/>
                  <a:pt x="984278" y="1199378"/>
                </a:cubicBezTo>
                <a:cubicBezTo>
                  <a:pt x="981363" y="1199378"/>
                  <a:pt x="977963" y="1198407"/>
                  <a:pt x="974077" y="1196464"/>
                </a:cubicBezTo>
                <a:cubicBezTo>
                  <a:pt x="972134" y="1196464"/>
                  <a:pt x="969219" y="1195492"/>
                  <a:pt x="965333" y="1193549"/>
                </a:cubicBezTo>
                <a:lnTo>
                  <a:pt x="930357" y="1167317"/>
                </a:lnTo>
                <a:cubicBezTo>
                  <a:pt x="926471" y="1171203"/>
                  <a:pt x="923556" y="1172661"/>
                  <a:pt x="921613" y="1171689"/>
                </a:cubicBezTo>
                <a:cubicBezTo>
                  <a:pt x="919670" y="1170718"/>
                  <a:pt x="915784" y="1166831"/>
                  <a:pt x="909954" y="1160030"/>
                </a:cubicBezTo>
                <a:cubicBezTo>
                  <a:pt x="891495" y="1131856"/>
                  <a:pt x="874493" y="1103195"/>
                  <a:pt x="858948" y="1074048"/>
                </a:cubicBezTo>
                <a:cubicBezTo>
                  <a:pt x="856033" y="1068219"/>
                  <a:pt x="850690" y="1057775"/>
                  <a:pt x="842917" y="1042716"/>
                </a:cubicBezTo>
                <a:cubicBezTo>
                  <a:pt x="835145" y="1027657"/>
                  <a:pt x="827858" y="1015269"/>
                  <a:pt x="821057" y="1005554"/>
                </a:cubicBezTo>
                <a:cubicBezTo>
                  <a:pt x="815228" y="996810"/>
                  <a:pt x="809885" y="986852"/>
                  <a:pt x="805027" y="975679"/>
                </a:cubicBezTo>
                <a:cubicBezTo>
                  <a:pt x="800169" y="964506"/>
                  <a:pt x="796769" y="956491"/>
                  <a:pt x="794826" y="951633"/>
                </a:cubicBezTo>
                <a:cubicBezTo>
                  <a:pt x="778309" y="912771"/>
                  <a:pt x="762764" y="885568"/>
                  <a:pt x="748191" y="870023"/>
                </a:cubicBezTo>
                <a:lnTo>
                  <a:pt x="742362" y="859822"/>
                </a:lnTo>
                <a:lnTo>
                  <a:pt x="739447" y="853992"/>
                </a:lnTo>
                <a:cubicBezTo>
                  <a:pt x="741390" y="853992"/>
                  <a:pt x="743333" y="853750"/>
                  <a:pt x="745277" y="853264"/>
                </a:cubicBezTo>
                <a:cubicBezTo>
                  <a:pt x="747220" y="852778"/>
                  <a:pt x="749649" y="853021"/>
                  <a:pt x="752563" y="853992"/>
                </a:cubicBezTo>
                <a:cubicBezTo>
                  <a:pt x="756449" y="854964"/>
                  <a:pt x="759607" y="856421"/>
                  <a:pt x="762036" y="858364"/>
                </a:cubicBezTo>
                <a:cubicBezTo>
                  <a:pt x="764465" y="860307"/>
                  <a:pt x="766651" y="861765"/>
                  <a:pt x="768594" y="862736"/>
                </a:cubicBezTo>
                <a:lnTo>
                  <a:pt x="812314" y="887511"/>
                </a:lnTo>
                <a:cubicBezTo>
                  <a:pt x="820086" y="894312"/>
                  <a:pt x="829801" y="900141"/>
                  <a:pt x="841460" y="904999"/>
                </a:cubicBezTo>
                <a:cubicBezTo>
                  <a:pt x="848261" y="909856"/>
                  <a:pt x="857248" y="914957"/>
                  <a:pt x="868421" y="920301"/>
                </a:cubicBezTo>
                <a:cubicBezTo>
                  <a:pt x="879593" y="925644"/>
                  <a:pt x="889552" y="930745"/>
                  <a:pt x="898296" y="935602"/>
                </a:cubicBezTo>
                <a:lnTo>
                  <a:pt x="901210" y="937060"/>
                </a:lnTo>
                <a:lnTo>
                  <a:pt x="902668" y="934145"/>
                </a:lnTo>
                <a:cubicBezTo>
                  <a:pt x="902668" y="897226"/>
                  <a:pt x="902182" y="870509"/>
                  <a:pt x="901210" y="853992"/>
                </a:cubicBezTo>
                <a:lnTo>
                  <a:pt x="902668" y="846706"/>
                </a:lnTo>
                <a:cubicBezTo>
                  <a:pt x="902668" y="800071"/>
                  <a:pt x="903153" y="765095"/>
                  <a:pt x="904125" y="741778"/>
                </a:cubicBezTo>
                <a:cubicBezTo>
                  <a:pt x="904125" y="736920"/>
                  <a:pt x="902182" y="734492"/>
                  <a:pt x="898296" y="734492"/>
                </a:cubicBezTo>
                <a:lnTo>
                  <a:pt x="867692" y="738864"/>
                </a:lnTo>
                <a:cubicBezTo>
                  <a:pt x="858948" y="740807"/>
                  <a:pt x="844860" y="742750"/>
                  <a:pt x="825429" y="744693"/>
                </a:cubicBezTo>
                <a:lnTo>
                  <a:pt x="799198" y="749065"/>
                </a:lnTo>
                <a:cubicBezTo>
                  <a:pt x="782681" y="751008"/>
                  <a:pt x="756449" y="755866"/>
                  <a:pt x="720502" y="763638"/>
                </a:cubicBezTo>
                <a:cubicBezTo>
                  <a:pt x="701071" y="767524"/>
                  <a:pt x="686012" y="770925"/>
                  <a:pt x="675325" y="773839"/>
                </a:cubicBezTo>
                <a:cubicBezTo>
                  <a:pt x="654922" y="777726"/>
                  <a:pt x="629662" y="783069"/>
                  <a:pt x="599544" y="789870"/>
                </a:cubicBezTo>
                <a:lnTo>
                  <a:pt x="509190" y="808815"/>
                </a:lnTo>
                <a:cubicBezTo>
                  <a:pt x="505304" y="809787"/>
                  <a:pt x="502632" y="811001"/>
                  <a:pt x="501175" y="812458"/>
                </a:cubicBezTo>
                <a:cubicBezTo>
                  <a:pt x="499717" y="813916"/>
                  <a:pt x="498989" y="817073"/>
                  <a:pt x="498989" y="821931"/>
                </a:cubicBezTo>
                <a:cubicBezTo>
                  <a:pt x="499960" y="828732"/>
                  <a:pt x="500203" y="837233"/>
                  <a:pt x="499717" y="847434"/>
                </a:cubicBezTo>
                <a:cubicBezTo>
                  <a:pt x="499232" y="857635"/>
                  <a:pt x="498989" y="865165"/>
                  <a:pt x="498989" y="870023"/>
                </a:cubicBezTo>
                <a:cubicBezTo>
                  <a:pt x="498989" y="876824"/>
                  <a:pt x="502389" y="885568"/>
                  <a:pt x="509190" y="896255"/>
                </a:cubicBezTo>
                <a:lnTo>
                  <a:pt x="520849" y="928316"/>
                </a:lnTo>
                <a:cubicBezTo>
                  <a:pt x="521820" y="931230"/>
                  <a:pt x="522306" y="935117"/>
                  <a:pt x="522306" y="939974"/>
                </a:cubicBezTo>
                <a:cubicBezTo>
                  <a:pt x="522306" y="952605"/>
                  <a:pt x="515991" y="968635"/>
                  <a:pt x="503361" y="988066"/>
                </a:cubicBezTo>
                <a:lnTo>
                  <a:pt x="480044" y="1024499"/>
                </a:lnTo>
                <a:cubicBezTo>
                  <a:pt x="478100" y="1025471"/>
                  <a:pt x="476400" y="1026685"/>
                  <a:pt x="474943" y="1028143"/>
                </a:cubicBezTo>
                <a:cubicBezTo>
                  <a:pt x="473486" y="1029600"/>
                  <a:pt x="471785" y="1031300"/>
                  <a:pt x="469842" y="1033243"/>
                </a:cubicBezTo>
                <a:lnTo>
                  <a:pt x="453812" y="1049274"/>
                </a:lnTo>
                <a:cubicBezTo>
                  <a:pt x="449925" y="1052189"/>
                  <a:pt x="446039" y="1053646"/>
                  <a:pt x="442153" y="1053646"/>
                </a:cubicBezTo>
                <a:lnTo>
                  <a:pt x="440696" y="1053646"/>
                </a:lnTo>
                <a:cubicBezTo>
                  <a:pt x="435838" y="1051703"/>
                  <a:pt x="432438" y="1048788"/>
                  <a:pt x="430494" y="1044902"/>
                </a:cubicBezTo>
                <a:cubicBezTo>
                  <a:pt x="429523" y="1039073"/>
                  <a:pt x="428308" y="1035915"/>
                  <a:pt x="426851" y="1035429"/>
                </a:cubicBezTo>
                <a:cubicBezTo>
                  <a:pt x="425394" y="1034943"/>
                  <a:pt x="422722" y="1035672"/>
                  <a:pt x="418836" y="1037615"/>
                </a:cubicBezTo>
                <a:cubicBezTo>
                  <a:pt x="413007" y="1040530"/>
                  <a:pt x="408149" y="1041987"/>
                  <a:pt x="404263" y="1041987"/>
                </a:cubicBezTo>
                <a:cubicBezTo>
                  <a:pt x="398433" y="1041987"/>
                  <a:pt x="391147" y="1038587"/>
                  <a:pt x="382403" y="1031786"/>
                </a:cubicBezTo>
                <a:lnTo>
                  <a:pt x="364915" y="1015755"/>
                </a:lnTo>
                <a:cubicBezTo>
                  <a:pt x="362972" y="1013812"/>
                  <a:pt x="360057" y="1013812"/>
                  <a:pt x="356171" y="1015755"/>
                </a:cubicBezTo>
                <a:cubicBezTo>
                  <a:pt x="350342" y="1017698"/>
                  <a:pt x="344998" y="1014784"/>
                  <a:pt x="340140" y="1007012"/>
                </a:cubicBezTo>
                <a:cubicBezTo>
                  <a:pt x="332368" y="1001182"/>
                  <a:pt x="328482" y="992438"/>
                  <a:pt x="328482" y="980779"/>
                </a:cubicBezTo>
                <a:cubicBezTo>
                  <a:pt x="328482" y="943861"/>
                  <a:pt x="327996" y="917143"/>
                  <a:pt x="327024" y="900627"/>
                </a:cubicBezTo>
                <a:lnTo>
                  <a:pt x="327024" y="846706"/>
                </a:lnTo>
                <a:cubicBezTo>
                  <a:pt x="325081" y="846706"/>
                  <a:pt x="319252" y="848649"/>
                  <a:pt x="309536" y="852535"/>
                </a:cubicBezTo>
                <a:cubicBezTo>
                  <a:pt x="301764" y="853506"/>
                  <a:pt x="290105" y="855207"/>
                  <a:pt x="274561" y="857635"/>
                </a:cubicBezTo>
                <a:cubicBezTo>
                  <a:pt x="259016" y="860064"/>
                  <a:pt x="244443" y="860793"/>
                  <a:pt x="230841" y="859822"/>
                </a:cubicBezTo>
                <a:cubicBezTo>
                  <a:pt x="222098" y="859822"/>
                  <a:pt x="211167" y="860064"/>
                  <a:pt x="198051" y="860550"/>
                </a:cubicBezTo>
                <a:cubicBezTo>
                  <a:pt x="184935" y="861036"/>
                  <a:pt x="169633" y="860793"/>
                  <a:pt x="152145" y="859822"/>
                </a:cubicBezTo>
                <a:cubicBezTo>
                  <a:pt x="143401" y="859822"/>
                  <a:pt x="127857" y="856421"/>
                  <a:pt x="105511" y="849620"/>
                </a:cubicBezTo>
                <a:cubicBezTo>
                  <a:pt x="96767" y="847677"/>
                  <a:pt x="81222" y="842334"/>
                  <a:pt x="58877" y="833590"/>
                </a:cubicBezTo>
                <a:cubicBezTo>
                  <a:pt x="54991" y="833590"/>
                  <a:pt x="51104" y="831647"/>
                  <a:pt x="47218" y="827761"/>
                </a:cubicBezTo>
                <a:cubicBezTo>
                  <a:pt x="45275" y="826789"/>
                  <a:pt x="43089" y="825574"/>
                  <a:pt x="40660" y="824117"/>
                </a:cubicBezTo>
                <a:cubicBezTo>
                  <a:pt x="38231" y="822660"/>
                  <a:pt x="35559" y="821931"/>
                  <a:pt x="32645" y="821931"/>
                </a:cubicBezTo>
                <a:cubicBezTo>
                  <a:pt x="19043" y="813187"/>
                  <a:pt x="9813" y="804443"/>
                  <a:pt x="4956" y="795699"/>
                </a:cubicBezTo>
                <a:lnTo>
                  <a:pt x="584" y="778211"/>
                </a:lnTo>
                <a:cubicBezTo>
                  <a:pt x="-388" y="776268"/>
                  <a:pt x="-145" y="774568"/>
                  <a:pt x="1312" y="773111"/>
                </a:cubicBezTo>
                <a:cubicBezTo>
                  <a:pt x="2770" y="771653"/>
                  <a:pt x="4956" y="771411"/>
                  <a:pt x="7870" y="772382"/>
                </a:cubicBezTo>
                <a:cubicBezTo>
                  <a:pt x="17586" y="777240"/>
                  <a:pt x="27787" y="780640"/>
                  <a:pt x="38474" y="782583"/>
                </a:cubicBezTo>
                <a:cubicBezTo>
                  <a:pt x="49161" y="784526"/>
                  <a:pt x="61548" y="785255"/>
                  <a:pt x="75636" y="784769"/>
                </a:cubicBezTo>
                <a:cubicBezTo>
                  <a:pt x="89724" y="784284"/>
                  <a:pt x="99682" y="784041"/>
                  <a:pt x="105511" y="784041"/>
                </a:cubicBezTo>
                <a:lnTo>
                  <a:pt x="174005" y="778211"/>
                </a:lnTo>
                <a:cubicBezTo>
                  <a:pt x="177891" y="778211"/>
                  <a:pt x="183964" y="778454"/>
                  <a:pt x="192222" y="778940"/>
                </a:cubicBezTo>
                <a:cubicBezTo>
                  <a:pt x="200480" y="779426"/>
                  <a:pt x="207524" y="779183"/>
                  <a:pt x="213353" y="778211"/>
                </a:cubicBezTo>
                <a:cubicBezTo>
                  <a:pt x="236670" y="776268"/>
                  <a:pt x="254644" y="774325"/>
                  <a:pt x="267274" y="772382"/>
                </a:cubicBezTo>
                <a:cubicBezTo>
                  <a:pt x="293506" y="764610"/>
                  <a:pt x="310508" y="759752"/>
                  <a:pt x="318280" y="757809"/>
                </a:cubicBezTo>
                <a:cubicBezTo>
                  <a:pt x="321195" y="755866"/>
                  <a:pt x="324838" y="754166"/>
                  <a:pt x="329210" y="752708"/>
                </a:cubicBezTo>
                <a:cubicBezTo>
                  <a:pt x="333582" y="751251"/>
                  <a:pt x="336740" y="750036"/>
                  <a:pt x="338683" y="749065"/>
                </a:cubicBezTo>
                <a:cubicBezTo>
                  <a:pt x="341598" y="747122"/>
                  <a:pt x="343055" y="744693"/>
                  <a:pt x="343055" y="741778"/>
                </a:cubicBezTo>
                <a:cubicBezTo>
                  <a:pt x="344998" y="734977"/>
                  <a:pt x="345970" y="725262"/>
                  <a:pt x="345970" y="712632"/>
                </a:cubicBezTo>
                <a:cubicBezTo>
                  <a:pt x="352770" y="674741"/>
                  <a:pt x="357142" y="652882"/>
                  <a:pt x="359086" y="647052"/>
                </a:cubicBezTo>
                <a:lnTo>
                  <a:pt x="376573" y="558155"/>
                </a:lnTo>
                <a:lnTo>
                  <a:pt x="392604" y="494033"/>
                </a:lnTo>
                <a:cubicBezTo>
                  <a:pt x="403291" y="448370"/>
                  <a:pt x="414464" y="411451"/>
                  <a:pt x="426122" y="383276"/>
                </a:cubicBezTo>
                <a:cubicBezTo>
                  <a:pt x="430009" y="374532"/>
                  <a:pt x="433409" y="362388"/>
                  <a:pt x="436324" y="346843"/>
                </a:cubicBezTo>
                <a:lnTo>
                  <a:pt x="445068" y="314782"/>
                </a:lnTo>
                <a:lnTo>
                  <a:pt x="459641" y="273977"/>
                </a:lnTo>
                <a:cubicBezTo>
                  <a:pt x="466442" y="256489"/>
                  <a:pt x="472271" y="244345"/>
                  <a:pt x="477129" y="237544"/>
                </a:cubicBezTo>
                <a:cubicBezTo>
                  <a:pt x="481987" y="228800"/>
                  <a:pt x="491702" y="218113"/>
                  <a:pt x="506275" y="205483"/>
                </a:cubicBezTo>
                <a:cubicBezTo>
                  <a:pt x="511133" y="200625"/>
                  <a:pt x="516234" y="196496"/>
                  <a:pt x="521577" y="193095"/>
                </a:cubicBezTo>
                <a:cubicBezTo>
                  <a:pt x="526921" y="189695"/>
                  <a:pt x="531536" y="186538"/>
                  <a:pt x="535422" y="183623"/>
                </a:cubicBezTo>
                <a:cubicBezTo>
                  <a:pt x="504332" y="178765"/>
                  <a:pt x="486359" y="176336"/>
                  <a:pt x="481501" y="176336"/>
                </a:cubicBezTo>
                <a:lnTo>
                  <a:pt x="481501" y="173421"/>
                </a:lnTo>
                <a:cubicBezTo>
                  <a:pt x="496074" y="176336"/>
                  <a:pt x="509676" y="177793"/>
                  <a:pt x="522306" y="177793"/>
                </a:cubicBezTo>
                <a:cubicBezTo>
                  <a:pt x="532993" y="177793"/>
                  <a:pt x="541251" y="176822"/>
                  <a:pt x="547080" y="174879"/>
                </a:cubicBezTo>
                <a:lnTo>
                  <a:pt x="547080" y="171964"/>
                </a:lnTo>
                <a:lnTo>
                  <a:pt x="517934" y="171964"/>
                </a:lnTo>
                <a:cubicBezTo>
                  <a:pt x="509190" y="171964"/>
                  <a:pt x="502389" y="172450"/>
                  <a:pt x="497531" y="173421"/>
                </a:cubicBezTo>
                <a:cubicBezTo>
                  <a:pt x="472271" y="173421"/>
                  <a:pt x="453812" y="171478"/>
                  <a:pt x="442153" y="167592"/>
                </a:cubicBezTo>
                <a:cubicBezTo>
                  <a:pt x="424665" y="159820"/>
                  <a:pt x="409606" y="152047"/>
                  <a:pt x="396976" y="144275"/>
                </a:cubicBezTo>
                <a:cubicBezTo>
                  <a:pt x="391147" y="139417"/>
                  <a:pt x="388232" y="134074"/>
                  <a:pt x="388232" y="128244"/>
                </a:cubicBezTo>
                <a:cubicBezTo>
                  <a:pt x="388232" y="125330"/>
                  <a:pt x="388718" y="122901"/>
                  <a:pt x="389689" y="120958"/>
                </a:cubicBezTo>
                <a:cubicBezTo>
                  <a:pt x="395519" y="105413"/>
                  <a:pt x="399405" y="93754"/>
                  <a:pt x="401348" y="85982"/>
                </a:cubicBezTo>
                <a:lnTo>
                  <a:pt x="407177" y="87439"/>
                </a:lnTo>
                <a:lnTo>
                  <a:pt x="407177" y="103470"/>
                </a:lnTo>
                <a:cubicBezTo>
                  <a:pt x="407177" y="115128"/>
                  <a:pt x="413492" y="122415"/>
                  <a:pt x="426122" y="125330"/>
                </a:cubicBezTo>
                <a:cubicBezTo>
                  <a:pt x="430009" y="127273"/>
                  <a:pt x="436324" y="128244"/>
                  <a:pt x="445068" y="128244"/>
                </a:cubicBezTo>
                <a:cubicBezTo>
                  <a:pt x="449925" y="128244"/>
                  <a:pt x="456483" y="127516"/>
                  <a:pt x="464742" y="126058"/>
                </a:cubicBezTo>
                <a:cubicBezTo>
                  <a:pt x="473000" y="124601"/>
                  <a:pt x="479558" y="123387"/>
                  <a:pt x="484415" y="122415"/>
                </a:cubicBezTo>
                <a:lnTo>
                  <a:pt x="500446" y="119500"/>
                </a:lnTo>
                <a:cubicBezTo>
                  <a:pt x="512105" y="114643"/>
                  <a:pt x="525221" y="110513"/>
                  <a:pt x="539794" y="107113"/>
                </a:cubicBezTo>
                <a:cubicBezTo>
                  <a:pt x="554367" y="103713"/>
                  <a:pt x="564568" y="101527"/>
                  <a:pt x="570398" y="100555"/>
                </a:cubicBezTo>
                <a:cubicBezTo>
                  <a:pt x="587886" y="94726"/>
                  <a:pt x="601001" y="89868"/>
                  <a:pt x="609745" y="85982"/>
                </a:cubicBezTo>
                <a:lnTo>
                  <a:pt x="662209" y="68494"/>
                </a:lnTo>
                <a:cubicBezTo>
                  <a:pt x="699128" y="54892"/>
                  <a:pt x="726817" y="45662"/>
                  <a:pt x="745277" y="40805"/>
                </a:cubicBezTo>
                <a:cubicBezTo>
                  <a:pt x="753049" y="38862"/>
                  <a:pt x="762764" y="36190"/>
                  <a:pt x="774423" y="32790"/>
                </a:cubicBezTo>
                <a:cubicBezTo>
                  <a:pt x="786082" y="29389"/>
                  <a:pt x="795797" y="27203"/>
                  <a:pt x="803570" y="26232"/>
                </a:cubicBezTo>
                <a:cubicBezTo>
                  <a:pt x="815228" y="22345"/>
                  <a:pt x="825915" y="25746"/>
                  <a:pt x="835631" y="36433"/>
                </a:cubicBezTo>
                <a:lnTo>
                  <a:pt x="872064" y="24774"/>
                </a:lnTo>
                <a:cubicBezTo>
                  <a:pt x="876922" y="23803"/>
                  <a:pt x="884451" y="21617"/>
                  <a:pt x="894652" y="18216"/>
                </a:cubicBezTo>
                <a:cubicBezTo>
                  <a:pt x="904854" y="14816"/>
                  <a:pt x="914326" y="12630"/>
                  <a:pt x="923070" y="11658"/>
                </a:cubicBezTo>
                <a:cubicBezTo>
                  <a:pt x="951245" y="4857"/>
                  <a:pt x="969705" y="971"/>
                  <a:pt x="978449"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7" name="文本框 16">
            <a:extLst>
              <a:ext uri="{FF2B5EF4-FFF2-40B4-BE49-F238E27FC236}">
                <a16:creationId xmlns:a16="http://schemas.microsoft.com/office/drawing/2014/main" xmlns="" id="{D1594CC1-C184-4EEC-9204-9D155BDE73D0}"/>
              </a:ext>
            </a:extLst>
          </p:cNvPr>
          <p:cNvSpPr txBox="1"/>
          <p:nvPr/>
        </p:nvSpPr>
        <p:spPr>
          <a:xfrm>
            <a:off x="7266451" y="1958064"/>
            <a:ext cx="1374389" cy="1310944"/>
          </a:xfrm>
          <a:custGeom>
            <a:avLst/>
            <a:gdLst/>
            <a:ahLst/>
            <a:cxnLst/>
            <a:rect l="l" t="t" r="r" b="b"/>
            <a:pathLst>
              <a:path w="1374389" h="1310944">
                <a:moveTo>
                  <a:pt x="1241191" y="1267129"/>
                </a:moveTo>
                <a:cubicBezTo>
                  <a:pt x="1236517" y="1267129"/>
                  <a:pt x="1233597" y="1267714"/>
                  <a:pt x="1232428" y="1268882"/>
                </a:cubicBezTo>
                <a:cubicBezTo>
                  <a:pt x="1196208" y="1281734"/>
                  <a:pt x="1151809" y="1289329"/>
                  <a:pt x="1099231" y="1291666"/>
                </a:cubicBezTo>
                <a:cubicBezTo>
                  <a:pt x="1061842" y="1292834"/>
                  <a:pt x="1004590" y="1293418"/>
                  <a:pt x="927476" y="1293418"/>
                </a:cubicBezTo>
                <a:lnTo>
                  <a:pt x="732937" y="1293418"/>
                </a:lnTo>
                <a:lnTo>
                  <a:pt x="680359" y="1291666"/>
                </a:lnTo>
                <a:lnTo>
                  <a:pt x="680359" y="1293418"/>
                </a:lnTo>
                <a:cubicBezTo>
                  <a:pt x="688538" y="1294587"/>
                  <a:pt x="699930" y="1296632"/>
                  <a:pt x="714535" y="1299553"/>
                </a:cubicBezTo>
                <a:cubicBezTo>
                  <a:pt x="729140" y="1302473"/>
                  <a:pt x="741700" y="1303934"/>
                  <a:pt x="752216" y="1303934"/>
                </a:cubicBezTo>
                <a:cubicBezTo>
                  <a:pt x="772079" y="1305102"/>
                  <a:pt x="789313" y="1305394"/>
                  <a:pt x="803918" y="1304810"/>
                </a:cubicBezTo>
                <a:cubicBezTo>
                  <a:pt x="818523" y="1304226"/>
                  <a:pt x="831083" y="1303934"/>
                  <a:pt x="841599" y="1303934"/>
                </a:cubicBezTo>
                <a:lnTo>
                  <a:pt x="885413" y="1303934"/>
                </a:lnTo>
                <a:cubicBezTo>
                  <a:pt x="967201" y="1303934"/>
                  <a:pt x="1028543" y="1302766"/>
                  <a:pt x="1069437" y="1300429"/>
                </a:cubicBezTo>
                <a:cubicBezTo>
                  <a:pt x="1122014" y="1300429"/>
                  <a:pt x="1178097" y="1291082"/>
                  <a:pt x="1237686" y="1272387"/>
                </a:cubicBezTo>
                <a:cubicBezTo>
                  <a:pt x="1238854" y="1272387"/>
                  <a:pt x="1240023" y="1270635"/>
                  <a:pt x="1241191" y="1267129"/>
                </a:cubicBezTo>
                <a:close/>
                <a:moveTo>
                  <a:pt x="694380" y="0"/>
                </a:moveTo>
                <a:cubicBezTo>
                  <a:pt x="710738" y="0"/>
                  <a:pt x="727680" y="1752"/>
                  <a:pt x="745205" y="5257"/>
                </a:cubicBezTo>
                <a:cubicBezTo>
                  <a:pt x="755721" y="6426"/>
                  <a:pt x="764484" y="10223"/>
                  <a:pt x="771494" y="16649"/>
                </a:cubicBezTo>
                <a:cubicBezTo>
                  <a:pt x="778505" y="23075"/>
                  <a:pt x="787268" y="32130"/>
                  <a:pt x="797784" y="43815"/>
                </a:cubicBezTo>
                <a:cubicBezTo>
                  <a:pt x="805962" y="54330"/>
                  <a:pt x="812973" y="59588"/>
                  <a:pt x="818815" y="59588"/>
                </a:cubicBezTo>
                <a:cubicBezTo>
                  <a:pt x="819983" y="59588"/>
                  <a:pt x="821151" y="60464"/>
                  <a:pt x="822320" y="62217"/>
                </a:cubicBezTo>
                <a:cubicBezTo>
                  <a:pt x="823488" y="63970"/>
                  <a:pt x="824072" y="65430"/>
                  <a:pt x="824072" y="66598"/>
                </a:cubicBezTo>
                <a:cubicBezTo>
                  <a:pt x="826409" y="77114"/>
                  <a:pt x="828746" y="95224"/>
                  <a:pt x="831083" y="120929"/>
                </a:cubicBezTo>
                <a:cubicBezTo>
                  <a:pt x="832251" y="130276"/>
                  <a:pt x="833712" y="139039"/>
                  <a:pt x="835464" y="147218"/>
                </a:cubicBezTo>
                <a:cubicBezTo>
                  <a:pt x="837217" y="155397"/>
                  <a:pt x="838677" y="164160"/>
                  <a:pt x="839846" y="173507"/>
                </a:cubicBezTo>
                <a:lnTo>
                  <a:pt x="855619" y="345262"/>
                </a:lnTo>
                <a:cubicBezTo>
                  <a:pt x="862630" y="444576"/>
                  <a:pt x="866719" y="520522"/>
                  <a:pt x="867888" y="573100"/>
                </a:cubicBezTo>
                <a:cubicBezTo>
                  <a:pt x="869056" y="594131"/>
                  <a:pt x="869640" y="625678"/>
                  <a:pt x="869640" y="667740"/>
                </a:cubicBezTo>
                <a:cubicBezTo>
                  <a:pt x="870809" y="681761"/>
                  <a:pt x="871393" y="703377"/>
                  <a:pt x="871393" y="732587"/>
                </a:cubicBezTo>
                <a:lnTo>
                  <a:pt x="873145" y="830732"/>
                </a:lnTo>
                <a:cubicBezTo>
                  <a:pt x="873145" y="835406"/>
                  <a:pt x="873729" y="837742"/>
                  <a:pt x="874898" y="837742"/>
                </a:cubicBezTo>
                <a:cubicBezTo>
                  <a:pt x="883077" y="845921"/>
                  <a:pt x="887166" y="855268"/>
                  <a:pt x="887166" y="865784"/>
                </a:cubicBezTo>
                <a:cubicBezTo>
                  <a:pt x="887166" y="875131"/>
                  <a:pt x="883661" y="884478"/>
                  <a:pt x="876651" y="893826"/>
                </a:cubicBezTo>
                <a:cubicBezTo>
                  <a:pt x="873145" y="897331"/>
                  <a:pt x="869640" y="902297"/>
                  <a:pt x="866135" y="908723"/>
                </a:cubicBezTo>
                <a:cubicBezTo>
                  <a:pt x="862630" y="915149"/>
                  <a:pt x="858540" y="920115"/>
                  <a:pt x="853867" y="923620"/>
                </a:cubicBezTo>
                <a:cubicBezTo>
                  <a:pt x="850361" y="925957"/>
                  <a:pt x="846856" y="929754"/>
                  <a:pt x="843351" y="935012"/>
                </a:cubicBezTo>
                <a:cubicBezTo>
                  <a:pt x="839846" y="940270"/>
                  <a:pt x="836925" y="944067"/>
                  <a:pt x="834588" y="946404"/>
                </a:cubicBezTo>
                <a:cubicBezTo>
                  <a:pt x="826409" y="954582"/>
                  <a:pt x="821151" y="959256"/>
                  <a:pt x="818815" y="960424"/>
                </a:cubicBezTo>
                <a:cubicBezTo>
                  <a:pt x="810636" y="965098"/>
                  <a:pt x="803625" y="964514"/>
                  <a:pt x="797784" y="958672"/>
                </a:cubicBezTo>
                <a:lnTo>
                  <a:pt x="794278" y="962177"/>
                </a:lnTo>
                <a:lnTo>
                  <a:pt x="796031" y="983208"/>
                </a:lnTo>
                <a:lnTo>
                  <a:pt x="794278" y="983208"/>
                </a:lnTo>
                <a:cubicBezTo>
                  <a:pt x="790773" y="979703"/>
                  <a:pt x="789021" y="977951"/>
                  <a:pt x="789021" y="977951"/>
                </a:cubicBezTo>
                <a:lnTo>
                  <a:pt x="778505" y="960424"/>
                </a:lnTo>
                <a:cubicBezTo>
                  <a:pt x="777336" y="958088"/>
                  <a:pt x="775876" y="956627"/>
                  <a:pt x="774123" y="956043"/>
                </a:cubicBezTo>
                <a:cubicBezTo>
                  <a:pt x="772371" y="955459"/>
                  <a:pt x="770910" y="955751"/>
                  <a:pt x="769742" y="956919"/>
                </a:cubicBezTo>
                <a:cubicBezTo>
                  <a:pt x="761563" y="960424"/>
                  <a:pt x="754553" y="962177"/>
                  <a:pt x="748711" y="962177"/>
                </a:cubicBezTo>
                <a:cubicBezTo>
                  <a:pt x="738195" y="962177"/>
                  <a:pt x="728264" y="956919"/>
                  <a:pt x="718917" y="946404"/>
                </a:cubicBezTo>
                <a:cubicBezTo>
                  <a:pt x="710738" y="934720"/>
                  <a:pt x="704896" y="928293"/>
                  <a:pt x="701390" y="927125"/>
                </a:cubicBezTo>
                <a:cubicBezTo>
                  <a:pt x="699054" y="924788"/>
                  <a:pt x="694380" y="923620"/>
                  <a:pt x="687370" y="923620"/>
                </a:cubicBezTo>
                <a:cubicBezTo>
                  <a:pt x="681528" y="925957"/>
                  <a:pt x="676854" y="924788"/>
                  <a:pt x="673349" y="920115"/>
                </a:cubicBezTo>
                <a:cubicBezTo>
                  <a:pt x="659328" y="897915"/>
                  <a:pt x="647644" y="876884"/>
                  <a:pt x="638297" y="857021"/>
                </a:cubicBezTo>
                <a:lnTo>
                  <a:pt x="603245" y="776401"/>
                </a:lnTo>
                <a:cubicBezTo>
                  <a:pt x="598571" y="767054"/>
                  <a:pt x="589224" y="743686"/>
                  <a:pt x="575203" y="706297"/>
                </a:cubicBezTo>
                <a:lnTo>
                  <a:pt x="538399" y="622173"/>
                </a:lnTo>
                <a:cubicBezTo>
                  <a:pt x="534894" y="610489"/>
                  <a:pt x="529636" y="600557"/>
                  <a:pt x="522625" y="592378"/>
                </a:cubicBezTo>
                <a:cubicBezTo>
                  <a:pt x="510941" y="704545"/>
                  <a:pt x="471216" y="832485"/>
                  <a:pt x="403449" y="976198"/>
                </a:cubicBezTo>
                <a:lnTo>
                  <a:pt x="406954" y="977951"/>
                </a:lnTo>
                <a:lnTo>
                  <a:pt x="427985" y="962177"/>
                </a:lnTo>
                <a:cubicBezTo>
                  <a:pt x="474721" y="928293"/>
                  <a:pt x="515615" y="907846"/>
                  <a:pt x="550667" y="900836"/>
                </a:cubicBezTo>
                <a:cubicBezTo>
                  <a:pt x="561182" y="897331"/>
                  <a:pt x="569361" y="895578"/>
                  <a:pt x="575203" y="895578"/>
                </a:cubicBezTo>
                <a:cubicBezTo>
                  <a:pt x="585719" y="895578"/>
                  <a:pt x="596234" y="903173"/>
                  <a:pt x="606750" y="918362"/>
                </a:cubicBezTo>
                <a:cubicBezTo>
                  <a:pt x="630118" y="947572"/>
                  <a:pt x="645891" y="988466"/>
                  <a:pt x="654070" y="1041044"/>
                </a:cubicBezTo>
                <a:cubicBezTo>
                  <a:pt x="655239" y="1049223"/>
                  <a:pt x="656407" y="1062660"/>
                  <a:pt x="657576" y="1081354"/>
                </a:cubicBezTo>
                <a:cubicBezTo>
                  <a:pt x="658744" y="1100048"/>
                  <a:pt x="662833" y="1116990"/>
                  <a:pt x="669844" y="1132179"/>
                </a:cubicBezTo>
                <a:cubicBezTo>
                  <a:pt x="686201" y="1170737"/>
                  <a:pt x="714827" y="1193520"/>
                  <a:pt x="755721" y="1200531"/>
                </a:cubicBezTo>
                <a:cubicBezTo>
                  <a:pt x="783763" y="1206373"/>
                  <a:pt x="825241" y="1209294"/>
                  <a:pt x="880156" y="1209294"/>
                </a:cubicBezTo>
                <a:lnTo>
                  <a:pt x="971291" y="1209294"/>
                </a:lnTo>
                <a:cubicBezTo>
                  <a:pt x="1012185" y="1209294"/>
                  <a:pt x="1042563" y="1208710"/>
                  <a:pt x="1062426" y="1207541"/>
                </a:cubicBezTo>
                <a:cubicBezTo>
                  <a:pt x="1076447" y="1207541"/>
                  <a:pt x="1088131" y="1206373"/>
                  <a:pt x="1097478" y="1204036"/>
                </a:cubicBezTo>
                <a:cubicBezTo>
                  <a:pt x="1095141" y="1201699"/>
                  <a:pt x="1093389" y="1199362"/>
                  <a:pt x="1092220" y="1197025"/>
                </a:cubicBezTo>
                <a:cubicBezTo>
                  <a:pt x="1091052" y="1194689"/>
                  <a:pt x="1089299" y="1192936"/>
                  <a:pt x="1086962" y="1191768"/>
                </a:cubicBezTo>
                <a:cubicBezTo>
                  <a:pt x="1077615" y="1180084"/>
                  <a:pt x="1071773" y="1165479"/>
                  <a:pt x="1069437" y="1147953"/>
                </a:cubicBezTo>
                <a:cubicBezTo>
                  <a:pt x="1067100" y="1130427"/>
                  <a:pt x="1065931" y="1119911"/>
                  <a:pt x="1065931" y="1116406"/>
                </a:cubicBezTo>
                <a:cubicBezTo>
                  <a:pt x="1056584" y="1059154"/>
                  <a:pt x="1050158" y="1008329"/>
                  <a:pt x="1046653" y="963930"/>
                </a:cubicBezTo>
                <a:lnTo>
                  <a:pt x="1046653" y="953414"/>
                </a:lnTo>
                <a:cubicBezTo>
                  <a:pt x="1046653" y="947572"/>
                  <a:pt x="1047821" y="937641"/>
                  <a:pt x="1050158" y="923620"/>
                </a:cubicBezTo>
                <a:lnTo>
                  <a:pt x="1085210" y="778154"/>
                </a:lnTo>
                <a:cubicBezTo>
                  <a:pt x="1087547" y="768807"/>
                  <a:pt x="1092220" y="753034"/>
                  <a:pt x="1099231" y="730834"/>
                </a:cubicBezTo>
                <a:cubicBezTo>
                  <a:pt x="1102736" y="723824"/>
                  <a:pt x="1105073" y="719734"/>
                  <a:pt x="1106241" y="718566"/>
                </a:cubicBezTo>
                <a:lnTo>
                  <a:pt x="1109746" y="722071"/>
                </a:lnTo>
                <a:cubicBezTo>
                  <a:pt x="1129609" y="762965"/>
                  <a:pt x="1166413" y="802690"/>
                  <a:pt x="1220160" y="841248"/>
                </a:cubicBezTo>
                <a:lnTo>
                  <a:pt x="1281501" y="879805"/>
                </a:lnTo>
                <a:cubicBezTo>
                  <a:pt x="1286175" y="883310"/>
                  <a:pt x="1290264" y="887399"/>
                  <a:pt x="1293769" y="892073"/>
                </a:cubicBezTo>
                <a:cubicBezTo>
                  <a:pt x="1304285" y="906094"/>
                  <a:pt x="1313048" y="918654"/>
                  <a:pt x="1320058" y="929754"/>
                </a:cubicBezTo>
                <a:cubicBezTo>
                  <a:pt x="1327068" y="940854"/>
                  <a:pt x="1332910" y="950493"/>
                  <a:pt x="1337584" y="958672"/>
                </a:cubicBezTo>
                <a:cubicBezTo>
                  <a:pt x="1344595" y="970356"/>
                  <a:pt x="1350437" y="986129"/>
                  <a:pt x="1355110" y="1005992"/>
                </a:cubicBezTo>
                <a:cubicBezTo>
                  <a:pt x="1360952" y="1027023"/>
                  <a:pt x="1366794" y="1055649"/>
                  <a:pt x="1372636" y="1091870"/>
                </a:cubicBezTo>
                <a:cubicBezTo>
                  <a:pt x="1373805" y="1095375"/>
                  <a:pt x="1374389" y="1100048"/>
                  <a:pt x="1374389" y="1105890"/>
                </a:cubicBezTo>
                <a:cubicBezTo>
                  <a:pt x="1374389" y="1117574"/>
                  <a:pt x="1370883" y="1128674"/>
                  <a:pt x="1363873" y="1139190"/>
                </a:cubicBezTo>
                <a:cubicBezTo>
                  <a:pt x="1360368" y="1145032"/>
                  <a:pt x="1354818" y="1154671"/>
                  <a:pt x="1347223" y="1168108"/>
                </a:cubicBezTo>
                <a:cubicBezTo>
                  <a:pt x="1339629" y="1181544"/>
                  <a:pt x="1331158" y="1192936"/>
                  <a:pt x="1321811" y="1202283"/>
                </a:cubicBezTo>
                <a:cubicBezTo>
                  <a:pt x="1318305" y="1208125"/>
                  <a:pt x="1312755" y="1215428"/>
                  <a:pt x="1305161" y="1224191"/>
                </a:cubicBezTo>
                <a:cubicBezTo>
                  <a:pt x="1297567" y="1232954"/>
                  <a:pt x="1291432" y="1240840"/>
                  <a:pt x="1286759" y="1247851"/>
                </a:cubicBezTo>
                <a:cubicBezTo>
                  <a:pt x="1284422" y="1251356"/>
                  <a:pt x="1280040" y="1253985"/>
                  <a:pt x="1273614" y="1255738"/>
                </a:cubicBezTo>
                <a:cubicBezTo>
                  <a:pt x="1267188" y="1257490"/>
                  <a:pt x="1262807" y="1258951"/>
                  <a:pt x="1260470" y="1260119"/>
                </a:cubicBezTo>
                <a:cubicBezTo>
                  <a:pt x="1253459" y="1262456"/>
                  <a:pt x="1249954" y="1265961"/>
                  <a:pt x="1249954" y="1270635"/>
                </a:cubicBezTo>
                <a:cubicBezTo>
                  <a:pt x="1249954" y="1275308"/>
                  <a:pt x="1248786" y="1278229"/>
                  <a:pt x="1246449" y="1279398"/>
                </a:cubicBezTo>
                <a:cubicBezTo>
                  <a:pt x="1244112" y="1280566"/>
                  <a:pt x="1240607" y="1281150"/>
                  <a:pt x="1235933" y="1281150"/>
                </a:cubicBezTo>
                <a:lnTo>
                  <a:pt x="1232428" y="1281150"/>
                </a:lnTo>
                <a:cubicBezTo>
                  <a:pt x="1227755" y="1281150"/>
                  <a:pt x="1220160" y="1282903"/>
                  <a:pt x="1209644" y="1286408"/>
                </a:cubicBezTo>
                <a:cubicBezTo>
                  <a:pt x="1162908" y="1300429"/>
                  <a:pt x="1114420" y="1307439"/>
                  <a:pt x="1064179" y="1307439"/>
                </a:cubicBezTo>
                <a:cubicBezTo>
                  <a:pt x="1024453" y="1308608"/>
                  <a:pt x="963696" y="1309192"/>
                  <a:pt x="881908" y="1309192"/>
                </a:cubicBezTo>
                <a:lnTo>
                  <a:pt x="785515" y="1310944"/>
                </a:lnTo>
                <a:cubicBezTo>
                  <a:pt x="731769" y="1310944"/>
                  <a:pt x="678607" y="1299260"/>
                  <a:pt x="626029" y="1275892"/>
                </a:cubicBezTo>
                <a:cubicBezTo>
                  <a:pt x="619018" y="1272387"/>
                  <a:pt x="610547" y="1267714"/>
                  <a:pt x="600616" y="1261872"/>
                </a:cubicBezTo>
                <a:cubicBezTo>
                  <a:pt x="590685" y="1256030"/>
                  <a:pt x="582798" y="1251356"/>
                  <a:pt x="576956" y="1247851"/>
                </a:cubicBezTo>
                <a:cubicBezTo>
                  <a:pt x="571114" y="1244346"/>
                  <a:pt x="565272" y="1241425"/>
                  <a:pt x="559430" y="1239088"/>
                </a:cubicBezTo>
                <a:cubicBezTo>
                  <a:pt x="553588" y="1236751"/>
                  <a:pt x="547746" y="1233830"/>
                  <a:pt x="541904" y="1230325"/>
                </a:cubicBezTo>
                <a:cubicBezTo>
                  <a:pt x="504515" y="1202283"/>
                  <a:pt x="485821" y="1163726"/>
                  <a:pt x="485821" y="1114653"/>
                </a:cubicBezTo>
                <a:cubicBezTo>
                  <a:pt x="485821" y="1071423"/>
                  <a:pt x="495752" y="1028776"/>
                  <a:pt x="515615" y="986713"/>
                </a:cubicBezTo>
                <a:cubicBezTo>
                  <a:pt x="529636" y="962177"/>
                  <a:pt x="542488" y="936472"/>
                  <a:pt x="554172" y="909599"/>
                </a:cubicBezTo>
                <a:lnTo>
                  <a:pt x="534894" y="914857"/>
                </a:lnTo>
                <a:cubicBezTo>
                  <a:pt x="494000" y="930046"/>
                  <a:pt x="460116" y="951077"/>
                  <a:pt x="433243" y="977951"/>
                </a:cubicBezTo>
                <a:cubicBezTo>
                  <a:pt x="428569" y="980287"/>
                  <a:pt x="423311" y="984377"/>
                  <a:pt x="417469" y="990219"/>
                </a:cubicBezTo>
                <a:cubicBezTo>
                  <a:pt x="411627" y="996061"/>
                  <a:pt x="406369" y="1000734"/>
                  <a:pt x="401696" y="1004239"/>
                </a:cubicBezTo>
                <a:cubicBezTo>
                  <a:pt x="384170" y="1018260"/>
                  <a:pt x="368689" y="1035494"/>
                  <a:pt x="355252" y="1055941"/>
                </a:cubicBezTo>
                <a:cubicBezTo>
                  <a:pt x="341815" y="1076388"/>
                  <a:pt x="332760" y="1090701"/>
                  <a:pt x="328087" y="1098880"/>
                </a:cubicBezTo>
                <a:cubicBezTo>
                  <a:pt x="316403" y="1116406"/>
                  <a:pt x="305303" y="1129842"/>
                  <a:pt x="294787" y="1139190"/>
                </a:cubicBezTo>
                <a:cubicBezTo>
                  <a:pt x="283103" y="1152042"/>
                  <a:pt x="263825" y="1171321"/>
                  <a:pt x="236952" y="1197025"/>
                </a:cubicBezTo>
                <a:cubicBezTo>
                  <a:pt x="210078" y="1222730"/>
                  <a:pt x="193721" y="1236751"/>
                  <a:pt x="187879" y="1239088"/>
                </a:cubicBezTo>
                <a:lnTo>
                  <a:pt x="142311" y="1253109"/>
                </a:lnTo>
                <a:cubicBezTo>
                  <a:pt x="89733" y="1268298"/>
                  <a:pt x="64028" y="1275308"/>
                  <a:pt x="65197" y="1274140"/>
                </a:cubicBezTo>
                <a:cubicBezTo>
                  <a:pt x="61692" y="1272971"/>
                  <a:pt x="57602" y="1271803"/>
                  <a:pt x="52929" y="1270635"/>
                </a:cubicBezTo>
                <a:cubicBezTo>
                  <a:pt x="48255" y="1269466"/>
                  <a:pt x="44166" y="1269466"/>
                  <a:pt x="40660" y="1270635"/>
                </a:cubicBezTo>
                <a:cubicBezTo>
                  <a:pt x="38324" y="1271803"/>
                  <a:pt x="35110" y="1272095"/>
                  <a:pt x="31021" y="1271511"/>
                </a:cubicBezTo>
                <a:cubicBezTo>
                  <a:pt x="26932" y="1270927"/>
                  <a:pt x="23719" y="1270635"/>
                  <a:pt x="21382" y="1270635"/>
                </a:cubicBezTo>
                <a:cubicBezTo>
                  <a:pt x="13203" y="1260119"/>
                  <a:pt x="6777" y="1253109"/>
                  <a:pt x="2103" y="1249603"/>
                </a:cubicBezTo>
                <a:cubicBezTo>
                  <a:pt x="-4907" y="1253109"/>
                  <a:pt x="5608" y="1245514"/>
                  <a:pt x="33650" y="1226820"/>
                </a:cubicBezTo>
                <a:cubicBezTo>
                  <a:pt x="136469" y="1156716"/>
                  <a:pt x="187879" y="1118743"/>
                  <a:pt x="187879" y="1112901"/>
                </a:cubicBezTo>
                <a:cubicBezTo>
                  <a:pt x="187879" y="1105890"/>
                  <a:pt x="190216" y="1098880"/>
                  <a:pt x="194889" y="1091870"/>
                </a:cubicBezTo>
                <a:lnTo>
                  <a:pt x="221178" y="1049807"/>
                </a:lnTo>
                <a:cubicBezTo>
                  <a:pt x="238704" y="1024102"/>
                  <a:pt x="249220" y="1007745"/>
                  <a:pt x="252725" y="1000734"/>
                </a:cubicBezTo>
                <a:lnTo>
                  <a:pt x="347365" y="830732"/>
                </a:lnTo>
                <a:cubicBezTo>
                  <a:pt x="392933" y="739597"/>
                  <a:pt x="429738" y="672998"/>
                  <a:pt x="457779" y="630936"/>
                </a:cubicBezTo>
                <a:lnTo>
                  <a:pt x="506852" y="553821"/>
                </a:lnTo>
                <a:cubicBezTo>
                  <a:pt x="512694" y="543306"/>
                  <a:pt x="523794" y="538048"/>
                  <a:pt x="540151" y="538048"/>
                </a:cubicBezTo>
                <a:cubicBezTo>
                  <a:pt x="541320" y="538048"/>
                  <a:pt x="542488" y="538924"/>
                  <a:pt x="543657" y="540677"/>
                </a:cubicBezTo>
                <a:cubicBezTo>
                  <a:pt x="544825" y="542429"/>
                  <a:pt x="545409" y="543890"/>
                  <a:pt x="545409" y="545058"/>
                </a:cubicBezTo>
                <a:cubicBezTo>
                  <a:pt x="545409" y="557911"/>
                  <a:pt x="548330" y="569010"/>
                  <a:pt x="554172" y="578358"/>
                </a:cubicBezTo>
                <a:cubicBezTo>
                  <a:pt x="560014" y="587705"/>
                  <a:pt x="569946" y="599973"/>
                  <a:pt x="583966" y="615162"/>
                </a:cubicBezTo>
                <a:cubicBezTo>
                  <a:pt x="613176" y="642035"/>
                  <a:pt x="641802" y="664235"/>
                  <a:pt x="669844" y="681761"/>
                </a:cubicBezTo>
                <a:lnTo>
                  <a:pt x="680359" y="687019"/>
                </a:lnTo>
                <a:lnTo>
                  <a:pt x="680359" y="676503"/>
                </a:lnTo>
                <a:lnTo>
                  <a:pt x="690875" y="427634"/>
                </a:lnTo>
                <a:lnTo>
                  <a:pt x="694380" y="378561"/>
                </a:lnTo>
                <a:cubicBezTo>
                  <a:pt x="696717" y="331825"/>
                  <a:pt x="699054" y="296773"/>
                  <a:pt x="701390" y="273405"/>
                </a:cubicBezTo>
                <a:cubicBezTo>
                  <a:pt x="703727" y="250037"/>
                  <a:pt x="706064" y="232511"/>
                  <a:pt x="708401" y="220827"/>
                </a:cubicBezTo>
                <a:lnTo>
                  <a:pt x="715411" y="145465"/>
                </a:lnTo>
                <a:lnTo>
                  <a:pt x="715411" y="131445"/>
                </a:lnTo>
                <a:cubicBezTo>
                  <a:pt x="715411" y="115087"/>
                  <a:pt x="714827" y="102235"/>
                  <a:pt x="713659" y="92887"/>
                </a:cubicBezTo>
                <a:cubicBezTo>
                  <a:pt x="713659" y="78867"/>
                  <a:pt x="717748" y="68351"/>
                  <a:pt x="725927" y="61341"/>
                </a:cubicBezTo>
                <a:cubicBezTo>
                  <a:pt x="728264" y="59004"/>
                  <a:pt x="729432" y="56667"/>
                  <a:pt x="729432" y="54330"/>
                </a:cubicBezTo>
                <a:cubicBezTo>
                  <a:pt x="729432" y="51993"/>
                  <a:pt x="728264" y="48780"/>
                  <a:pt x="725927" y="44691"/>
                </a:cubicBezTo>
                <a:cubicBezTo>
                  <a:pt x="723590" y="40602"/>
                  <a:pt x="721838" y="36804"/>
                  <a:pt x="720669" y="33299"/>
                </a:cubicBezTo>
                <a:cubicBezTo>
                  <a:pt x="718332" y="25120"/>
                  <a:pt x="714243" y="20447"/>
                  <a:pt x="708401" y="19278"/>
                </a:cubicBezTo>
                <a:cubicBezTo>
                  <a:pt x="704896" y="18110"/>
                  <a:pt x="699054" y="17526"/>
                  <a:pt x="690875" y="17526"/>
                </a:cubicBezTo>
                <a:cubicBezTo>
                  <a:pt x="672180" y="17526"/>
                  <a:pt x="654654" y="22783"/>
                  <a:pt x="638297" y="33299"/>
                </a:cubicBezTo>
                <a:cubicBezTo>
                  <a:pt x="609087" y="47320"/>
                  <a:pt x="579877" y="64262"/>
                  <a:pt x="550667" y="84124"/>
                </a:cubicBezTo>
                <a:cubicBezTo>
                  <a:pt x="519120" y="108661"/>
                  <a:pt x="495168" y="130860"/>
                  <a:pt x="478810" y="150723"/>
                </a:cubicBezTo>
                <a:cubicBezTo>
                  <a:pt x="457779" y="170586"/>
                  <a:pt x="438501" y="193954"/>
                  <a:pt x="420974" y="220827"/>
                </a:cubicBezTo>
                <a:cubicBezTo>
                  <a:pt x="390596" y="272237"/>
                  <a:pt x="368981" y="310794"/>
                  <a:pt x="356128" y="336499"/>
                </a:cubicBezTo>
                <a:cubicBezTo>
                  <a:pt x="339771" y="378561"/>
                  <a:pt x="329255" y="409524"/>
                  <a:pt x="324582" y="429387"/>
                </a:cubicBezTo>
                <a:cubicBezTo>
                  <a:pt x="314066" y="476123"/>
                  <a:pt x="308808" y="525195"/>
                  <a:pt x="308808" y="576605"/>
                </a:cubicBezTo>
                <a:cubicBezTo>
                  <a:pt x="308808" y="610489"/>
                  <a:pt x="305303" y="662482"/>
                  <a:pt x="298293" y="732587"/>
                </a:cubicBezTo>
                <a:cubicBezTo>
                  <a:pt x="294787" y="767638"/>
                  <a:pt x="288361" y="809117"/>
                  <a:pt x="279014" y="857021"/>
                </a:cubicBezTo>
                <a:cubicBezTo>
                  <a:pt x="275509" y="876884"/>
                  <a:pt x="261488" y="899083"/>
                  <a:pt x="236952" y="923620"/>
                </a:cubicBezTo>
                <a:cubicBezTo>
                  <a:pt x="234615" y="923620"/>
                  <a:pt x="232278" y="925957"/>
                  <a:pt x="229941" y="930630"/>
                </a:cubicBezTo>
                <a:cubicBezTo>
                  <a:pt x="222931" y="941146"/>
                  <a:pt x="215336" y="948741"/>
                  <a:pt x="207157" y="953414"/>
                </a:cubicBezTo>
                <a:cubicBezTo>
                  <a:pt x="203652" y="953414"/>
                  <a:pt x="200439" y="955459"/>
                  <a:pt x="197518" y="959548"/>
                </a:cubicBezTo>
                <a:cubicBezTo>
                  <a:pt x="194597" y="963637"/>
                  <a:pt x="192552" y="966266"/>
                  <a:pt x="191384" y="967435"/>
                </a:cubicBezTo>
                <a:cubicBezTo>
                  <a:pt x="191384" y="967435"/>
                  <a:pt x="190216" y="970940"/>
                  <a:pt x="187879" y="977951"/>
                </a:cubicBezTo>
                <a:lnTo>
                  <a:pt x="184374" y="970940"/>
                </a:lnTo>
                <a:lnTo>
                  <a:pt x="173858" y="942898"/>
                </a:lnTo>
                <a:lnTo>
                  <a:pt x="154579" y="949909"/>
                </a:lnTo>
                <a:cubicBezTo>
                  <a:pt x="152242" y="951077"/>
                  <a:pt x="148737" y="951661"/>
                  <a:pt x="144064" y="951661"/>
                </a:cubicBezTo>
                <a:cubicBezTo>
                  <a:pt x="133548" y="951661"/>
                  <a:pt x="125954" y="948156"/>
                  <a:pt x="121280" y="941146"/>
                </a:cubicBezTo>
                <a:cubicBezTo>
                  <a:pt x="116606" y="938809"/>
                  <a:pt x="114270" y="935888"/>
                  <a:pt x="114270" y="932383"/>
                </a:cubicBezTo>
                <a:cubicBezTo>
                  <a:pt x="107259" y="927709"/>
                  <a:pt x="101417" y="921867"/>
                  <a:pt x="96744" y="914857"/>
                </a:cubicBezTo>
                <a:cubicBezTo>
                  <a:pt x="94407" y="914857"/>
                  <a:pt x="91486" y="916025"/>
                  <a:pt x="87981" y="918362"/>
                </a:cubicBezTo>
                <a:cubicBezTo>
                  <a:pt x="84475" y="920699"/>
                  <a:pt x="82139" y="921283"/>
                  <a:pt x="80970" y="920115"/>
                </a:cubicBezTo>
                <a:cubicBezTo>
                  <a:pt x="79802" y="918946"/>
                  <a:pt x="77173" y="915733"/>
                  <a:pt x="73083" y="910475"/>
                </a:cubicBezTo>
                <a:cubicBezTo>
                  <a:pt x="68994" y="905217"/>
                  <a:pt x="66949" y="900252"/>
                  <a:pt x="66949" y="895578"/>
                </a:cubicBezTo>
                <a:cubicBezTo>
                  <a:pt x="65781" y="885063"/>
                  <a:pt x="65197" y="869289"/>
                  <a:pt x="65197" y="848258"/>
                </a:cubicBezTo>
                <a:cubicBezTo>
                  <a:pt x="65197" y="833069"/>
                  <a:pt x="65781" y="821969"/>
                  <a:pt x="66949" y="814959"/>
                </a:cubicBezTo>
                <a:cubicBezTo>
                  <a:pt x="69286" y="784580"/>
                  <a:pt x="73960" y="744855"/>
                  <a:pt x="80970" y="695782"/>
                </a:cubicBezTo>
                <a:lnTo>
                  <a:pt x="91486" y="639699"/>
                </a:lnTo>
                <a:cubicBezTo>
                  <a:pt x="96159" y="612825"/>
                  <a:pt x="99080" y="594131"/>
                  <a:pt x="100249" y="583615"/>
                </a:cubicBezTo>
                <a:lnTo>
                  <a:pt x="131796" y="389077"/>
                </a:lnTo>
                <a:cubicBezTo>
                  <a:pt x="141143" y="340004"/>
                  <a:pt x="146985" y="306705"/>
                  <a:pt x="149322" y="289179"/>
                </a:cubicBezTo>
                <a:cubicBezTo>
                  <a:pt x="150490" y="286842"/>
                  <a:pt x="150490" y="283921"/>
                  <a:pt x="149322" y="280416"/>
                </a:cubicBezTo>
                <a:cubicBezTo>
                  <a:pt x="148153" y="276911"/>
                  <a:pt x="147569" y="274574"/>
                  <a:pt x="147569" y="273405"/>
                </a:cubicBezTo>
                <a:cubicBezTo>
                  <a:pt x="140559" y="259384"/>
                  <a:pt x="128290" y="244779"/>
                  <a:pt x="110764" y="229590"/>
                </a:cubicBezTo>
                <a:lnTo>
                  <a:pt x="82723" y="206806"/>
                </a:lnTo>
                <a:cubicBezTo>
                  <a:pt x="80386" y="199796"/>
                  <a:pt x="79218" y="196291"/>
                  <a:pt x="79218" y="196291"/>
                </a:cubicBezTo>
                <a:cubicBezTo>
                  <a:pt x="81554" y="195122"/>
                  <a:pt x="84475" y="194538"/>
                  <a:pt x="87981" y="194538"/>
                </a:cubicBezTo>
                <a:cubicBezTo>
                  <a:pt x="96159" y="194538"/>
                  <a:pt x="104338" y="197459"/>
                  <a:pt x="112517" y="203301"/>
                </a:cubicBezTo>
                <a:lnTo>
                  <a:pt x="186126" y="257632"/>
                </a:lnTo>
                <a:cubicBezTo>
                  <a:pt x="221178" y="288010"/>
                  <a:pt x="245130" y="327152"/>
                  <a:pt x="257983" y="375056"/>
                </a:cubicBezTo>
                <a:cubicBezTo>
                  <a:pt x="259151" y="380898"/>
                  <a:pt x="260904" y="388201"/>
                  <a:pt x="263241" y="396964"/>
                </a:cubicBezTo>
                <a:cubicBezTo>
                  <a:pt x="265577" y="405727"/>
                  <a:pt x="267914" y="415950"/>
                  <a:pt x="270251" y="427634"/>
                </a:cubicBezTo>
                <a:cubicBezTo>
                  <a:pt x="273756" y="424129"/>
                  <a:pt x="277261" y="418871"/>
                  <a:pt x="280767" y="411861"/>
                </a:cubicBezTo>
                <a:cubicBezTo>
                  <a:pt x="314650" y="339420"/>
                  <a:pt x="359049" y="265226"/>
                  <a:pt x="413964" y="189280"/>
                </a:cubicBezTo>
                <a:cubicBezTo>
                  <a:pt x="472384" y="112166"/>
                  <a:pt x="536646" y="56083"/>
                  <a:pt x="606750" y="21031"/>
                </a:cubicBezTo>
                <a:cubicBezTo>
                  <a:pt x="634792" y="7010"/>
                  <a:pt x="664002" y="0"/>
                  <a:pt x="694380"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pic>
        <p:nvPicPr>
          <p:cNvPr id="10" name="图片 9" descr="QR 代码&#10;&#10;描述已自动生成">
            <a:extLst>
              <a:ext uri="{FF2B5EF4-FFF2-40B4-BE49-F238E27FC236}">
                <a16:creationId xmlns:a16="http://schemas.microsoft.com/office/drawing/2014/main" xmlns="" id="{6A2E948E-5AC8-42F0-A34C-6A2E6A900D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0190" y="4136142"/>
            <a:ext cx="1531620" cy="1531620"/>
          </a:xfrm>
          <a:prstGeom prst="roundRect">
            <a:avLst>
              <a:gd name="adj" fmla="val 8707"/>
            </a:avLst>
          </a:prstGeom>
        </p:spPr>
      </p:pic>
      <p:sp>
        <p:nvSpPr>
          <p:cNvPr id="18" name="文本框 17">
            <a:extLst>
              <a:ext uri="{FF2B5EF4-FFF2-40B4-BE49-F238E27FC236}">
                <a16:creationId xmlns:a16="http://schemas.microsoft.com/office/drawing/2014/main" xmlns="" id="{BEC9C3EA-88D5-470A-B605-D2BF56BEE347}"/>
              </a:ext>
            </a:extLst>
          </p:cNvPr>
          <p:cNvSpPr txBox="1"/>
          <p:nvPr/>
        </p:nvSpPr>
        <p:spPr>
          <a:xfrm>
            <a:off x="4811834" y="5869508"/>
            <a:ext cx="2568332" cy="400110"/>
          </a:xfrm>
          <a:prstGeom prst="rect">
            <a:avLst/>
          </a:prstGeom>
          <a:noFill/>
        </p:spPr>
        <p:txBody>
          <a:bodyPr wrap="none" rtlCol="0">
            <a:spAutoFit/>
          </a:bodyPr>
          <a:lstStyle/>
          <a:p>
            <a:pPr algn="ctr"/>
            <a:r>
              <a:rPr lang="zh-CN" altLang="en-US" sz="2000" dirty="0"/>
              <a:t>扫码预约 下一次遇见</a:t>
            </a:r>
          </a:p>
        </p:txBody>
      </p:sp>
      <p:pic>
        <p:nvPicPr>
          <p:cNvPr id="4" name="图片 3">
            <a:extLst>
              <a:ext uri="{FF2B5EF4-FFF2-40B4-BE49-F238E27FC236}">
                <a16:creationId xmlns:a16="http://schemas.microsoft.com/office/drawing/2014/main" xmlns="" id="{FE69B3F4-2F91-4925-A695-B24FE4A88756}"/>
              </a:ext>
            </a:extLst>
          </p:cNvPr>
          <p:cNvPicPr>
            <a:picLocks/>
          </p:cNvPicPr>
          <p:nvPr/>
        </p:nvPicPr>
        <p:blipFill>
          <a:blip r:embed="rId4" r:link="rId5">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xmlns="" id="{90EE45A0-32EE-4308-A07C-ADA3D08F3EC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911408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dirty="0"/>
          </a:p>
        </p:txBody>
      </p:sp>
      <p:sp>
        <p:nvSpPr>
          <p:cNvPr id="3" name="副标题 2"/>
          <p:cNvSpPr>
            <a:spLocks noGrp="1"/>
          </p:cNvSpPr>
          <p:nvPr>
            <p:ph type="subTitle" idx="1"/>
          </p:nvPr>
        </p:nvSpPr>
        <p:spPr/>
        <p:txBody>
          <a:bodyPr/>
          <a:lstStyle/>
          <a:p>
            <a:r>
              <a:rPr lang="zh-CN" altLang="en-US" dirty="0"/>
              <a:t>稿定年终</a:t>
            </a:r>
            <a:r>
              <a:rPr lang="en-US" altLang="zh-CN" dirty="0"/>
              <a:t>PPT</a:t>
            </a:r>
            <a:r>
              <a:rPr lang="zh-CN" altLang="en-US" dirty="0"/>
              <a:t>模板</a:t>
            </a:r>
            <a:r>
              <a:rPr lang="zh-CN" altLang="en-US" dirty="0" smtClean="0"/>
              <a:t>大赛   作品</a:t>
            </a:r>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515911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C3168101-65E1-4D52-AD38-D7AEC4B9FFC3}"/>
              </a:ext>
            </a:extLst>
          </p:cNvPr>
          <p:cNvGrpSpPr/>
          <p:nvPr/>
        </p:nvGrpSpPr>
        <p:grpSpPr>
          <a:xfrm>
            <a:off x="-3" y="0"/>
            <a:ext cx="12192007" cy="6858000"/>
            <a:chOff x="-3" y="0"/>
            <a:chExt cx="12192007" cy="6858000"/>
          </a:xfrm>
        </p:grpSpPr>
        <p:pic>
          <p:nvPicPr>
            <p:cNvPr id="3" name="图片 2">
              <a:extLst>
                <a:ext uri="{FF2B5EF4-FFF2-40B4-BE49-F238E27FC236}">
                  <a16:creationId xmlns:a16="http://schemas.microsoft.com/office/drawing/2014/main" xmlns="" id="{BCEA03C9-B80F-423F-A941-C0808C88C7F5}"/>
                </a:ext>
              </a:extLst>
            </p:cNvPr>
            <p:cNvPicPr>
              <a:picLocks noChangeAspect="1"/>
            </p:cNvPicPr>
            <p:nvPr/>
          </p:nvPicPr>
          <p:blipFill>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4" name="矩形 3">
              <a:extLst>
                <a:ext uri="{FF2B5EF4-FFF2-40B4-BE49-F238E27FC236}">
                  <a16:creationId xmlns:a16="http://schemas.microsoft.com/office/drawing/2014/main" xmlns="" id="{77CBBC77-569D-4ACF-AE5A-1D0C791A65BB}"/>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pic>
        <p:nvPicPr>
          <p:cNvPr id="8" name="图片 7">
            <a:extLst>
              <a:ext uri="{FF2B5EF4-FFF2-40B4-BE49-F238E27FC236}">
                <a16:creationId xmlns:a16="http://schemas.microsoft.com/office/drawing/2014/main" xmlns="" id="{30E3F37A-2CF3-4594-88AA-F24D8E5EF05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25123" y="4217215"/>
            <a:ext cx="22642247" cy="523219"/>
          </a:xfrm>
          <a:prstGeom prst="rect">
            <a:avLst/>
          </a:prstGeom>
        </p:spPr>
      </p:pic>
      <p:grpSp>
        <p:nvGrpSpPr>
          <p:cNvPr id="10" name="组合 9">
            <a:extLst>
              <a:ext uri="{FF2B5EF4-FFF2-40B4-BE49-F238E27FC236}">
                <a16:creationId xmlns:a16="http://schemas.microsoft.com/office/drawing/2014/main" xmlns="" id="{7A21BD44-F499-4B6C-8093-7B7D1461149D}"/>
              </a:ext>
            </a:extLst>
          </p:cNvPr>
          <p:cNvGrpSpPr/>
          <p:nvPr/>
        </p:nvGrpSpPr>
        <p:grpSpPr>
          <a:xfrm>
            <a:off x="1915978" y="1848734"/>
            <a:ext cx="8280819" cy="2215992"/>
            <a:chOff x="4183449" y="2647494"/>
            <a:chExt cx="3411835" cy="913025"/>
          </a:xfrm>
        </p:grpSpPr>
        <p:sp>
          <p:nvSpPr>
            <p:cNvPr id="6" name="文本框 5">
              <a:extLst>
                <a:ext uri="{FF2B5EF4-FFF2-40B4-BE49-F238E27FC236}">
                  <a16:creationId xmlns:a16="http://schemas.microsoft.com/office/drawing/2014/main" xmlns="" id="{112AD943-E11F-4A6A-995A-98DBCEB3FA53}"/>
                </a:ext>
              </a:extLst>
            </p:cNvPr>
            <p:cNvSpPr txBox="1"/>
            <p:nvPr/>
          </p:nvSpPr>
          <p:spPr>
            <a:xfrm>
              <a:off x="5153590" y="2753817"/>
              <a:ext cx="2441694" cy="646726"/>
            </a:xfrm>
            <a:prstGeom prst="rect">
              <a:avLst/>
            </a:prstGeom>
            <a:noFill/>
          </p:spPr>
          <p:txBody>
            <a:bodyPr wrap="square" rtlCol="0">
              <a:spAutoFit/>
            </a:bodyPr>
            <a:lstStyle/>
            <a:p>
              <a:r>
                <a:rPr lang="zh-CN" altLang="en-US" sz="9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工作业绩</a:t>
              </a:r>
            </a:p>
          </p:txBody>
        </p:sp>
        <p:sp>
          <p:nvSpPr>
            <p:cNvPr id="7" name="文本框 6">
              <a:extLst>
                <a:ext uri="{FF2B5EF4-FFF2-40B4-BE49-F238E27FC236}">
                  <a16:creationId xmlns:a16="http://schemas.microsoft.com/office/drawing/2014/main" xmlns="" id="{C24339BD-C534-498C-BD80-3E29E47FD38C}"/>
                </a:ext>
              </a:extLst>
            </p:cNvPr>
            <p:cNvSpPr txBox="1"/>
            <p:nvPr/>
          </p:nvSpPr>
          <p:spPr>
            <a:xfrm>
              <a:off x="4183449" y="2647494"/>
              <a:ext cx="844205" cy="91302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3800" i="1" u="none" strike="noStrike" kern="1200" cap="none" spc="0" normalizeH="0" baseline="0" noProof="0" dirty="0">
                  <a:ln>
                    <a:noFill/>
                  </a:ln>
                  <a:gradFill>
                    <a:gsLst>
                      <a:gs pos="0">
                        <a:schemeClr val="accent3"/>
                      </a:gs>
                      <a:gs pos="100000">
                        <a:schemeClr val="accent1">
                          <a:lumMod val="40000"/>
                          <a:lumOff val="60000"/>
                        </a:schemeClr>
                      </a:gs>
                    </a:gsLst>
                    <a:lin ang="5400000" scaled="0"/>
                  </a:gradFill>
                  <a:effectLst/>
                  <a:uLnTx/>
                  <a:uFillTx/>
                  <a:latin typeface="锐字云字库锐宋粗体1.0" panose="02010604000000000000" pitchFamily="2" charset="-122"/>
                  <a:ea typeface="锐字云字库锐宋粗体1.0" panose="02010604000000000000" pitchFamily="2" charset="-122"/>
                </a:rPr>
                <a:t>01</a:t>
              </a:r>
              <a:endParaRPr kumimoji="0" lang="zh-CN" altLang="en-US" sz="13800" i="1" u="none" strike="noStrike" kern="1200" cap="none" spc="0" normalizeH="0" baseline="0" noProof="0" dirty="0">
                <a:ln>
                  <a:noFill/>
                </a:ln>
                <a:gradFill>
                  <a:gsLst>
                    <a:gs pos="0">
                      <a:schemeClr val="accent3"/>
                    </a:gs>
                    <a:gs pos="100000">
                      <a:schemeClr val="accent1">
                        <a:lumMod val="40000"/>
                        <a:lumOff val="60000"/>
                      </a:schemeClr>
                    </a:gs>
                  </a:gsLst>
                  <a:lin ang="5400000" scaled="0"/>
                </a:gradFill>
                <a:effectLst/>
                <a:uLnTx/>
                <a:uFillTx/>
                <a:latin typeface="锐字云字库锐宋粗体1.0" panose="02010604000000000000" pitchFamily="2" charset="-122"/>
                <a:ea typeface="锐字云字库锐宋粗体1.0" panose="02010604000000000000" pitchFamily="2" charset="-122"/>
              </a:endParaRPr>
            </a:p>
          </p:txBody>
        </p:sp>
        <p:sp>
          <p:nvSpPr>
            <p:cNvPr id="9" name="文本框 8">
              <a:extLst>
                <a:ext uri="{FF2B5EF4-FFF2-40B4-BE49-F238E27FC236}">
                  <a16:creationId xmlns:a16="http://schemas.microsoft.com/office/drawing/2014/main" xmlns="" id="{F9EE6295-EC39-4457-BC5E-57A680416230}"/>
                </a:ext>
              </a:extLst>
            </p:cNvPr>
            <p:cNvSpPr txBox="1"/>
            <p:nvPr/>
          </p:nvSpPr>
          <p:spPr>
            <a:xfrm>
              <a:off x="5234470" y="3300146"/>
              <a:ext cx="1910854" cy="215575"/>
            </a:xfrm>
            <a:prstGeom prst="rect">
              <a:avLst/>
            </a:prstGeom>
            <a:noFill/>
          </p:spPr>
          <p:txBody>
            <a:bodyPr wrap="square">
              <a:spAutoFit/>
            </a:bodyPr>
            <a:lstStyle/>
            <a:p>
              <a:r>
                <a:rPr lang="zh-CN" altLang="en-US" sz="2800" spc="300" dirty="0">
                  <a:solidFill>
                    <a:schemeClr val="bg1"/>
                  </a:solidFill>
                </a:rPr>
                <a:t>WORK PERFORMANCE</a:t>
              </a:r>
            </a:p>
          </p:txBody>
        </p:sp>
      </p:grpSp>
    </p:spTree>
    <p:extLst>
      <p:ext uri="{BB962C8B-B14F-4D97-AF65-F5344CB8AC3E}">
        <p14:creationId xmlns:p14="http://schemas.microsoft.com/office/powerpoint/2010/main" val="630459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accel="50000" decel="5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63" presetClass="path" presetSubtype="0" accel="50000" decel="50000" fill="hold" nodeType="withEffect">
                                  <p:stCondLst>
                                    <p:cond delay="0"/>
                                  </p:stCondLst>
                                  <p:childTnLst>
                                    <p:animMotion origin="layout" path="M 0.245473 0 L 0 0 E" pathEditMode="relative" ptsTypes="">
                                      <p:cBhvr>
                                        <p:cTn id="13" dur="500" fill="hold"/>
                                        <p:tgtEl>
                                          <p:spTgt spid="10"/>
                                        </p:tgtEl>
                                        <p:attrNameLst>
                                          <p:attrName>ppt_x</p:attrName>
                                          <p:attrName>ppt_y</p:attrName>
                                        </p:attrNameLst>
                                      </p:cBhvr>
                                    </p:animMotion>
                                  </p:childTnLst>
                                </p:cTn>
                              </p:par>
                              <p:par>
                                <p:cTn id="14" presetID="6" presetClass="emph" presetSubtype="0" accel="50000" decel="50000" fill="hold" nodeType="withEffect">
                                  <p:stCondLst>
                                    <p:cond delay="0"/>
                                  </p:stCondLst>
                                  <p:childTnLst>
                                    <p:animScale>
                                      <p:cBhvr>
                                        <p:cTn id="15" dur="500" fill="hold"/>
                                        <p:tgtEl>
                                          <p:spTgt spid="10"/>
                                        </p:tgtEl>
                                      </p:cBhvr>
                                      <p:by x="150000" y="150000"/>
                                      <p:from x="100000" y="10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PA-任意多边形 55">
            <a:extLst>
              <a:ext uri="{FF2B5EF4-FFF2-40B4-BE49-F238E27FC236}">
                <a16:creationId xmlns:a16="http://schemas.microsoft.com/office/drawing/2014/main" xmlns="" id="{83874E53-E7F9-4DBD-A119-8B0472AB0A33}"/>
              </a:ext>
            </a:extLst>
          </p:cNvPr>
          <p:cNvSpPr/>
          <p:nvPr>
            <p:custDataLst>
              <p:tags r:id="rId2"/>
            </p:custDataLst>
          </p:nvPr>
        </p:nvSpPr>
        <p:spPr>
          <a:xfrm>
            <a:off x="0" y="833462"/>
            <a:ext cx="12192000" cy="5743184"/>
          </a:xfrm>
          <a:custGeom>
            <a:avLst/>
            <a:gdLst>
              <a:gd name="connsiteX0" fmla="*/ 0 w 12192000"/>
              <a:gd name="connsiteY0" fmla="*/ 0 h 5743184"/>
              <a:gd name="connsiteX1" fmla="*/ 12192000 w 12192000"/>
              <a:gd name="connsiteY1" fmla="*/ 0 h 5743184"/>
              <a:gd name="connsiteX2" fmla="*/ 12192000 w 12192000"/>
              <a:gd name="connsiteY2" fmla="*/ 5743184 h 5743184"/>
              <a:gd name="connsiteX3" fmla="*/ 0 w 12192000"/>
              <a:gd name="connsiteY3" fmla="*/ 5743184 h 5743184"/>
            </a:gdLst>
            <a:ahLst/>
            <a:cxnLst>
              <a:cxn ang="0">
                <a:pos x="connsiteX0" y="connsiteY0"/>
              </a:cxn>
              <a:cxn ang="0">
                <a:pos x="connsiteX1" y="connsiteY1"/>
              </a:cxn>
              <a:cxn ang="0">
                <a:pos x="connsiteX2" y="connsiteY2"/>
              </a:cxn>
              <a:cxn ang="0">
                <a:pos x="connsiteX3" y="connsiteY3"/>
              </a:cxn>
            </a:cxnLst>
            <a:rect l="l" t="t" r="r" b="b"/>
            <a:pathLst>
              <a:path w="12192000" h="5743184">
                <a:moveTo>
                  <a:pt x="0" y="0"/>
                </a:moveTo>
                <a:lnTo>
                  <a:pt x="12192000" y="0"/>
                </a:lnTo>
                <a:lnTo>
                  <a:pt x="12192000" y="5743184"/>
                </a:lnTo>
                <a:lnTo>
                  <a:pt x="0" y="5743184"/>
                </a:lnTo>
                <a:close/>
              </a:path>
            </a:pathLst>
          </a:custGeom>
          <a:solidFill>
            <a:schemeClr val="bg1">
              <a:lumMod val="95000"/>
            </a:schemeClr>
          </a:solidFill>
          <a:ln>
            <a:noFill/>
          </a:ln>
          <a:effectLst>
            <a:outerShdw blurRad="152400" dist="38100" dir="5400000" algn="t" rotWithShape="0">
              <a:schemeClr val="accent1">
                <a:lumMod val="50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5" name="PA-任意多边形 64">
            <a:extLst>
              <a:ext uri="{FF2B5EF4-FFF2-40B4-BE49-F238E27FC236}">
                <a16:creationId xmlns:a16="http://schemas.microsoft.com/office/drawing/2014/main" xmlns="" id="{71DE2D59-7253-4776-B305-CD9C55243989}"/>
              </a:ext>
            </a:extLst>
          </p:cNvPr>
          <p:cNvSpPr/>
          <p:nvPr>
            <p:custDataLst>
              <p:tags r:id="rId3"/>
            </p:custDataLst>
          </p:nvPr>
        </p:nvSpPr>
        <p:spPr>
          <a:xfrm rot="159016" flipH="1" flipV="1">
            <a:off x="4488" y="6055972"/>
            <a:ext cx="12175669" cy="802250"/>
          </a:xfrm>
          <a:custGeom>
            <a:avLst/>
            <a:gdLst>
              <a:gd name="connsiteX0" fmla="*/ 15675 w 12175669"/>
              <a:gd name="connsiteY0" fmla="*/ 802250 h 802250"/>
              <a:gd name="connsiteX1" fmla="*/ 0 w 12175669"/>
              <a:gd name="connsiteY1" fmla="*/ 563247 h 802250"/>
              <a:gd name="connsiteX2" fmla="*/ 12167998 w 12175669"/>
              <a:gd name="connsiteY2" fmla="*/ 4 h 802250"/>
              <a:gd name="connsiteX3" fmla="*/ 12168113 w 12175669"/>
              <a:gd name="connsiteY3" fmla="*/ 0 h 802250"/>
              <a:gd name="connsiteX4" fmla="*/ 12175669 w 12175669"/>
              <a:gd name="connsiteY4" fmla="*/ 163251 h 802250"/>
              <a:gd name="connsiteX5" fmla="*/ 11259244 w 12175669"/>
              <a:gd name="connsiteY5" fmla="*/ 166634 h 802250"/>
              <a:gd name="connsiteX6" fmla="*/ 714616 w 12175669"/>
              <a:gd name="connsiteY6" fmla="*/ 722083 h 80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5669" h="802250">
                <a:moveTo>
                  <a:pt x="15675" y="802250"/>
                </a:moveTo>
                <a:lnTo>
                  <a:pt x="0" y="563247"/>
                </a:lnTo>
                <a:lnTo>
                  <a:pt x="12167998" y="4"/>
                </a:lnTo>
                <a:lnTo>
                  <a:pt x="12168113" y="0"/>
                </a:lnTo>
                <a:lnTo>
                  <a:pt x="12175669" y="163251"/>
                </a:lnTo>
                <a:lnTo>
                  <a:pt x="11259244" y="166634"/>
                </a:lnTo>
                <a:cubicBezTo>
                  <a:pt x="7315435" y="195812"/>
                  <a:pt x="3684251" y="397937"/>
                  <a:pt x="714616" y="722083"/>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lumMod val="95000"/>
                </a:schemeClr>
              </a:solidFill>
            </a:endParaRPr>
          </a:p>
        </p:txBody>
      </p:sp>
      <p:pic>
        <p:nvPicPr>
          <p:cNvPr id="73" name="PA-图片 72" descr="建筑与房屋的城市空拍图&#10;&#10;描述已自动生成">
            <a:extLst>
              <a:ext uri="{FF2B5EF4-FFF2-40B4-BE49-F238E27FC236}">
                <a16:creationId xmlns:a16="http://schemas.microsoft.com/office/drawing/2014/main" xmlns="" id="{CAB9237E-D1EA-4AD5-8AB7-7083FE8463FD}"/>
              </a:ext>
            </a:extLst>
          </p:cNvPr>
          <p:cNvPicPr>
            <a:picLocks noChangeAspect="1"/>
          </p:cNvPicPr>
          <p:nvPr>
            <p:custDataLst>
              <p:tags r:id="rId4"/>
            </p:custDataLst>
          </p:nvPr>
        </p:nvPicPr>
        <p:blipFill rotWithShape="1">
          <a:blip r:embed="rId36" cstate="screen">
            <a:extLst>
              <a:ext uri="{28A0092B-C50C-407E-A947-70E740481C1C}">
                <a14:useLocalDpi xmlns:a14="http://schemas.microsoft.com/office/drawing/2010/main"/>
              </a:ext>
            </a:extLst>
          </a:blip>
          <a:srcRect b="-504"/>
          <a:stretch/>
        </p:blipFill>
        <p:spPr>
          <a:xfrm flipH="1">
            <a:off x="-7551" y="-1"/>
            <a:ext cx="12192011" cy="6904077"/>
          </a:xfrm>
          <a:prstGeom prst="rect">
            <a:avLst/>
          </a:prstGeom>
          <a:solidFill>
            <a:schemeClr val="accent1"/>
          </a:solidFill>
        </p:spPr>
      </p:pic>
      <p:sp>
        <p:nvSpPr>
          <p:cNvPr id="136" name="PA-任意多边形 135">
            <a:extLst>
              <a:ext uri="{FF2B5EF4-FFF2-40B4-BE49-F238E27FC236}">
                <a16:creationId xmlns:a16="http://schemas.microsoft.com/office/drawing/2014/main" xmlns="" id="{7DACFACB-A82F-41CF-8D01-692A37DDBA66}"/>
              </a:ext>
            </a:extLst>
          </p:cNvPr>
          <p:cNvSpPr/>
          <p:nvPr>
            <p:custDataLst>
              <p:tags r:id="rId5"/>
            </p:custDataLst>
          </p:nvPr>
        </p:nvSpPr>
        <p:spPr>
          <a:xfrm>
            <a:off x="0" y="0"/>
            <a:ext cx="12192000" cy="6858000"/>
          </a:xfrm>
          <a:custGeom>
            <a:avLst/>
            <a:gdLst>
              <a:gd name="connsiteX0" fmla="*/ 12192000 w 12192000"/>
              <a:gd name="connsiteY0" fmla="*/ 2621025 h 6858000"/>
              <a:gd name="connsiteX1" fmla="*/ 12192000 w 12192000"/>
              <a:gd name="connsiteY1" fmla="*/ 6858000 h 6858000"/>
              <a:gd name="connsiteX2" fmla="*/ 1 w 12192000"/>
              <a:gd name="connsiteY2" fmla="*/ 6858000 h 6858000"/>
              <a:gd name="connsiteX3" fmla="*/ 1 w 12192000"/>
              <a:gd name="connsiteY3" fmla="*/ 6233254 h 6858000"/>
              <a:gd name="connsiteX4" fmla="*/ 820882 w 12192000"/>
              <a:gd name="connsiteY4" fmla="*/ 5948950 h 6858000"/>
              <a:gd name="connsiteX5" fmla="*/ 6598919 w 12192000"/>
              <a:gd name="connsiteY5" fmla="*/ 4058512 h 6858000"/>
              <a:gd name="connsiteX6" fmla="*/ 11582399 w 12192000"/>
              <a:gd name="connsiteY6" fmla="*/ 2745511 h 6858000"/>
              <a:gd name="connsiteX7" fmla="*/ 0 w 12192000"/>
              <a:gd name="connsiteY7" fmla="*/ 0 h 6858000"/>
              <a:gd name="connsiteX8" fmla="*/ 12192000 w 12192000"/>
              <a:gd name="connsiteY8" fmla="*/ 0 h 6858000"/>
              <a:gd name="connsiteX9" fmla="*/ 12192000 w 12192000"/>
              <a:gd name="connsiteY9" fmla="*/ 399909 h 6858000"/>
              <a:gd name="connsiteX10" fmla="*/ 12192000 w 12192000"/>
              <a:gd name="connsiteY10" fmla="*/ 1675738 h 6858000"/>
              <a:gd name="connsiteX11" fmla="*/ 12192000 w 12192000"/>
              <a:gd name="connsiteY11" fmla="*/ 2462972 h 6858000"/>
              <a:gd name="connsiteX12" fmla="*/ 11640311 w 12192000"/>
              <a:gd name="connsiteY12" fmla="*/ 2586513 h 6858000"/>
              <a:gd name="connsiteX13" fmla="*/ 8738615 w 12192000"/>
              <a:gd name="connsiteY13" fmla="*/ 3323889 h 6858000"/>
              <a:gd name="connsiteX14" fmla="*/ 549549 w 12192000"/>
              <a:gd name="connsiteY14" fmla="*/ 5775361 h 6858000"/>
              <a:gd name="connsiteX15" fmla="*/ 1 w 12192000"/>
              <a:gd name="connsiteY15" fmla="*/ 5947087 h 6858000"/>
              <a:gd name="connsiteX16" fmla="*/ 0 w 12192000"/>
              <a:gd name="connsiteY16" fmla="*/ 5947052 h 6858000"/>
              <a:gd name="connsiteX17" fmla="*/ 0 w 12192000"/>
              <a:gd name="connsiteY17" fmla="*/ 1675738 h 6858000"/>
              <a:gd name="connsiteX18" fmla="*/ 0 w 12192000"/>
              <a:gd name="connsiteY18" fmla="*/ 39990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0" h="6858000">
                <a:moveTo>
                  <a:pt x="12192000" y="2621025"/>
                </a:moveTo>
                <a:lnTo>
                  <a:pt x="12192000" y="6858000"/>
                </a:lnTo>
                <a:lnTo>
                  <a:pt x="1" y="6858000"/>
                </a:lnTo>
                <a:lnTo>
                  <a:pt x="1" y="6233254"/>
                </a:lnTo>
                <a:lnTo>
                  <a:pt x="820882" y="5948950"/>
                </a:lnTo>
                <a:cubicBezTo>
                  <a:pt x="2795942" y="5268625"/>
                  <a:pt x="4907547" y="4567928"/>
                  <a:pt x="6598919" y="4058512"/>
                </a:cubicBezTo>
                <a:cubicBezTo>
                  <a:pt x="8531917" y="3476322"/>
                  <a:pt x="9921239" y="3179003"/>
                  <a:pt x="11582399" y="2745511"/>
                </a:cubicBezTo>
                <a:close/>
                <a:moveTo>
                  <a:pt x="0" y="0"/>
                </a:moveTo>
                <a:lnTo>
                  <a:pt x="12192000" y="0"/>
                </a:lnTo>
                <a:lnTo>
                  <a:pt x="12192000" y="399909"/>
                </a:lnTo>
                <a:lnTo>
                  <a:pt x="12192000" y="1675738"/>
                </a:lnTo>
                <a:lnTo>
                  <a:pt x="12192000" y="2462972"/>
                </a:lnTo>
                <a:lnTo>
                  <a:pt x="11640311" y="2586513"/>
                </a:lnTo>
                <a:cubicBezTo>
                  <a:pt x="10634471" y="2821109"/>
                  <a:pt x="10703051" y="2775985"/>
                  <a:pt x="8738615" y="3323889"/>
                </a:cubicBezTo>
                <a:cubicBezTo>
                  <a:pt x="6896957" y="3837548"/>
                  <a:pt x="3350620" y="4902785"/>
                  <a:pt x="549549" y="5775361"/>
                </a:cubicBezTo>
                <a:lnTo>
                  <a:pt x="1" y="5947087"/>
                </a:lnTo>
                <a:lnTo>
                  <a:pt x="0" y="5947052"/>
                </a:lnTo>
                <a:lnTo>
                  <a:pt x="0" y="1675738"/>
                </a:lnTo>
                <a:lnTo>
                  <a:pt x="0" y="399909"/>
                </a:lnTo>
                <a:close/>
              </a:path>
            </a:pathLst>
          </a:custGeom>
          <a:gradFill>
            <a:gsLst>
              <a:gs pos="49664">
                <a:schemeClr val="accent1"/>
              </a:gs>
              <a:gs pos="92000">
                <a:schemeClr val="accent1">
                  <a:alpha val="95000"/>
                </a:schemeClr>
              </a:gs>
              <a:gs pos="8000">
                <a:schemeClr val="accent2">
                  <a:alpha val="9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4" name="PA-组合 3">
            <a:extLst>
              <a:ext uri="{FF2B5EF4-FFF2-40B4-BE49-F238E27FC236}">
                <a16:creationId xmlns:a16="http://schemas.microsoft.com/office/drawing/2014/main" xmlns="" id="{9EB95E7B-4589-4CAF-AC25-890A63AA48BB}"/>
              </a:ext>
            </a:extLst>
          </p:cNvPr>
          <p:cNvGrpSpPr/>
          <p:nvPr>
            <p:custDataLst>
              <p:tags r:id="rId6"/>
            </p:custDataLst>
          </p:nvPr>
        </p:nvGrpSpPr>
        <p:grpSpPr>
          <a:xfrm>
            <a:off x="624840" y="2777898"/>
            <a:ext cx="2555029" cy="2411908"/>
            <a:chOff x="624840" y="2777898"/>
            <a:chExt cx="2555029" cy="2411908"/>
          </a:xfrm>
        </p:grpSpPr>
        <p:cxnSp>
          <p:nvCxnSpPr>
            <p:cNvPr id="88" name="PA-直接连接符 87">
              <a:extLst>
                <a:ext uri="{FF2B5EF4-FFF2-40B4-BE49-F238E27FC236}">
                  <a16:creationId xmlns:a16="http://schemas.microsoft.com/office/drawing/2014/main" xmlns="" id="{538D02AF-4C23-49D1-BD0C-53AA87AD5370}"/>
                </a:ext>
              </a:extLst>
            </p:cNvPr>
            <p:cNvCxnSpPr>
              <a:cxnSpLocks/>
            </p:cNvCxnSpPr>
            <p:nvPr>
              <p:custDataLst>
                <p:tags r:id="rId32"/>
              </p:custDataLst>
            </p:nvPr>
          </p:nvCxnSpPr>
          <p:spPr>
            <a:xfrm flipV="1">
              <a:off x="624840" y="3056206"/>
              <a:ext cx="0" cy="2133600"/>
            </a:xfrm>
            <a:prstGeom prst="line">
              <a:avLst/>
            </a:prstGeom>
            <a:ln>
              <a:gradFill>
                <a:gsLst>
                  <a:gs pos="100000">
                    <a:schemeClr val="accent3"/>
                  </a:gs>
                  <a:gs pos="0">
                    <a:schemeClr val="accent3">
                      <a:alpha val="0"/>
                    </a:schemeClr>
                  </a:gs>
                </a:gsLst>
                <a:lin ang="5400000" scaled="1"/>
              </a:gradFill>
              <a:tailEnd type="oval"/>
            </a:ln>
          </p:spPr>
          <p:style>
            <a:lnRef idx="1">
              <a:schemeClr val="accent1"/>
            </a:lnRef>
            <a:fillRef idx="0">
              <a:schemeClr val="accent1"/>
            </a:fillRef>
            <a:effectRef idx="0">
              <a:schemeClr val="accent1"/>
            </a:effectRef>
            <a:fontRef idx="minor">
              <a:schemeClr val="tx1"/>
            </a:fontRef>
          </p:style>
        </p:cxnSp>
        <p:grpSp>
          <p:nvGrpSpPr>
            <p:cNvPr id="101" name="组合 100">
              <a:extLst>
                <a:ext uri="{FF2B5EF4-FFF2-40B4-BE49-F238E27FC236}">
                  <a16:creationId xmlns:a16="http://schemas.microsoft.com/office/drawing/2014/main" xmlns="" id="{0B5AFF5B-3746-4CAC-AF19-0A951BD9B918}"/>
                </a:ext>
              </a:extLst>
            </p:cNvPr>
            <p:cNvGrpSpPr/>
            <p:nvPr/>
          </p:nvGrpSpPr>
          <p:grpSpPr>
            <a:xfrm>
              <a:off x="696728" y="2777898"/>
              <a:ext cx="2483141" cy="1006266"/>
              <a:chOff x="1047248" y="2983052"/>
              <a:chExt cx="2483141" cy="1006266"/>
            </a:xfrm>
          </p:grpSpPr>
          <p:sp>
            <p:nvSpPr>
              <p:cNvPr id="95" name="PA-文本框 94">
                <a:extLst>
                  <a:ext uri="{FF2B5EF4-FFF2-40B4-BE49-F238E27FC236}">
                    <a16:creationId xmlns:a16="http://schemas.microsoft.com/office/drawing/2014/main" xmlns="" id="{7FEC9A7A-1FA3-44FE-BFF4-B843BBAE86C0}"/>
                  </a:ext>
                </a:extLst>
              </p:cNvPr>
              <p:cNvSpPr txBox="1"/>
              <p:nvPr>
                <p:custDataLst>
                  <p:tags r:id="rId33"/>
                </p:custDataLst>
              </p:nvPr>
            </p:nvSpPr>
            <p:spPr>
              <a:xfrm>
                <a:off x="1047248" y="2983052"/>
                <a:ext cx="2483141" cy="470963"/>
              </a:xfrm>
              <a:prstGeom prst="rect">
                <a:avLst/>
              </a:prstGeom>
            </p:spPr>
            <p:txBody>
              <a:bodyPr wrap="square">
                <a:spAutoFit/>
              </a:bodyPr>
              <a:lstStyle>
                <a:defPPr>
                  <a:defRPr lang="en-US"/>
                </a:defPPr>
                <a:lvl1pPr>
                  <a:defRPr/>
                </a:lvl1pPr>
              </a:lstStyle>
              <a:p>
                <a:pPr marL="0" marR="0" lvl="0" indent="0" defTabSz="387111" rtl="0" eaLnBrk="1" fontAlgn="auto" latinLnBrk="0" hangingPunct="1">
                  <a:lnSpc>
                    <a:spcPct val="150000"/>
                  </a:lnSpc>
                  <a:spcBef>
                    <a:spcPts val="0"/>
                  </a:spcBef>
                  <a:spcAft>
                    <a:spcPts val="0"/>
                  </a:spcAft>
                  <a:buClrTx/>
                  <a:buSzTx/>
                  <a:buFontTx/>
                  <a:buNone/>
                  <a:tabLst/>
                  <a:defRPr/>
                </a:pPr>
                <a:r>
                  <a:rPr lang="en-US" altLang="zh-CN" dirty="0">
                    <a:gradFill>
                      <a:gsLst>
                        <a:gs pos="100000">
                          <a:schemeClr val="accent3">
                            <a:lumMod val="75000"/>
                          </a:schemeClr>
                        </a:gs>
                        <a:gs pos="0">
                          <a:schemeClr val="accent3"/>
                        </a:gs>
                      </a:gsLst>
                      <a:lin ang="5400000" scaled="0"/>
                    </a:gradFill>
                    <a:latin typeface="+mj-ea"/>
                    <a:ea typeface="+mj-ea"/>
                    <a:sym typeface="Gill Sans" panose="020B0502020104020203"/>
                  </a:rPr>
                  <a:t>20XX 6</a:t>
                </a:r>
                <a:r>
                  <a:rPr lang="zh-CN" altLang="en-US" dirty="0">
                    <a:gradFill>
                      <a:gsLst>
                        <a:gs pos="100000">
                          <a:schemeClr val="accent3">
                            <a:lumMod val="75000"/>
                          </a:schemeClr>
                        </a:gs>
                        <a:gs pos="0">
                          <a:schemeClr val="accent3"/>
                        </a:gs>
                      </a:gsLst>
                      <a:lin ang="5400000" scaled="0"/>
                    </a:gradFill>
                    <a:latin typeface="+mj-ea"/>
                    <a:ea typeface="+mj-ea"/>
                    <a:sym typeface="Gill Sans" panose="020B0502020104020203"/>
                  </a:rPr>
                  <a:t>月</a:t>
                </a:r>
                <a:endParaRPr kumimoji="0" lang="en-US" altLang="zh-CN" b="0" i="0" u="none" strike="noStrike" kern="1200" cap="none" spc="0" normalizeH="0" baseline="0" noProof="0" dirty="0">
                  <a:ln>
                    <a:noFill/>
                  </a:ln>
                  <a:gradFill>
                    <a:gsLst>
                      <a:gs pos="100000">
                        <a:schemeClr val="accent3">
                          <a:lumMod val="75000"/>
                        </a:schemeClr>
                      </a:gs>
                      <a:gs pos="0">
                        <a:schemeClr val="accent3"/>
                      </a:gs>
                    </a:gsLst>
                    <a:lin ang="5400000" scaled="0"/>
                  </a:gradFill>
                  <a:effectLst/>
                  <a:uLnTx/>
                  <a:uFillTx/>
                  <a:latin typeface="+mj-ea"/>
                  <a:ea typeface="+mj-ea"/>
                  <a:cs typeface="+mn-cs"/>
                  <a:sym typeface="Gill Sans" panose="020B0502020104020203"/>
                </a:endParaRPr>
              </a:p>
            </p:txBody>
          </p:sp>
          <p:sp>
            <p:nvSpPr>
              <p:cNvPr id="96" name="PA-文本框 95">
                <a:extLst>
                  <a:ext uri="{FF2B5EF4-FFF2-40B4-BE49-F238E27FC236}">
                    <a16:creationId xmlns:a16="http://schemas.microsoft.com/office/drawing/2014/main" xmlns="" id="{014A6700-7350-4F93-9B43-7240E3A1EA9F}"/>
                  </a:ext>
                </a:extLst>
              </p:cNvPr>
              <p:cNvSpPr txBox="1"/>
              <p:nvPr>
                <p:custDataLst>
                  <p:tags r:id="rId34"/>
                </p:custDataLst>
              </p:nvPr>
            </p:nvSpPr>
            <p:spPr>
              <a:xfrm>
                <a:off x="1047248" y="3392488"/>
                <a:ext cx="2325101" cy="596830"/>
              </a:xfrm>
              <a:prstGeom prst="rect">
                <a:avLst/>
              </a:prstGeom>
            </p:spPr>
            <p:txBody>
              <a:bodyPr wrap="square">
                <a:spAutoFit/>
              </a:bodyPr>
              <a:lstStyle>
                <a:defPPr>
                  <a:defRPr lang="en-US"/>
                </a:defPPr>
                <a:lvl1pPr>
                  <a:defRPr/>
                </a:lvl1pPr>
              </a:lstStyle>
              <a:p>
                <a:pPr defTabSz="387111">
                  <a:lnSpc>
                    <a:spcPct val="120000"/>
                  </a:lnSpc>
                  <a:defRPr/>
                </a:pPr>
                <a:r>
                  <a:rPr kumimoji="0" lang="zh-CN" altLang="en-US" sz="1400" b="0" i="0" u="none" strike="noStrike" kern="1200" cap="none" spc="0" normalizeH="0" baseline="0" noProof="0" dirty="0">
                    <a:ln>
                      <a:noFill/>
                    </a:ln>
                    <a:solidFill>
                      <a:schemeClr val="bg1">
                        <a:lumMod val="95000"/>
                      </a:schemeClr>
                    </a:solidFill>
                    <a:effectLst/>
                    <a:uLnTx/>
                    <a:uFillTx/>
                    <a:latin typeface="+mn-ea"/>
                    <a:cs typeface="+mn-cs"/>
                    <a:sym typeface="Gill Sans" panose="020B0502020104020203"/>
                  </a:rPr>
                  <a:t>请输入你的内容请输入你的内容请输入你的内容请输</a:t>
                </a:r>
                <a:endParaRPr kumimoji="0" lang="en-US" altLang="zh-CN" sz="1400" b="0" i="0" u="none" strike="noStrike" kern="1200" cap="none" spc="0" normalizeH="0" baseline="0" noProof="0" dirty="0">
                  <a:ln>
                    <a:noFill/>
                  </a:ln>
                  <a:solidFill>
                    <a:schemeClr val="bg1">
                      <a:lumMod val="95000"/>
                    </a:schemeClr>
                  </a:solidFill>
                  <a:effectLst/>
                  <a:uLnTx/>
                  <a:uFillTx/>
                  <a:latin typeface="+mn-ea"/>
                  <a:cs typeface="+mn-cs"/>
                  <a:sym typeface="Gill Sans" panose="020B0502020104020203"/>
                </a:endParaRPr>
              </a:p>
            </p:txBody>
          </p:sp>
        </p:grpSp>
      </p:grpSp>
      <p:grpSp>
        <p:nvGrpSpPr>
          <p:cNvPr id="5" name="PA-组合 4">
            <a:extLst>
              <a:ext uri="{FF2B5EF4-FFF2-40B4-BE49-F238E27FC236}">
                <a16:creationId xmlns:a16="http://schemas.microsoft.com/office/drawing/2014/main" xmlns="" id="{36792838-8DD0-4926-B25E-3D7163AB2E5C}"/>
              </a:ext>
            </a:extLst>
          </p:cNvPr>
          <p:cNvGrpSpPr/>
          <p:nvPr>
            <p:custDataLst>
              <p:tags r:id="rId7"/>
            </p:custDataLst>
          </p:nvPr>
        </p:nvGrpSpPr>
        <p:grpSpPr>
          <a:xfrm>
            <a:off x="4114800" y="2007113"/>
            <a:ext cx="2641174" cy="2530474"/>
            <a:chOff x="4114800" y="2007113"/>
            <a:chExt cx="2641174" cy="2530474"/>
          </a:xfrm>
        </p:grpSpPr>
        <p:cxnSp>
          <p:nvCxnSpPr>
            <p:cNvPr id="90" name="PA-直接连接符 89">
              <a:extLst>
                <a:ext uri="{FF2B5EF4-FFF2-40B4-BE49-F238E27FC236}">
                  <a16:creationId xmlns:a16="http://schemas.microsoft.com/office/drawing/2014/main" xmlns="" id="{6DB75081-F5CA-4FB9-AB05-A3C12D36AAD7}"/>
                </a:ext>
              </a:extLst>
            </p:cNvPr>
            <p:cNvCxnSpPr>
              <a:cxnSpLocks/>
            </p:cNvCxnSpPr>
            <p:nvPr>
              <p:custDataLst>
                <p:tags r:id="rId29"/>
              </p:custDataLst>
            </p:nvPr>
          </p:nvCxnSpPr>
          <p:spPr>
            <a:xfrm flipV="1">
              <a:off x="4114800" y="2263726"/>
              <a:ext cx="0" cy="2273861"/>
            </a:xfrm>
            <a:prstGeom prst="line">
              <a:avLst/>
            </a:prstGeom>
            <a:ln>
              <a:gradFill>
                <a:gsLst>
                  <a:gs pos="100000">
                    <a:schemeClr val="accent3"/>
                  </a:gs>
                  <a:gs pos="0">
                    <a:schemeClr val="accent3">
                      <a:alpha val="0"/>
                    </a:schemeClr>
                  </a:gs>
                </a:gsLst>
                <a:lin ang="5400000" scaled="1"/>
              </a:gradFill>
              <a:tailEnd type="oval"/>
            </a:ln>
          </p:spPr>
          <p:style>
            <a:lnRef idx="1">
              <a:schemeClr val="accent1"/>
            </a:lnRef>
            <a:fillRef idx="0">
              <a:schemeClr val="accent1"/>
            </a:fillRef>
            <a:effectRef idx="0">
              <a:schemeClr val="accent1"/>
            </a:effectRef>
            <a:fontRef idx="minor">
              <a:schemeClr val="tx1"/>
            </a:fontRef>
          </p:style>
        </p:cxnSp>
        <p:grpSp>
          <p:nvGrpSpPr>
            <p:cNvPr id="102" name="组合 101">
              <a:extLst>
                <a:ext uri="{FF2B5EF4-FFF2-40B4-BE49-F238E27FC236}">
                  <a16:creationId xmlns:a16="http://schemas.microsoft.com/office/drawing/2014/main" xmlns="" id="{7B01B8F3-4CC6-45CE-A401-2E45596D3188}"/>
                </a:ext>
              </a:extLst>
            </p:cNvPr>
            <p:cNvGrpSpPr/>
            <p:nvPr/>
          </p:nvGrpSpPr>
          <p:grpSpPr>
            <a:xfrm>
              <a:off x="4272833" y="2007113"/>
              <a:ext cx="2483141" cy="1006266"/>
              <a:chOff x="1047248" y="2983052"/>
              <a:chExt cx="2483141" cy="1006266"/>
            </a:xfrm>
          </p:grpSpPr>
          <p:sp>
            <p:nvSpPr>
              <p:cNvPr id="103" name="PA-文本框 102">
                <a:extLst>
                  <a:ext uri="{FF2B5EF4-FFF2-40B4-BE49-F238E27FC236}">
                    <a16:creationId xmlns:a16="http://schemas.microsoft.com/office/drawing/2014/main" xmlns="" id="{C7DC5098-6D4D-4256-AB1C-735B8F0E7DCE}"/>
                  </a:ext>
                </a:extLst>
              </p:cNvPr>
              <p:cNvSpPr txBox="1"/>
              <p:nvPr>
                <p:custDataLst>
                  <p:tags r:id="rId30"/>
                </p:custDataLst>
              </p:nvPr>
            </p:nvSpPr>
            <p:spPr>
              <a:xfrm>
                <a:off x="1047248" y="2983052"/>
                <a:ext cx="2483141" cy="470963"/>
              </a:xfrm>
              <a:prstGeom prst="rect">
                <a:avLst/>
              </a:prstGeom>
            </p:spPr>
            <p:txBody>
              <a:bodyPr wrap="square">
                <a:spAutoFit/>
              </a:bodyPr>
              <a:lstStyle>
                <a:defPPr>
                  <a:defRPr lang="en-US"/>
                </a:defPPr>
                <a:lvl1pPr>
                  <a:defRPr/>
                </a:lvl1pPr>
              </a:lstStyle>
              <a:p>
                <a:pPr defTabSz="387111">
                  <a:lnSpc>
                    <a:spcPct val="150000"/>
                  </a:lnSpc>
                  <a:defRPr/>
                </a:pPr>
                <a:r>
                  <a:rPr lang="en-US" altLang="zh-CN" dirty="0">
                    <a:gradFill>
                      <a:gsLst>
                        <a:gs pos="100000">
                          <a:schemeClr val="accent3">
                            <a:lumMod val="75000"/>
                          </a:schemeClr>
                        </a:gs>
                        <a:gs pos="0">
                          <a:schemeClr val="accent3"/>
                        </a:gs>
                      </a:gsLst>
                      <a:lin ang="5400000" scaled="0"/>
                    </a:gradFill>
                    <a:latin typeface="+mj-ea"/>
                    <a:ea typeface="+mj-ea"/>
                    <a:sym typeface="Gill Sans" panose="020B0502020104020203"/>
                  </a:rPr>
                  <a:t>20XX 6</a:t>
                </a:r>
                <a:r>
                  <a:rPr lang="zh-CN" altLang="en-US" dirty="0">
                    <a:gradFill>
                      <a:gsLst>
                        <a:gs pos="100000">
                          <a:schemeClr val="accent3">
                            <a:lumMod val="75000"/>
                          </a:schemeClr>
                        </a:gs>
                        <a:gs pos="0">
                          <a:schemeClr val="accent3"/>
                        </a:gs>
                      </a:gsLst>
                      <a:lin ang="5400000" scaled="0"/>
                    </a:gradFill>
                    <a:latin typeface="+mj-ea"/>
                    <a:ea typeface="+mj-ea"/>
                    <a:sym typeface="Gill Sans" panose="020B0502020104020203"/>
                  </a:rPr>
                  <a:t>月</a:t>
                </a:r>
                <a:endParaRPr lang="en-US" altLang="zh-CN" dirty="0">
                  <a:gradFill>
                    <a:gsLst>
                      <a:gs pos="100000">
                        <a:schemeClr val="accent3">
                          <a:lumMod val="75000"/>
                        </a:schemeClr>
                      </a:gs>
                      <a:gs pos="0">
                        <a:schemeClr val="accent3"/>
                      </a:gs>
                    </a:gsLst>
                    <a:lin ang="5400000" scaled="0"/>
                  </a:gradFill>
                  <a:latin typeface="+mj-ea"/>
                  <a:ea typeface="+mj-ea"/>
                  <a:sym typeface="Gill Sans" panose="020B0502020104020203"/>
                </a:endParaRPr>
              </a:p>
            </p:txBody>
          </p:sp>
          <p:sp>
            <p:nvSpPr>
              <p:cNvPr id="104" name="PA-文本框 103">
                <a:extLst>
                  <a:ext uri="{FF2B5EF4-FFF2-40B4-BE49-F238E27FC236}">
                    <a16:creationId xmlns:a16="http://schemas.microsoft.com/office/drawing/2014/main" xmlns="" id="{0EEE29EE-7B55-4FC3-B24D-22510AC9F1AF}"/>
                  </a:ext>
                </a:extLst>
              </p:cNvPr>
              <p:cNvSpPr txBox="1"/>
              <p:nvPr>
                <p:custDataLst>
                  <p:tags r:id="rId31"/>
                </p:custDataLst>
              </p:nvPr>
            </p:nvSpPr>
            <p:spPr>
              <a:xfrm>
                <a:off x="1047248" y="3392488"/>
                <a:ext cx="2325101" cy="596830"/>
              </a:xfrm>
              <a:prstGeom prst="rect">
                <a:avLst/>
              </a:prstGeom>
            </p:spPr>
            <p:txBody>
              <a:bodyPr wrap="square">
                <a:spAutoFit/>
              </a:bodyPr>
              <a:lstStyle>
                <a:defPPr>
                  <a:defRPr lang="en-US"/>
                </a:defPPr>
                <a:lvl1pPr>
                  <a:defRPr/>
                </a:lvl1pPr>
              </a:lstStyle>
              <a:p>
                <a:pPr defTabSz="387111">
                  <a:lnSpc>
                    <a:spcPct val="120000"/>
                  </a:lnSpc>
                  <a:defRPr/>
                </a:pPr>
                <a:r>
                  <a:rPr kumimoji="0" lang="zh-CN" altLang="en-US" sz="1400" b="0" i="0" u="none" strike="noStrike" kern="1200" cap="none" spc="0" normalizeH="0" baseline="0" noProof="0" dirty="0">
                    <a:ln>
                      <a:noFill/>
                    </a:ln>
                    <a:solidFill>
                      <a:schemeClr val="bg1">
                        <a:lumMod val="95000"/>
                      </a:schemeClr>
                    </a:solidFill>
                    <a:effectLst/>
                    <a:uLnTx/>
                    <a:uFillTx/>
                    <a:latin typeface="+mn-ea"/>
                    <a:cs typeface="+mn-cs"/>
                    <a:sym typeface="Gill Sans" panose="020B0502020104020203"/>
                  </a:rPr>
                  <a:t>请输入你的内容请输入你的内容请输入你的内容请输</a:t>
                </a:r>
                <a:endParaRPr kumimoji="0" lang="en-US" altLang="zh-CN" sz="1400" b="0" i="0" u="none" strike="noStrike" kern="1200" cap="none" spc="0" normalizeH="0" baseline="0" noProof="0" dirty="0">
                  <a:ln>
                    <a:noFill/>
                  </a:ln>
                  <a:solidFill>
                    <a:schemeClr val="bg1">
                      <a:lumMod val="95000"/>
                    </a:schemeClr>
                  </a:solidFill>
                  <a:effectLst/>
                  <a:uLnTx/>
                  <a:uFillTx/>
                  <a:latin typeface="+mn-ea"/>
                  <a:cs typeface="+mn-cs"/>
                  <a:sym typeface="Gill Sans" panose="020B0502020104020203"/>
                </a:endParaRPr>
              </a:p>
            </p:txBody>
          </p:sp>
        </p:grpSp>
      </p:grpSp>
      <p:grpSp>
        <p:nvGrpSpPr>
          <p:cNvPr id="6" name="PA-组合 5">
            <a:extLst>
              <a:ext uri="{FF2B5EF4-FFF2-40B4-BE49-F238E27FC236}">
                <a16:creationId xmlns:a16="http://schemas.microsoft.com/office/drawing/2014/main" xmlns="" id="{273D9F28-3078-4D98-A7AB-237478FD3F03}"/>
              </a:ext>
            </a:extLst>
          </p:cNvPr>
          <p:cNvGrpSpPr/>
          <p:nvPr>
            <p:custDataLst>
              <p:tags r:id="rId8"/>
            </p:custDataLst>
          </p:nvPr>
        </p:nvGrpSpPr>
        <p:grpSpPr>
          <a:xfrm>
            <a:off x="7421880" y="1394383"/>
            <a:ext cx="2666021" cy="2061164"/>
            <a:chOff x="7421880" y="1394383"/>
            <a:chExt cx="2666021" cy="2061164"/>
          </a:xfrm>
        </p:grpSpPr>
        <p:cxnSp>
          <p:nvCxnSpPr>
            <p:cNvPr id="91" name="PA-直接连接符 90">
              <a:extLst>
                <a:ext uri="{FF2B5EF4-FFF2-40B4-BE49-F238E27FC236}">
                  <a16:creationId xmlns:a16="http://schemas.microsoft.com/office/drawing/2014/main" xmlns="" id="{44231955-32BC-410D-93BA-82B5E18086DF}"/>
                </a:ext>
              </a:extLst>
            </p:cNvPr>
            <p:cNvCxnSpPr>
              <a:cxnSpLocks/>
            </p:cNvCxnSpPr>
            <p:nvPr>
              <p:custDataLst>
                <p:tags r:id="rId26"/>
              </p:custDataLst>
            </p:nvPr>
          </p:nvCxnSpPr>
          <p:spPr>
            <a:xfrm flipV="1">
              <a:off x="7421880" y="1593166"/>
              <a:ext cx="0" cy="1862381"/>
            </a:xfrm>
            <a:prstGeom prst="line">
              <a:avLst/>
            </a:prstGeom>
            <a:ln>
              <a:gradFill>
                <a:gsLst>
                  <a:gs pos="100000">
                    <a:schemeClr val="accent3"/>
                  </a:gs>
                  <a:gs pos="0">
                    <a:schemeClr val="accent3">
                      <a:alpha val="0"/>
                    </a:schemeClr>
                  </a:gs>
                </a:gsLst>
                <a:lin ang="5400000" scaled="1"/>
              </a:gradFill>
              <a:tailEnd type="oval"/>
            </a:ln>
          </p:spPr>
          <p:style>
            <a:lnRef idx="1">
              <a:schemeClr val="accent1"/>
            </a:lnRef>
            <a:fillRef idx="0">
              <a:schemeClr val="accent1"/>
            </a:fillRef>
            <a:effectRef idx="0">
              <a:schemeClr val="accent1"/>
            </a:effectRef>
            <a:fontRef idx="minor">
              <a:schemeClr val="tx1"/>
            </a:fontRef>
          </p:style>
        </p:cxnSp>
        <p:grpSp>
          <p:nvGrpSpPr>
            <p:cNvPr id="106" name="组合 105">
              <a:extLst>
                <a:ext uri="{FF2B5EF4-FFF2-40B4-BE49-F238E27FC236}">
                  <a16:creationId xmlns:a16="http://schemas.microsoft.com/office/drawing/2014/main" xmlns="" id="{8AE28FC1-9D61-45DA-A558-4E80F9A1BD49}"/>
                </a:ext>
              </a:extLst>
            </p:cNvPr>
            <p:cNvGrpSpPr/>
            <p:nvPr/>
          </p:nvGrpSpPr>
          <p:grpSpPr>
            <a:xfrm>
              <a:off x="7604760" y="1394383"/>
              <a:ext cx="2483141" cy="1006266"/>
              <a:chOff x="1047248" y="2983052"/>
              <a:chExt cx="2483141" cy="1006266"/>
            </a:xfrm>
          </p:grpSpPr>
          <p:sp>
            <p:nvSpPr>
              <p:cNvPr id="107" name="PA-文本框 106">
                <a:extLst>
                  <a:ext uri="{FF2B5EF4-FFF2-40B4-BE49-F238E27FC236}">
                    <a16:creationId xmlns:a16="http://schemas.microsoft.com/office/drawing/2014/main" xmlns="" id="{8A0BC582-385A-4F79-88E2-A6CD8DC5A7F3}"/>
                  </a:ext>
                </a:extLst>
              </p:cNvPr>
              <p:cNvSpPr txBox="1"/>
              <p:nvPr>
                <p:custDataLst>
                  <p:tags r:id="rId27"/>
                </p:custDataLst>
              </p:nvPr>
            </p:nvSpPr>
            <p:spPr>
              <a:xfrm>
                <a:off x="1047248" y="2983052"/>
                <a:ext cx="2483141" cy="470963"/>
              </a:xfrm>
              <a:prstGeom prst="rect">
                <a:avLst/>
              </a:prstGeom>
            </p:spPr>
            <p:txBody>
              <a:bodyPr wrap="square">
                <a:spAutoFit/>
              </a:bodyPr>
              <a:lstStyle>
                <a:defPPr>
                  <a:defRPr lang="en-US"/>
                </a:defPPr>
                <a:lvl1pPr>
                  <a:defRPr/>
                </a:lvl1pPr>
              </a:lstStyle>
              <a:p>
                <a:pPr defTabSz="387111">
                  <a:lnSpc>
                    <a:spcPct val="150000"/>
                  </a:lnSpc>
                  <a:defRPr/>
                </a:pPr>
                <a:r>
                  <a:rPr lang="en-US" altLang="zh-CN" dirty="0">
                    <a:gradFill>
                      <a:gsLst>
                        <a:gs pos="100000">
                          <a:schemeClr val="accent3">
                            <a:lumMod val="75000"/>
                          </a:schemeClr>
                        </a:gs>
                        <a:gs pos="0">
                          <a:schemeClr val="accent3"/>
                        </a:gs>
                      </a:gsLst>
                      <a:lin ang="5400000" scaled="0"/>
                    </a:gradFill>
                    <a:latin typeface="+mj-ea"/>
                    <a:ea typeface="+mj-ea"/>
                    <a:sym typeface="Gill Sans" panose="020B0502020104020203"/>
                  </a:rPr>
                  <a:t>20XX 6</a:t>
                </a:r>
                <a:r>
                  <a:rPr lang="zh-CN" altLang="en-US" dirty="0">
                    <a:gradFill>
                      <a:gsLst>
                        <a:gs pos="100000">
                          <a:schemeClr val="accent3">
                            <a:lumMod val="75000"/>
                          </a:schemeClr>
                        </a:gs>
                        <a:gs pos="0">
                          <a:schemeClr val="accent3"/>
                        </a:gs>
                      </a:gsLst>
                      <a:lin ang="5400000" scaled="0"/>
                    </a:gradFill>
                    <a:latin typeface="+mj-ea"/>
                    <a:ea typeface="+mj-ea"/>
                    <a:sym typeface="Gill Sans" panose="020B0502020104020203"/>
                  </a:rPr>
                  <a:t>月</a:t>
                </a:r>
                <a:endParaRPr lang="en-US" altLang="zh-CN" dirty="0">
                  <a:gradFill>
                    <a:gsLst>
                      <a:gs pos="100000">
                        <a:schemeClr val="accent3">
                          <a:lumMod val="75000"/>
                        </a:schemeClr>
                      </a:gs>
                      <a:gs pos="0">
                        <a:schemeClr val="accent3"/>
                      </a:gs>
                    </a:gsLst>
                    <a:lin ang="5400000" scaled="0"/>
                  </a:gradFill>
                  <a:latin typeface="+mj-ea"/>
                  <a:ea typeface="+mj-ea"/>
                  <a:sym typeface="Gill Sans" panose="020B0502020104020203"/>
                </a:endParaRPr>
              </a:p>
            </p:txBody>
          </p:sp>
          <p:sp>
            <p:nvSpPr>
              <p:cNvPr id="108" name="PA-文本框 107">
                <a:extLst>
                  <a:ext uri="{FF2B5EF4-FFF2-40B4-BE49-F238E27FC236}">
                    <a16:creationId xmlns:a16="http://schemas.microsoft.com/office/drawing/2014/main" xmlns="" id="{234EF0C4-AE18-4FD8-AC4E-16D2C9EEF1C1}"/>
                  </a:ext>
                </a:extLst>
              </p:cNvPr>
              <p:cNvSpPr txBox="1"/>
              <p:nvPr>
                <p:custDataLst>
                  <p:tags r:id="rId28"/>
                </p:custDataLst>
              </p:nvPr>
            </p:nvSpPr>
            <p:spPr>
              <a:xfrm>
                <a:off x="1047248" y="3392488"/>
                <a:ext cx="2325101" cy="596830"/>
              </a:xfrm>
              <a:prstGeom prst="rect">
                <a:avLst/>
              </a:prstGeom>
            </p:spPr>
            <p:txBody>
              <a:bodyPr wrap="square">
                <a:spAutoFit/>
              </a:bodyPr>
              <a:lstStyle>
                <a:defPPr>
                  <a:defRPr lang="en-US"/>
                </a:defPPr>
                <a:lvl1pPr>
                  <a:defRPr/>
                </a:lvl1pPr>
              </a:lstStyle>
              <a:p>
                <a:pPr defTabSz="387111">
                  <a:lnSpc>
                    <a:spcPct val="120000"/>
                  </a:lnSpc>
                  <a:defRPr/>
                </a:pPr>
                <a:r>
                  <a:rPr kumimoji="0" lang="zh-CN" altLang="en-US" sz="1400" b="0" i="0" u="none" strike="noStrike" kern="1200" cap="none" spc="0" normalizeH="0" baseline="0" noProof="0" dirty="0">
                    <a:ln>
                      <a:noFill/>
                    </a:ln>
                    <a:solidFill>
                      <a:schemeClr val="bg1">
                        <a:lumMod val="95000"/>
                      </a:schemeClr>
                    </a:solidFill>
                    <a:effectLst/>
                    <a:uLnTx/>
                    <a:uFillTx/>
                    <a:latin typeface="+mn-ea"/>
                    <a:cs typeface="+mn-cs"/>
                    <a:sym typeface="Gill Sans" panose="020B0502020104020203"/>
                  </a:rPr>
                  <a:t>请输入你的内容请输入你的内容请输入你的内容请输</a:t>
                </a:r>
                <a:endParaRPr kumimoji="0" lang="en-US" altLang="zh-CN" sz="1400" b="0" i="0" u="none" strike="noStrike" kern="1200" cap="none" spc="0" normalizeH="0" baseline="0" noProof="0" dirty="0">
                  <a:ln>
                    <a:noFill/>
                  </a:ln>
                  <a:solidFill>
                    <a:schemeClr val="bg1">
                      <a:lumMod val="95000"/>
                    </a:schemeClr>
                  </a:solidFill>
                  <a:effectLst/>
                  <a:uLnTx/>
                  <a:uFillTx/>
                  <a:latin typeface="+mn-ea"/>
                  <a:cs typeface="+mn-cs"/>
                  <a:sym typeface="Gill Sans" panose="020B0502020104020203"/>
                </a:endParaRPr>
              </a:p>
            </p:txBody>
          </p:sp>
        </p:grpSp>
      </p:grpSp>
      <p:grpSp>
        <p:nvGrpSpPr>
          <p:cNvPr id="9" name="PA-组合 8">
            <a:extLst>
              <a:ext uri="{FF2B5EF4-FFF2-40B4-BE49-F238E27FC236}">
                <a16:creationId xmlns:a16="http://schemas.microsoft.com/office/drawing/2014/main" xmlns="" id="{3E74894A-A487-4323-BEC4-9A51AB48C163}"/>
              </a:ext>
            </a:extLst>
          </p:cNvPr>
          <p:cNvGrpSpPr/>
          <p:nvPr>
            <p:custDataLst>
              <p:tags r:id="rId9"/>
            </p:custDataLst>
          </p:nvPr>
        </p:nvGrpSpPr>
        <p:grpSpPr>
          <a:xfrm>
            <a:off x="3185160" y="4972147"/>
            <a:ext cx="2696991" cy="1054209"/>
            <a:chOff x="3185160" y="4972147"/>
            <a:chExt cx="2696991" cy="1054209"/>
          </a:xfrm>
        </p:grpSpPr>
        <p:cxnSp>
          <p:nvCxnSpPr>
            <p:cNvPr id="92" name="PA-直接连接符 91">
              <a:extLst>
                <a:ext uri="{FF2B5EF4-FFF2-40B4-BE49-F238E27FC236}">
                  <a16:creationId xmlns:a16="http://schemas.microsoft.com/office/drawing/2014/main" xmlns="" id="{00B076B7-4B6B-4ABE-870F-0CA8B6900644}"/>
                </a:ext>
              </a:extLst>
            </p:cNvPr>
            <p:cNvCxnSpPr>
              <a:cxnSpLocks/>
            </p:cNvCxnSpPr>
            <p:nvPr>
              <p:custDataLst>
                <p:tags r:id="rId23"/>
              </p:custDataLst>
            </p:nvPr>
          </p:nvCxnSpPr>
          <p:spPr>
            <a:xfrm>
              <a:off x="3185160" y="4972147"/>
              <a:ext cx="0" cy="1000876"/>
            </a:xfrm>
            <a:prstGeom prst="line">
              <a:avLst/>
            </a:prstGeom>
            <a:ln>
              <a:gradFill>
                <a:gsLst>
                  <a:gs pos="100000">
                    <a:schemeClr val="accent3"/>
                  </a:gs>
                  <a:gs pos="0">
                    <a:schemeClr val="accent3">
                      <a:alpha val="0"/>
                    </a:schemeClr>
                  </a:gs>
                </a:gsLst>
                <a:lin ang="5400000" scaled="1"/>
              </a:gradFill>
              <a:tailEnd type="oval"/>
            </a:ln>
          </p:spPr>
          <p:style>
            <a:lnRef idx="1">
              <a:schemeClr val="accent1"/>
            </a:lnRef>
            <a:fillRef idx="0">
              <a:schemeClr val="accent1"/>
            </a:fillRef>
            <a:effectRef idx="0">
              <a:schemeClr val="accent1"/>
            </a:effectRef>
            <a:fontRef idx="minor">
              <a:schemeClr val="tx1"/>
            </a:fontRef>
          </p:style>
        </p:cxnSp>
        <p:grpSp>
          <p:nvGrpSpPr>
            <p:cNvPr id="110" name="组合 109">
              <a:extLst>
                <a:ext uri="{FF2B5EF4-FFF2-40B4-BE49-F238E27FC236}">
                  <a16:creationId xmlns:a16="http://schemas.microsoft.com/office/drawing/2014/main" xmlns="" id="{126C8DE0-E994-40E2-ACFA-E42B20B0A2FE}"/>
                </a:ext>
              </a:extLst>
            </p:cNvPr>
            <p:cNvGrpSpPr/>
            <p:nvPr/>
          </p:nvGrpSpPr>
          <p:grpSpPr>
            <a:xfrm>
              <a:off x="3399010" y="5020090"/>
              <a:ext cx="2483141" cy="1006266"/>
              <a:chOff x="1047248" y="2983052"/>
              <a:chExt cx="2483141" cy="1006266"/>
            </a:xfrm>
          </p:grpSpPr>
          <p:sp>
            <p:nvSpPr>
              <p:cNvPr id="111" name="PA-文本框 110">
                <a:extLst>
                  <a:ext uri="{FF2B5EF4-FFF2-40B4-BE49-F238E27FC236}">
                    <a16:creationId xmlns:a16="http://schemas.microsoft.com/office/drawing/2014/main" xmlns="" id="{DED1896D-3603-4CF6-BC13-358D33662BFB}"/>
                  </a:ext>
                </a:extLst>
              </p:cNvPr>
              <p:cNvSpPr txBox="1"/>
              <p:nvPr>
                <p:custDataLst>
                  <p:tags r:id="rId24"/>
                </p:custDataLst>
              </p:nvPr>
            </p:nvSpPr>
            <p:spPr>
              <a:xfrm>
                <a:off x="1047248" y="2983052"/>
                <a:ext cx="2483141" cy="470963"/>
              </a:xfrm>
              <a:prstGeom prst="rect">
                <a:avLst/>
              </a:prstGeom>
            </p:spPr>
            <p:txBody>
              <a:bodyPr wrap="square">
                <a:spAutoFit/>
              </a:bodyPr>
              <a:lstStyle>
                <a:defPPr>
                  <a:defRPr lang="en-US"/>
                </a:defPPr>
                <a:lvl1pPr>
                  <a:defRPr/>
                </a:lvl1pPr>
              </a:lstStyle>
              <a:p>
                <a:pPr defTabSz="387111">
                  <a:lnSpc>
                    <a:spcPct val="150000"/>
                  </a:lnSpc>
                  <a:defRPr/>
                </a:pPr>
                <a:r>
                  <a:rPr lang="en-US" altLang="zh-CN" dirty="0">
                    <a:gradFill>
                      <a:gsLst>
                        <a:gs pos="100000">
                          <a:schemeClr val="accent3">
                            <a:lumMod val="75000"/>
                          </a:schemeClr>
                        </a:gs>
                        <a:gs pos="0">
                          <a:schemeClr val="accent3"/>
                        </a:gs>
                      </a:gsLst>
                      <a:lin ang="5400000" scaled="0"/>
                    </a:gradFill>
                    <a:latin typeface="+mj-ea"/>
                    <a:ea typeface="+mj-ea"/>
                    <a:sym typeface="Gill Sans" panose="020B0502020104020203"/>
                  </a:rPr>
                  <a:t>20XX 6</a:t>
                </a:r>
                <a:r>
                  <a:rPr lang="zh-CN" altLang="en-US" dirty="0">
                    <a:gradFill>
                      <a:gsLst>
                        <a:gs pos="100000">
                          <a:schemeClr val="accent3">
                            <a:lumMod val="75000"/>
                          </a:schemeClr>
                        </a:gs>
                        <a:gs pos="0">
                          <a:schemeClr val="accent3"/>
                        </a:gs>
                      </a:gsLst>
                      <a:lin ang="5400000" scaled="0"/>
                    </a:gradFill>
                    <a:latin typeface="+mj-ea"/>
                    <a:ea typeface="+mj-ea"/>
                    <a:sym typeface="Gill Sans" panose="020B0502020104020203"/>
                  </a:rPr>
                  <a:t>月</a:t>
                </a:r>
                <a:endParaRPr lang="en-US" altLang="zh-CN" dirty="0">
                  <a:gradFill>
                    <a:gsLst>
                      <a:gs pos="100000">
                        <a:schemeClr val="accent3">
                          <a:lumMod val="75000"/>
                        </a:schemeClr>
                      </a:gs>
                      <a:gs pos="0">
                        <a:schemeClr val="accent3"/>
                      </a:gs>
                    </a:gsLst>
                    <a:lin ang="5400000" scaled="0"/>
                  </a:gradFill>
                  <a:latin typeface="+mj-ea"/>
                  <a:ea typeface="+mj-ea"/>
                  <a:sym typeface="Gill Sans" panose="020B0502020104020203"/>
                </a:endParaRPr>
              </a:p>
            </p:txBody>
          </p:sp>
          <p:sp>
            <p:nvSpPr>
              <p:cNvPr id="112" name="PA-文本框 111">
                <a:extLst>
                  <a:ext uri="{FF2B5EF4-FFF2-40B4-BE49-F238E27FC236}">
                    <a16:creationId xmlns:a16="http://schemas.microsoft.com/office/drawing/2014/main" xmlns="" id="{55039B85-968E-474F-BAFC-D93D477A8513}"/>
                  </a:ext>
                </a:extLst>
              </p:cNvPr>
              <p:cNvSpPr txBox="1"/>
              <p:nvPr>
                <p:custDataLst>
                  <p:tags r:id="rId25"/>
                </p:custDataLst>
              </p:nvPr>
            </p:nvSpPr>
            <p:spPr>
              <a:xfrm>
                <a:off x="1047248" y="3392488"/>
                <a:ext cx="2325101" cy="596830"/>
              </a:xfrm>
              <a:prstGeom prst="rect">
                <a:avLst/>
              </a:prstGeom>
            </p:spPr>
            <p:txBody>
              <a:bodyPr wrap="square">
                <a:spAutoFit/>
              </a:bodyPr>
              <a:lstStyle>
                <a:defPPr>
                  <a:defRPr lang="en-US"/>
                </a:defPPr>
                <a:lvl1pPr>
                  <a:defRPr/>
                </a:lvl1pPr>
              </a:lstStyle>
              <a:p>
                <a:pPr defTabSz="387111">
                  <a:lnSpc>
                    <a:spcPct val="120000"/>
                  </a:lnSpc>
                  <a:defRPr/>
                </a:pPr>
                <a:r>
                  <a:rPr kumimoji="0" lang="zh-CN" altLang="en-US" sz="1400" b="0" i="0" u="none" strike="noStrike" kern="1200" cap="none" spc="0" normalizeH="0" baseline="0" noProof="0" dirty="0">
                    <a:ln>
                      <a:noFill/>
                    </a:ln>
                    <a:solidFill>
                      <a:schemeClr val="bg1">
                        <a:lumMod val="95000"/>
                      </a:schemeClr>
                    </a:solidFill>
                    <a:effectLst/>
                    <a:uLnTx/>
                    <a:uFillTx/>
                    <a:latin typeface="+mn-ea"/>
                    <a:cs typeface="+mn-cs"/>
                    <a:sym typeface="Gill Sans" panose="020B0502020104020203"/>
                  </a:rPr>
                  <a:t>请输入你的内容请输入你的内容请输入你的内容请输</a:t>
                </a:r>
                <a:endParaRPr kumimoji="0" lang="en-US" altLang="zh-CN" sz="1400" b="0" i="0" u="none" strike="noStrike" kern="1200" cap="none" spc="0" normalizeH="0" baseline="0" noProof="0" dirty="0">
                  <a:ln>
                    <a:noFill/>
                  </a:ln>
                  <a:solidFill>
                    <a:schemeClr val="bg1">
                      <a:lumMod val="95000"/>
                    </a:schemeClr>
                  </a:solidFill>
                  <a:effectLst/>
                  <a:uLnTx/>
                  <a:uFillTx/>
                  <a:latin typeface="+mn-ea"/>
                  <a:cs typeface="+mn-cs"/>
                  <a:sym typeface="Gill Sans" panose="020B0502020104020203"/>
                </a:endParaRPr>
              </a:p>
            </p:txBody>
          </p:sp>
        </p:grpSp>
      </p:grpSp>
      <p:grpSp>
        <p:nvGrpSpPr>
          <p:cNvPr id="8" name="PA-组合 7">
            <a:extLst>
              <a:ext uri="{FF2B5EF4-FFF2-40B4-BE49-F238E27FC236}">
                <a16:creationId xmlns:a16="http://schemas.microsoft.com/office/drawing/2014/main" xmlns="" id="{7CB80FA0-3916-49C7-89A1-C3FDD18FB4E8}"/>
              </a:ext>
            </a:extLst>
          </p:cNvPr>
          <p:cNvGrpSpPr/>
          <p:nvPr>
            <p:custDataLst>
              <p:tags r:id="rId10"/>
            </p:custDataLst>
          </p:nvPr>
        </p:nvGrpSpPr>
        <p:grpSpPr>
          <a:xfrm>
            <a:off x="6263640" y="3992758"/>
            <a:ext cx="2567451" cy="1323042"/>
            <a:chOff x="6263640" y="3992758"/>
            <a:chExt cx="2567451" cy="1323042"/>
          </a:xfrm>
        </p:grpSpPr>
        <p:cxnSp>
          <p:nvCxnSpPr>
            <p:cNvPr id="93" name="PA-直接连接符 92">
              <a:extLst>
                <a:ext uri="{FF2B5EF4-FFF2-40B4-BE49-F238E27FC236}">
                  <a16:creationId xmlns:a16="http://schemas.microsoft.com/office/drawing/2014/main" xmlns="" id="{EF3FFF0F-ECBC-442C-A54A-65FF8A5813D0}"/>
                </a:ext>
              </a:extLst>
            </p:cNvPr>
            <p:cNvCxnSpPr>
              <a:cxnSpLocks/>
            </p:cNvCxnSpPr>
            <p:nvPr>
              <p:custDataLst>
                <p:tags r:id="rId20"/>
              </p:custDataLst>
            </p:nvPr>
          </p:nvCxnSpPr>
          <p:spPr>
            <a:xfrm>
              <a:off x="6263640" y="3992758"/>
              <a:ext cx="0" cy="1288488"/>
            </a:xfrm>
            <a:prstGeom prst="line">
              <a:avLst/>
            </a:prstGeom>
            <a:ln>
              <a:gradFill>
                <a:gsLst>
                  <a:gs pos="100000">
                    <a:schemeClr val="accent3"/>
                  </a:gs>
                  <a:gs pos="0">
                    <a:schemeClr val="accent3">
                      <a:alpha val="0"/>
                    </a:schemeClr>
                  </a:gs>
                </a:gsLst>
                <a:lin ang="5400000" scaled="1"/>
              </a:gradFill>
              <a:tailEnd type="oval"/>
            </a:ln>
          </p:spPr>
          <p:style>
            <a:lnRef idx="1">
              <a:schemeClr val="accent1"/>
            </a:lnRef>
            <a:fillRef idx="0">
              <a:schemeClr val="accent1"/>
            </a:fillRef>
            <a:effectRef idx="0">
              <a:schemeClr val="accent1"/>
            </a:effectRef>
            <a:fontRef idx="minor">
              <a:schemeClr val="tx1"/>
            </a:fontRef>
          </p:style>
        </p:cxnSp>
        <p:grpSp>
          <p:nvGrpSpPr>
            <p:cNvPr id="113" name="组合 112">
              <a:extLst>
                <a:ext uri="{FF2B5EF4-FFF2-40B4-BE49-F238E27FC236}">
                  <a16:creationId xmlns:a16="http://schemas.microsoft.com/office/drawing/2014/main" xmlns="" id="{26A32154-0973-4E07-A085-238906805FB5}"/>
                </a:ext>
              </a:extLst>
            </p:cNvPr>
            <p:cNvGrpSpPr/>
            <p:nvPr/>
          </p:nvGrpSpPr>
          <p:grpSpPr>
            <a:xfrm>
              <a:off x="6347950" y="4309534"/>
              <a:ext cx="2483141" cy="1006266"/>
              <a:chOff x="1047248" y="2983052"/>
              <a:chExt cx="2483141" cy="1006266"/>
            </a:xfrm>
          </p:grpSpPr>
          <p:sp>
            <p:nvSpPr>
              <p:cNvPr id="114" name="PA-文本框 113">
                <a:extLst>
                  <a:ext uri="{FF2B5EF4-FFF2-40B4-BE49-F238E27FC236}">
                    <a16:creationId xmlns:a16="http://schemas.microsoft.com/office/drawing/2014/main" xmlns="" id="{11FAD140-8450-4384-A73A-C95921B8884C}"/>
                  </a:ext>
                </a:extLst>
              </p:cNvPr>
              <p:cNvSpPr txBox="1"/>
              <p:nvPr>
                <p:custDataLst>
                  <p:tags r:id="rId21"/>
                </p:custDataLst>
              </p:nvPr>
            </p:nvSpPr>
            <p:spPr>
              <a:xfrm>
                <a:off x="1047248" y="2983052"/>
                <a:ext cx="2483141" cy="470963"/>
              </a:xfrm>
              <a:prstGeom prst="rect">
                <a:avLst/>
              </a:prstGeom>
            </p:spPr>
            <p:txBody>
              <a:bodyPr wrap="square">
                <a:spAutoFit/>
              </a:bodyPr>
              <a:lstStyle>
                <a:defPPr>
                  <a:defRPr lang="en-US"/>
                </a:defPPr>
                <a:lvl1pPr>
                  <a:defRPr/>
                </a:lvl1pPr>
              </a:lstStyle>
              <a:p>
                <a:pPr defTabSz="387111">
                  <a:lnSpc>
                    <a:spcPct val="150000"/>
                  </a:lnSpc>
                  <a:defRPr/>
                </a:pPr>
                <a:r>
                  <a:rPr lang="en-US" altLang="zh-CN" dirty="0">
                    <a:gradFill>
                      <a:gsLst>
                        <a:gs pos="100000">
                          <a:schemeClr val="accent3">
                            <a:lumMod val="75000"/>
                          </a:schemeClr>
                        </a:gs>
                        <a:gs pos="0">
                          <a:schemeClr val="accent3"/>
                        </a:gs>
                      </a:gsLst>
                      <a:lin ang="5400000" scaled="0"/>
                    </a:gradFill>
                    <a:latin typeface="+mj-ea"/>
                    <a:ea typeface="+mj-ea"/>
                    <a:sym typeface="Gill Sans" panose="020B0502020104020203"/>
                  </a:rPr>
                  <a:t>20XX 6</a:t>
                </a:r>
                <a:r>
                  <a:rPr lang="zh-CN" altLang="en-US" dirty="0">
                    <a:gradFill>
                      <a:gsLst>
                        <a:gs pos="100000">
                          <a:schemeClr val="accent3">
                            <a:lumMod val="75000"/>
                          </a:schemeClr>
                        </a:gs>
                        <a:gs pos="0">
                          <a:schemeClr val="accent3"/>
                        </a:gs>
                      </a:gsLst>
                      <a:lin ang="5400000" scaled="0"/>
                    </a:gradFill>
                    <a:latin typeface="+mj-ea"/>
                    <a:ea typeface="+mj-ea"/>
                    <a:sym typeface="Gill Sans" panose="020B0502020104020203"/>
                  </a:rPr>
                  <a:t>月</a:t>
                </a:r>
                <a:endParaRPr lang="en-US" altLang="zh-CN" dirty="0">
                  <a:gradFill>
                    <a:gsLst>
                      <a:gs pos="100000">
                        <a:schemeClr val="accent3">
                          <a:lumMod val="75000"/>
                        </a:schemeClr>
                      </a:gs>
                      <a:gs pos="0">
                        <a:schemeClr val="accent3"/>
                      </a:gs>
                    </a:gsLst>
                    <a:lin ang="5400000" scaled="0"/>
                  </a:gradFill>
                  <a:latin typeface="+mj-ea"/>
                  <a:ea typeface="+mj-ea"/>
                  <a:sym typeface="Gill Sans" panose="020B0502020104020203"/>
                </a:endParaRPr>
              </a:p>
            </p:txBody>
          </p:sp>
          <p:sp>
            <p:nvSpPr>
              <p:cNvPr id="115" name="PA-文本框 114">
                <a:extLst>
                  <a:ext uri="{FF2B5EF4-FFF2-40B4-BE49-F238E27FC236}">
                    <a16:creationId xmlns:a16="http://schemas.microsoft.com/office/drawing/2014/main" xmlns="" id="{9FFCC77B-3058-482E-8FED-32EA3869E5B4}"/>
                  </a:ext>
                </a:extLst>
              </p:cNvPr>
              <p:cNvSpPr txBox="1"/>
              <p:nvPr>
                <p:custDataLst>
                  <p:tags r:id="rId22"/>
                </p:custDataLst>
              </p:nvPr>
            </p:nvSpPr>
            <p:spPr>
              <a:xfrm>
                <a:off x="1047248" y="3392488"/>
                <a:ext cx="2325101" cy="596830"/>
              </a:xfrm>
              <a:prstGeom prst="rect">
                <a:avLst/>
              </a:prstGeom>
            </p:spPr>
            <p:txBody>
              <a:bodyPr wrap="square">
                <a:spAutoFit/>
              </a:bodyPr>
              <a:lstStyle>
                <a:defPPr>
                  <a:defRPr lang="en-US"/>
                </a:defPPr>
                <a:lvl1pPr>
                  <a:defRPr/>
                </a:lvl1pPr>
              </a:lstStyle>
              <a:p>
                <a:pPr defTabSz="387111">
                  <a:lnSpc>
                    <a:spcPct val="120000"/>
                  </a:lnSpc>
                  <a:defRPr/>
                </a:pPr>
                <a:r>
                  <a:rPr kumimoji="0" lang="zh-CN" altLang="en-US" sz="1400" b="0" i="0" u="none" strike="noStrike" kern="1200" cap="none" spc="0" normalizeH="0" baseline="0" noProof="0" dirty="0">
                    <a:ln>
                      <a:noFill/>
                    </a:ln>
                    <a:solidFill>
                      <a:schemeClr val="bg1">
                        <a:lumMod val="95000"/>
                      </a:schemeClr>
                    </a:solidFill>
                    <a:effectLst/>
                    <a:uLnTx/>
                    <a:uFillTx/>
                    <a:latin typeface="+mn-ea"/>
                    <a:cs typeface="+mn-cs"/>
                    <a:sym typeface="Gill Sans" panose="020B0502020104020203"/>
                  </a:rPr>
                  <a:t>请输入你的内容请输入你的内容请输入你的内容请输</a:t>
                </a:r>
                <a:endParaRPr kumimoji="0" lang="en-US" altLang="zh-CN" sz="1400" b="0" i="0" u="none" strike="noStrike" kern="1200" cap="none" spc="0" normalizeH="0" baseline="0" noProof="0" dirty="0">
                  <a:ln>
                    <a:noFill/>
                  </a:ln>
                  <a:solidFill>
                    <a:schemeClr val="bg1">
                      <a:lumMod val="95000"/>
                    </a:schemeClr>
                  </a:solidFill>
                  <a:effectLst/>
                  <a:uLnTx/>
                  <a:uFillTx/>
                  <a:latin typeface="+mn-ea"/>
                  <a:cs typeface="+mn-cs"/>
                  <a:sym typeface="Gill Sans" panose="020B0502020104020203"/>
                </a:endParaRPr>
              </a:p>
            </p:txBody>
          </p:sp>
        </p:grpSp>
      </p:grpSp>
      <p:grpSp>
        <p:nvGrpSpPr>
          <p:cNvPr id="7" name="PA-组合 6">
            <a:extLst>
              <a:ext uri="{FF2B5EF4-FFF2-40B4-BE49-F238E27FC236}">
                <a16:creationId xmlns:a16="http://schemas.microsoft.com/office/drawing/2014/main" xmlns="" id="{B2670DEB-9F4A-4B7A-96F7-AE7FE46C1737}"/>
              </a:ext>
            </a:extLst>
          </p:cNvPr>
          <p:cNvGrpSpPr/>
          <p:nvPr>
            <p:custDataLst>
              <p:tags r:id="rId11"/>
            </p:custDataLst>
          </p:nvPr>
        </p:nvGrpSpPr>
        <p:grpSpPr>
          <a:xfrm>
            <a:off x="9120650" y="3111134"/>
            <a:ext cx="2552211" cy="1387228"/>
            <a:chOff x="9120650" y="3111134"/>
            <a:chExt cx="2552211" cy="1387228"/>
          </a:xfrm>
        </p:grpSpPr>
        <p:cxnSp>
          <p:nvCxnSpPr>
            <p:cNvPr id="94" name="PA-直接连接符 93">
              <a:extLst>
                <a:ext uri="{FF2B5EF4-FFF2-40B4-BE49-F238E27FC236}">
                  <a16:creationId xmlns:a16="http://schemas.microsoft.com/office/drawing/2014/main" xmlns="" id="{8F15338F-88C4-4CEB-B141-984EEBED4DD7}"/>
                </a:ext>
              </a:extLst>
            </p:cNvPr>
            <p:cNvCxnSpPr>
              <a:cxnSpLocks/>
            </p:cNvCxnSpPr>
            <p:nvPr>
              <p:custDataLst>
                <p:tags r:id="rId17"/>
              </p:custDataLst>
            </p:nvPr>
          </p:nvCxnSpPr>
          <p:spPr>
            <a:xfrm>
              <a:off x="9120650" y="3111134"/>
              <a:ext cx="0" cy="1319848"/>
            </a:xfrm>
            <a:prstGeom prst="line">
              <a:avLst/>
            </a:prstGeom>
            <a:ln>
              <a:gradFill>
                <a:gsLst>
                  <a:gs pos="100000">
                    <a:schemeClr val="accent3"/>
                  </a:gs>
                  <a:gs pos="0">
                    <a:schemeClr val="accent3">
                      <a:alpha val="0"/>
                    </a:schemeClr>
                  </a:gs>
                </a:gsLst>
                <a:lin ang="5400000" scaled="1"/>
              </a:gradFill>
              <a:tailEnd type="oval"/>
            </a:ln>
          </p:spPr>
          <p:style>
            <a:lnRef idx="1">
              <a:schemeClr val="accent1"/>
            </a:lnRef>
            <a:fillRef idx="0">
              <a:schemeClr val="accent1"/>
            </a:fillRef>
            <a:effectRef idx="0">
              <a:schemeClr val="accent1"/>
            </a:effectRef>
            <a:fontRef idx="minor">
              <a:schemeClr val="tx1"/>
            </a:fontRef>
          </p:style>
        </p:cxnSp>
        <p:grpSp>
          <p:nvGrpSpPr>
            <p:cNvPr id="116" name="组合 115">
              <a:extLst>
                <a:ext uri="{FF2B5EF4-FFF2-40B4-BE49-F238E27FC236}">
                  <a16:creationId xmlns:a16="http://schemas.microsoft.com/office/drawing/2014/main" xmlns="" id="{ADF03FEE-7FC4-47E4-A099-5698580E73D7}"/>
                </a:ext>
              </a:extLst>
            </p:cNvPr>
            <p:cNvGrpSpPr/>
            <p:nvPr/>
          </p:nvGrpSpPr>
          <p:grpSpPr>
            <a:xfrm>
              <a:off x="9189720" y="3492096"/>
              <a:ext cx="2483141" cy="1006266"/>
              <a:chOff x="1047248" y="2983052"/>
              <a:chExt cx="2483141" cy="1006266"/>
            </a:xfrm>
          </p:grpSpPr>
          <p:sp>
            <p:nvSpPr>
              <p:cNvPr id="117" name="PA-文本框 116">
                <a:extLst>
                  <a:ext uri="{FF2B5EF4-FFF2-40B4-BE49-F238E27FC236}">
                    <a16:creationId xmlns:a16="http://schemas.microsoft.com/office/drawing/2014/main" xmlns="" id="{D66C198D-589E-4B67-893D-049721B2F03F}"/>
                  </a:ext>
                </a:extLst>
              </p:cNvPr>
              <p:cNvSpPr txBox="1"/>
              <p:nvPr>
                <p:custDataLst>
                  <p:tags r:id="rId18"/>
                </p:custDataLst>
              </p:nvPr>
            </p:nvSpPr>
            <p:spPr>
              <a:xfrm>
                <a:off x="1047248" y="2983052"/>
                <a:ext cx="2483141" cy="470963"/>
              </a:xfrm>
              <a:prstGeom prst="rect">
                <a:avLst/>
              </a:prstGeom>
            </p:spPr>
            <p:txBody>
              <a:bodyPr wrap="square">
                <a:spAutoFit/>
              </a:bodyPr>
              <a:lstStyle>
                <a:defPPr>
                  <a:defRPr lang="en-US"/>
                </a:defPPr>
                <a:lvl1pPr>
                  <a:defRPr/>
                </a:lvl1pPr>
              </a:lstStyle>
              <a:p>
                <a:pPr defTabSz="387111">
                  <a:lnSpc>
                    <a:spcPct val="150000"/>
                  </a:lnSpc>
                  <a:defRPr/>
                </a:pPr>
                <a:r>
                  <a:rPr lang="en-US" altLang="zh-CN" dirty="0">
                    <a:gradFill>
                      <a:gsLst>
                        <a:gs pos="100000">
                          <a:schemeClr val="accent3">
                            <a:lumMod val="75000"/>
                          </a:schemeClr>
                        </a:gs>
                        <a:gs pos="0">
                          <a:schemeClr val="accent3"/>
                        </a:gs>
                      </a:gsLst>
                      <a:lin ang="5400000" scaled="0"/>
                    </a:gradFill>
                    <a:latin typeface="+mj-ea"/>
                    <a:ea typeface="+mj-ea"/>
                    <a:sym typeface="Gill Sans" panose="020B0502020104020203"/>
                  </a:rPr>
                  <a:t>20XX 6</a:t>
                </a:r>
                <a:r>
                  <a:rPr lang="zh-CN" altLang="en-US" dirty="0">
                    <a:gradFill>
                      <a:gsLst>
                        <a:gs pos="100000">
                          <a:schemeClr val="accent3">
                            <a:lumMod val="75000"/>
                          </a:schemeClr>
                        </a:gs>
                        <a:gs pos="0">
                          <a:schemeClr val="accent3"/>
                        </a:gs>
                      </a:gsLst>
                      <a:lin ang="5400000" scaled="0"/>
                    </a:gradFill>
                    <a:latin typeface="+mj-ea"/>
                    <a:ea typeface="+mj-ea"/>
                    <a:sym typeface="Gill Sans" panose="020B0502020104020203"/>
                  </a:rPr>
                  <a:t>月</a:t>
                </a:r>
                <a:endParaRPr lang="en-US" altLang="zh-CN" dirty="0">
                  <a:gradFill>
                    <a:gsLst>
                      <a:gs pos="100000">
                        <a:schemeClr val="accent3">
                          <a:lumMod val="75000"/>
                        </a:schemeClr>
                      </a:gs>
                      <a:gs pos="0">
                        <a:schemeClr val="accent3"/>
                      </a:gs>
                    </a:gsLst>
                    <a:lin ang="5400000" scaled="0"/>
                  </a:gradFill>
                  <a:latin typeface="+mj-ea"/>
                  <a:ea typeface="+mj-ea"/>
                  <a:sym typeface="Gill Sans" panose="020B0502020104020203"/>
                </a:endParaRPr>
              </a:p>
            </p:txBody>
          </p:sp>
          <p:sp>
            <p:nvSpPr>
              <p:cNvPr id="118" name="PA-文本框 117">
                <a:extLst>
                  <a:ext uri="{FF2B5EF4-FFF2-40B4-BE49-F238E27FC236}">
                    <a16:creationId xmlns:a16="http://schemas.microsoft.com/office/drawing/2014/main" xmlns="" id="{942F58A5-5CBE-460A-B8DB-8A8BD797EBD0}"/>
                  </a:ext>
                </a:extLst>
              </p:cNvPr>
              <p:cNvSpPr txBox="1"/>
              <p:nvPr>
                <p:custDataLst>
                  <p:tags r:id="rId19"/>
                </p:custDataLst>
              </p:nvPr>
            </p:nvSpPr>
            <p:spPr>
              <a:xfrm>
                <a:off x="1047248" y="3392488"/>
                <a:ext cx="2325101" cy="596830"/>
              </a:xfrm>
              <a:prstGeom prst="rect">
                <a:avLst/>
              </a:prstGeom>
            </p:spPr>
            <p:txBody>
              <a:bodyPr wrap="square">
                <a:spAutoFit/>
              </a:bodyPr>
              <a:lstStyle>
                <a:defPPr>
                  <a:defRPr lang="en-US"/>
                </a:defPPr>
                <a:lvl1pPr>
                  <a:defRPr/>
                </a:lvl1pPr>
              </a:lstStyle>
              <a:p>
                <a:pPr defTabSz="387111">
                  <a:lnSpc>
                    <a:spcPct val="120000"/>
                  </a:lnSpc>
                  <a:defRPr/>
                </a:pPr>
                <a:r>
                  <a:rPr kumimoji="0" lang="zh-CN" altLang="en-US" sz="1400" b="0" i="0" u="none" strike="noStrike" kern="1200" cap="none" spc="0" normalizeH="0" baseline="0" noProof="0" dirty="0">
                    <a:ln>
                      <a:noFill/>
                    </a:ln>
                    <a:solidFill>
                      <a:schemeClr val="bg1">
                        <a:lumMod val="95000"/>
                      </a:schemeClr>
                    </a:solidFill>
                    <a:effectLst/>
                    <a:uLnTx/>
                    <a:uFillTx/>
                    <a:latin typeface="+mn-ea"/>
                    <a:cs typeface="+mn-cs"/>
                    <a:sym typeface="Gill Sans" panose="020B0502020104020203"/>
                  </a:rPr>
                  <a:t>请输入你的内容请输入你的内容请输入你的内容请输</a:t>
                </a:r>
                <a:endParaRPr kumimoji="0" lang="en-US" altLang="zh-CN" sz="1400" b="0" i="0" u="none" strike="noStrike" kern="1200" cap="none" spc="0" normalizeH="0" baseline="0" noProof="0" dirty="0">
                  <a:ln>
                    <a:noFill/>
                  </a:ln>
                  <a:solidFill>
                    <a:schemeClr val="bg1">
                      <a:lumMod val="95000"/>
                    </a:schemeClr>
                  </a:solidFill>
                  <a:effectLst/>
                  <a:uLnTx/>
                  <a:uFillTx/>
                  <a:latin typeface="+mn-ea"/>
                  <a:cs typeface="+mn-cs"/>
                  <a:sym typeface="Gill Sans" panose="020B0502020104020203"/>
                </a:endParaRPr>
              </a:p>
            </p:txBody>
          </p:sp>
        </p:grpSp>
      </p:grpSp>
      <p:sp>
        <p:nvSpPr>
          <p:cNvPr id="2" name="PA-文本框 1">
            <a:extLst>
              <a:ext uri="{FF2B5EF4-FFF2-40B4-BE49-F238E27FC236}">
                <a16:creationId xmlns:a16="http://schemas.microsoft.com/office/drawing/2014/main" xmlns="" id="{F90043FA-4493-405F-8143-D373DA7883C1}"/>
              </a:ext>
            </a:extLst>
          </p:cNvPr>
          <p:cNvSpPr txBox="1"/>
          <p:nvPr>
            <p:custDataLst>
              <p:tags r:id="rId12"/>
            </p:custDataLst>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工作业绩</a:t>
            </a:r>
          </a:p>
        </p:txBody>
      </p:sp>
      <p:sp>
        <p:nvSpPr>
          <p:cNvPr id="3" name="PA-矩形 2">
            <a:extLst>
              <a:ext uri="{FF2B5EF4-FFF2-40B4-BE49-F238E27FC236}">
                <a16:creationId xmlns:a16="http://schemas.microsoft.com/office/drawing/2014/main" xmlns="" id="{0F0BB5FF-EBCC-4A85-A284-8BD8D4DEC1B8}"/>
              </a:ext>
            </a:extLst>
          </p:cNvPr>
          <p:cNvSpPr/>
          <p:nvPr>
            <p:custDataLst>
              <p:tags r:id="rId13"/>
            </p:custDataLst>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32" name="PA-图片 31">
            <a:extLst>
              <a:ext uri="{FF2B5EF4-FFF2-40B4-BE49-F238E27FC236}">
                <a16:creationId xmlns:a16="http://schemas.microsoft.com/office/drawing/2014/main" xmlns="" id="{6355354C-10AC-4B99-BD0A-8ACDA2C729F0}"/>
              </a:ext>
            </a:extLst>
          </p:cNvPr>
          <p:cNvPicPr>
            <a:picLocks noChangeAspect="1"/>
          </p:cNvPicPr>
          <p:nvPr>
            <p:custDataLst>
              <p:tags r:id="rId14"/>
            </p:custDataLst>
          </p:nvPr>
        </p:nvPicPr>
        <p:blipFill rotWithShape="1">
          <a:blip r:embed="rId37" cstate="screen">
            <a:extLst>
              <a:ext uri="{28A0092B-C50C-407E-A947-70E740481C1C}">
                <a14:useLocalDpi xmlns:a14="http://schemas.microsoft.com/office/drawing/2010/main"/>
              </a:ext>
            </a:extLst>
          </a:blip>
          <a:srcRect/>
          <a:stretch/>
        </p:blipFill>
        <p:spPr>
          <a:xfrm>
            <a:off x="375538" y="10392573"/>
            <a:ext cx="7046342" cy="162827"/>
          </a:xfrm>
          <a:prstGeom prst="rect">
            <a:avLst/>
          </a:prstGeom>
        </p:spPr>
      </p:pic>
      <p:pic>
        <p:nvPicPr>
          <p:cNvPr id="33" name="PA-图片 32">
            <a:extLst>
              <a:ext uri="{FF2B5EF4-FFF2-40B4-BE49-F238E27FC236}">
                <a16:creationId xmlns:a16="http://schemas.microsoft.com/office/drawing/2014/main" xmlns="" id="{1128D602-8925-4DE1-9585-73E758E34245}"/>
              </a:ext>
            </a:extLst>
          </p:cNvPr>
          <p:cNvPicPr>
            <a:picLocks noChangeAspect="1"/>
          </p:cNvPicPr>
          <p:nvPr>
            <p:custDataLst>
              <p:tags r:id="rId15"/>
            </p:custDataLst>
          </p:nvPr>
        </p:nvPicPr>
        <p:blipFill rotWithShape="1">
          <a:blip r:embed="rId38" cstate="screen">
            <a:extLst>
              <a:ext uri="{28A0092B-C50C-407E-A947-70E740481C1C}">
                <a14:useLocalDpi xmlns:a14="http://schemas.microsoft.com/office/drawing/2010/main"/>
              </a:ext>
            </a:extLst>
          </a:blip>
          <a:srcRect/>
          <a:stretch/>
        </p:blipFill>
        <p:spPr>
          <a:xfrm rot="20553043">
            <a:off x="-611233" y="5414376"/>
            <a:ext cx="4683981" cy="108238"/>
          </a:xfrm>
          <a:prstGeom prst="rect">
            <a:avLst/>
          </a:prstGeom>
        </p:spPr>
      </p:pic>
      <p:pic>
        <p:nvPicPr>
          <p:cNvPr id="34" name="PA-图片 33">
            <a:extLst>
              <a:ext uri="{FF2B5EF4-FFF2-40B4-BE49-F238E27FC236}">
                <a16:creationId xmlns:a16="http://schemas.microsoft.com/office/drawing/2014/main" xmlns="" id="{BC25555E-4300-4C6A-A094-452495054EC5}"/>
              </a:ext>
            </a:extLst>
          </p:cNvPr>
          <p:cNvPicPr>
            <a:picLocks noChangeAspect="1"/>
          </p:cNvPicPr>
          <p:nvPr>
            <p:custDataLst>
              <p:tags r:id="rId16"/>
            </p:custDataLst>
          </p:nvPr>
        </p:nvPicPr>
        <p:blipFill rotWithShape="1">
          <a:blip r:embed="rId38" cstate="screen">
            <a:extLst>
              <a:ext uri="{28A0092B-C50C-407E-A947-70E740481C1C}">
                <a14:useLocalDpi xmlns:a14="http://schemas.microsoft.com/office/drawing/2010/main"/>
              </a:ext>
            </a:extLst>
          </a:blip>
          <a:srcRect/>
          <a:stretch/>
        </p:blipFill>
        <p:spPr>
          <a:xfrm rot="20694980">
            <a:off x="6425319" y="3413748"/>
            <a:ext cx="4683981" cy="108238"/>
          </a:xfrm>
          <a:prstGeom prst="rect">
            <a:avLst/>
          </a:prstGeom>
        </p:spPr>
      </p:pic>
    </p:spTree>
    <p:extLst>
      <p:ext uri="{BB962C8B-B14F-4D97-AF65-F5344CB8AC3E}">
        <p14:creationId xmlns:p14="http://schemas.microsoft.com/office/powerpoint/2010/main" val="2835021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decel="5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decel="5000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4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decel="50000" fill="hold" nodeType="withEffect">
                                  <p:stCondLst>
                                    <p:cond delay="6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anim calcmode="lin" valueType="num">
                                      <p:cBhvr>
                                        <p:cTn id="28" dur="500" fill="hold"/>
                                        <p:tgtEl>
                                          <p:spTgt spid="6"/>
                                        </p:tgtEl>
                                        <p:attrNameLst>
                                          <p:attrName>ppt_x</p:attrName>
                                        </p:attrNameLst>
                                      </p:cBhvr>
                                      <p:tavLst>
                                        <p:tav tm="0">
                                          <p:val>
                                            <p:strVal val="#ppt_x"/>
                                          </p:val>
                                        </p:tav>
                                        <p:tav tm="100000">
                                          <p:val>
                                            <p:strVal val="#ppt_x"/>
                                          </p:val>
                                        </p:tav>
                                      </p:tavLst>
                                    </p:anim>
                                    <p:anim calcmode="lin" valueType="num">
                                      <p:cBhvr>
                                        <p:cTn id="29" dur="500" fill="hold"/>
                                        <p:tgtEl>
                                          <p:spTgt spid="6"/>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7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0FB71A4A-FF6C-4D86-9400-12F03E514278}"/>
              </a:ext>
            </a:extLst>
          </p:cNvPr>
          <p:cNvGrpSpPr/>
          <p:nvPr/>
        </p:nvGrpSpPr>
        <p:grpSpPr>
          <a:xfrm>
            <a:off x="-3" y="0"/>
            <a:ext cx="12192007" cy="6858000"/>
            <a:chOff x="-3" y="0"/>
            <a:chExt cx="12192007" cy="6858000"/>
          </a:xfrm>
        </p:grpSpPr>
        <p:pic>
          <p:nvPicPr>
            <p:cNvPr id="6" name="图片 5">
              <a:extLst>
                <a:ext uri="{FF2B5EF4-FFF2-40B4-BE49-F238E27FC236}">
                  <a16:creationId xmlns:a16="http://schemas.microsoft.com/office/drawing/2014/main" xmlns="" id="{CD0A8954-1147-49B7-BCEA-F9D86126DB63}"/>
                </a:ext>
              </a:extLst>
            </p:cNvPr>
            <p:cNvPicPr>
              <a:picLocks noChangeAspect="1"/>
            </p:cNvPicPr>
            <p:nvPr/>
          </p:nvPicPr>
          <p:blipFill>
            <a:blip r:embed="rId3"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7" name="矩形 6">
              <a:extLst>
                <a:ext uri="{FF2B5EF4-FFF2-40B4-BE49-F238E27FC236}">
                  <a16:creationId xmlns:a16="http://schemas.microsoft.com/office/drawing/2014/main" xmlns="" id="{73085A8B-7822-4CC3-B73E-A8D8AB23535B}"/>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 name="文本框 1">
            <a:extLst>
              <a:ext uri="{FF2B5EF4-FFF2-40B4-BE49-F238E27FC236}">
                <a16:creationId xmlns:a16="http://schemas.microsoft.com/office/drawing/2014/main" xmlns="" id="{F90043FA-4493-405F-8143-D373DA7883C1}"/>
              </a:ext>
            </a:extLst>
          </p:cNvPr>
          <p:cNvSpPr txBox="1"/>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工作业绩</a:t>
            </a:r>
          </a:p>
        </p:txBody>
      </p:sp>
      <p:sp>
        <p:nvSpPr>
          <p:cNvPr id="3" name="矩形 2">
            <a:extLst>
              <a:ext uri="{FF2B5EF4-FFF2-40B4-BE49-F238E27FC236}">
                <a16:creationId xmlns:a16="http://schemas.microsoft.com/office/drawing/2014/main" xmlns="" id="{0F0BB5FF-EBCC-4A85-A284-8BD8D4DEC1B8}"/>
              </a:ext>
            </a:extLst>
          </p:cNvPr>
          <p:cNvSpPr/>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6" name="任意多边形: 形状 55">
            <a:extLst>
              <a:ext uri="{FF2B5EF4-FFF2-40B4-BE49-F238E27FC236}">
                <a16:creationId xmlns:a16="http://schemas.microsoft.com/office/drawing/2014/main" xmlns="" id="{83874E53-E7F9-4DBD-A119-8B0472AB0A33}"/>
              </a:ext>
            </a:extLst>
          </p:cNvPr>
          <p:cNvSpPr/>
          <p:nvPr/>
        </p:nvSpPr>
        <p:spPr>
          <a:xfrm>
            <a:off x="0" y="3889793"/>
            <a:ext cx="12192000" cy="2968207"/>
          </a:xfrm>
          <a:custGeom>
            <a:avLst/>
            <a:gdLst>
              <a:gd name="connsiteX0" fmla="*/ 0 w 12192000"/>
              <a:gd name="connsiteY0" fmla="*/ 0 h 5743184"/>
              <a:gd name="connsiteX1" fmla="*/ 12192000 w 12192000"/>
              <a:gd name="connsiteY1" fmla="*/ 0 h 5743184"/>
              <a:gd name="connsiteX2" fmla="*/ 12192000 w 12192000"/>
              <a:gd name="connsiteY2" fmla="*/ 5743184 h 5743184"/>
              <a:gd name="connsiteX3" fmla="*/ 0 w 12192000"/>
              <a:gd name="connsiteY3" fmla="*/ 5743184 h 5743184"/>
            </a:gdLst>
            <a:ahLst/>
            <a:cxnLst>
              <a:cxn ang="0">
                <a:pos x="connsiteX0" y="connsiteY0"/>
              </a:cxn>
              <a:cxn ang="0">
                <a:pos x="connsiteX1" y="connsiteY1"/>
              </a:cxn>
              <a:cxn ang="0">
                <a:pos x="connsiteX2" y="connsiteY2"/>
              </a:cxn>
              <a:cxn ang="0">
                <a:pos x="connsiteX3" y="connsiteY3"/>
              </a:cxn>
            </a:cxnLst>
            <a:rect l="l" t="t" r="r" b="b"/>
            <a:pathLst>
              <a:path w="12192000" h="5743184">
                <a:moveTo>
                  <a:pt x="0" y="0"/>
                </a:moveTo>
                <a:lnTo>
                  <a:pt x="12192000" y="0"/>
                </a:lnTo>
                <a:lnTo>
                  <a:pt x="12192000" y="5743184"/>
                </a:lnTo>
                <a:lnTo>
                  <a:pt x="0" y="5743184"/>
                </a:lnTo>
                <a:close/>
              </a:path>
            </a:pathLst>
          </a:custGeom>
          <a:solidFill>
            <a:schemeClr val="bg1">
              <a:lumMod val="95000"/>
              <a:alpha val="99000"/>
            </a:schemeClr>
          </a:solidFill>
          <a:ln>
            <a:noFill/>
          </a:ln>
          <a:effectLst>
            <a:outerShdw blurRad="152400" dist="38100" dir="5400000" algn="t" rotWithShape="0">
              <a:schemeClr val="accent1">
                <a:lumMod val="50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5" name="文本框 54">
            <a:extLst>
              <a:ext uri="{FF2B5EF4-FFF2-40B4-BE49-F238E27FC236}">
                <a16:creationId xmlns:a16="http://schemas.microsoft.com/office/drawing/2014/main" xmlns="" id="{0DC66380-5A00-4ABE-B94C-31E119CD0686}"/>
              </a:ext>
            </a:extLst>
          </p:cNvPr>
          <p:cNvSpPr txBox="1"/>
          <p:nvPr/>
        </p:nvSpPr>
        <p:spPr>
          <a:xfrm>
            <a:off x="-507731" y="5689161"/>
            <a:ext cx="13207462" cy="1200329"/>
          </a:xfrm>
          <a:prstGeom prst="rect">
            <a:avLst/>
          </a:prstGeom>
          <a:noFill/>
        </p:spPr>
        <p:txBody>
          <a:bodyPr wrap="square">
            <a:spAutoFit/>
          </a:bodyPr>
          <a:lstStyle/>
          <a:p>
            <a:pPr algn="ctr"/>
            <a:r>
              <a:rPr lang="zh-CN" altLang="en-US" sz="7200" spc="300" dirty="0">
                <a:solidFill>
                  <a:schemeClr val="bg1">
                    <a:lumMod val="85000"/>
                    <a:alpha val="30000"/>
                  </a:schemeClr>
                </a:solidFill>
                <a:latin typeface="+mj-ea"/>
                <a:ea typeface="+mj-ea"/>
              </a:rPr>
              <a:t>WORK PERFORMANCE</a:t>
            </a:r>
          </a:p>
        </p:txBody>
      </p:sp>
      <p:grpSp>
        <p:nvGrpSpPr>
          <p:cNvPr id="18" name="组合 17">
            <a:extLst>
              <a:ext uri="{FF2B5EF4-FFF2-40B4-BE49-F238E27FC236}">
                <a16:creationId xmlns:a16="http://schemas.microsoft.com/office/drawing/2014/main" xmlns="" id="{CA204A66-196E-429F-9E50-6A5B6D2E9E38}"/>
              </a:ext>
            </a:extLst>
          </p:cNvPr>
          <p:cNvGrpSpPr/>
          <p:nvPr/>
        </p:nvGrpSpPr>
        <p:grpSpPr>
          <a:xfrm>
            <a:off x="1242094" y="1551948"/>
            <a:ext cx="2819401" cy="4631137"/>
            <a:chOff x="1085849" y="1551948"/>
            <a:chExt cx="2819401" cy="4631137"/>
          </a:xfrm>
        </p:grpSpPr>
        <p:sp>
          <p:nvSpPr>
            <p:cNvPr id="9" name="矩形: 圆角 8">
              <a:extLst>
                <a:ext uri="{FF2B5EF4-FFF2-40B4-BE49-F238E27FC236}">
                  <a16:creationId xmlns:a16="http://schemas.microsoft.com/office/drawing/2014/main" xmlns="" id="{A00BA0D0-AE58-4E39-81C5-8A16D28516AC}"/>
                </a:ext>
              </a:extLst>
            </p:cNvPr>
            <p:cNvSpPr/>
            <p:nvPr/>
          </p:nvSpPr>
          <p:spPr>
            <a:xfrm>
              <a:off x="1085850" y="1551948"/>
              <a:ext cx="2819400" cy="4631137"/>
            </a:xfrm>
            <a:prstGeom prst="roundRect">
              <a:avLst>
                <a:gd name="adj" fmla="val 7883"/>
              </a:avLst>
            </a:prstGeom>
            <a:solidFill>
              <a:schemeClr val="bg1"/>
            </a:solidFill>
            <a:ln>
              <a:gradFill>
                <a:gsLst>
                  <a:gs pos="25000">
                    <a:schemeClr val="accent3">
                      <a:lumMod val="60000"/>
                      <a:lumOff val="40000"/>
                    </a:schemeClr>
                  </a:gs>
                  <a:gs pos="59000">
                    <a:schemeClr val="accent3">
                      <a:lumMod val="60000"/>
                      <a:lumOff val="40000"/>
                      <a:alpha val="0"/>
                    </a:schemeClr>
                  </a:gs>
                  <a:gs pos="86000">
                    <a:schemeClr val="accent3">
                      <a:lumMod val="60000"/>
                      <a:lumOff val="40000"/>
                    </a:schemeClr>
                  </a:gs>
                </a:gsLst>
                <a:lin ang="2700000" scaled="0"/>
              </a:gradFill>
            </a:ln>
            <a:effectLst>
              <a:outerShdw blurRad="330200" dist="469900" dir="5400000" sx="90000" sy="90000" algn="t" rotWithShape="0">
                <a:schemeClr val="accent4">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xmlns="" id="{36491183-4B92-427F-80B2-1A5507D3CE83}"/>
                </a:ext>
              </a:extLst>
            </p:cNvPr>
            <p:cNvSpPr/>
            <p:nvPr/>
          </p:nvSpPr>
          <p:spPr>
            <a:xfrm>
              <a:off x="1085850" y="1551949"/>
              <a:ext cx="2819400" cy="1143000"/>
            </a:xfrm>
            <a:custGeom>
              <a:avLst/>
              <a:gdLst>
                <a:gd name="connsiteX0" fmla="*/ 222253 w 2819400"/>
                <a:gd name="connsiteY0" fmla="*/ 0 h 1143000"/>
                <a:gd name="connsiteX1" fmla="*/ 2597147 w 2819400"/>
                <a:gd name="connsiteY1" fmla="*/ 0 h 1143000"/>
                <a:gd name="connsiteX2" fmla="*/ 2819400 w 2819400"/>
                <a:gd name="connsiteY2" fmla="*/ 222253 h 1143000"/>
                <a:gd name="connsiteX3" fmla="*/ 2819400 w 2819400"/>
                <a:gd name="connsiteY3" fmla="*/ 513530 h 1143000"/>
                <a:gd name="connsiteX4" fmla="*/ 2189930 w 2819400"/>
                <a:gd name="connsiteY4" fmla="*/ 1143000 h 1143000"/>
                <a:gd name="connsiteX5" fmla="*/ 0 w 2819400"/>
                <a:gd name="connsiteY5" fmla="*/ 1143000 h 1143000"/>
                <a:gd name="connsiteX6" fmla="*/ 0 w 2819400"/>
                <a:gd name="connsiteY6" fmla="*/ 222253 h 1143000"/>
                <a:gd name="connsiteX7" fmla="*/ 222253 w 2819400"/>
                <a:gd name="connsiteY7" fmla="*/ 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9400" h="1143000">
                  <a:moveTo>
                    <a:pt x="222253" y="0"/>
                  </a:moveTo>
                  <a:lnTo>
                    <a:pt x="2597147" y="0"/>
                  </a:lnTo>
                  <a:cubicBezTo>
                    <a:pt x="2719894" y="0"/>
                    <a:pt x="2819400" y="99506"/>
                    <a:pt x="2819400" y="222253"/>
                  </a:cubicBezTo>
                  <a:lnTo>
                    <a:pt x="2819400" y="513530"/>
                  </a:lnTo>
                  <a:cubicBezTo>
                    <a:pt x="2819400" y="861177"/>
                    <a:pt x="2537577" y="1143000"/>
                    <a:pt x="2189930" y="1143000"/>
                  </a:cubicBezTo>
                  <a:lnTo>
                    <a:pt x="0" y="1143000"/>
                  </a:lnTo>
                  <a:lnTo>
                    <a:pt x="0" y="222253"/>
                  </a:lnTo>
                  <a:cubicBezTo>
                    <a:pt x="0" y="99506"/>
                    <a:pt x="99506" y="0"/>
                    <a:pt x="222253" y="0"/>
                  </a:cubicBezTo>
                  <a:close/>
                </a:path>
              </a:pathLst>
            </a:custGeom>
            <a:solidFill>
              <a:schemeClr val="accent3">
                <a:lumMod val="20000"/>
                <a:lumOff val="80000"/>
              </a:schemeClr>
            </a:solidFill>
            <a:ln w="6350">
              <a:gradFill>
                <a:gsLst>
                  <a:gs pos="53000">
                    <a:schemeClr val="accent1">
                      <a:lumMod val="5000"/>
                      <a:lumOff val="95000"/>
                    </a:schemeClr>
                  </a:gs>
                  <a:gs pos="100000">
                    <a:schemeClr val="accent2"/>
                  </a:gs>
                </a:gsLst>
                <a:lin ang="4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a:extLst>
                <a:ext uri="{FF2B5EF4-FFF2-40B4-BE49-F238E27FC236}">
                  <a16:creationId xmlns:a16="http://schemas.microsoft.com/office/drawing/2014/main" xmlns="" id="{D5994FA7-0E8C-4146-818D-26A46000F867}"/>
                </a:ext>
              </a:extLst>
            </p:cNvPr>
            <p:cNvSpPr txBox="1"/>
            <p:nvPr/>
          </p:nvSpPr>
          <p:spPr>
            <a:xfrm>
              <a:off x="1085849" y="1775062"/>
              <a:ext cx="1068627" cy="769441"/>
            </a:xfrm>
            <a:prstGeom prst="rect">
              <a:avLst/>
            </a:prstGeom>
            <a:noFill/>
          </p:spPr>
          <p:txBody>
            <a:bodyPr wrap="square" rtlCol="0">
              <a:spAutoFit/>
            </a:bodyPr>
            <a:lstStyle/>
            <a:p>
              <a:r>
                <a:rPr lang="en-US" altLang="zh-CN" sz="4400" b="1" i="1" dirty="0">
                  <a:solidFill>
                    <a:schemeClr val="accent2"/>
                  </a:solidFill>
                  <a:latin typeface="+mj-ea"/>
                  <a:ea typeface="+mj-ea"/>
                </a:rPr>
                <a:t>01</a:t>
              </a:r>
              <a:endParaRPr lang="zh-CN" altLang="en-US" sz="4400" b="1" i="1" dirty="0">
                <a:solidFill>
                  <a:schemeClr val="accent2"/>
                </a:solidFill>
                <a:latin typeface="+mj-ea"/>
                <a:ea typeface="+mj-ea"/>
              </a:endParaRPr>
            </a:p>
          </p:txBody>
        </p:sp>
        <p:sp>
          <p:nvSpPr>
            <p:cNvPr id="12" name="矩形 11">
              <a:extLst>
                <a:ext uri="{FF2B5EF4-FFF2-40B4-BE49-F238E27FC236}">
                  <a16:creationId xmlns:a16="http://schemas.microsoft.com/office/drawing/2014/main" xmlns="" id="{E86C03BC-1ADA-41D0-B7E3-F0785752D32D}"/>
                </a:ext>
              </a:extLst>
            </p:cNvPr>
            <p:cNvSpPr/>
            <p:nvPr/>
          </p:nvSpPr>
          <p:spPr>
            <a:xfrm>
              <a:off x="2011771" y="1967420"/>
              <a:ext cx="1415772"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accent2"/>
                  </a:solidFill>
                  <a:latin typeface="+mj-ea"/>
                  <a:ea typeface="+mj-ea"/>
                </a:rPr>
                <a:t>营销部门</a:t>
              </a:r>
              <a:endParaRPr kumimoji="0" lang="en-US" altLang="zh-CN" sz="2400" i="0" u="none" strike="noStrike" kern="1200" cap="none" spc="0" normalizeH="0" baseline="0" noProof="0" dirty="0">
                <a:ln>
                  <a:noFill/>
                </a:ln>
                <a:solidFill>
                  <a:schemeClr val="accent2"/>
                </a:solidFill>
                <a:effectLst/>
                <a:uLnTx/>
                <a:uFillTx/>
                <a:latin typeface="+mj-ea"/>
                <a:ea typeface="+mj-ea"/>
                <a:cs typeface="+mn-cs"/>
              </a:endParaRPr>
            </a:p>
          </p:txBody>
        </p:sp>
        <p:sp>
          <p:nvSpPr>
            <p:cNvPr id="13" name="文本框 12">
              <a:extLst>
                <a:ext uri="{FF2B5EF4-FFF2-40B4-BE49-F238E27FC236}">
                  <a16:creationId xmlns:a16="http://schemas.microsoft.com/office/drawing/2014/main" xmlns="" id="{D1E5D01B-CB34-4C49-91FA-168245044316}"/>
                </a:ext>
              </a:extLst>
            </p:cNvPr>
            <p:cNvSpPr txBox="1"/>
            <p:nvPr/>
          </p:nvSpPr>
          <p:spPr>
            <a:xfrm>
              <a:off x="1258349" y="2844067"/>
              <a:ext cx="2483141" cy="470963"/>
            </a:xfrm>
            <a:prstGeom prst="rect">
              <a:avLst/>
            </a:prstGeom>
          </p:spPr>
          <p:txBody>
            <a:bodyPr wrap="square">
              <a:spAutoFit/>
            </a:bodyPr>
            <a:lstStyle>
              <a:defPPr>
                <a:defRPr lang="en-US"/>
              </a:defPPr>
              <a:lvl1pPr>
                <a:defRPr/>
              </a:lvl1pPr>
            </a:lstStyle>
            <a:p>
              <a:pPr marL="0" marR="0" lvl="0" indent="0" defTabSz="387111" rtl="0" eaLnBrk="1" fontAlgn="auto" latinLnBrk="0" hangingPunct="1">
                <a:lnSpc>
                  <a:spcPct val="150000"/>
                </a:lnSpc>
                <a:spcBef>
                  <a:spcPts val="0"/>
                </a:spcBef>
                <a:spcAft>
                  <a:spcPts val="0"/>
                </a:spcAft>
                <a:buClrTx/>
                <a:buSzTx/>
                <a:buFontTx/>
                <a:buNone/>
                <a:tabLst/>
                <a:defRPr/>
              </a:pPr>
              <a:r>
                <a:rPr lang="zh-CN" altLang="en-US" dirty="0">
                  <a:solidFill>
                    <a:schemeClr val="accent1"/>
                  </a:solidFill>
                  <a:latin typeface="+mj-ea"/>
                  <a:ea typeface="+mj-ea"/>
                  <a:sym typeface="Gill Sans" panose="020B0502020104020203"/>
                </a:rPr>
                <a:t>这里是小标题</a:t>
              </a:r>
              <a:endParaRPr kumimoji="0" lang="en-US" altLang="zh-CN" b="0" i="0" u="none" strike="noStrike" kern="1200" cap="none" spc="0" normalizeH="0" baseline="0" noProof="0" dirty="0">
                <a:ln>
                  <a:noFill/>
                </a:ln>
                <a:solidFill>
                  <a:schemeClr val="accent1"/>
                </a:solidFill>
                <a:effectLst/>
                <a:uLnTx/>
                <a:uFillTx/>
                <a:latin typeface="+mj-ea"/>
                <a:ea typeface="+mj-ea"/>
                <a:cs typeface="+mn-cs"/>
                <a:sym typeface="Gill Sans" panose="020B0502020104020203"/>
              </a:endParaRPr>
            </a:p>
          </p:txBody>
        </p:sp>
        <p:sp>
          <p:nvSpPr>
            <p:cNvPr id="14" name="文本框 13">
              <a:extLst>
                <a:ext uri="{FF2B5EF4-FFF2-40B4-BE49-F238E27FC236}">
                  <a16:creationId xmlns:a16="http://schemas.microsoft.com/office/drawing/2014/main" xmlns="" id="{1937FA72-6FB2-4459-A835-8ABD658EE6A1}"/>
                </a:ext>
              </a:extLst>
            </p:cNvPr>
            <p:cNvSpPr txBox="1"/>
            <p:nvPr/>
          </p:nvSpPr>
          <p:spPr>
            <a:xfrm>
              <a:off x="1258349" y="3314463"/>
              <a:ext cx="2378931" cy="855362"/>
            </a:xfrm>
            <a:prstGeom prst="rect">
              <a:avLst/>
            </a:prstGeom>
          </p:spPr>
          <p:txBody>
            <a:bodyPr wrap="square">
              <a:spAutoFit/>
            </a:bodyPr>
            <a:lstStyle>
              <a:defPPr>
                <a:defRPr lang="en-US"/>
              </a:defPPr>
              <a:lvl1pPr>
                <a:defRPr/>
              </a:lvl1pPr>
            </a:lstStyle>
            <a:p>
              <a:pPr defTabSz="387111">
                <a:lnSpc>
                  <a:spcPct val="120000"/>
                </a:lnSpc>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rPr>
                <a:t>请输入你的内容请输入你的内容请输入你的内容请输入你的内容请输入你的内容请</a:t>
              </a:r>
              <a:endParaRPr kumimoji="0" lang="en-US" altLang="zh-CN"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endParaRPr>
            </a:p>
          </p:txBody>
        </p:sp>
        <p:sp>
          <p:nvSpPr>
            <p:cNvPr id="16" name="文本框 15">
              <a:extLst>
                <a:ext uri="{FF2B5EF4-FFF2-40B4-BE49-F238E27FC236}">
                  <a16:creationId xmlns:a16="http://schemas.microsoft.com/office/drawing/2014/main" xmlns="" id="{403CB5D9-D1B8-4CA4-BB05-CFE987FE6FFC}"/>
                </a:ext>
              </a:extLst>
            </p:cNvPr>
            <p:cNvSpPr txBox="1"/>
            <p:nvPr/>
          </p:nvSpPr>
          <p:spPr>
            <a:xfrm>
              <a:off x="1258349" y="4390450"/>
              <a:ext cx="2483141" cy="470963"/>
            </a:xfrm>
            <a:prstGeom prst="rect">
              <a:avLst/>
            </a:prstGeom>
          </p:spPr>
          <p:txBody>
            <a:bodyPr wrap="square">
              <a:spAutoFit/>
            </a:bodyPr>
            <a:lstStyle>
              <a:defPPr>
                <a:defRPr lang="en-US"/>
              </a:defPPr>
              <a:lvl1pPr>
                <a:defRPr/>
              </a:lvl1pPr>
            </a:lstStyle>
            <a:p>
              <a:pPr marL="0" marR="0" lvl="0" indent="0" defTabSz="387111" rtl="0" eaLnBrk="1" fontAlgn="auto" latinLnBrk="0" hangingPunct="1">
                <a:lnSpc>
                  <a:spcPct val="150000"/>
                </a:lnSpc>
                <a:spcBef>
                  <a:spcPts val="0"/>
                </a:spcBef>
                <a:spcAft>
                  <a:spcPts val="0"/>
                </a:spcAft>
                <a:buClrTx/>
                <a:buSzTx/>
                <a:buFontTx/>
                <a:buNone/>
                <a:tabLst/>
                <a:defRPr/>
              </a:pPr>
              <a:r>
                <a:rPr lang="zh-CN" altLang="en-US" dirty="0">
                  <a:solidFill>
                    <a:schemeClr val="accent1"/>
                  </a:solidFill>
                  <a:latin typeface="+mj-ea"/>
                  <a:ea typeface="+mj-ea"/>
                  <a:sym typeface="Gill Sans" panose="020B0502020104020203"/>
                </a:rPr>
                <a:t>这里是小标题</a:t>
              </a:r>
              <a:endParaRPr kumimoji="0" lang="en-US" altLang="zh-CN" b="0" i="0" u="none" strike="noStrike" kern="1200" cap="none" spc="0" normalizeH="0" baseline="0" noProof="0" dirty="0">
                <a:ln>
                  <a:noFill/>
                </a:ln>
                <a:solidFill>
                  <a:schemeClr val="accent1"/>
                </a:solidFill>
                <a:effectLst/>
                <a:uLnTx/>
                <a:uFillTx/>
                <a:latin typeface="+mj-ea"/>
                <a:ea typeface="+mj-ea"/>
                <a:cs typeface="+mn-cs"/>
                <a:sym typeface="Gill Sans" panose="020B0502020104020203"/>
              </a:endParaRPr>
            </a:p>
          </p:txBody>
        </p:sp>
        <p:sp>
          <p:nvSpPr>
            <p:cNvPr id="17" name="文本框 16">
              <a:extLst>
                <a:ext uri="{FF2B5EF4-FFF2-40B4-BE49-F238E27FC236}">
                  <a16:creationId xmlns:a16="http://schemas.microsoft.com/office/drawing/2014/main" xmlns="" id="{2DFBFEEF-6BC7-4C21-921A-3C9B415A0BCC}"/>
                </a:ext>
              </a:extLst>
            </p:cNvPr>
            <p:cNvSpPr txBox="1"/>
            <p:nvPr/>
          </p:nvSpPr>
          <p:spPr>
            <a:xfrm>
              <a:off x="1258349" y="4860846"/>
              <a:ext cx="2378931" cy="855362"/>
            </a:xfrm>
            <a:prstGeom prst="rect">
              <a:avLst/>
            </a:prstGeom>
          </p:spPr>
          <p:txBody>
            <a:bodyPr wrap="square">
              <a:spAutoFit/>
            </a:bodyPr>
            <a:lstStyle>
              <a:defPPr>
                <a:defRPr lang="en-US"/>
              </a:defPPr>
              <a:lvl1pPr>
                <a:defRPr/>
              </a:lvl1pPr>
            </a:lstStyle>
            <a:p>
              <a:pPr defTabSz="387111">
                <a:lnSpc>
                  <a:spcPct val="120000"/>
                </a:lnSpc>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rPr>
                <a:t>请输入你的内容请输入你的内容请输入你的内容请输入你的内容</a:t>
              </a:r>
              <a:endParaRPr kumimoji="0" lang="en-US" altLang="zh-CN"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endParaRPr>
            </a:p>
          </p:txBody>
        </p:sp>
      </p:grpSp>
      <p:grpSp>
        <p:nvGrpSpPr>
          <p:cNvPr id="37" name="组合 36">
            <a:extLst>
              <a:ext uri="{FF2B5EF4-FFF2-40B4-BE49-F238E27FC236}">
                <a16:creationId xmlns:a16="http://schemas.microsoft.com/office/drawing/2014/main" xmlns="" id="{A2FC69E8-B63C-4AAB-9968-E9F6551B6DE6}"/>
              </a:ext>
            </a:extLst>
          </p:cNvPr>
          <p:cNvGrpSpPr/>
          <p:nvPr/>
        </p:nvGrpSpPr>
        <p:grpSpPr>
          <a:xfrm>
            <a:off x="4682875" y="1551948"/>
            <a:ext cx="2819401" cy="4631137"/>
            <a:chOff x="1085849" y="1551948"/>
            <a:chExt cx="2819401" cy="4631137"/>
          </a:xfrm>
        </p:grpSpPr>
        <p:sp>
          <p:nvSpPr>
            <p:cNvPr id="38" name="矩形: 圆角 37">
              <a:extLst>
                <a:ext uri="{FF2B5EF4-FFF2-40B4-BE49-F238E27FC236}">
                  <a16:creationId xmlns:a16="http://schemas.microsoft.com/office/drawing/2014/main" xmlns="" id="{5A51CB11-F5AC-4FEB-9649-8006F6EA7102}"/>
                </a:ext>
              </a:extLst>
            </p:cNvPr>
            <p:cNvSpPr/>
            <p:nvPr/>
          </p:nvSpPr>
          <p:spPr>
            <a:xfrm>
              <a:off x="1085850" y="1551948"/>
              <a:ext cx="2819400" cy="4631137"/>
            </a:xfrm>
            <a:prstGeom prst="roundRect">
              <a:avLst>
                <a:gd name="adj" fmla="val 7883"/>
              </a:avLst>
            </a:prstGeom>
            <a:solidFill>
              <a:schemeClr val="bg1"/>
            </a:solidFill>
            <a:ln>
              <a:gradFill>
                <a:gsLst>
                  <a:gs pos="25000">
                    <a:schemeClr val="accent3">
                      <a:lumMod val="60000"/>
                      <a:lumOff val="40000"/>
                    </a:schemeClr>
                  </a:gs>
                  <a:gs pos="59000">
                    <a:schemeClr val="accent3">
                      <a:lumMod val="60000"/>
                      <a:lumOff val="40000"/>
                      <a:alpha val="0"/>
                    </a:schemeClr>
                  </a:gs>
                  <a:gs pos="86000">
                    <a:schemeClr val="accent3">
                      <a:lumMod val="60000"/>
                      <a:lumOff val="40000"/>
                    </a:schemeClr>
                  </a:gs>
                </a:gsLst>
                <a:lin ang="2700000" scaled="0"/>
              </a:gradFill>
            </a:ln>
            <a:effectLst>
              <a:outerShdw blurRad="330200" dist="469900" dir="5400000" sx="90000" sy="90000" algn="t" rotWithShape="0">
                <a:schemeClr val="accent4">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xmlns="" id="{B08A186E-77EB-400B-8CA0-FA04D83C7DB7}"/>
                </a:ext>
              </a:extLst>
            </p:cNvPr>
            <p:cNvSpPr/>
            <p:nvPr/>
          </p:nvSpPr>
          <p:spPr>
            <a:xfrm>
              <a:off x="1085850" y="1551949"/>
              <a:ext cx="2819400" cy="1143000"/>
            </a:xfrm>
            <a:custGeom>
              <a:avLst/>
              <a:gdLst>
                <a:gd name="connsiteX0" fmla="*/ 222253 w 2819400"/>
                <a:gd name="connsiteY0" fmla="*/ 0 h 1143000"/>
                <a:gd name="connsiteX1" fmla="*/ 2597147 w 2819400"/>
                <a:gd name="connsiteY1" fmla="*/ 0 h 1143000"/>
                <a:gd name="connsiteX2" fmla="*/ 2819400 w 2819400"/>
                <a:gd name="connsiteY2" fmla="*/ 222253 h 1143000"/>
                <a:gd name="connsiteX3" fmla="*/ 2819400 w 2819400"/>
                <a:gd name="connsiteY3" fmla="*/ 513530 h 1143000"/>
                <a:gd name="connsiteX4" fmla="*/ 2189930 w 2819400"/>
                <a:gd name="connsiteY4" fmla="*/ 1143000 h 1143000"/>
                <a:gd name="connsiteX5" fmla="*/ 0 w 2819400"/>
                <a:gd name="connsiteY5" fmla="*/ 1143000 h 1143000"/>
                <a:gd name="connsiteX6" fmla="*/ 0 w 2819400"/>
                <a:gd name="connsiteY6" fmla="*/ 222253 h 1143000"/>
                <a:gd name="connsiteX7" fmla="*/ 222253 w 2819400"/>
                <a:gd name="connsiteY7" fmla="*/ 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9400" h="1143000">
                  <a:moveTo>
                    <a:pt x="222253" y="0"/>
                  </a:moveTo>
                  <a:lnTo>
                    <a:pt x="2597147" y="0"/>
                  </a:lnTo>
                  <a:cubicBezTo>
                    <a:pt x="2719894" y="0"/>
                    <a:pt x="2819400" y="99506"/>
                    <a:pt x="2819400" y="222253"/>
                  </a:cubicBezTo>
                  <a:lnTo>
                    <a:pt x="2819400" y="513530"/>
                  </a:lnTo>
                  <a:cubicBezTo>
                    <a:pt x="2819400" y="861177"/>
                    <a:pt x="2537577" y="1143000"/>
                    <a:pt x="2189930" y="1143000"/>
                  </a:cubicBezTo>
                  <a:lnTo>
                    <a:pt x="0" y="1143000"/>
                  </a:lnTo>
                  <a:lnTo>
                    <a:pt x="0" y="222253"/>
                  </a:lnTo>
                  <a:cubicBezTo>
                    <a:pt x="0" y="99506"/>
                    <a:pt x="99506" y="0"/>
                    <a:pt x="222253" y="0"/>
                  </a:cubicBezTo>
                  <a:close/>
                </a:path>
              </a:pathLst>
            </a:custGeom>
            <a:solidFill>
              <a:schemeClr val="accent3">
                <a:lumMod val="20000"/>
                <a:lumOff val="80000"/>
              </a:schemeClr>
            </a:solidFill>
            <a:ln w="6350">
              <a:gradFill>
                <a:gsLst>
                  <a:gs pos="53000">
                    <a:schemeClr val="accent1">
                      <a:lumMod val="5000"/>
                      <a:lumOff val="95000"/>
                    </a:schemeClr>
                  </a:gs>
                  <a:gs pos="100000">
                    <a:schemeClr val="accent2"/>
                  </a:gs>
                </a:gsLst>
                <a:lin ang="4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文本框 39">
              <a:extLst>
                <a:ext uri="{FF2B5EF4-FFF2-40B4-BE49-F238E27FC236}">
                  <a16:creationId xmlns:a16="http://schemas.microsoft.com/office/drawing/2014/main" xmlns="" id="{4B729D3B-F2D8-4959-AC9E-5302C7D0C131}"/>
                </a:ext>
              </a:extLst>
            </p:cNvPr>
            <p:cNvSpPr txBox="1"/>
            <p:nvPr/>
          </p:nvSpPr>
          <p:spPr>
            <a:xfrm>
              <a:off x="1085849" y="1775062"/>
              <a:ext cx="1102029" cy="769441"/>
            </a:xfrm>
            <a:prstGeom prst="rect">
              <a:avLst/>
            </a:prstGeom>
            <a:noFill/>
          </p:spPr>
          <p:txBody>
            <a:bodyPr wrap="square" rtlCol="0">
              <a:spAutoFit/>
            </a:bodyPr>
            <a:lstStyle/>
            <a:p>
              <a:r>
                <a:rPr lang="en-US" altLang="zh-CN" sz="4400" b="1" i="1">
                  <a:solidFill>
                    <a:schemeClr val="accent2"/>
                  </a:solidFill>
                  <a:latin typeface="+mj-ea"/>
                  <a:ea typeface="+mj-ea"/>
                </a:rPr>
                <a:t>02</a:t>
              </a:r>
              <a:endParaRPr lang="zh-CN" altLang="en-US" sz="4400" b="1" i="1" dirty="0">
                <a:solidFill>
                  <a:schemeClr val="accent2"/>
                </a:solidFill>
                <a:latin typeface="+mj-ea"/>
                <a:ea typeface="+mj-ea"/>
              </a:endParaRPr>
            </a:p>
          </p:txBody>
        </p:sp>
        <p:sp>
          <p:nvSpPr>
            <p:cNvPr id="41" name="矩形 40">
              <a:extLst>
                <a:ext uri="{FF2B5EF4-FFF2-40B4-BE49-F238E27FC236}">
                  <a16:creationId xmlns:a16="http://schemas.microsoft.com/office/drawing/2014/main" xmlns="" id="{83B00456-0E2B-430B-BA20-963D2598D84A}"/>
                </a:ext>
              </a:extLst>
            </p:cNvPr>
            <p:cNvSpPr/>
            <p:nvPr/>
          </p:nvSpPr>
          <p:spPr>
            <a:xfrm>
              <a:off x="2011771" y="1967420"/>
              <a:ext cx="1415772"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accent2"/>
                  </a:solidFill>
                  <a:latin typeface="+mj-ea"/>
                  <a:ea typeface="+mj-ea"/>
                </a:rPr>
                <a:t>人事部门</a:t>
              </a:r>
              <a:endParaRPr kumimoji="0" lang="en-US" altLang="zh-CN" sz="2400" i="0" u="none" strike="noStrike" kern="1200" cap="none" spc="0" normalizeH="0" baseline="0" noProof="0" dirty="0">
                <a:ln>
                  <a:noFill/>
                </a:ln>
                <a:solidFill>
                  <a:schemeClr val="accent2"/>
                </a:solidFill>
                <a:effectLst/>
                <a:uLnTx/>
                <a:uFillTx/>
                <a:latin typeface="+mj-ea"/>
                <a:ea typeface="+mj-ea"/>
                <a:cs typeface="+mn-cs"/>
              </a:endParaRPr>
            </a:p>
          </p:txBody>
        </p:sp>
        <p:sp>
          <p:nvSpPr>
            <p:cNvPr id="42" name="文本框 41">
              <a:extLst>
                <a:ext uri="{FF2B5EF4-FFF2-40B4-BE49-F238E27FC236}">
                  <a16:creationId xmlns:a16="http://schemas.microsoft.com/office/drawing/2014/main" xmlns="" id="{17C9079C-E8A0-4941-BC02-17988DD10E2B}"/>
                </a:ext>
              </a:extLst>
            </p:cNvPr>
            <p:cNvSpPr txBox="1"/>
            <p:nvPr/>
          </p:nvSpPr>
          <p:spPr>
            <a:xfrm>
              <a:off x="1258349" y="2844067"/>
              <a:ext cx="2483141" cy="470963"/>
            </a:xfrm>
            <a:prstGeom prst="rect">
              <a:avLst/>
            </a:prstGeom>
          </p:spPr>
          <p:txBody>
            <a:bodyPr wrap="square">
              <a:spAutoFit/>
            </a:bodyPr>
            <a:lstStyle>
              <a:defPPr>
                <a:defRPr lang="en-US"/>
              </a:defPPr>
              <a:lvl1pPr>
                <a:defRPr/>
              </a:lvl1pPr>
            </a:lstStyle>
            <a:p>
              <a:pPr marL="0" marR="0" lvl="0" indent="0" defTabSz="387111" rtl="0" eaLnBrk="1" fontAlgn="auto" latinLnBrk="0" hangingPunct="1">
                <a:lnSpc>
                  <a:spcPct val="150000"/>
                </a:lnSpc>
                <a:spcBef>
                  <a:spcPts val="0"/>
                </a:spcBef>
                <a:spcAft>
                  <a:spcPts val="0"/>
                </a:spcAft>
                <a:buClrTx/>
                <a:buSzTx/>
                <a:buFontTx/>
                <a:buNone/>
                <a:tabLst/>
                <a:defRPr/>
              </a:pPr>
              <a:r>
                <a:rPr lang="zh-CN" altLang="en-US" dirty="0">
                  <a:solidFill>
                    <a:schemeClr val="accent1"/>
                  </a:solidFill>
                  <a:latin typeface="+mj-ea"/>
                  <a:ea typeface="+mj-ea"/>
                  <a:sym typeface="Gill Sans" panose="020B0502020104020203"/>
                </a:rPr>
                <a:t>这里是小标题</a:t>
              </a:r>
              <a:endParaRPr kumimoji="0" lang="en-US" altLang="zh-CN" b="0" i="0" u="none" strike="noStrike" kern="1200" cap="none" spc="0" normalizeH="0" baseline="0" noProof="0" dirty="0">
                <a:ln>
                  <a:noFill/>
                </a:ln>
                <a:solidFill>
                  <a:schemeClr val="accent1"/>
                </a:solidFill>
                <a:effectLst/>
                <a:uLnTx/>
                <a:uFillTx/>
                <a:latin typeface="+mj-ea"/>
                <a:ea typeface="+mj-ea"/>
                <a:cs typeface="+mn-cs"/>
                <a:sym typeface="Gill Sans" panose="020B0502020104020203"/>
              </a:endParaRPr>
            </a:p>
          </p:txBody>
        </p:sp>
        <p:sp>
          <p:nvSpPr>
            <p:cNvPr id="43" name="文本框 42">
              <a:extLst>
                <a:ext uri="{FF2B5EF4-FFF2-40B4-BE49-F238E27FC236}">
                  <a16:creationId xmlns:a16="http://schemas.microsoft.com/office/drawing/2014/main" xmlns="" id="{45CD27E1-CD4E-4D23-A8FE-AB90C8C1095F}"/>
                </a:ext>
              </a:extLst>
            </p:cNvPr>
            <p:cNvSpPr txBox="1"/>
            <p:nvPr/>
          </p:nvSpPr>
          <p:spPr>
            <a:xfrm>
              <a:off x="1258349" y="3314463"/>
              <a:ext cx="2378931" cy="855362"/>
            </a:xfrm>
            <a:prstGeom prst="rect">
              <a:avLst/>
            </a:prstGeom>
          </p:spPr>
          <p:txBody>
            <a:bodyPr wrap="square">
              <a:spAutoFit/>
            </a:bodyPr>
            <a:lstStyle>
              <a:defPPr>
                <a:defRPr lang="en-US"/>
              </a:defPPr>
              <a:lvl1pPr>
                <a:defRPr/>
              </a:lvl1pPr>
            </a:lstStyle>
            <a:p>
              <a:pPr defTabSz="387111">
                <a:lnSpc>
                  <a:spcPct val="120000"/>
                </a:lnSpc>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rPr>
                <a:t>请输入你的内容请输入你的内容请输入你的内容请输入你的内容请输入你的内容请</a:t>
              </a:r>
              <a:endParaRPr kumimoji="0" lang="en-US" altLang="zh-CN"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endParaRPr>
            </a:p>
          </p:txBody>
        </p:sp>
        <p:sp>
          <p:nvSpPr>
            <p:cNvPr id="44" name="文本框 43">
              <a:extLst>
                <a:ext uri="{FF2B5EF4-FFF2-40B4-BE49-F238E27FC236}">
                  <a16:creationId xmlns:a16="http://schemas.microsoft.com/office/drawing/2014/main" xmlns="" id="{60C0D8AC-6636-4EAF-9648-B8CC5D3B758A}"/>
                </a:ext>
              </a:extLst>
            </p:cNvPr>
            <p:cNvSpPr txBox="1"/>
            <p:nvPr/>
          </p:nvSpPr>
          <p:spPr>
            <a:xfrm>
              <a:off x="1258349" y="4390450"/>
              <a:ext cx="2483141" cy="470963"/>
            </a:xfrm>
            <a:prstGeom prst="rect">
              <a:avLst/>
            </a:prstGeom>
          </p:spPr>
          <p:txBody>
            <a:bodyPr wrap="square">
              <a:spAutoFit/>
            </a:bodyPr>
            <a:lstStyle>
              <a:defPPr>
                <a:defRPr lang="en-US"/>
              </a:defPPr>
              <a:lvl1pPr>
                <a:defRPr/>
              </a:lvl1pPr>
            </a:lstStyle>
            <a:p>
              <a:pPr marL="0" marR="0" lvl="0" indent="0" defTabSz="387111" rtl="0" eaLnBrk="1" fontAlgn="auto" latinLnBrk="0" hangingPunct="1">
                <a:lnSpc>
                  <a:spcPct val="150000"/>
                </a:lnSpc>
                <a:spcBef>
                  <a:spcPts val="0"/>
                </a:spcBef>
                <a:spcAft>
                  <a:spcPts val="0"/>
                </a:spcAft>
                <a:buClrTx/>
                <a:buSzTx/>
                <a:buFontTx/>
                <a:buNone/>
                <a:tabLst/>
                <a:defRPr/>
              </a:pPr>
              <a:r>
                <a:rPr lang="zh-CN" altLang="en-US" dirty="0">
                  <a:solidFill>
                    <a:schemeClr val="accent1"/>
                  </a:solidFill>
                  <a:latin typeface="+mj-ea"/>
                  <a:ea typeface="+mj-ea"/>
                  <a:sym typeface="Gill Sans" panose="020B0502020104020203"/>
                </a:rPr>
                <a:t>这里是小标题</a:t>
              </a:r>
              <a:endParaRPr kumimoji="0" lang="en-US" altLang="zh-CN" b="0" i="0" u="none" strike="noStrike" kern="1200" cap="none" spc="0" normalizeH="0" baseline="0" noProof="0" dirty="0">
                <a:ln>
                  <a:noFill/>
                </a:ln>
                <a:solidFill>
                  <a:schemeClr val="accent1"/>
                </a:solidFill>
                <a:effectLst/>
                <a:uLnTx/>
                <a:uFillTx/>
                <a:latin typeface="+mj-ea"/>
                <a:ea typeface="+mj-ea"/>
                <a:cs typeface="+mn-cs"/>
                <a:sym typeface="Gill Sans" panose="020B0502020104020203"/>
              </a:endParaRPr>
            </a:p>
          </p:txBody>
        </p:sp>
        <p:sp>
          <p:nvSpPr>
            <p:cNvPr id="45" name="文本框 44">
              <a:extLst>
                <a:ext uri="{FF2B5EF4-FFF2-40B4-BE49-F238E27FC236}">
                  <a16:creationId xmlns:a16="http://schemas.microsoft.com/office/drawing/2014/main" xmlns="" id="{A5480FDD-80D8-4AEC-BE2E-651FD6C97C7A}"/>
                </a:ext>
              </a:extLst>
            </p:cNvPr>
            <p:cNvSpPr txBox="1"/>
            <p:nvPr/>
          </p:nvSpPr>
          <p:spPr>
            <a:xfrm>
              <a:off x="1258349" y="4860846"/>
              <a:ext cx="2378931" cy="855362"/>
            </a:xfrm>
            <a:prstGeom prst="rect">
              <a:avLst/>
            </a:prstGeom>
          </p:spPr>
          <p:txBody>
            <a:bodyPr wrap="square">
              <a:spAutoFit/>
            </a:bodyPr>
            <a:lstStyle>
              <a:defPPr>
                <a:defRPr lang="en-US"/>
              </a:defPPr>
              <a:lvl1pPr>
                <a:defRPr/>
              </a:lvl1pPr>
            </a:lstStyle>
            <a:p>
              <a:pPr defTabSz="387111">
                <a:lnSpc>
                  <a:spcPct val="120000"/>
                </a:lnSpc>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rPr>
                <a:t>请输入你的内容请输入你的内容请输入你的内容请输入你的内容</a:t>
              </a:r>
              <a:endParaRPr kumimoji="0" lang="en-US" altLang="zh-CN"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endParaRPr>
            </a:p>
          </p:txBody>
        </p:sp>
      </p:grpSp>
      <p:grpSp>
        <p:nvGrpSpPr>
          <p:cNvPr id="46" name="组合 45">
            <a:extLst>
              <a:ext uri="{FF2B5EF4-FFF2-40B4-BE49-F238E27FC236}">
                <a16:creationId xmlns:a16="http://schemas.microsoft.com/office/drawing/2014/main" xmlns="" id="{87A14E21-1D4C-46CF-AE24-57655043AB89}"/>
              </a:ext>
            </a:extLst>
          </p:cNvPr>
          <p:cNvGrpSpPr/>
          <p:nvPr/>
        </p:nvGrpSpPr>
        <p:grpSpPr>
          <a:xfrm>
            <a:off x="8123657" y="1551948"/>
            <a:ext cx="2819400" cy="4631137"/>
            <a:chOff x="1085850" y="1551948"/>
            <a:chExt cx="2819400" cy="4631137"/>
          </a:xfrm>
        </p:grpSpPr>
        <p:sp>
          <p:nvSpPr>
            <p:cNvPr id="47" name="矩形: 圆角 46">
              <a:extLst>
                <a:ext uri="{FF2B5EF4-FFF2-40B4-BE49-F238E27FC236}">
                  <a16:creationId xmlns:a16="http://schemas.microsoft.com/office/drawing/2014/main" xmlns="" id="{3DBB2A2D-2F26-4727-8BBE-8ACA935BB9CD}"/>
                </a:ext>
              </a:extLst>
            </p:cNvPr>
            <p:cNvSpPr/>
            <p:nvPr/>
          </p:nvSpPr>
          <p:spPr>
            <a:xfrm>
              <a:off x="1085850" y="1551948"/>
              <a:ext cx="2819400" cy="4631137"/>
            </a:xfrm>
            <a:prstGeom prst="roundRect">
              <a:avLst>
                <a:gd name="adj" fmla="val 7883"/>
              </a:avLst>
            </a:prstGeom>
            <a:solidFill>
              <a:schemeClr val="bg1"/>
            </a:solidFill>
            <a:ln>
              <a:gradFill>
                <a:gsLst>
                  <a:gs pos="25000">
                    <a:schemeClr val="accent3">
                      <a:lumMod val="60000"/>
                      <a:lumOff val="40000"/>
                    </a:schemeClr>
                  </a:gs>
                  <a:gs pos="59000">
                    <a:schemeClr val="accent3">
                      <a:lumMod val="60000"/>
                      <a:lumOff val="40000"/>
                      <a:alpha val="0"/>
                    </a:schemeClr>
                  </a:gs>
                  <a:gs pos="86000">
                    <a:schemeClr val="accent3">
                      <a:lumMod val="60000"/>
                      <a:lumOff val="40000"/>
                    </a:schemeClr>
                  </a:gs>
                </a:gsLst>
                <a:lin ang="2700000" scaled="0"/>
              </a:gradFill>
            </a:ln>
            <a:effectLst>
              <a:outerShdw blurRad="330200" dist="469900" dir="5400000" sx="90000" sy="90000" algn="t" rotWithShape="0">
                <a:schemeClr val="accent4">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xmlns="" id="{39DCDF90-B7C9-4EF4-803D-85A0406589D8}"/>
                </a:ext>
              </a:extLst>
            </p:cNvPr>
            <p:cNvSpPr/>
            <p:nvPr/>
          </p:nvSpPr>
          <p:spPr>
            <a:xfrm>
              <a:off x="1085850" y="1551949"/>
              <a:ext cx="2819400" cy="1143000"/>
            </a:xfrm>
            <a:custGeom>
              <a:avLst/>
              <a:gdLst>
                <a:gd name="connsiteX0" fmla="*/ 222253 w 2819400"/>
                <a:gd name="connsiteY0" fmla="*/ 0 h 1143000"/>
                <a:gd name="connsiteX1" fmla="*/ 2597147 w 2819400"/>
                <a:gd name="connsiteY1" fmla="*/ 0 h 1143000"/>
                <a:gd name="connsiteX2" fmla="*/ 2819400 w 2819400"/>
                <a:gd name="connsiteY2" fmla="*/ 222253 h 1143000"/>
                <a:gd name="connsiteX3" fmla="*/ 2819400 w 2819400"/>
                <a:gd name="connsiteY3" fmla="*/ 513530 h 1143000"/>
                <a:gd name="connsiteX4" fmla="*/ 2189930 w 2819400"/>
                <a:gd name="connsiteY4" fmla="*/ 1143000 h 1143000"/>
                <a:gd name="connsiteX5" fmla="*/ 0 w 2819400"/>
                <a:gd name="connsiteY5" fmla="*/ 1143000 h 1143000"/>
                <a:gd name="connsiteX6" fmla="*/ 0 w 2819400"/>
                <a:gd name="connsiteY6" fmla="*/ 222253 h 1143000"/>
                <a:gd name="connsiteX7" fmla="*/ 222253 w 2819400"/>
                <a:gd name="connsiteY7" fmla="*/ 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9400" h="1143000">
                  <a:moveTo>
                    <a:pt x="222253" y="0"/>
                  </a:moveTo>
                  <a:lnTo>
                    <a:pt x="2597147" y="0"/>
                  </a:lnTo>
                  <a:cubicBezTo>
                    <a:pt x="2719894" y="0"/>
                    <a:pt x="2819400" y="99506"/>
                    <a:pt x="2819400" y="222253"/>
                  </a:cubicBezTo>
                  <a:lnTo>
                    <a:pt x="2819400" y="513530"/>
                  </a:lnTo>
                  <a:cubicBezTo>
                    <a:pt x="2819400" y="861177"/>
                    <a:pt x="2537577" y="1143000"/>
                    <a:pt x="2189930" y="1143000"/>
                  </a:cubicBezTo>
                  <a:lnTo>
                    <a:pt x="0" y="1143000"/>
                  </a:lnTo>
                  <a:lnTo>
                    <a:pt x="0" y="222253"/>
                  </a:lnTo>
                  <a:cubicBezTo>
                    <a:pt x="0" y="99506"/>
                    <a:pt x="99506" y="0"/>
                    <a:pt x="222253" y="0"/>
                  </a:cubicBezTo>
                  <a:close/>
                </a:path>
              </a:pathLst>
            </a:custGeom>
            <a:solidFill>
              <a:schemeClr val="accent3">
                <a:lumMod val="20000"/>
                <a:lumOff val="80000"/>
              </a:schemeClr>
            </a:solidFill>
            <a:ln w="6350">
              <a:gradFill>
                <a:gsLst>
                  <a:gs pos="53000">
                    <a:schemeClr val="accent1">
                      <a:lumMod val="5000"/>
                      <a:lumOff val="95000"/>
                    </a:schemeClr>
                  </a:gs>
                  <a:gs pos="100000">
                    <a:schemeClr val="accent2"/>
                  </a:gs>
                </a:gsLst>
                <a:lin ang="4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文本框 48">
              <a:extLst>
                <a:ext uri="{FF2B5EF4-FFF2-40B4-BE49-F238E27FC236}">
                  <a16:creationId xmlns:a16="http://schemas.microsoft.com/office/drawing/2014/main" xmlns="" id="{1F8C7D54-73A4-41F8-BEC4-48A14105126D}"/>
                </a:ext>
              </a:extLst>
            </p:cNvPr>
            <p:cNvSpPr txBox="1"/>
            <p:nvPr/>
          </p:nvSpPr>
          <p:spPr>
            <a:xfrm>
              <a:off x="1085850" y="1775062"/>
              <a:ext cx="1156308" cy="769441"/>
            </a:xfrm>
            <a:prstGeom prst="rect">
              <a:avLst/>
            </a:prstGeom>
            <a:noFill/>
          </p:spPr>
          <p:txBody>
            <a:bodyPr wrap="square" rtlCol="0">
              <a:spAutoFit/>
            </a:bodyPr>
            <a:lstStyle/>
            <a:p>
              <a:r>
                <a:rPr lang="en-US" altLang="zh-CN" sz="4400" b="1" i="1" dirty="0">
                  <a:solidFill>
                    <a:schemeClr val="accent2"/>
                  </a:solidFill>
                  <a:latin typeface="+mj-ea"/>
                  <a:ea typeface="+mj-ea"/>
                </a:rPr>
                <a:t>03</a:t>
              </a:r>
              <a:endParaRPr lang="zh-CN" altLang="en-US" sz="4400" b="1" i="1" dirty="0">
                <a:solidFill>
                  <a:schemeClr val="accent2"/>
                </a:solidFill>
                <a:latin typeface="+mj-ea"/>
                <a:ea typeface="+mj-ea"/>
              </a:endParaRPr>
            </a:p>
          </p:txBody>
        </p:sp>
        <p:sp>
          <p:nvSpPr>
            <p:cNvPr id="50" name="矩形 49">
              <a:extLst>
                <a:ext uri="{FF2B5EF4-FFF2-40B4-BE49-F238E27FC236}">
                  <a16:creationId xmlns:a16="http://schemas.microsoft.com/office/drawing/2014/main" xmlns="" id="{406044DF-3B88-420B-AE74-188C1204B27C}"/>
                </a:ext>
              </a:extLst>
            </p:cNvPr>
            <p:cNvSpPr/>
            <p:nvPr/>
          </p:nvSpPr>
          <p:spPr>
            <a:xfrm>
              <a:off x="2011771" y="1967420"/>
              <a:ext cx="1415772"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accent2"/>
                  </a:solidFill>
                  <a:latin typeface="+mj-ea"/>
                  <a:ea typeface="+mj-ea"/>
                </a:rPr>
                <a:t>后勤部门</a:t>
              </a:r>
              <a:endParaRPr kumimoji="0" lang="en-US" altLang="zh-CN" sz="2400" i="0" u="none" strike="noStrike" kern="1200" cap="none" spc="0" normalizeH="0" baseline="0" noProof="0" dirty="0">
                <a:ln>
                  <a:noFill/>
                </a:ln>
                <a:solidFill>
                  <a:schemeClr val="accent2"/>
                </a:solidFill>
                <a:effectLst/>
                <a:uLnTx/>
                <a:uFillTx/>
                <a:latin typeface="+mj-ea"/>
                <a:ea typeface="+mj-ea"/>
                <a:cs typeface="+mn-cs"/>
              </a:endParaRPr>
            </a:p>
          </p:txBody>
        </p:sp>
        <p:sp>
          <p:nvSpPr>
            <p:cNvPr id="51" name="文本框 50">
              <a:extLst>
                <a:ext uri="{FF2B5EF4-FFF2-40B4-BE49-F238E27FC236}">
                  <a16:creationId xmlns:a16="http://schemas.microsoft.com/office/drawing/2014/main" xmlns="" id="{E06CB069-B0A7-4F2F-98BD-01E66FC7F03D}"/>
                </a:ext>
              </a:extLst>
            </p:cNvPr>
            <p:cNvSpPr txBox="1"/>
            <p:nvPr/>
          </p:nvSpPr>
          <p:spPr>
            <a:xfrm>
              <a:off x="1258349" y="2844067"/>
              <a:ext cx="2483141" cy="470963"/>
            </a:xfrm>
            <a:prstGeom prst="rect">
              <a:avLst/>
            </a:prstGeom>
          </p:spPr>
          <p:txBody>
            <a:bodyPr wrap="square">
              <a:spAutoFit/>
            </a:bodyPr>
            <a:lstStyle>
              <a:defPPr>
                <a:defRPr lang="en-US"/>
              </a:defPPr>
              <a:lvl1pPr>
                <a:defRPr/>
              </a:lvl1pPr>
            </a:lstStyle>
            <a:p>
              <a:pPr marL="0" marR="0" lvl="0" indent="0" defTabSz="387111" rtl="0" eaLnBrk="1" fontAlgn="auto" latinLnBrk="0" hangingPunct="1">
                <a:lnSpc>
                  <a:spcPct val="150000"/>
                </a:lnSpc>
                <a:spcBef>
                  <a:spcPts val="0"/>
                </a:spcBef>
                <a:spcAft>
                  <a:spcPts val="0"/>
                </a:spcAft>
                <a:buClrTx/>
                <a:buSzTx/>
                <a:buFontTx/>
                <a:buNone/>
                <a:tabLst/>
                <a:defRPr/>
              </a:pPr>
              <a:r>
                <a:rPr lang="zh-CN" altLang="en-US" dirty="0">
                  <a:solidFill>
                    <a:schemeClr val="accent1"/>
                  </a:solidFill>
                  <a:latin typeface="+mj-ea"/>
                  <a:ea typeface="+mj-ea"/>
                  <a:sym typeface="Gill Sans" panose="020B0502020104020203"/>
                </a:rPr>
                <a:t>这里是小标题</a:t>
              </a:r>
              <a:endParaRPr kumimoji="0" lang="en-US" altLang="zh-CN" b="0" i="0" u="none" strike="noStrike" kern="1200" cap="none" spc="0" normalizeH="0" baseline="0" noProof="0" dirty="0">
                <a:ln>
                  <a:noFill/>
                </a:ln>
                <a:solidFill>
                  <a:schemeClr val="accent1"/>
                </a:solidFill>
                <a:effectLst/>
                <a:uLnTx/>
                <a:uFillTx/>
                <a:latin typeface="+mj-ea"/>
                <a:ea typeface="+mj-ea"/>
                <a:cs typeface="+mn-cs"/>
                <a:sym typeface="Gill Sans" panose="020B0502020104020203"/>
              </a:endParaRPr>
            </a:p>
          </p:txBody>
        </p:sp>
        <p:sp>
          <p:nvSpPr>
            <p:cNvPr id="52" name="文本框 51">
              <a:extLst>
                <a:ext uri="{FF2B5EF4-FFF2-40B4-BE49-F238E27FC236}">
                  <a16:creationId xmlns:a16="http://schemas.microsoft.com/office/drawing/2014/main" xmlns="" id="{A5D44EB7-65A7-4BB1-A3C0-8E95A784DDAE}"/>
                </a:ext>
              </a:extLst>
            </p:cNvPr>
            <p:cNvSpPr txBox="1"/>
            <p:nvPr/>
          </p:nvSpPr>
          <p:spPr>
            <a:xfrm>
              <a:off x="1258349" y="3314463"/>
              <a:ext cx="2378931" cy="855362"/>
            </a:xfrm>
            <a:prstGeom prst="rect">
              <a:avLst/>
            </a:prstGeom>
          </p:spPr>
          <p:txBody>
            <a:bodyPr wrap="square">
              <a:spAutoFit/>
            </a:bodyPr>
            <a:lstStyle>
              <a:defPPr>
                <a:defRPr lang="en-US"/>
              </a:defPPr>
              <a:lvl1pPr>
                <a:defRPr/>
              </a:lvl1pPr>
            </a:lstStyle>
            <a:p>
              <a:pPr defTabSz="387111">
                <a:lnSpc>
                  <a:spcPct val="120000"/>
                </a:lnSpc>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rPr>
                <a:t>请输入你的内容请输入你的内容请输入你的内容请输入你的内容请输入你的内容请</a:t>
              </a:r>
              <a:endParaRPr kumimoji="0" lang="en-US" altLang="zh-CN"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endParaRPr>
            </a:p>
          </p:txBody>
        </p:sp>
        <p:sp>
          <p:nvSpPr>
            <p:cNvPr id="53" name="文本框 52">
              <a:extLst>
                <a:ext uri="{FF2B5EF4-FFF2-40B4-BE49-F238E27FC236}">
                  <a16:creationId xmlns:a16="http://schemas.microsoft.com/office/drawing/2014/main" xmlns="" id="{EE9A5E36-922A-47A9-9044-8FA987D43B47}"/>
                </a:ext>
              </a:extLst>
            </p:cNvPr>
            <p:cNvSpPr txBox="1"/>
            <p:nvPr/>
          </p:nvSpPr>
          <p:spPr>
            <a:xfrm>
              <a:off x="1258349" y="4390450"/>
              <a:ext cx="2483141" cy="470963"/>
            </a:xfrm>
            <a:prstGeom prst="rect">
              <a:avLst/>
            </a:prstGeom>
          </p:spPr>
          <p:txBody>
            <a:bodyPr wrap="square">
              <a:spAutoFit/>
            </a:bodyPr>
            <a:lstStyle>
              <a:defPPr>
                <a:defRPr lang="en-US"/>
              </a:defPPr>
              <a:lvl1pPr>
                <a:defRPr/>
              </a:lvl1pPr>
            </a:lstStyle>
            <a:p>
              <a:pPr marL="0" marR="0" lvl="0" indent="0" defTabSz="387111" rtl="0" eaLnBrk="1" fontAlgn="auto" latinLnBrk="0" hangingPunct="1">
                <a:lnSpc>
                  <a:spcPct val="150000"/>
                </a:lnSpc>
                <a:spcBef>
                  <a:spcPts val="0"/>
                </a:spcBef>
                <a:spcAft>
                  <a:spcPts val="0"/>
                </a:spcAft>
                <a:buClrTx/>
                <a:buSzTx/>
                <a:buFontTx/>
                <a:buNone/>
                <a:tabLst/>
                <a:defRPr/>
              </a:pPr>
              <a:r>
                <a:rPr lang="zh-CN" altLang="en-US" dirty="0">
                  <a:solidFill>
                    <a:schemeClr val="accent1"/>
                  </a:solidFill>
                  <a:latin typeface="+mj-ea"/>
                  <a:ea typeface="+mj-ea"/>
                  <a:sym typeface="Gill Sans" panose="020B0502020104020203"/>
                </a:rPr>
                <a:t>这里是小标题</a:t>
              </a:r>
              <a:endParaRPr kumimoji="0" lang="en-US" altLang="zh-CN" b="0" i="0" u="none" strike="noStrike" kern="1200" cap="none" spc="0" normalizeH="0" baseline="0" noProof="0" dirty="0">
                <a:ln>
                  <a:noFill/>
                </a:ln>
                <a:solidFill>
                  <a:schemeClr val="accent1"/>
                </a:solidFill>
                <a:effectLst/>
                <a:uLnTx/>
                <a:uFillTx/>
                <a:latin typeface="+mj-ea"/>
                <a:ea typeface="+mj-ea"/>
                <a:cs typeface="+mn-cs"/>
                <a:sym typeface="Gill Sans" panose="020B0502020104020203"/>
              </a:endParaRPr>
            </a:p>
          </p:txBody>
        </p:sp>
        <p:sp>
          <p:nvSpPr>
            <p:cNvPr id="54" name="文本框 53">
              <a:extLst>
                <a:ext uri="{FF2B5EF4-FFF2-40B4-BE49-F238E27FC236}">
                  <a16:creationId xmlns:a16="http://schemas.microsoft.com/office/drawing/2014/main" xmlns="" id="{3CC9A15F-BA91-4FFB-B19B-EDBD3D4A9811}"/>
                </a:ext>
              </a:extLst>
            </p:cNvPr>
            <p:cNvSpPr txBox="1"/>
            <p:nvPr/>
          </p:nvSpPr>
          <p:spPr>
            <a:xfrm>
              <a:off x="1258349" y="4860846"/>
              <a:ext cx="2378931" cy="855362"/>
            </a:xfrm>
            <a:prstGeom prst="rect">
              <a:avLst/>
            </a:prstGeom>
          </p:spPr>
          <p:txBody>
            <a:bodyPr wrap="square">
              <a:spAutoFit/>
            </a:bodyPr>
            <a:lstStyle>
              <a:defPPr>
                <a:defRPr lang="en-US"/>
              </a:defPPr>
              <a:lvl1pPr>
                <a:defRPr/>
              </a:lvl1pPr>
            </a:lstStyle>
            <a:p>
              <a:pPr defTabSz="387111">
                <a:lnSpc>
                  <a:spcPct val="120000"/>
                </a:lnSpc>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rPr>
                <a:t>请输入你的内容请输入你的内容请输入你的内容请输入你的内容</a:t>
              </a:r>
              <a:endParaRPr kumimoji="0" lang="en-US" altLang="zh-CN"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endParaRPr>
            </a:p>
          </p:txBody>
        </p:sp>
      </p:grpSp>
      <p:sp>
        <p:nvSpPr>
          <p:cNvPr id="65" name="任意多边形: 形状 64">
            <a:extLst>
              <a:ext uri="{FF2B5EF4-FFF2-40B4-BE49-F238E27FC236}">
                <a16:creationId xmlns:a16="http://schemas.microsoft.com/office/drawing/2014/main" xmlns="" id="{71DE2D59-7253-4776-B305-CD9C55243989}"/>
              </a:ext>
            </a:extLst>
          </p:cNvPr>
          <p:cNvSpPr/>
          <p:nvPr/>
        </p:nvSpPr>
        <p:spPr>
          <a:xfrm rot="159016" flipH="1" flipV="1">
            <a:off x="4488" y="6337326"/>
            <a:ext cx="12175669" cy="802250"/>
          </a:xfrm>
          <a:custGeom>
            <a:avLst/>
            <a:gdLst>
              <a:gd name="connsiteX0" fmla="*/ 15675 w 12175669"/>
              <a:gd name="connsiteY0" fmla="*/ 802250 h 802250"/>
              <a:gd name="connsiteX1" fmla="*/ 0 w 12175669"/>
              <a:gd name="connsiteY1" fmla="*/ 563247 h 802250"/>
              <a:gd name="connsiteX2" fmla="*/ 12167998 w 12175669"/>
              <a:gd name="connsiteY2" fmla="*/ 4 h 802250"/>
              <a:gd name="connsiteX3" fmla="*/ 12168113 w 12175669"/>
              <a:gd name="connsiteY3" fmla="*/ 0 h 802250"/>
              <a:gd name="connsiteX4" fmla="*/ 12175669 w 12175669"/>
              <a:gd name="connsiteY4" fmla="*/ 163251 h 802250"/>
              <a:gd name="connsiteX5" fmla="*/ 11259244 w 12175669"/>
              <a:gd name="connsiteY5" fmla="*/ 166634 h 802250"/>
              <a:gd name="connsiteX6" fmla="*/ 714616 w 12175669"/>
              <a:gd name="connsiteY6" fmla="*/ 722083 h 80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5669" h="802250">
                <a:moveTo>
                  <a:pt x="15675" y="802250"/>
                </a:moveTo>
                <a:lnTo>
                  <a:pt x="0" y="563247"/>
                </a:lnTo>
                <a:lnTo>
                  <a:pt x="12167998" y="4"/>
                </a:lnTo>
                <a:lnTo>
                  <a:pt x="12168113" y="0"/>
                </a:lnTo>
                <a:lnTo>
                  <a:pt x="12175669" y="163251"/>
                </a:lnTo>
                <a:lnTo>
                  <a:pt x="11259244" y="166634"/>
                </a:lnTo>
                <a:cubicBezTo>
                  <a:pt x="7315435" y="195812"/>
                  <a:pt x="3684251" y="397937"/>
                  <a:pt x="714616" y="722083"/>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437292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accel="50000" decel="50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3" presetClass="path" presetSubtype="0" accel="50000" decel="50000" fill="hold" nodeType="withEffect">
                                  <p:stCondLst>
                                    <p:cond delay="0"/>
                                  </p:stCondLst>
                                  <p:childTnLst>
                                    <p:animMotion origin="layout" path="M -0.0675 0 L 0 0 E" pathEditMode="relative" ptsTypes="">
                                      <p:cBhvr>
                                        <p:cTn id="9" dur="500" fill="hold"/>
                                        <p:tgtEl>
                                          <p:spTgt spid="18"/>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500" fill="hold"/>
                                        <p:tgtEl>
                                          <p:spTgt spid="18"/>
                                        </p:tgtEl>
                                      </p:cBhvr>
                                      <p:by x="150000" y="150000"/>
                                      <p:from x="100000" y="100000"/>
                                      <p:to x="100000" y="100000"/>
                                    </p:animScale>
                                  </p:childTnLst>
                                </p:cTn>
                              </p:par>
                              <p:par>
                                <p:cTn id="12" presetID="10" presetClass="entr" presetSubtype="0" accel="50000" decel="50000" fill="hold" nodeType="withEffect">
                                  <p:stCondLst>
                                    <p:cond delay="25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par>
                                <p:cTn id="15" presetID="63" presetClass="path" presetSubtype="0" accel="50000" decel="50000" fill="hold" nodeType="withEffect">
                                  <p:stCondLst>
                                    <p:cond delay="250"/>
                                  </p:stCondLst>
                                  <p:childTnLst>
                                    <p:animMotion origin="layout" path="M -0.0675 0 L 0 0 E" pathEditMode="relative" ptsTypes="">
                                      <p:cBhvr>
                                        <p:cTn id="16" dur="500" fill="hold"/>
                                        <p:tgtEl>
                                          <p:spTgt spid="37"/>
                                        </p:tgtEl>
                                        <p:attrNameLst>
                                          <p:attrName>ppt_x</p:attrName>
                                          <p:attrName>ppt_y</p:attrName>
                                        </p:attrNameLst>
                                      </p:cBhvr>
                                    </p:animMotion>
                                  </p:childTnLst>
                                </p:cTn>
                              </p:par>
                              <p:par>
                                <p:cTn id="17" presetID="6" presetClass="emph" presetSubtype="0" accel="50000" decel="50000" fill="hold" nodeType="withEffect">
                                  <p:stCondLst>
                                    <p:cond delay="250"/>
                                  </p:stCondLst>
                                  <p:childTnLst>
                                    <p:animScale>
                                      <p:cBhvr>
                                        <p:cTn id="18" dur="500" fill="hold"/>
                                        <p:tgtEl>
                                          <p:spTgt spid="37"/>
                                        </p:tgtEl>
                                      </p:cBhvr>
                                      <p:by x="150000" y="150000"/>
                                      <p:from x="100000" y="100000"/>
                                      <p:to x="100000" y="100000"/>
                                    </p:animScale>
                                  </p:childTnLst>
                                </p:cTn>
                              </p:par>
                              <p:par>
                                <p:cTn id="19" presetID="10" presetClass="entr" presetSubtype="0" accel="50000" decel="50000" fill="hold" nodeType="withEffect">
                                  <p:stCondLst>
                                    <p:cond delay="50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par>
                                <p:cTn id="22" presetID="63" presetClass="path" presetSubtype="0" accel="50000" decel="50000" fill="hold" nodeType="withEffect">
                                  <p:stCondLst>
                                    <p:cond delay="500"/>
                                  </p:stCondLst>
                                  <p:childTnLst>
                                    <p:animMotion origin="layout" path="M -0.0675 0 L 0 0 E" pathEditMode="relative" ptsTypes="">
                                      <p:cBhvr>
                                        <p:cTn id="23" dur="500" fill="hold"/>
                                        <p:tgtEl>
                                          <p:spTgt spid="46"/>
                                        </p:tgtEl>
                                        <p:attrNameLst>
                                          <p:attrName>ppt_x</p:attrName>
                                          <p:attrName>ppt_y</p:attrName>
                                        </p:attrNameLst>
                                      </p:cBhvr>
                                    </p:animMotion>
                                  </p:childTnLst>
                                </p:cTn>
                              </p:par>
                              <p:par>
                                <p:cTn id="24" presetID="6" presetClass="emph" presetSubtype="0" accel="50000" decel="50000" fill="hold" nodeType="withEffect">
                                  <p:stCondLst>
                                    <p:cond delay="500"/>
                                  </p:stCondLst>
                                  <p:childTnLst>
                                    <p:animScale>
                                      <p:cBhvr>
                                        <p:cTn id="25" dur="500" fill="hold"/>
                                        <p:tgtEl>
                                          <p:spTgt spid="46"/>
                                        </p:tgtEl>
                                      </p:cBhvr>
                                      <p:by x="150000" y="150000"/>
                                      <p:from x="100000" y="10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0FB71A4A-FF6C-4D86-9400-12F03E514278}"/>
              </a:ext>
            </a:extLst>
          </p:cNvPr>
          <p:cNvGrpSpPr/>
          <p:nvPr/>
        </p:nvGrpSpPr>
        <p:grpSpPr>
          <a:xfrm>
            <a:off x="-3" y="0"/>
            <a:ext cx="12192007" cy="6858000"/>
            <a:chOff x="-3" y="0"/>
            <a:chExt cx="12192007" cy="6858000"/>
          </a:xfrm>
        </p:grpSpPr>
        <p:pic>
          <p:nvPicPr>
            <p:cNvPr id="6" name="图片 5">
              <a:extLst>
                <a:ext uri="{FF2B5EF4-FFF2-40B4-BE49-F238E27FC236}">
                  <a16:creationId xmlns:a16="http://schemas.microsoft.com/office/drawing/2014/main" xmlns="" id="{CD0A8954-1147-49B7-BCEA-F9D86126DB63}"/>
                </a:ext>
              </a:extLst>
            </p:cNvPr>
            <p:cNvPicPr>
              <a:picLocks noChangeAspect="1"/>
            </p:cNvPicPr>
            <p:nvPr/>
          </p:nvPicPr>
          <p:blipFill>
            <a:blip r:embed="rId4"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7" name="矩形 6">
              <a:extLst>
                <a:ext uri="{FF2B5EF4-FFF2-40B4-BE49-F238E27FC236}">
                  <a16:creationId xmlns:a16="http://schemas.microsoft.com/office/drawing/2014/main" xmlns="" id="{73085A8B-7822-4CC3-B73E-A8D8AB23535B}"/>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9" name="组合 8">
            <a:extLst>
              <a:ext uri="{FF2B5EF4-FFF2-40B4-BE49-F238E27FC236}">
                <a16:creationId xmlns:a16="http://schemas.microsoft.com/office/drawing/2014/main" xmlns="" id="{32B1944F-EA44-4F3A-8808-BCE4A5351CCF}"/>
              </a:ext>
            </a:extLst>
          </p:cNvPr>
          <p:cNvGrpSpPr/>
          <p:nvPr/>
        </p:nvGrpSpPr>
        <p:grpSpPr>
          <a:xfrm>
            <a:off x="442913" y="1636299"/>
            <a:ext cx="8198167" cy="4474942"/>
            <a:chOff x="442913" y="1636299"/>
            <a:chExt cx="8198167" cy="4474942"/>
          </a:xfrm>
        </p:grpSpPr>
        <p:sp>
          <p:nvSpPr>
            <p:cNvPr id="56" name="矩形: 圆角 55">
              <a:extLst>
                <a:ext uri="{FF2B5EF4-FFF2-40B4-BE49-F238E27FC236}">
                  <a16:creationId xmlns:a16="http://schemas.microsoft.com/office/drawing/2014/main" xmlns="" id="{185AF034-068B-4413-81E9-AF75513A0C1C}"/>
                </a:ext>
              </a:extLst>
            </p:cNvPr>
            <p:cNvSpPr/>
            <p:nvPr/>
          </p:nvSpPr>
          <p:spPr>
            <a:xfrm>
              <a:off x="442913" y="1636299"/>
              <a:ext cx="8198167" cy="4474942"/>
            </a:xfrm>
            <a:prstGeom prst="roundRect">
              <a:avLst>
                <a:gd name="adj" fmla="val 4179"/>
              </a:avLst>
            </a:prstGeom>
            <a:solidFill>
              <a:schemeClr val="bg1">
                <a:lumMod val="95000"/>
              </a:schemeClr>
            </a:solidFill>
            <a:ln>
              <a:noFill/>
            </a:ln>
            <a:effectLst>
              <a:outerShdw blurRad="330200" dist="469900" dir="5400000" sx="90000" sy="90000" algn="t" rotWithShape="0">
                <a:schemeClr val="accent4">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12C487E3-41B9-48E4-8A66-64DF587F44D3}"/>
                </a:ext>
              </a:extLst>
            </p:cNvPr>
            <p:cNvGrpSpPr/>
            <p:nvPr/>
          </p:nvGrpSpPr>
          <p:grpSpPr>
            <a:xfrm>
              <a:off x="865953" y="2103242"/>
              <a:ext cx="6090431" cy="1826665"/>
              <a:chOff x="865953" y="2103242"/>
              <a:chExt cx="6090431" cy="1826665"/>
            </a:xfrm>
          </p:grpSpPr>
          <p:sp>
            <p:nvSpPr>
              <p:cNvPr id="58" name="文本框 57">
                <a:extLst>
                  <a:ext uri="{FF2B5EF4-FFF2-40B4-BE49-F238E27FC236}">
                    <a16:creationId xmlns:a16="http://schemas.microsoft.com/office/drawing/2014/main" xmlns="" id="{6CD620A7-35FB-44BF-A340-690C9EB43A09}"/>
                  </a:ext>
                </a:extLst>
              </p:cNvPr>
              <p:cNvSpPr txBox="1"/>
              <p:nvPr/>
            </p:nvSpPr>
            <p:spPr>
              <a:xfrm>
                <a:off x="1307914" y="2103242"/>
                <a:ext cx="2483141" cy="470963"/>
              </a:xfrm>
              <a:prstGeom prst="rect">
                <a:avLst/>
              </a:prstGeom>
            </p:spPr>
            <p:txBody>
              <a:bodyPr wrap="square">
                <a:spAutoFit/>
              </a:bodyPr>
              <a:lstStyle>
                <a:defPPr>
                  <a:defRPr lang="en-US"/>
                </a:defPPr>
                <a:lvl1pPr>
                  <a:defRPr/>
                </a:lvl1pPr>
              </a:lstStyle>
              <a:p>
                <a:pPr marL="0" marR="0" lvl="0" indent="0" defTabSz="387111" rtl="0" eaLnBrk="1" fontAlgn="auto" latinLnBrk="0" hangingPunct="1">
                  <a:lnSpc>
                    <a:spcPct val="150000"/>
                  </a:lnSpc>
                  <a:spcBef>
                    <a:spcPts val="0"/>
                  </a:spcBef>
                  <a:spcAft>
                    <a:spcPts val="0"/>
                  </a:spcAft>
                  <a:buClrTx/>
                  <a:buSzTx/>
                  <a:buFontTx/>
                  <a:buNone/>
                  <a:tabLst/>
                  <a:defRPr/>
                </a:pPr>
                <a:r>
                  <a:rPr lang="zh-CN" altLang="en-US" dirty="0">
                    <a:solidFill>
                      <a:schemeClr val="accent1"/>
                    </a:solidFill>
                    <a:latin typeface="+mj-ea"/>
                    <a:ea typeface="+mj-ea"/>
                    <a:sym typeface="Gill Sans" panose="020B0502020104020203"/>
                  </a:rPr>
                  <a:t>这里是小标题</a:t>
                </a:r>
                <a:endParaRPr kumimoji="0" lang="en-US" altLang="zh-CN" b="0" i="0" u="none" strike="noStrike" kern="1200" cap="none" spc="0" normalizeH="0" baseline="0" noProof="0" dirty="0">
                  <a:ln>
                    <a:noFill/>
                  </a:ln>
                  <a:solidFill>
                    <a:schemeClr val="accent1"/>
                  </a:solidFill>
                  <a:effectLst/>
                  <a:uLnTx/>
                  <a:uFillTx/>
                  <a:latin typeface="+mj-ea"/>
                  <a:ea typeface="+mj-ea"/>
                  <a:cs typeface="+mn-cs"/>
                  <a:sym typeface="Gill Sans" panose="020B0502020104020203"/>
                </a:endParaRPr>
              </a:p>
            </p:txBody>
          </p:sp>
          <p:sp>
            <p:nvSpPr>
              <p:cNvPr id="59" name="文本框 58">
                <a:extLst>
                  <a:ext uri="{FF2B5EF4-FFF2-40B4-BE49-F238E27FC236}">
                    <a16:creationId xmlns:a16="http://schemas.microsoft.com/office/drawing/2014/main" xmlns="" id="{8FDFDB1D-72FE-4FD1-AF71-763E0BB054C8}"/>
                  </a:ext>
                </a:extLst>
              </p:cNvPr>
              <p:cNvSpPr txBox="1"/>
              <p:nvPr/>
            </p:nvSpPr>
            <p:spPr>
              <a:xfrm>
                <a:off x="865953" y="2573638"/>
                <a:ext cx="6090431" cy="1356269"/>
              </a:xfrm>
              <a:prstGeom prst="rect">
                <a:avLst/>
              </a:prstGeom>
            </p:spPr>
            <p:txBody>
              <a:bodyPr wrap="square">
                <a:spAutoFit/>
              </a:bodyPr>
              <a:lstStyle>
                <a:defPPr>
                  <a:defRPr lang="en-US"/>
                </a:defPPr>
                <a:lvl1pPr>
                  <a:defRPr/>
                </a:lvl1pPr>
              </a:lstStyle>
              <a:p>
                <a:pPr defTabSz="387111">
                  <a:lnSpc>
                    <a:spcPct val="150000"/>
                  </a:lnSpc>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rPr>
                  <a:t>请输入你的内容请输入你的内容请输入你的内容请输入你的内容请输入你的内容请请输入你的内容请输入你的内容请输入你的内容请输入你的内容请输入你的内容请</a:t>
                </a:r>
                <a:endParaRPr kumimoji="0" lang="en-US" altLang="zh-CN"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endParaRPr>
              </a:p>
              <a:p>
                <a:pPr defTabSz="387111">
                  <a:lnSpc>
                    <a:spcPct val="150000"/>
                  </a:lnSpc>
                  <a:defRPr/>
                </a:pPr>
                <a:endParaRPr kumimoji="0" lang="en-US" altLang="zh-CN"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endParaRPr>
              </a:p>
            </p:txBody>
          </p:sp>
          <p:sp>
            <p:nvSpPr>
              <p:cNvPr id="68" name="iconfont-10405-5055854">
                <a:extLst>
                  <a:ext uri="{FF2B5EF4-FFF2-40B4-BE49-F238E27FC236}">
                    <a16:creationId xmlns:a16="http://schemas.microsoft.com/office/drawing/2014/main" xmlns="" id="{F35C1A67-0DDD-4095-9F17-90A45287444A}"/>
                  </a:ext>
                </a:extLst>
              </p:cNvPr>
              <p:cNvSpPr/>
              <p:nvPr/>
            </p:nvSpPr>
            <p:spPr>
              <a:xfrm>
                <a:off x="926529" y="2237096"/>
                <a:ext cx="310543" cy="335758"/>
              </a:xfrm>
              <a:custGeom>
                <a:avLst/>
                <a:gdLst>
                  <a:gd name="connsiteX0" fmla="*/ 109747 w 507473"/>
                  <a:gd name="connsiteY0" fmla="*/ 396276 h 548677"/>
                  <a:gd name="connsiteX1" fmla="*/ 196599 w 507473"/>
                  <a:gd name="connsiteY1" fmla="*/ 396276 h 548677"/>
                  <a:gd name="connsiteX2" fmla="*/ 213360 w 507473"/>
                  <a:gd name="connsiteY2" fmla="*/ 411518 h 548677"/>
                  <a:gd name="connsiteX3" fmla="*/ 196599 w 507473"/>
                  <a:gd name="connsiteY3" fmla="*/ 426760 h 548677"/>
                  <a:gd name="connsiteX4" fmla="*/ 109747 w 507473"/>
                  <a:gd name="connsiteY4" fmla="*/ 426760 h 548677"/>
                  <a:gd name="connsiteX5" fmla="*/ 92986 w 507473"/>
                  <a:gd name="connsiteY5" fmla="*/ 411518 h 548677"/>
                  <a:gd name="connsiteX6" fmla="*/ 109747 w 507473"/>
                  <a:gd name="connsiteY6" fmla="*/ 396276 h 548677"/>
                  <a:gd name="connsiteX7" fmla="*/ 365794 w 507473"/>
                  <a:gd name="connsiteY7" fmla="*/ 335316 h 548677"/>
                  <a:gd name="connsiteX8" fmla="*/ 304857 w 507473"/>
                  <a:gd name="connsiteY8" fmla="*/ 396263 h 548677"/>
                  <a:gd name="connsiteX9" fmla="*/ 365794 w 507473"/>
                  <a:gd name="connsiteY9" fmla="*/ 457210 h 548677"/>
                  <a:gd name="connsiteX10" fmla="*/ 426732 w 507473"/>
                  <a:gd name="connsiteY10" fmla="*/ 396263 h 548677"/>
                  <a:gd name="connsiteX11" fmla="*/ 365794 w 507473"/>
                  <a:gd name="connsiteY11" fmla="*/ 335316 h 548677"/>
                  <a:gd name="connsiteX12" fmla="*/ 365794 w 507473"/>
                  <a:gd name="connsiteY12" fmla="*/ 304843 h 548677"/>
                  <a:gd name="connsiteX13" fmla="*/ 457200 w 507473"/>
                  <a:gd name="connsiteY13" fmla="*/ 396263 h 548677"/>
                  <a:gd name="connsiteX14" fmla="*/ 440443 w 507473"/>
                  <a:gd name="connsiteY14" fmla="*/ 449591 h 548677"/>
                  <a:gd name="connsiteX15" fmla="*/ 502904 w 507473"/>
                  <a:gd name="connsiteY15" fmla="*/ 512062 h 548677"/>
                  <a:gd name="connsiteX16" fmla="*/ 502904 w 507473"/>
                  <a:gd name="connsiteY16" fmla="*/ 533393 h 548677"/>
                  <a:gd name="connsiteX17" fmla="*/ 492239 w 507473"/>
                  <a:gd name="connsiteY17" fmla="*/ 537964 h 548677"/>
                  <a:gd name="connsiteX18" fmla="*/ 481575 w 507473"/>
                  <a:gd name="connsiteY18" fmla="*/ 533393 h 548677"/>
                  <a:gd name="connsiteX19" fmla="*/ 419115 w 507473"/>
                  <a:gd name="connsiteY19" fmla="*/ 470923 h 548677"/>
                  <a:gd name="connsiteX20" fmla="*/ 365794 w 507473"/>
                  <a:gd name="connsiteY20" fmla="*/ 487683 h 548677"/>
                  <a:gd name="connsiteX21" fmla="*/ 274388 w 507473"/>
                  <a:gd name="connsiteY21" fmla="*/ 396263 h 548677"/>
                  <a:gd name="connsiteX22" fmla="*/ 365794 w 507473"/>
                  <a:gd name="connsiteY22" fmla="*/ 304843 h 548677"/>
                  <a:gd name="connsiteX23" fmla="*/ 109747 w 507473"/>
                  <a:gd name="connsiteY23" fmla="*/ 304823 h 548677"/>
                  <a:gd name="connsiteX24" fmla="*/ 196599 w 507473"/>
                  <a:gd name="connsiteY24" fmla="*/ 304823 h 548677"/>
                  <a:gd name="connsiteX25" fmla="*/ 213360 w 507473"/>
                  <a:gd name="connsiteY25" fmla="*/ 320065 h 548677"/>
                  <a:gd name="connsiteX26" fmla="*/ 196599 w 507473"/>
                  <a:gd name="connsiteY26" fmla="*/ 335307 h 548677"/>
                  <a:gd name="connsiteX27" fmla="*/ 109747 w 507473"/>
                  <a:gd name="connsiteY27" fmla="*/ 335307 h 548677"/>
                  <a:gd name="connsiteX28" fmla="*/ 92986 w 507473"/>
                  <a:gd name="connsiteY28" fmla="*/ 320065 h 548677"/>
                  <a:gd name="connsiteX29" fmla="*/ 109747 w 507473"/>
                  <a:gd name="connsiteY29" fmla="*/ 304823 h 548677"/>
                  <a:gd name="connsiteX30" fmla="*/ 106700 w 507473"/>
                  <a:gd name="connsiteY30" fmla="*/ 213370 h 548677"/>
                  <a:gd name="connsiteX31" fmla="*/ 380969 w 507473"/>
                  <a:gd name="connsiteY31" fmla="*/ 213370 h 548677"/>
                  <a:gd name="connsiteX32" fmla="*/ 396206 w 507473"/>
                  <a:gd name="connsiteY32" fmla="*/ 228612 h 548677"/>
                  <a:gd name="connsiteX33" fmla="*/ 380969 w 507473"/>
                  <a:gd name="connsiteY33" fmla="*/ 243854 h 548677"/>
                  <a:gd name="connsiteX34" fmla="*/ 106700 w 507473"/>
                  <a:gd name="connsiteY34" fmla="*/ 243854 h 548677"/>
                  <a:gd name="connsiteX35" fmla="*/ 91463 w 507473"/>
                  <a:gd name="connsiteY35" fmla="*/ 228612 h 548677"/>
                  <a:gd name="connsiteX36" fmla="*/ 106700 w 507473"/>
                  <a:gd name="connsiteY36" fmla="*/ 213370 h 548677"/>
                  <a:gd name="connsiteX37" fmla="*/ 106700 w 507473"/>
                  <a:gd name="connsiteY37" fmla="*/ 121917 h 548677"/>
                  <a:gd name="connsiteX38" fmla="*/ 380969 w 507473"/>
                  <a:gd name="connsiteY38" fmla="*/ 121917 h 548677"/>
                  <a:gd name="connsiteX39" fmla="*/ 396206 w 507473"/>
                  <a:gd name="connsiteY39" fmla="*/ 137159 h 548677"/>
                  <a:gd name="connsiteX40" fmla="*/ 380969 w 507473"/>
                  <a:gd name="connsiteY40" fmla="*/ 152401 h 548677"/>
                  <a:gd name="connsiteX41" fmla="*/ 106700 w 507473"/>
                  <a:gd name="connsiteY41" fmla="*/ 152401 h 548677"/>
                  <a:gd name="connsiteX42" fmla="*/ 91463 w 507473"/>
                  <a:gd name="connsiteY42" fmla="*/ 137159 h 548677"/>
                  <a:gd name="connsiteX43" fmla="*/ 106700 w 507473"/>
                  <a:gd name="connsiteY43" fmla="*/ 121917 h 548677"/>
                  <a:gd name="connsiteX44" fmla="*/ 15239 w 507473"/>
                  <a:gd name="connsiteY44" fmla="*/ 0 h 548677"/>
                  <a:gd name="connsiteX45" fmla="*/ 472430 w 507473"/>
                  <a:gd name="connsiteY45" fmla="*/ 0 h 548677"/>
                  <a:gd name="connsiteX46" fmla="*/ 487669 w 507473"/>
                  <a:gd name="connsiteY46" fmla="*/ 15241 h 548677"/>
                  <a:gd name="connsiteX47" fmla="*/ 487669 w 507473"/>
                  <a:gd name="connsiteY47" fmla="*/ 259097 h 548677"/>
                  <a:gd name="connsiteX48" fmla="*/ 472430 w 507473"/>
                  <a:gd name="connsiteY48" fmla="*/ 274339 h 548677"/>
                  <a:gd name="connsiteX49" fmla="*/ 457190 w 507473"/>
                  <a:gd name="connsiteY49" fmla="*/ 259097 h 548677"/>
                  <a:gd name="connsiteX50" fmla="*/ 457190 w 507473"/>
                  <a:gd name="connsiteY50" fmla="*/ 30482 h 548677"/>
                  <a:gd name="connsiteX51" fmla="*/ 30479 w 507473"/>
                  <a:gd name="connsiteY51" fmla="*/ 30482 h 548677"/>
                  <a:gd name="connsiteX52" fmla="*/ 30479 w 507473"/>
                  <a:gd name="connsiteY52" fmla="*/ 518195 h 548677"/>
                  <a:gd name="connsiteX53" fmla="*/ 243834 w 507473"/>
                  <a:gd name="connsiteY53" fmla="*/ 518195 h 548677"/>
                  <a:gd name="connsiteX54" fmla="*/ 259074 w 507473"/>
                  <a:gd name="connsiteY54" fmla="*/ 533436 h 548677"/>
                  <a:gd name="connsiteX55" fmla="*/ 243834 w 507473"/>
                  <a:gd name="connsiteY55" fmla="*/ 548677 h 548677"/>
                  <a:gd name="connsiteX56" fmla="*/ 15239 w 507473"/>
                  <a:gd name="connsiteY56" fmla="*/ 548677 h 548677"/>
                  <a:gd name="connsiteX57" fmla="*/ 0 w 507473"/>
                  <a:gd name="connsiteY57" fmla="*/ 533436 h 548677"/>
                  <a:gd name="connsiteX58" fmla="*/ 0 w 507473"/>
                  <a:gd name="connsiteY58" fmla="*/ 15241 h 548677"/>
                  <a:gd name="connsiteX59" fmla="*/ 15239 w 507473"/>
                  <a:gd name="connsiteY59" fmla="*/ 0 h 54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07473" h="548677">
                    <a:moveTo>
                      <a:pt x="109747" y="396276"/>
                    </a:moveTo>
                    <a:lnTo>
                      <a:pt x="196599" y="396276"/>
                    </a:lnTo>
                    <a:cubicBezTo>
                      <a:pt x="205741" y="396276"/>
                      <a:pt x="213360" y="402373"/>
                      <a:pt x="213360" y="411518"/>
                    </a:cubicBezTo>
                    <a:cubicBezTo>
                      <a:pt x="213360" y="420663"/>
                      <a:pt x="205741" y="426760"/>
                      <a:pt x="196599" y="426760"/>
                    </a:cubicBezTo>
                    <a:lnTo>
                      <a:pt x="109747" y="426760"/>
                    </a:lnTo>
                    <a:cubicBezTo>
                      <a:pt x="100605" y="426760"/>
                      <a:pt x="92986" y="420663"/>
                      <a:pt x="92986" y="411518"/>
                    </a:cubicBezTo>
                    <a:cubicBezTo>
                      <a:pt x="92986" y="402373"/>
                      <a:pt x="100605" y="396276"/>
                      <a:pt x="109747" y="396276"/>
                    </a:cubicBezTo>
                    <a:close/>
                    <a:moveTo>
                      <a:pt x="365794" y="335316"/>
                    </a:moveTo>
                    <a:cubicBezTo>
                      <a:pt x="332279" y="335316"/>
                      <a:pt x="304857" y="362742"/>
                      <a:pt x="304857" y="396263"/>
                    </a:cubicBezTo>
                    <a:cubicBezTo>
                      <a:pt x="304857" y="429784"/>
                      <a:pt x="332279" y="457210"/>
                      <a:pt x="365794" y="457210"/>
                    </a:cubicBezTo>
                    <a:cubicBezTo>
                      <a:pt x="399310" y="457210"/>
                      <a:pt x="426732" y="429784"/>
                      <a:pt x="426732" y="396263"/>
                    </a:cubicBezTo>
                    <a:cubicBezTo>
                      <a:pt x="426732" y="362742"/>
                      <a:pt x="399310" y="335316"/>
                      <a:pt x="365794" y="335316"/>
                    </a:cubicBezTo>
                    <a:close/>
                    <a:moveTo>
                      <a:pt x="365794" y="304843"/>
                    </a:moveTo>
                    <a:cubicBezTo>
                      <a:pt x="416068" y="304843"/>
                      <a:pt x="457200" y="345982"/>
                      <a:pt x="457200" y="396263"/>
                    </a:cubicBezTo>
                    <a:cubicBezTo>
                      <a:pt x="457200" y="416071"/>
                      <a:pt x="451107" y="434355"/>
                      <a:pt x="440443" y="449591"/>
                    </a:cubicBezTo>
                    <a:lnTo>
                      <a:pt x="502904" y="512062"/>
                    </a:lnTo>
                    <a:cubicBezTo>
                      <a:pt x="508997" y="518156"/>
                      <a:pt x="508997" y="527298"/>
                      <a:pt x="502904" y="533393"/>
                    </a:cubicBezTo>
                    <a:cubicBezTo>
                      <a:pt x="499857" y="536440"/>
                      <a:pt x="495286" y="537964"/>
                      <a:pt x="492239" y="537964"/>
                    </a:cubicBezTo>
                    <a:cubicBezTo>
                      <a:pt x="489193" y="537964"/>
                      <a:pt x="484622" y="536440"/>
                      <a:pt x="481575" y="533393"/>
                    </a:cubicBezTo>
                    <a:lnTo>
                      <a:pt x="419115" y="470923"/>
                    </a:lnTo>
                    <a:cubicBezTo>
                      <a:pt x="403880" y="481588"/>
                      <a:pt x="385599" y="487683"/>
                      <a:pt x="365794" y="487683"/>
                    </a:cubicBezTo>
                    <a:cubicBezTo>
                      <a:pt x="315521" y="487683"/>
                      <a:pt x="274388" y="446544"/>
                      <a:pt x="274388" y="396263"/>
                    </a:cubicBezTo>
                    <a:cubicBezTo>
                      <a:pt x="274388" y="345982"/>
                      <a:pt x="315521" y="304843"/>
                      <a:pt x="365794" y="304843"/>
                    </a:cubicBezTo>
                    <a:close/>
                    <a:moveTo>
                      <a:pt x="109747" y="304823"/>
                    </a:moveTo>
                    <a:lnTo>
                      <a:pt x="196599" y="304823"/>
                    </a:lnTo>
                    <a:cubicBezTo>
                      <a:pt x="205741" y="304823"/>
                      <a:pt x="213360" y="310920"/>
                      <a:pt x="213360" y="320065"/>
                    </a:cubicBezTo>
                    <a:cubicBezTo>
                      <a:pt x="213360" y="329210"/>
                      <a:pt x="205741" y="335307"/>
                      <a:pt x="196599" y="335307"/>
                    </a:cubicBezTo>
                    <a:lnTo>
                      <a:pt x="109747" y="335307"/>
                    </a:lnTo>
                    <a:cubicBezTo>
                      <a:pt x="100605" y="335307"/>
                      <a:pt x="92986" y="329210"/>
                      <a:pt x="92986" y="320065"/>
                    </a:cubicBezTo>
                    <a:cubicBezTo>
                      <a:pt x="92986" y="310920"/>
                      <a:pt x="100605" y="304823"/>
                      <a:pt x="109747" y="304823"/>
                    </a:cubicBezTo>
                    <a:close/>
                    <a:moveTo>
                      <a:pt x="106700" y="213370"/>
                    </a:moveTo>
                    <a:lnTo>
                      <a:pt x="380969" y="213370"/>
                    </a:lnTo>
                    <a:cubicBezTo>
                      <a:pt x="388588" y="213370"/>
                      <a:pt x="396206" y="219467"/>
                      <a:pt x="396206" y="228612"/>
                    </a:cubicBezTo>
                    <a:cubicBezTo>
                      <a:pt x="396206" y="237757"/>
                      <a:pt x="390111" y="243854"/>
                      <a:pt x="380969" y="243854"/>
                    </a:cubicBezTo>
                    <a:lnTo>
                      <a:pt x="106700" y="243854"/>
                    </a:lnTo>
                    <a:cubicBezTo>
                      <a:pt x="99081" y="243854"/>
                      <a:pt x="91463" y="237757"/>
                      <a:pt x="91463" y="228612"/>
                    </a:cubicBezTo>
                    <a:cubicBezTo>
                      <a:pt x="91463" y="219467"/>
                      <a:pt x="99081" y="213370"/>
                      <a:pt x="106700" y="213370"/>
                    </a:cubicBezTo>
                    <a:close/>
                    <a:moveTo>
                      <a:pt x="106700" y="121917"/>
                    </a:moveTo>
                    <a:lnTo>
                      <a:pt x="380969" y="121917"/>
                    </a:lnTo>
                    <a:cubicBezTo>
                      <a:pt x="388588" y="121917"/>
                      <a:pt x="396206" y="129538"/>
                      <a:pt x="396206" y="137159"/>
                    </a:cubicBezTo>
                    <a:cubicBezTo>
                      <a:pt x="396206" y="144780"/>
                      <a:pt x="388588" y="152401"/>
                      <a:pt x="380969" y="152401"/>
                    </a:cubicBezTo>
                    <a:lnTo>
                      <a:pt x="106700" y="152401"/>
                    </a:lnTo>
                    <a:cubicBezTo>
                      <a:pt x="99081" y="152401"/>
                      <a:pt x="91463" y="144780"/>
                      <a:pt x="91463" y="137159"/>
                    </a:cubicBezTo>
                    <a:cubicBezTo>
                      <a:pt x="91463" y="129538"/>
                      <a:pt x="99081" y="121917"/>
                      <a:pt x="106700" y="121917"/>
                    </a:cubicBezTo>
                    <a:close/>
                    <a:moveTo>
                      <a:pt x="15239" y="0"/>
                    </a:moveTo>
                    <a:lnTo>
                      <a:pt x="472430" y="0"/>
                    </a:lnTo>
                    <a:cubicBezTo>
                      <a:pt x="481573" y="0"/>
                      <a:pt x="487669" y="7621"/>
                      <a:pt x="487669" y="15241"/>
                    </a:cubicBezTo>
                    <a:lnTo>
                      <a:pt x="487669" y="259097"/>
                    </a:lnTo>
                    <a:cubicBezTo>
                      <a:pt x="487669" y="268242"/>
                      <a:pt x="481573" y="274339"/>
                      <a:pt x="472430" y="274339"/>
                    </a:cubicBezTo>
                    <a:cubicBezTo>
                      <a:pt x="463286" y="274339"/>
                      <a:pt x="457190" y="268242"/>
                      <a:pt x="457190" y="259097"/>
                    </a:cubicBezTo>
                    <a:lnTo>
                      <a:pt x="457190" y="30482"/>
                    </a:lnTo>
                    <a:lnTo>
                      <a:pt x="30479" y="30482"/>
                    </a:lnTo>
                    <a:lnTo>
                      <a:pt x="30479" y="518195"/>
                    </a:lnTo>
                    <a:lnTo>
                      <a:pt x="243834" y="518195"/>
                    </a:lnTo>
                    <a:cubicBezTo>
                      <a:pt x="252978" y="518195"/>
                      <a:pt x="259074" y="524291"/>
                      <a:pt x="259074" y="533436"/>
                    </a:cubicBezTo>
                    <a:cubicBezTo>
                      <a:pt x="259074" y="542581"/>
                      <a:pt x="252978" y="548677"/>
                      <a:pt x="243834" y="548677"/>
                    </a:cubicBezTo>
                    <a:lnTo>
                      <a:pt x="15239" y="548677"/>
                    </a:lnTo>
                    <a:cubicBezTo>
                      <a:pt x="7620" y="548677"/>
                      <a:pt x="0" y="542581"/>
                      <a:pt x="0" y="533436"/>
                    </a:cubicBezTo>
                    <a:lnTo>
                      <a:pt x="0" y="15241"/>
                    </a:lnTo>
                    <a:cubicBezTo>
                      <a:pt x="0" y="7621"/>
                      <a:pt x="7620" y="0"/>
                      <a:pt x="1523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4" name="组合 3">
              <a:extLst>
                <a:ext uri="{FF2B5EF4-FFF2-40B4-BE49-F238E27FC236}">
                  <a16:creationId xmlns:a16="http://schemas.microsoft.com/office/drawing/2014/main" xmlns="" id="{0E0B368C-B680-426E-80DA-B00CE5D196CE}"/>
                </a:ext>
              </a:extLst>
            </p:cNvPr>
            <p:cNvGrpSpPr/>
            <p:nvPr/>
          </p:nvGrpSpPr>
          <p:grpSpPr>
            <a:xfrm>
              <a:off x="865953" y="4130162"/>
              <a:ext cx="6090431" cy="1826665"/>
              <a:chOff x="865953" y="4130162"/>
              <a:chExt cx="6090431" cy="1826665"/>
            </a:xfrm>
          </p:grpSpPr>
          <p:sp>
            <p:nvSpPr>
              <p:cNvPr id="60" name="文本框 59">
                <a:extLst>
                  <a:ext uri="{FF2B5EF4-FFF2-40B4-BE49-F238E27FC236}">
                    <a16:creationId xmlns:a16="http://schemas.microsoft.com/office/drawing/2014/main" xmlns="" id="{79298935-B484-4663-8593-47422B65E890}"/>
                  </a:ext>
                </a:extLst>
              </p:cNvPr>
              <p:cNvSpPr txBox="1"/>
              <p:nvPr/>
            </p:nvSpPr>
            <p:spPr>
              <a:xfrm>
                <a:off x="1307914" y="4130162"/>
                <a:ext cx="2483141" cy="470963"/>
              </a:xfrm>
              <a:prstGeom prst="rect">
                <a:avLst/>
              </a:prstGeom>
            </p:spPr>
            <p:txBody>
              <a:bodyPr wrap="square">
                <a:spAutoFit/>
              </a:bodyPr>
              <a:lstStyle>
                <a:defPPr>
                  <a:defRPr lang="en-US"/>
                </a:defPPr>
                <a:lvl1pPr>
                  <a:defRPr/>
                </a:lvl1pPr>
              </a:lstStyle>
              <a:p>
                <a:pPr marL="0" marR="0" lvl="0" indent="0" defTabSz="387111" rtl="0" eaLnBrk="1" fontAlgn="auto" latinLnBrk="0" hangingPunct="1">
                  <a:lnSpc>
                    <a:spcPct val="150000"/>
                  </a:lnSpc>
                  <a:spcBef>
                    <a:spcPts val="0"/>
                  </a:spcBef>
                  <a:spcAft>
                    <a:spcPts val="0"/>
                  </a:spcAft>
                  <a:buClrTx/>
                  <a:buSzTx/>
                  <a:buFontTx/>
                  <a:buNone/>
                  <a:tabLst/>
                  <a:defRPr/>
                </a:pPr>
                <a:r>
                  <a:rPr lang="zh-CN" altLang="en-US" dirty="0">
                    <a:solidFill>
                      <a:schemeClr val="accent1"/>
                    </a:solidFill>
                    <a:latin typeface="+mj-ea"/>
                    <a:ea typeface="+mj-ea"/>
                    <a:sym typeface="Gill Sans" panose="020B0502020104020203"/>
                  </a:rPr>
                  <a:t>这里是小标题</a:t>
                </a:r>
                <a:endParaRPr kumimoji="0" lang="en-US" altLang="zh-CN" b="0" i="0" u="none" strike="noStrike" kern="1200" cap="none" spc="0" normalizeH="0" baseline="0" noProof="0" dirty="0">
                  <a:ln>
                    <a:noFill/>
                  </a:ln>
                  <a:solidFill>
                    <a:schemeClr val="accent1"/>
                  </a:solidFill>
                  <a:effectLst/>
                  <a:uLnTx/>
                  <a:uFillTx/>
                  <a:latin typeface="+mj-ea"/>
                  <a:ea typeface="+mj-ea"/>
                  <a:cs typeface="+mn-cs"/>
                  <a:sym typeface="Gill Sans" panose="020B0502020104020203"/>
                </a:endParaRPr>
              </a:p>
            </p:txBody>
          </p:sp>
          <p:sp>
            <p:nvSpPr>
              <p:cNvPr id="61" name="文本框 60">
                <a:extLst>
                  <a:ext uri="{FF2B5EF4-FFF2-40B4-BE49-F238E27FC236}">
                    <a16:creationId xmlns:a16="http://schemas.microsoft.com/office/drawing/2014/main" xmlns="" id="{335093B5-9498-42FC-A25C-E8531E212E4C}"/>
                  </a:ext>
                </a:extLst>
              </p:cNvPr>
              <p:cNvSpPr txBox="1"/>
              <p:nvPr/>
            </p:nvSpPr>
            <p:spPr>
              <a:xfrm>
                <a:off x="865953" y="4600558"/>
                <a:ext cx="6090431" cy="1356269"/>
              </a:xfrm>
              <a:prstGeom prst="rect">
                <a:avLst/>
              </a:prstGeom>
            </p:spPr>
            <p:txBody>
              <a:bodyPr wrap="square">
                <a:spAutoFit/>
              </a:bodyPr>
              <a:lstStyle>
                <a:defPPr>
                  <a:defRPr lang="en-US"/>
                </a:defPPr>
                <a:lvl1pPr>
                  <a:defRPr/>
                </a:lvl1pPr>
              </a:lstStyle>
              <a:p>
                <a:pPr defTabSz="387111">
                  <a:lnSpc>
                    <a:spcPct val="150000"/>
                  </a:lnSpc>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rPr>
                  <a:t>请输入你的内容请输入你的内容请输入你的内容请输入你的内容请输入你的内容请请输入你的内容请输入你的内容请输入你的内容请输入你的内容请输入你的内容请</a:t>
                </a:r>
                <a:endParaRPr kumimoji="0" lang="en-US" altLang="zh-CN"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endParaRPr>
              </a:p>
              <a:p>
                <a:pPr defTabSz="387111">
                  <a:lnSpc>
                    <a:spcPct val="150000"/>
                  </a:lnSpc>
                  <a:defRPr/>
                </a:pPr>
                <a:endParaRPr kumimoji="0" lang="en-US" altLang="zh-CN" sz="1400" b="0" i="0" u="none" strike="noStrike" kern="1200" cap="none" spc="0" normalizeH="0" baseline="0" noProof="0" dirty="0">
                  <a:ln>
                    <a:noFill/>
                  </a:ln>
                  <a:solidFill>
                    <a:schemeClr val="tx1">
                      <a:lumMod val="75000"/>
                      <a:lumOff val="25000"/>
                    </a:schemeClr>
                  </a:solidFill>
                  <a:effectLst/>
                  <a:uLnTx/>
                  <a:uFillTx/>
                  <a:latin typeface="+mn-ea"/>
                  <a:cs typeface="+mn-cs"/>
                  <a:sym typeface="Gill Sans" panose="020B0502020104020203"/>
                </a:endParaRPr>
              </a:p>
            </p:txBody>
          </p:sp>
          <p:sp>
            <p:nvSpPr>
              <p:cNvPr id="62" name="iconfont-10405-5055854">
                <a:extLst>
                  <a:ext uri="{FF2B5EF4-FFF2-40B4-BE49-F238E27FC236}">
                    <a16:creationId xmlns:a16="http://schemas.microsoft.com/office/drawing/2014/main" xmlns="" id="{4C0128D9-5147-4B0B-8CED-069469BDDB10}"/>
                  </a:ext>
                </a:extLst>
              </p:cNvPr>
              <p:cNvSpPr>
                <a:spLocks/>
              </p:cNvSpPr>
              <p:nvPr/>
            </p:nvSpPr>
            <p:spPr>
              <a:xfrm>
                <a:off x="985612" y="4262086"/>
                <a:ext cx="309788" cy="309788"/>
              </a:xfrm>
              <a:custGeom>
                <a:avLst/>
                <a:gdLst>
                  <a:gd name="T0" fmla="*/ 5544 w 12842"/>
                  <a:gd name="T1" fmla="*/ 49 h 12842"/>
                  <a:gd name="T2" fmla="*/ 426 w 12842"/>
                  <a:gd name="T3" fmla="*/ 49 h 12842"/>
                  <a:gd name="T4" fmla="*/ 0 w 12842"/>
                  <a:gd name="T5" fmla="*/ 475 h 12842"/>
                  <a:gd name="T6" fmla="*/ 0 w 12842"/>
                  <a:gd name="T7" fmla="*/ 5592 h 12842"/>
                  <a:gd name="T8" fmla="*/ 426 w 12842"/>
                  <a:gd name="T9" fmla="*/ 6019 h 12842"/>
                  <a:gd name="T10" fmla="*/ 5544 w 12842"/>
                  <a:gd name="T11" fmla="*/ 6019 h 12842"/>
                  <a:gd name="T12" fmla="*/ 5970 w 12842"/>
                  <a:gd name="T13" fmla="*/ 5592 h 12842"/>
                  <a:gd name="T14" fmla="*/ 5970 w 12842"/>
                  <a:gd name="T15" fmla="*/ 475 h 12842"/>
                  <a:gd name="T16" fmla="*/ 5544 w 12842"/>
                  <a:gd name="T17" fmla="*/ 49 h 12842"/>
                  <a:gd name="T18" fmla="*/ 5117 w 12842"/>
                  <a:gd name="T19" fmla="*/ 5166 h 12842"/>
                  <a:gd name="T20" fmla="*/ 853 w 12842"/>
                  <a:gd name="T21" fmla="*/ 5166 h 12842"/>
                  <a:gd name="T22" fmla="*/ 853 w 12842"/>
                  <a:gd name="T23" fmla="*/ 902 h 12842"/>
                  <a:gd name="T24" fmla="*/ 5117 w 12842"/>
                  <a:gd name="T25" fmla="*/ 902 h 12842"/>
                  <a:gd name="T26" fmla="*/ 5117 w 12842"/>
                  <a:gd name="T27" fmla="*/ 5166 h 12842"/>
                  <a:gd name="T28" fmla="*/ 5544 w 12842"/>
                  <a:gd name="T29" fmla="*/ 6872 h 12842"/>
                  <a:gd name="T30" fmla="*/ 426 w 12842"/>
                  <a:gd name="T31" fmla="*/ 6872 h 12842"/>
                  <a:gd name="T32" fmla="*/ 0 w 12842"/>
                  <a:gd name="T33" fmla="*/ 7298 h 12842"/>
                  <a:gd name="T34" fmla="*/ 0 w 12842"/>
                  <a:gd name="T35" fmla="*/ 12416 h 12842"/>
                  <a:gd name="T36" fmla="*/ 426 w 12842"/>
                  <a:gd name="T37" fmla="*/ 12842 h 12842"/>
                  <a:gd name="T38" fmla="*/ 5544 w 12842"/>
                  <a:gd name="T39" fmla="*/ 12842 h 12842"/>
                  <a:gd name="T40" fmla="*/ 5970 w 12842"/>
                  <a:gd name="T41" fmla="*/ 12416 h 12842"/>
                  <a:gd name="T42" fmla="*/ 5970 w 12842"/>
                  <a:gd name="T43" fmla="*/ 7298 h 12842"/>
                  <a:gd name="T44" fmla="*/ 5544 w 12842"/>
                  <a:gd name="T45" fmla="*/ 6872 h 12842"/>
                  <a:gd name="T46" fmla="*/ 5117 w 12842"/>
                  <a:gd name="T47" fmla="*/ 11989 h 12842"/>
                  <a:gd name="T48" fmla="*/ 853 w 12842"/>
                  <a:gd name="T49" fmla="*/ 11989 h 12842"/>
                  <a:gd name="T50" fmla="*/ 853 w 12842"/>
                  <a:gd name="T51" fmla="*/ 7725 h 12842"/>
                  <a:gd name="T52" fmla="*/ 5117 w 12842"/>
                  <a:gd name="T53" fmla="*/ 7725 h 12842"/>
                  <a:gd name="T54" fmla="*/ 5117 w 12842"/>
                  <a:gd name="T55" fmla="*/ 11989 h 12842"/>
                  <a:gd name="T56" fmla="*/ 9510 w 12842"/>
                  <a:gd name="T57" fmla="*/ 5891 h 12842"/>
                  <a:gd name="T58" fmla="*/ 10115 w 12842"/>
                  <a:gd name="T59" fmla="*/ 5891 h 12842"/>
                  <a:gd name="T60" fmla="*/ 12674 w 12842"/>
                  <a:gd name="T61" fmla="*/ 3332 h 12842"/>
                  <a:gd name="T62" fmla="*/ 12674 w 12842"/>
                  <a:gd name="T63" fmla="*/ 2727 h 12842"/>
                  <a:gd name="T64" fmla="*/ 10115 w 12842"/>
                  <a:gd name="T65" fmla="*/ 168 h 12842"/>
                  <a:gd name="T66" fmla="*/ 9510 w 12842"/>
                  <a:gd name="T67" fmla="*/ 168 h 12842"/>
                  <a:gd name="T68" fmla="*/ 6951 w 12842"/>
                  <a:gd name="T69" fmla="*/ 2727 h 12842"/>
                  <a:gd name="T70" fmla="*/ 6951 w 12842"/>
                  <a:gd name="T71" fmla="*/ 3332 h 12842"/>
                  <a:gd name="T72" fmla="*/ 9510 w 12842"/>
                  <a:gd name="T73" fmla="*/ 5891 h 12842"/>
                  <a:gd name="T74" fmla="*/ 9808 w 12842"/>
                  <a:gd name="T75" fmla="*/ 1072 h 12842"/>
                  <a:gd name="T76" fmla="*/ 11761 w 12842"/>
                  <a:gd name="T77" fmla="*/ 3034 h 12842"/>
                  <a:gd name="T78" fmla="*/ 9808 w 12842"/>
                  <a:gd name="T79" fmla="*/ 4987 h 12842"/>
                  <a:gd name="T80" fmla="*/ 7855 w 12842"/>
                  <a:gd name="T81" fmla="*/ 3034 h 12842"/>
                  <a:gd name="T82" fmla="*/ 9808 w 12842"/>
                  <a:gd name="T83" fmla="*/ 1072 h 12842"/>
                  <a:gd name="T84" fmla="*/ 12367 w 12842"/>
                  <a:gd name="T85" fmla="*/ 6872 h 12842"/>
                  <a:gd name="T86" fmla="*/ 7250 w 12842"/>
                  <a:gd name="T87" fmla="*/ 6872 h 12842"/>
                  <a:gd name="T88" fmla="*/ 6823 w 12842"/>
                  <a:gd name="T89" fmla="*/ 7298 h 12842"/>
                  <a:gd name="T90" fmla="*/ 6823 w 12842"/>
                  <a:gd name="T91" fmla="*/ 12416 h 12842"/>
                  <a:gd name="T92" fmla="*/ 7250 w 12842"/>
                  <a:gd name="T93" fmla="*/ 12842 h 12842"/>
                  <a:gd name="T94" fmla="*/ 12367 w 12842"/>
                  <a:gd name="T95" fmla="*/ 12842 h 12842"/>
                  <a:gd name="T96" fmla="*/ 12793 w 12842"/>
                  <a:gd name="T97" fmla="*/ 12416 h 12842"/>
                  <a:gd name="T98" fmla="*/ 12793 w 12842"/>
                  <a:gd name="T99" fmla="*/ 7298 h 12842"/>
                  <a:gd name="T100" fmla="*/ 12367 w 12842"/>
                  <a:gd name="T101" fmla="*/ 6872 h 12842"/>
                  <a:gd name="T102" fmla="*/ 11940 w 12842"/>
                  <a:gd name="T103" fmla="*/ 11989 h 12842"/>
                  <a:gd name="T104" fmla="*/ 7676 w 12842"/>
                  <a:gd name="T105" fmla="*/ 11989 h 12842"/>
                  <a:gd name="T106" fmla="*/ 7676 w 12842"/>
                  <a:gd name="T107" fmla="*/ 7725 h 12842"/>
                  <a:gd name="T108" fmla="*/ 11940 w 12842"/>
                  <a:gd name="T109" fmla="*/ 7725 h 12842"/>
                  <a:gd name="T110" fmla="*/ 11940 w 12842"/>
                  <a:gd name="T111" fmla="*/ 11989 h 12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42" h="12842">
                    <a:moveTo>
                      <a:pt x="5544" y="49"/>
                    </a:moveTo>
                    <a:lnTo>
                      <a:pt x="426" y="49"/>
                    </a:lnTo>
                    <a:cubicBezTo>
                      <a:pt x="191" y="49"/>
                      <a:pt x="0" y="240"/>
                      <a:pt x="0" y="475"/>
                    </a:cubicBezTo>
                    <a:lnTo>
                      <a:pt x="0" y="5592"/>
                    </a:lnTo>
                    <a:cubicBezTo>
                      <a:pt x="0" y="5828"/>
                      <a:pt x="191" y="6019"/>
                      <a:pt x="426" y="6019"/>
                    </a:cubicBezTo>
                    <a:lnTo>
                      <a:pt x="5544" y="6019"/>
                    </a:lnTo>
                    <a:cubicBezTo>
                      <a:pt x="5779" y="6019"/>
                      <a:pt x="5970" y="5828"/>
                      <a:pt x="5970" y="5592"/>
                    </a:cubicBezTo>
                    <a:lnTo>
                      <a:pt x="5970" y="475"/>
                    </a:lnTo>
                    <a:cubicBezTo>
                      <a:pt x="5970" y="240"/>
                      <a:pt x="5779" y="49"/>
                      <a:pt x="5544" y="49"/>
                    </a:cubicBezTo>
                    <a:close/>
                    <a:moveTo>
                      <a:pt x="5117" y="5166"/>
                    </a:moveTo>
                    <a:lnTo>
                      <a:pt x="853" y="5166"/>
                    </a:lnTo>
                    <a:lnTo>
                      <a:pt x="853" y="902"/>
                    </a:lnTo>
                    <a:lnTo>
                      <a:pt x="5117" y="902"/>
                    </a:lnTo>
                    <a:lnTo>
                      <a:pt x="5117" y="5166"/>
                    </a:lnTo>
                    <a:close/>
                    <a:moveTo>
                      <a:pt x="5544" y="6872"/>
                    </a:moveTo>
                    <a:lnTo>
                      <a:pt x="426" y="6872"/>
                    </a:lnTo>
                    <a:cubicBezTo>
                      <a:pt x="191" y="6872"/>
                      <a:pt x="0" y="7063"/>
                      <a:pt x="0" y="7298"/>
                    </a:cubicBezTo>
                    <a:lnTo>
                      <a:pt x="0" y="12416"/>
                    </a:lnTo>
                    <a:cubicBezTo>
                      <a:pt x="0" y="12651"/>
                      <a:pt x="191" y="12842"/>
                      <a:pt x="426" y="12842"/>
                    </a:cubicBezTo>
                    <a:lnTo>
                      <a:pt x="5544" y="12842"/>
                    </a:lnTo>
                    <a:cubicBezTo>
                      <a:pt x="5779" y="12842"/>
                      <a:pt x="5970" y="12651"/>
                      <a:pt x="5970" y="12416"/>
                    </a:cubicBezTo>
                    <a:lnTo>
                      <a:pt x="5970" y="7298"/>
                    </a:lnTo>
                    <a:cubicBezTo>
                      <a:pt x="5970" y="7063"/>
                      <a:pt x="5779" y="6872"/>
                      <a:pt x="5544" y="6872"/>
                    </a:cubicBezTo>
                    <a:close/>
                    <a:moveTo>
                      <a:pt x="5117" y="11989"/>
                    </a:moveTo>
                    <a:lnTo>
                      <a:pt x="853" y="11989"/>
                    </a:lnTo>
                    <a:lnTo>
                      <a:pt x="853" y="7725"/>
                    </a:lnTo>
                    <a:lnTo>
                      <a:pt x="5117" y="7725"/>
                    </a:lnTo>
                    <a:lnTo>
                      <a:pt x="5117" y="11989"/>
                    </a:lnTo>
                    <a:close/>
                    <a:moveTo>
                      <a:pt x="9510" y="5891"/>
                    </a:moveTo>
                    <a:cubicBezTo>
                      <a:pt x="9676" y="6059"/>
                      <a:pt x="9948" y="6059"/>
                      <a:pt x="10115" y="5891"/>
                    </a:cubicBezTo>
                    <a:lnTo>
                      <a:pt x="12674" y="3332"/>
                    </a:lnTo>
                    <a:cubicBezTo>
                      <a:pt x="12842" y="3166"/>
                      <a:pt x="12842" y="2894"/>
                      <a:pt x="12674" y="2727"/>
                    </a:cubicBezTo>
                    <a:lnTo>
                      <a:pt x="10115" y="168"/>
                    </a:lnTo>
                    <a:cubicBezTo>
                      <a:pt x="9948" y="0"/>
                      <a:pt x="9676" y="0"/>
                      <a:pt x="9510" y="168"/>
                    </a:cubicBezTo>
                    <a:lnTo>
                      <a:pt x="6951" y="2727"/>
                    </a:lnTo>
                    <a:cubicBezTo>
                      <a:pt x="6783" y="2894"/>
                      <a:pt x="6783" y="3166"/>
                      <a:pt x="6951" y="3332"/>
                    </a:cubicBezTo>
                    <a:lnTo>
                      <a:pt x="9510" y="5891"/>
                    </a:lnTo>
                    <a:close/>
                    <a:moveTo>
                      <a:pt x="9808" y="1072"/>
                    </a:moveTo>
                    <a:lnTo>
                      <a:pt x="11761" y="3034"/>
                    </a:lnTo>
                    <a:lnTo>
                      <a:pt x="9808" y="4987"/>
                    </a:lnTo>
                    <a:lnTo>
                      <a:pt x="7855" y="3034"/>
                    </a:lnTo>
                    <a:lnTo>
                      <a:pt x="9808" y="1072"/>
                    </a:lnTo>
                    <a:close/>
                    <a:moveTo>
                      <a:pt x="12367" y="6872"/>
                    </a:moveTo>
                    <a:lnTo>
                      <a:pt x="7250" y="6872"/>
                    </a:lnTo>
                    <a:cubicBezTo>
                      <a:pt x="7014" y="6872"/>
                      <a:pt x="6823" y="7063"/>
                      <a:pt x="6823" y="7298"/>
                    </a:cubicBezTo>
                    <a:lnTo>
                      <a:pt x="6823" y="12416"/>
                    </a:lnTo>
                    <a:cubicBezTo>
                      <a:pt x="6823" y="12651"/>
                      <a:pt x="7014" y="12842"/>
                      <a:pt x="7250" y="12842"/>
                    </a:cubicBezTo>
                    <a:lnTo>
                      <a:pt x="12367" y="12842"/>
                    </a:lnTo>
                    <a:cubicBezTo>
                      <a:pt x="12602" y="12842"/>
                      <a:pt x="12793" y="12651"/>
                      <a:pt x="12793" y="12416"/>
                    </a:cubicBezTo>
                    <a:lnTo>
                      <a:pt x="12793" y="7298"/>
                    </a:lnTo>
                    <a:cubicBezTo>
                      <a:pt x="12793" y="7063"/>
                      <a:pt x="12602" y="6872"/>
                      <a:pt x="12367" y="6872"/>
                    </a:cubicBezTo>
                    <a:close/>
                    <a:moveTo>
                      <a:pt x="11940" y="11989"/>
                    </a:moveTo>
                    <a:lnTo>
                      <a:pt x="7676" y="11989"/>
                    </a:lnTo>
                    <a:lnTo>
                      <a:pt x="7676" y="7725"/>
                    </a:lnTo>
                    <a:lnTo>
                      <a:pt x="11940" y="7725"/>
                    </a:lnTo>
                    <a:lnTo>
                      <a:pt x="11940" y="1198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 name="文本框 1">
            <a:extLst>
              <a:ext uri="{FF2B5EF4-FFF2-40B4-BE49-F238E27FC236}">
                <a16:creationId xmlns:a16="http://schemas.microsoft.com/office/drawing/2014/main" xmlns="" id="{F90043FA-4493-405F-8143-D373DA7883C1}"/>
              </a:ext>
            </a:extLst>
          </p:cNvPr>
          <p:cNvSpPr txBox="1"/>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工作业绩</a:t>
            </a:r>
          </a:p>
        </p:txBody>
      </p:sp>
      <p:sp>
        <p:nvSpPr>
          <p:cNvPr id="36" name="矩形 35">
            <a:extLst>
              <a:ext uri="{FF2B5EF4-FFF2-40B4-BE49-F238E27FC236}">
                <a16:creationId xmlns:a16="http://schemas.microsoft.com/office/drawing/2014/main" xmlns="" id="{E58CB170-CE15-456F-B4AA-F57F7B304447}"/>
              </a:ext>
            </a:extLst>
          </p:cNvPr>
          <p:cNvSpPr/>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5" name="图片 14" descr="建筑与房屋的城市空拍图&#10;&#10;描述已自动生成">
            <a:extLst>
              <a:ext uri="{FF2B5EF4-FFF2-40B4-BE49-F238E27FC236}">
                <a16:creationId xmlns:a16="http://schemas.microsoft.com/office/drawing/2014/main" xmlns="" id="{A7A8F618-4E41-4BE3-9C85-06375F59E10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49861" y="1468658"/>
            <a:ext cx="4094666" cy="2726365"/>
          </a:xfrm>
          <a:prstGeom prst="round2DiagRect">
            <a:avLst/>
          </a:prstGeom>
          <a:ln w="12700">
            <a:gradFill>
              <a:gsLst>
                <a:gs pos="0">
                  <a:schemeClr val="accent3"/>
                </a:gs>
                <a:gs pos="100000">
                  <a:schemeClr val="accent3">
                    <a:lumMod val="50000"/>
                  </a:schemeClr>
                </a:gs>
              </a:gsLst>
              <a:lin ang="5400000" scaled="1"/>
            </a:gradFill>
          </a:ln>
          <a:effectLst>
            <a:outerShdw blurRad="165100" dist="266700" dir="5400000" sx="91000" sy="91000" algn="t" rotWithShape="0">
              <a:schemeClr val="accent4">
                <a:lumMod val="25000"/>
                <a:alpha val="48000"/>
              </a:schemeClr>
            </a:outerShdw>
          </a:effectLst>
        </p:spPr>
      </p:pic>
      <p:pic>
        <p:nvPicPr>
          <p:cNvPr id="20" name="图片 19" descr="城市的风景&#10;&#10;描述已自动生成">
            <a:extLst>
              <a:ext uri="{FF2B5EF4-FFF2-40B4-BE49-F238E27FC236}">
                <a16:creationId xmlns:a16="http://schemas.microsoft.com/office/drawing/2014/main" xmlns="" id="{6542C01C-A0A4-4B02-B09A-CFB39CACBD5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649526" y="4352631"/>
            <a:ext cx="4099561" cy="1933626"/>
          </a:xfrm>
          <a:prstGeom prst="round2DiagRect">
            <a:avLst/>
          </a:prstGeom>
          <a:ln w="12700">
            <a:gradFill>
              <a:gsLst>
                <a:gs pos="0">
                  <a:schemeClr val="accent3"/>
                </a:gs>
                <a:gs pos="100000">
                  <a:schemeClr val="accent3">
                    <a:lumMod val="50000"/>
                  </a:schemeClr>
                </a:gs>
              </a:gsLst>
              <a:lin ang="5400000" scaled="1"/>
            </a:gradFill>
          </a:ln>
          <a:effectLst>
            <a:outerShdw blurRad="165100" dist="228600" dir="5400000" sx="91000" sy="91000" algn="t" rotWithShape="0">
              <a:schemeClr val="accent4">
                <a:lumMod val="25000"/>
                <a:alpha val="40000"/>
              </a:schemeClr>
            </a:outerShdw>
          </a:effectLst>
        </p:spPr>
      </p:pic>
    </p:spTree>
    <p:custDataLst>
      <p:tags r:id="rId2"/>
    </p:custDataLst>
    <p:extLst>
      <p:ext uri="{BB962C8B-B14F-4D97-AF65-F5344CB8AC3E}">
        <p14:creationId xmlns:p14="http://schemas.microsoft.com/office/powerpoint/2010/main" val="1346438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accel="50000" decel="50000" fill="hold" nodeType="withEffect">
                                  <p:stCondLst>
                                    <p:cond delay="25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750"/>
                                        <p:tgtEl>
                                          <p:spTgt spid="9"/>
                                        </p:tgtEl>
                                      </p:cBhvr>
                                    </p:animEffect>
                                  </p:childTnLst>
                                </p:cTn>
                              </p:par>
                              <p:par>
                                <p:cTn id="14" presetID="63" presetClass="path" presetSubtype="0" accel="50000" decel="50000" fill="hold" nodeType="withEffect">
                                  <p:stCondLst>
                                    <p:cond delay="250"/>
                                  </p:stCondLst>
                                  <p:childTnLst>
                                    <p:animMotion origin="layout" path="M 0.0475 0 L 0 0 E" pathEditMode="relative" ptsTypes="">
                                      <p:cBhvr>
                                        <p:cTn id="15" dur="750" fill="hold"/>
                                        <p:tgtEl>
                                          <p:spTgt spid="9"/>
                                        </p:tgtEl>
                                        <p:attrNameLst>
                                          <p:attrName>ppt_x</p:attrName>
                                          <p:attrName>ppt_y</p:attrName>
                                        </p:attrNameLst>
                                      </p:cBhvr>
                                    </p:animMotion>
                                  </p:childTnLst>
                                </p:cTn>
                              </p:par>
                              <p:par>
                                <p:cTn id="16" presetID="6" presetClass="emph" presetSubtype="0" accel="50000" decel="50000" fill="hold" nodeType="withEffect">
                                  <p:stCondLst>
                                    <p:cond delay="250"/>
                                  </p:stCondLst>
                                  <p:childTnLst>
                                    <p:animScale>
                                      <p:cBhvr>
                                        <p:cTn id="17" dur="750" fill="hold"/>
                                        <p:tgtEl>
                                          <p:spTgt spid="9"/>
                                        </p:tgtEl>
                                      </p:cBhvr>
                                      <p:by x="150000" y="150000"/>
                                      <p:from x="100000" y="10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0FB71A4A-FF6C-4D86-9400-12F03E514278}"/>
              </a:ext>
            </a:extLst>
          </p:cNvPr>
          <p:cNvGrpSpPr/>
          <p:nvPr/>
        </p:nvGrpSpPr>
        <p:grpSpPr>
          <a:xfrm>
            <a:off x="-3" y="0"/>
            <a:ext cx="12192007" cy="6858000"/>
            <a:chOff x="-3" y="0"/>
            <a:chExt cx="12192007" cy="6858000"/>
          </a:xfrm>
        </p:grpSpPr>
        <p:pic>
          <p:nvPicPr>
            <p:cNvPr id="6" name="图片 5">
              <a:extLst>
                <a:ext uri="{FF2B5EF4-FFF2-40B4-BE49-F238E27FC236}">
                  <a16:creationId xmlns:a16="http://schemas.microsoft.com/office/drawing/2014/main" xmlns="" id="{CD0A8954-1147-49B7-BCEA-F9D86126DB63}"/>
                </a:ext>
              </a:extLst>
            </p:cNvPr>
            <p:cNvPicPr>
              <a:picLocks noChangeAspect="1"/>
            </p:cNvPicPr>
            <p:nvPr/>
          </p:nvPicPr>
          <p:blipFill>
            <a:blip r:embed="rId3" cstate="screen">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3" y="0"/>
              <a:ext cx="12192007" cy="6858000"/>
            </a:xfrm>
            <a:prstGeom prst="rect">
              <a:avLst/>
            </a:prstGeom>
          </p:spPr>
        </p:pic>
        <p:sp>
          <p:nvSpPr>
            <p:cNvPr id="7" name="矩形 6">
              <a:extLst>
                <a:ext uri="{FF2B5EF4-FFF2-40B4-BE49-F238E27FC236}">
                  <a16:creationId xmlns:a16="http://schemas.microsoft.com/office/drawing/2014/main" xmlns="" id="{73085A8B-7822-4CC3-B73E-A8D8AB23535B}"/>
                </a:ext>
              </a:extLst>
            </p:cNvPr>
            <p:cNvSpPr/>
            <p:nvPr/>
          </p:nvSpPr>
          <p:spPr>
            <a:xfrm>
              <a:off x="4" y="0"/>
              <a:ext cx="12192000" cy="6858000"/>
            </a:xfrm>
            <a:prstGeom prst="rect">
              <a:avLst/>
            </a:pr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 name="文本框 1">
            <a:extLst>
              <a:ext uri="{FF2B5EF4-FFF2-40B4-BE49-F238E27FC236}">
                <a16:creationId xmlns:a16="http://schemas.microsoft.com/office/drawing/2014/main" xmlns="" id="{F90043FA-4493-405F-8143-D373DA7883C1}"/>
              </a:ext>
            </a:extLst>
          </p:cNvPr>
          <p:cNvSpPr txBox="1"/>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工作业绩</a:t>
            </a:r>
          </a:p>
        </p:txBody>
      </p:sp>
      <p:sp>
        <p:nvSpPr>
          <p:cNvPr id="10" name="矩形 9">
            <a:extLst>
              <a:ext uri="{FF2B5EF4-FFF2-40B4-BE49-F238E27FC236}">
                <a16:creationId xmlns:a16="http://schemas.microsoft.com/office/drawing/2014/main" xmlns="" id="{2F6BA320-DD09-4A25-880B-829428F44859}"/>
              </a:ext>
            </a:extLst>
          </p:cNvPr>
          <p:cNvSpPr/>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 name="组合 2">
            <a:extLst>
              <a:ext uri="{FF2B5EF4-FFF2-40B4-BE49-F238E27FC236}">
                <a16:creationId xmlns:a16="http://schemas.microsoft.com/office/drawing/2014/main" xmlns="" id="{0A8CA75E-F72E-4937-A4E6-A39AF0914DFE}"/>
              </a:ext>
            </a:extLst>
          </p:cNvPr>
          <p:cNvGrpSpPr/>
          <p:nvPr/>
        </p:nvGrpSpPr>
        <p:grpSpPr>
          <a:xfrm>
            <a:off x="442913" y="1140940"/>
            <a:ext cx="11306175" cy="5385120"/>
            <a:chOff x="442913" y="1140940"/>
            <a:chExt cx="11306175" cy="5385120"/>
          </a:xfrm>
        </p:grpSpPr>
        <p:sp>
          <p:nvSpPr>
            <p:cNvPr id="8" name="矩形: 圆角 7">
              <a:extLst>
                <a:ext uri="{FF2B5EF4-FFF2-40B4-BE49-F238E27FC236}">
                  <a16:creationId xmlns:a16="http://schemas.microsoft.com/office/drawing/2014/main" xmlns="" id="{44603082-6757-4705-9836-0EDFB179DD44}"/>
                </a:ext>
              </a:extLst>
            </p:cNvPr>
            <p:cNvSpPr/>
            <p:nvPr/>
          </p:nvSpPr>
          <p:spPr>
            <a:xfrm>
              <a:off x="442913" y="1140940"/>
              <a:ext cx="11306175" cy="5385120"/>
            </a:xfrm>
            <a:prstGeom prst="roundRect">
              <a:avLst>
                <a:gd name="adj" fmla="val 1936"/>
              </a:avLst>
            </a:prstGeom>
            <a:solidFill>
              <a:schemeClr val="bg1">
                <a:lumMod val="95000"/>
              </a:schemeClr>
            </a:solidFill>
            <a:ln>
              <a:noFill/>
            </a:ln>
            <a:effectLst>
              <a:outerShdw blurRad="152400" dist="38100" dir="5400000" algn="t" rotWithShape="0">
                <a:schemeClr val="accent1">
                  <a:lumMod val="50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2" name="图表 11">
              <a:extLst>
                <a:ext uri="{FF2B5EF4-FFF2-40B4-BE49-F238E27FC236}">
                  <a16:creationId xmlns:a16="http://schemas.microsoft.com/office/drawing/2014/main" xmlns="" id="{877DEE9A-3F81-41DA-B8C7-0C364D7F33E1}"/>
                </a:ext>
              </a:extLst>
            </p:cNvPr>
            <p:cNvGraphicFramePr/>
            <p:nvPr>
              <p:extLst>
                <p:ext uri="{D42A27DB-BD31-4B8C-83A1-F6EECF244321}">
                  <p14:modId xmlns:p14="http://schemas.microsoft.com/office/powerpoint/2010/main" val="1435659594"/>
                </p:ext>
              </p:extLst>
            </p:nvPr>
          </p:nvGraphicFramePr>
          <p:xfrm>
            <a:off x="1003823" y="2104372"/>
            <a:ext cx="5923070" cy="418888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图表 12">
              <a:extLst>
                <a:ext uri="{FF2B5EF4-FFF2-40B4-BE49-F238E27FC236}">
                  <a16:creationId xmlns:a16="http://schemas.microsoft.com/office/drawing/2014/main" xmlns="" id="{1A270B4B-4D1A-40B6-A847-D3144A28BBC0}"/>
                </a:ext>
              </a:extLst>
            </p:cNvPr>
            <p:cNvGraphicFramePr/>
            <p:nvPr>
              <p:extLst>
                <p:ext uri="{D42A27DB-BD31-4B8C-83A1-F6EECF244321}">
                  <p14:modId xmlns:p14="http://schemas.microsoft.com/office/powerpoint/2010/main" val="889031843"/>
                </p:ext>
              </p:extLst>
            </p:nvPr>
          </p:nvGraphicFramePr>
          <p:xfrm>
            <a:off x="6435107" y="2104372"/>
            <a:ext cx="4926417" cy="4188886"/>
          </p:xfrm>
          <a:graphic>
            <a:graphicData uri="http://schemas.openxmlformats.org/drawingml/2006/chart">
              <c:chart xmlns:c="http://schemas.openxmlformats.org/drawingml/2006/chart" xmlns:r="http://schemas.openxmlformats.org/officeDocument/2006/relationships" r:id="rId5"/>
            </a:graphicData>
          </a:graphic>
        </p:graphicFrame>
        <p:sp>
          <p:nvSpPr>
            <p:cNvPr id="14" name="文本框 13">
              <a:extLst>
                <a:ext uri="{FF2B5EF4-FFF2-40B4-BE49-F238E27FC236}">
                  <a16:creationId xmlns:a16="http://schemas.microsoft.com/office/drawing/2014/main" xmlns="" id="{9E7DE475-3349-43FB-A99A-3A6B1E088AB7}"/>
                </a:ext>
              </a:extLst>
            </p:cNvPr>
            <p:cNvSpPr txBox="1"/>
            <p:nvPr/>
          </p:nvSpPr>
          <p:spPr>
            <a:xfrm>
              <a:off x="1044351" y="1359776"/>
              <a:ext cx="10103298" cy="470963"/>
            </a:xfrm>
            <a:prstGeom prst="rect">
              <a:avLst/>
            </a:prstGeom>
          </p:spPr>
          <p:txBody>
            <a:bodyPr wrap="square">
              <a:spAutoFit/>
            </a:bodyPr>
            <a:lstStyle>
              <a:defPPr>
                <a:defRPr lang="en-US"/>
              </a:defPPr>
              <a:lvl1pPr>
                <a:defRPr/>
              </a:lvl1pPr>
            </a:lstStyle>
            <a:p>
              <a:pPr marL="0" marR="0" lvl="0" indent="0" algn="ctr" defTabSz="387111" rtl="0" eaLnBrk="1" fontAlgn="auto" latinLnBrk="0" hangingPunct="1">
                <a:lnSpc>
                  <a:spcPct val="150000"/>
                </a:lnSpc>
                <a:spcBef>
                  <a:spcPts val="0"/>
                </a:spcBef>
                <a:spcAft>
                  <a:spcPts val="0"/>
                </a:spcAft>
                <a:buClrTx/>
                <a:buSzTx/>
                <a:buFontTx/>
                <a:buNone/>
                <a:tabLst/>
                <a:defRPr/>
              </a:pPr>
              <a:r>
                <a:rPr lang="zh-CN" altLang="en-US" dirty="0">
                  <a:solidFill>
                    <a:schemeClr val="accent1"/>
                  </a:solidFill>
                  <a:latin typeface="+mn-ea"/>
                  <a:sym typeface="Gill Sans" panose="020B0502020104020203"/>
                </a:rPr>
                <a:t>输入你的内容请输入你的内容请输入你的内容请输入你的内容请输入你的内容请输入你的内容</a:t>
              </a:r>
              <a:endParaRPr kumimoji="0" lang="en-US" altLang="zh-CN" b="0" i="0" u="none" strike="noStrike" kern="1200" cap="none" spc="0" normalizeH="0" baseline="0" noProof="0" dirty="0">
                <a:ln>
                  <a:noFill/>
                </a:ln>
                <a:solidFill>
                  <a:schemeClr val="accent1"/>
                </a:solidFill>
                <a:effectLst/>
                <a:uLnTx/>
                <a:uFillTx/>
                <a:latin typeface="+mn-ea"/>
                <a:cs typeface="+mn-cs"/>
                <a:sym typeface="Gill Sans" panose="020B0502020104020203"/>
              </a:endParaRPr>
            </a:p>
          </p:txBody>
        </p:sp>
        <p:cxnSp>
          <p:nvCxnSpPr>
            <p:cNvPr id="17" name="直接连接符 16">
              <a:extLst>
                <a:ext uri="{FF2B5EF4-FFF2-40B4-BE49-F238E27FC236}">
                  <a16:creationId xmlns:a16="http://schemas.microsoft.com/office/drawing/2014/main" xmlns="" id="{C275FDA3-FCE7-4B15-BD52-979E427FA90E}"/>
                </a:ext>
              </a:extLst>
            </p:cNvPr>
            <p:cNvCxnSpPr>
              <a:cxnSpLocks/>
            </p:cNvCxnSpPr>
            <p:nvPr/>
          </p:nvCxnSpPr>
          <p:spPr>
            <a:xfrm>
              <a:off x="1267217" y="1929008"/>
              <a:ext cx="9657567" cy="0"/>
            </a:xfrm>
            <a:prstGeom prst="line">
              <a:avLst/>
            </a:prstGeom>
            <a:ln w="381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7676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descr="城市的高楼大厦&#10;&#10;描述已自动生成">
            <a:extLst>
              <a:ext uri="{FF2B5EF4-FFF2-40B4-BE49-F238E27FC236}">
                <a16:creationId xmlns:a16="http://schemas.microsoft.com/office/drawing/2014/main" xmlns="" id="{3CFAA4C3-3E72-4C3B-A209-990B0ABCA01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 y="0"/>
            <a:ext cx="12191989" cy="6858000"/>
          </a:xfrm>
          <a:prstGeom prst="rect">
            <a:avLst/>
          </a:prstGeom>
        </p:spPr>
      </p:pic>
      <p:sp>
        <p:nvSpPr>
          <p:cNvPr id="3" name="任意多边形: 形状 2">
            <a:extLst>
              <a:ext uri="{FF2B5EF4-FFF2-40B4-BE49-F238E27FC236}">
                <a16:creationId xmlns:a16="http://schemas.microsoft.com/office/drawing/2014/main" xmlns="" id="{2B882C21-60A5-4E86-B2BA-0375E35E605F}"/>
              </a:ext>
            </a:extLst>
          </p:cNvPr>
          <p:cNvSpPr/>
          <p:nvPr/>
        </p:nvSpPr>
        <p:spPr>
          <a:xfrm>
            <a:off x="0" y="0"/>
            <a:ext cx="8998989" cy="6858000"/>
          </a:xfrm>
          <a:custGeom>
            <a:avLst/>
            <a:gdLst>
              <a:gd name="connsiteX0" fmla="*/ 0 w 8998989"/>
              <a:gd name="connsiteY0" fmla="*/ 0 h 6858000"/>
              <a:gd name="connsiteX1" fmla="*/ 1485816 w 8998989"/>
              <a:gd name="connsiteY1" fmla="*/ 0 h 6858000"/>
              <a:gd name="connsiteX2" fmla="*/ 3752310 w 8998989"/>
              <a:gd name="connsiteY2" fmla="*/ 0 h 6858000"/>
              <a:gd name="connsiteX3" fmla="*/ 8998989 w 8998989"/>
              <a:gd name="connsiteY3" fmla="*/ 0 h 6858000"/>
              <a:gd name="connsiteX4" fmla="*/ 5982651 w 8998989"/>
              <a:gd name="connsiteY4" fmla="*/ 6858000 h 6858000"/>
              <a:gd name="connsiteX5" fmla="*/ 3752310 w 8998989"/>
              <a:gd name="connsiteY5" fmla="*/ 6858000 h 6858000"/>
              <a:gd name="connsiteX6" fmla="*/ 1485816 w 8998989"/>
              <a:gd name="connsiteY6" fmla="*/ 6858000 h 6858000"/>
              <a:gd name="connsiteX7" fmla="*/ 0 w 8998989"/>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98989" h="6858000">
                <a:moveTo>
                  <a:pt x="0" y="0"/>
                </a:moveTo>
                <a:lnTo>
                  <a:pt x="1485816" y="0"/>
                </a:lnTo>
                <a:lnTo>
                  <a:pt x="3752310" y="0"/>
                </a:lnTo>
                <a:lnTo>
                  <a:pt x="8998989" y="0"/>
                </a:lnTo>
                <a:lnTo>
                  <a:pt x="5982651" y="6858000"/>
                </a:lnTo>
                <a:lnTo>
                  <a:pt x="3752310" y="6858000"/>
                </a:lnTo>
                <a:lnTo>
                  <a:pt x="1485816" y="6858000"/>
                </a:lnTo>
                <a:lnTo>
                  <a:pt x="0" y="6858000"/>
                </a:lnTo>
                <a:close/>
              </a:path>
            </a:pathLst>
          </a:cu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任意多边形: 形状 3">
            <a:extLst>
              <a:ext uri="{FF2B5EF4-FFF2-40B4-BE49-F238E27FC236}">
                <a16:creationId xmlns:a16="http://schemas.microsoft.com/office/drawing/2014/main" xmlns="" id="{03C6ED28-26F2-44E6-B1F7-D1EABF49B6E1}"/>
              </a:ext>
            </a:extLst>
          </p:cNvPr>
          <p:cNvSpPr/>
          <p:nvPr/>
        </p:nvSpPr>
        <p:spPr>
          <a:xfrm>
            <a:off x="10659280" y="3399866"/>
            <a:ext cx="1532721" cy="3458134"/>
          </a:xfrm>
          <a:custGeom>
            <a:avLst/>
            <a:gdLst>
              <a:gd name="connsiteX0" fmla="*/ 1532721 w 1532721"/>
              <a:gd name="connsiteY0" fmla="*/ 0 h 3458134"/>
              <a:gd name="connsiteX1" fmla="*/ 1532721 w 1532721"/>
              <a:gd name="connsiteY1" fmla="*/ 3458134 h 3458134"/>
              <a:gd name="connsiteX2" fmla="*/ 0 w 1532721"/>
              <a:gd name="connsiteY2" fmla="*/ 3458134 h 3458134"/>
            </a:gdLst>
            <a:ahLst/>
            <a:cxnLst>
              <a:cxn ang="0">
                <a:pos x="connsiteX0" y="connsiteY0"/>
              </a:cxn>
              <a:cxn ang="0">
                <a:pos x="connsiteX1" y="connsiteY1"/>
              </a:cxn>
              <a:cxn ang="0">
                <a:pos x="connsiteX2" y="connsiteY2"/>
              </a:cxn>
            </a:cxnLst>
            <a:rect l="l" t="t" r="r" b="b"/>
            <a:pathLst>
              <a:path w="1532721" h="3458134">
                <a:moveTo>
                  <a:pt x="1532721" y="0"/>
                </a:moveTo>
                <a:lnTo>
                  <a:pt x="1532721" y="3458134"/>
                </a:lnTo>
                <a:lnTo>
                  <a:pt x="0" y="3458134"/>
                </a:lnTo>
                <a:close/>
              </a:path>
            </a:pathLst>
          </a:custGeom>
          <a:gradFill>
            <a:gsLst>
              <a:gs pos="92000">
                <a:schemeClr val="accent1">
                  <a:alpha val="90000"/>
                </a:schemeClr>
              </a:gs>
              <a:gs pos="8000">
                <a:schemeClr val="accent2">
                  <a:alpha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21" name="直接连接符 20">
            <a:extLst>
              <a:ext uri="{FF2B5EF4-FFF2-40B4-BE49-F238E27FC236}">
                <a16:creationId xmlns:a16="http://schemas.microsoft.com/office/drawing/2014/main" xmlns="" id="{773804D0-CCA3-47F6-98F6-A7AC1B30E91E}"/>
              </a:ext>
            </a:extLst>
          </p:cNvPr>
          <p:cNvCxnSpPr>
            <a:cxnSpLocks/>
          </p:cNvCxnSpPr>
          <p:nvPr/>
        </p:nvCxnSpPr>
        <p:spPr>
          <a:xfrm flipV="1">
            <a:off x="447358" y="1747520"/>
            <a:ext cx="0" cy="4328838"/>
          </a:xfrm>
          <a:prstGeom prst="line">
            <a:avLst/>
          </a:prstGeom>
          <a:ln>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sp>
        <p:nvSpPr>
          <p:cNvPr id="25" name="任意多边形: 形状 24">
            <a:extLst>
              <a:ext uri="{FF2B5EF4-FFF2-40B4-BE49-F238E27FC236}">
                <a16:creationId xmlns:a16="http://schemas.microsoft.com/office/drawing/2014/main" xmlns="" id="{211371C9-C5DA-4AFC-A0EB-C3AD9272B5D8}"/>
              </a:ext>
            </a:extLst>
          </p:cNvPr>
          <p:cNvSpPr/>
          <p:nvPr/>
        </p:nvSpPr>
        <p:spPr>
          <a:xfrm>
            <a:off x="5956432" y="0"/>
            <a:ext cx="3074551" cy="6858000"/>
          </a:xfrm>
          <a:custGeom>
            <a:avLst/>
            <a:gdLst>
              <a:gd name="connsiteX0" fmla="*/ 3016338 w 3074551"/>
              <a:gd name="connsiteY0" fmla="*/ 0 h 6858000"/>
              <a:gd name="connsiteX1" fmla="*/ 3074551 w 3074551"/>
              <a:gd name="connsiteY1" fmla="*/ 0 h 6858000"/>
              <a:gd name="connsiteX2" fmla="*/ 58213 w 3074551"/>
              <a:gd name="connsiteY2" fmla="*/ 6858000 h 6858000"/>
              <a:gd name="connsiteX3" fmla="*/ 0 w 307455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74551" h="6858000">
                <a:moveTo>
                  <a:pt x="3016338" y="0"/>
                </a:moveTo>
                <a:lnTo>
                  <a:pt x="3074551" y="0"/>
                </a:lnTo>
                <a:lnTo>
                  <a:pt x="58213" y="6858000"/>
                </a:lnTo>
                <a:lnTo>
                  <a:pt x="0" y="6858000"/>
                </a:lnTo>
                <a:close/>
              </a:path>
            </a:pathLst>
          </a:custGeom>
          <a:gradFill>
            <a:gsLst>
              <a:gs pos="92000">
                <a:schemeClr val="accent3">
                  <a:lumMod val="75000"/>
                </a:schemeClr>
              </a:gs>
              <a:gs pos="8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7" name="任意多边形: 形状 26">
            <a:extLst>
              <a:ext uri="{FF2B5EF4-FFF2-40B4-BE49-F238E27FC236}">
                <a16:creationId xmlns:a16="http://schemas.microsoft.com/office/drawing/2014/main" xmlns="" id="{064F551C-E352-4EB6-A416-5A27852CFD33}"/>
              </a:ext>
            </a:extLst>
          </p:cNvPr>
          <p:cNvSpPr/>
          <p:nvPr/>
        </p:nvSpPr>
        <p:spPr>
          <a:xfrm>
            <a:off x="10624141" y="3293288"/>
            <a:ext cx="1567859" cy="3564713"/>
          </a:xfrm>
          <a:custGeom>
            <a:avLst/>
            <a:gdLst>
              <a:gd name="connsiteX0" fmla="*/ 1567859 w 1567859"/>
              <a:gd name="connsiteY0" fmla="*/ 0 h 3564713"/>
              <a:gd name="connsiteX1" fmla="*/ 1567859 w 1567859"/>
              <a:gd name="connsiteY1" fmla="*/ 132354 h 3564713"/>
              <a:gd name="connsiteX2" fmla="*/ 58212 w 1567859"/>
              <a:gd name="connsiteY2" fmla="*/ 3564713 h 3564713"/>
              <a:gd name="connsiteX3" fmla="*/ 0 w 1567859"/>
              <a:gd name="connsiteY3" fmla="*/ 3564713 h 3564713"/>
            </a:gdLst>
            <a:ahLst/>
            <a:cxnLst>
              <a:cxn ang="0">
                <a:pos x="connsiteX0" y="connsiteY0"/>
              </a:cxn>
              <a:cxn ang="0">
                <a:pos x="connsiteX1" y="connsiteY1"/>
              </a:cxn>
              <a:cxn ang="0">
                <a:pos x="connsiteX2" y="connsiteY2"/>
              </a:cxn>
              <a:cxn ang="0">
                <a:pos x="connsiteX3" y="connsiteY3"/>
              </a:cxn>
            </a:cxnLst>
            <a:rect l="l" t="t" r="r" b="b"/>
            <a:pathLst>
              <a:path w="1567859" h="3564713">
                <a:moveTo>
                  <a:pt x="1567859" y="0"/>
                </a:moveTo>
                <a:lnTo>
                  <a:pt x="1567859" y="132354"/>
                </a:lnTo>
                <a:lnTo>
                  <a:pt x="58212" y="3564713"/>
                </a:lnTo>
                <a:lnTo>
                  <a:pt x="0" y="3564713"/>
                </a:lnTo>
                <a:close/>
              </a:path>
            </a:pathLst>
          </a:custGeom>
          <a:gradFill>
            <a:gsLst>
              <a:gs pos="92000">
                <a:schemeClr val="accent3">
                  <a:lumMod val="75000"/>
                </a:schemeClr>
              </a:gs>
              <a:gs pos="8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29" name="组合 28">
            <a:extLst>
              <a:ext uri="{FF2B5EF4-FFF2-40B4-BE49-F238E27FC236}">
                <a16:creationId xmlns:a16="http://schemas.microsoft.com/office/drawing/2014/main" xmlns="" id="{7FF1DBB8-3463-4A53-99B4-9C790B1DE9B4}"/>
              </a:ext>
            </a:extLst>
          </p:cNvPr>
          <p:cNvGrpSpPr/>
          <p:nvPr/>
        </p:nvGrpSpPr>
        <p:grpSpPr>
          <a:xfrm>
            <a:off x="824513" y="1518429"/>
            <a:ext cx="5559857" cy="1158731"/>
            <a:chOff x="976913" y="1835214"/>
            <a:chExt cx="5559857" cy="1158731"/>
          </a:xfrm>
        </p:grpSpPr>
        <p:sp>
          <p:nvSpPr>
            <p:cNvPr id="30" name="文本框 29">
              <a:extLst>
                <a:ext uri="{FF2B5EF4-FFF2-40B4-BE49-F238E27FC236}">
                  <a16:creationId xmlns:a16="http://schemas.microsoft.com/office/drawing/2014/main" xmlns="" id="{5B3A74D2-BE5F-47BC-8198-FD558378D041}"/>
                </a:ext>
              </a:extLst>
            </p:cNvPr>
            <p:cNvSpPr txBox="1"/>
            <p:nvPr/>
          </p:nvSpPr>
          <p:spPr>
            <a:xfrm>
              <a:off x="976913" y="1835214"/>
              <a:ext cx="2971850" cy="470963"/>
            </a:xfrm>
            <a:prstGeom prst="rect">
              <a:avLst/>
            </a:prstGeom>
            <a:noFill/>
          </p:spPr>
          <p:txBody>
            <a:bodyPr wrap="square">
              <a:spAutoFit/>
            </a:bodyPr>
            <a:lstStyle/>
            <a:p>
              <a:pPr marL="285750" indent="-285750">
                <a:lnSpc>
                  <a:spcPct val="150000"/>
                </a:lnSpc>
                <a:buFont typeface="Arial" panose="020B0604020202020204" pitchFamily="34" charset="0"/>
                <a:buChar char="•"/>
                <a:defRPr/>
              </a:pPr>
              <a:r>
                <a:rPr lang="zh-CN" altLang="en-US" dirty="0">
                  <a:gradFill>
                    <a:gsLst>
                      <a:gs pos="24000">
                        <a:schemeClr val="accent3">
                          <a:lumMod val="20000"/>
                          <a:lumOff val="80000"/>
                        </a:schemeClr>
                      </a:gs>
                      <a:gs pos="100000">
                        <a:schemeClr val="accent3"/>
                      </a:gs>
                    </a:gsLst>
                    <a:lin ang="5400000" scaled="0"/>
                  </a:gradFill>
                  <a:latin typeface="+mj-ea"/>
                  <a:ea typeface="+mj-ea"/>
                </a:rPr>
                <a:t>渠道建设</a:t>
              </a:r>
              <a:endParaRPr lang="en-US" altLang="zh-CN" dirty="0">
                <a:gradFill>
                  <a:gsLst>
                    <a:gs pos="24000">
                      <a:schemeClr val="accent3">
                        <a:lumMod val="20000"/>
                        <a:lumOff val="80000"/>
                      </a:schemeClr>
                    </a:gs>
                    <a:gs pos="100000">
                      <a:schemeClr val="accent3"/>
                    </a:gs>
                  </a:gsLst>
                  <a:lin ang="5400000" scaled="0"/>
                </a:gradFill>
                <a:latin typeface="+mj-ea"/>
                <a:ea typeface="+mj-ea"/>
              </a:endParaRPr>
            </a:p>
          </p:txBody>
        </p:sp>
        <p:sp>
          <p:nvSpPr>
            <p:cNvPr id="31" name="文本框 30">
              <a:extLst>
                <a:ext uri="{FF2B5EF4-FFF2-40B4-BE49-F238E27FC236}">
                  <a16:creationId xmlns:a16="http://schemas.microsoft.com/office/drawing/2014/main" xmlns="" id="{DDDA8E11-1D3C-456C-A408-ADCA66422430}"/>
                </a:ext>
              </a:extLst>
            </p:cNvPr>
            <p:cNvSpPr txBox="1"/>
            <p:nvPr/>
          </p:nvSpPr>
          <p:spPr>
            <a:xfrm>
              <a:off x="976913" y="2284007"/>
              <a:ext cx="5559857" cy="709938"/>
            </a:xfrm>
            <a:prstGeom prst="rect">
              <a:avLst/>
            </a:prstGeom>
            <a:noFill/>
          </p:spPr>
          <p:txBody>
            <a:bodyPr wrap="square">
              <a:spAutoFit/>
            </a:bodyPr>
            <a:lstStyle/>
            <a:p>
              <a:pPr>
                <a:lnSpc>
                  <a:spcPct val="150000"/>
                </a:lnSpc>
                <a:defRPr/>
              </a:pPr>
              <a:r>
                <a:rPr kumimoji="0" lang="zh-CN" altLang="en-US" sz="1400" i="0" u="none" strike="noStrike" kern="1200" cap="none" spc="0" normalizeH="0" baseline="0" noProof="0" dirty="0">
                  <a:ln>
                    <a:noFill/>
                  </a:ln>
                  <a:solidFill>
                    <a:schemeClr val="bg1">
                      <a:lumMod val="95000"/>
                    </a:schemeClr>
                  </a:solidFill>
                  <a:effectLst/>
                  <a:uLnTx/>
                  <a:uFillTx/>
                  <a:latin typeface="+mn-ea"/>
                  <a:cs typeface="+mn-cs"/>
                </a:rPr>
                <a:t>请输入你的内容请输入你的内容请输入你的内容请输入你的内容请输入你的内容请请输入你的内容请</a:t>
              </a:r>
            </a:p>
          </p:txBody>
        </p:sp>
      </p:grpSp>
      <p:grpSp>
        <p:nvGrpSpPr>
          <p:cNvPr id="32" name="组合 31">
            <a:extLst>
              <a:ext uri="{FF2B5EF4-FFF2-40B4-BE49-F238E27FC236}">
                <a16:creationId xmlns:a16="http://schemas.microsoft.com/office/drawing/2014/main" xmlns="" id="{686F9D45-186B-4BC9-B273-1743ABBBCE1C}"/>
              </a:ext>
            </a:extLst>
          </p:cNvPr>
          <p:cNvGrpSpPr/>
          <p:nvPr/>
        </p:nvGrpSpPr>
        <p:grpSpPr>
          <a:xfrm>
            <a:off x="824513" y="2887708"/>
            <a:ext cx="5559857" cy="1158731"/>
            <a:chOff x="976913" y="3295575"/>
            <a:chExt cx="5559857" cy="1158731"/>
          </a:xfrm>
        </p:grpSpPr>
        <p:sp>
          <p:nvSpPr>
            <p:cNvPr id="33" name="文本框 32">
              <a:extLst>
                <a:ext uri="{FF2B5EF4-FFF2-40B4-BE49-F238E27FC236}">
                  <a16:creationId xmlns:a16="http://schemas.microsoft.com/office/drawing/2014/main" xmlns="" id="{C0344E3C-5E31-4CE5-B95E-A3D5CC9E2CEA}"/>
                </a:ext>
              </a:extLst>
            </p:cNvPr>
            <p:cNvSpPr txBox="1"/>
            <p:nvPr/>
          </p:nvSpPr>
          <p:spPr>
            <a:xfrm>
              <a:off x="976913" y="3295575"/>
              <a:ext cx="2971850" cy="470963"/>
            </a:xfrm>
            <a:prstGeom prst="rect">
              <a:avLst/>
            </a:prstGeom>
            <a:noFill/>
          </p:spPr>
          <p:txBody>
            <a:bodyPr wrap="square">
              <a:spAutoFit/>
            </a:bodyPr>
            <a:lstStyle/>
            <a:p>
              <a:pPr marL="285750" marR="0" lvl="0" indent="-285750" fontAlgn="auto">
                <a:lnSpc>
                  <a:spcPct val="150000"/>
                </a:lnSpc>
                <a:spcBef>
                  <a:spcPts val="0"/>
                </a:spcBef>
                <a:spcAft>
                  <a:spcPts val="0"/>
                </a:spcAft>
                <a:buClrTx/>
                <a:buSzTx/>
                <a:buFont typeface="Arial" panose="020B0604020202020204" pitchFamily="34" charset="0"/>
                <a:buChar char="•"/>
                <a:tabLst/>
                <a:defRPr/>
              </a:pPr>
              <a:r>
                <a:rPr lang="zh-CN" altLang="en-US" dirty="0">
                  <a:gradFill>
                    <a:gsLst>
                      <a:gs pos="24000">
                        <a:schemeClr val="accent3">
                          <a:lumMod val="20000"/>
                          <a:lumOff val="80000"/>
                        </a:schemeClr>
                      </a:gs>
                      <a:gs pos="100000">
                        <a:schemeClr val="accent3"/>
                      </a:gs>
                    </a:gsLst>
                    <a:lin ang="5400000" scaled="0"/>
                  </a:gradFill>
                  <a:latin typeface="+mj-ea"/>
                  <a:ea typeface="+mj-ea"/>
                </a:rPr>
                <a:t>营销活动</a:t>
              </a:r>
              <a:endParaRPr lang="en-US" altLang="zh-CN" dirty="0">
                <a:gradFill>
                  <a:gsLst>
                    <a:gs pos="24000">
                      <a:schemeClr val="accent3">
                        <a:lumMod val="20000"/>
                        <a:lumOff val="80000"/>
                      </a:schemeClr>
                    </a:gs>
                    <a:gs pos="100000">
                      <a:schemeClr val="accent3"/>
                    </a:gs>
                  </a:gsLst>
                  <a:lin ang="5400000" scaled="0"/>
                </a:gradFill>
                <a:latin typeface="+mj-ea"/>
                <a:ea typeface="+mj-ea"/>
              </a:endParaRPr>
            </a:p>
          </p:txBody>
        </p:sp>
        <p:sp>
          <p:nvSpPr>
            <p:cNvPr id="34" name="文本框 33">
              <a:extLst>
                <a:ext uri="{FF2B5EF4-FFF2-40B4-BE49-F238E27FC236}">
                  <a16:creationId xmlns:a16="http://schemas.microsoft.com/office/drawing/2014/main" xmlns="" id="{C775D366-3F22-4CEB-8984-AE3C9C20200A}"/>
                </a:ext>
              </a:extLst>
            </p:cNvPr>
            <p:cNvSpPr txBox="1"/>
            <p:nvPr/>
          </p:nvSpPr>
          <p:spPr>
            <a:xfrm>
              <a:off x="976913" y="3744368"/>
              <a:ext cx="5559857" cy="709938"/>
            </a:xfrm>
            <a:prstGeom prst="rect">
              <a:avLst/>
            </a:prstGeom>
            <a:noFill/>
          </p:spPr>
          <p:txBody>
            <a:bodyPr wrap="square">
              <a:spAutoFit/>
            </a:bodyPr>
            <a:lstStyle/>
            <a:p>
              <a:pPr>
                <a:lnSpc>
                  <a:spcPct val="150000"/>
                </a:lnSpc>
                <a:defRPr/>
              </a:pPr>
              <a:r>
                <a:rPr lang="zh-CN" altLang="en-US" sz="1400" dirty="0">
                  <a:solidFill>
                    <a:schemeClr val="bg1">
                      <a:lumMod val="95000"/>
                    </a:schemeClr>
                  </a:solidFill>
                  <a:latin typeface="+mn-ea"/>
                </a:rPr>
                <a:t>请输入你的内容请输入你的内容请输入你的内容请输入你的内容请输入你的内容请</a:t>
              </a:r>
            </a:p>
          </p:txBody>
        </p:sp>
      </p:grpSp>
      <p:grpSp>
        <p:nvGrpSpPr>
          <p:cNvPr id="35" name="组合 34">
            <a:extLst>
              <a:ext uri="{FF2B5EF4-FFF2-40B4-BE49-F238E27FC236}">
                <a16:creationId xmlns:a16="http://schemas.microsoft.com/office/drawing/2014/main" xmlns="" id="{9905BA50-51B4-4463-9DF5-01CB35D206A9}"/>
              </a:ext>
            </a:extLst>
          </p:cNvPr>
          <p:cNvGrpSpPr/>
          <p:nvPr/>
        </p:nvGrpSpPr>
        <p:grpSpPr>
          <a:xfrm>
            <a:off x="824513" y="4256987"/>
            <a:ext cx="5559857" cy="1158731"/>
            <a:chOff x="976913" y="4517407"/>
            <a:chExt cx="5559857" cy="1158731"/>
          </a:xfrm>
        </p:grpSpPr>
        <p:sp>
          <p:nvSpPr>
            <p:cNvPr id="36" name="文本框 35">
              <a:extLst>
                <a:ext uri="{FF2B5EF4-FFF2-40B4-BE49-F238E27FC236}">
                  <a16:creationId xmlns:a16="http://schemas.microsoft.com/office/drawing/2014/main" xmlns="" id="{65D70D56-878C-4DBE-9970-D5FD009444DB}"/>
                </a:ext>
              </a:extLst>
            </p:cNvPr>
            <p:cNvSpPr txBox="1"/>
            <p:nvPr/>
          </p:nvSpPr>
          <p:spPr>
            <a:xfrm>
              <a:off x="976913" y="4517407"/>
              <a:ext cx="2971850" cy="470963"/>
            </a:xfrm>
            <a:prstGeom prst="rect">
              <a:avLst/>
            </a:prstGeom>
            <a:noFill/>
          </p:spPr>
          <p:txBody>
            <a:bodyPr wrap="square">
              <a:spAutoFit/>
            </a:bodyPr>
            <a:lstStyle/>
            <a:p>
              <a:pPr marL="285750" indent="-285750">
                <a:lnSpc>
                  <a:spcPct val="150000"/>
                </a:lnSpc>
                <a:buFont typeface="Arial" panose="020B0604020202020204" pitchFamily="34" charset="0"/>
                <a:buChar char="•"/>
                <a:defRPr/>
              </a:pPr>
              <a:r>
                <a:rPr lang="zh-CN" altLang="en-US" dirty="0">
                  <a:gradFill>
                    <a:gsLst>
                      <a:gs pos="24000">
                        <a:schemeClr val="accent3">
                          <a:lumMod val="20000"/>
                          <a:lumOff val="80000"/>
                        </a:schemeClr>
                      </a:gs>
                      <a:gs pos="100000">
                        <a:schemeClr val="accent3"/>
                      </a:gs>
                    </a:gsLst>
                    <a:lin ang="5400000" scaled="0"/>
                  </a:gradFill>
                  <a:latin typeface="+mj-ea"/>
                  <a:ea typeface="+mj-ea"/>
                </a:rPr>
                <a:t>业务延伸</a:t>
              </a:r>
              <a:endParaRPr lang="en-US" altLang="zh-CN" dirty="0">
                <a:gradFill>
                  <a:gsLst>
                    <a:gs pos="24000">
                      <a:schemeClr val="accent3">
                        <a:lumMod val="20000"/>
                        <a:lumOff val="80000"/>
                      </a:schemeClr>
                    </a:gs>
                    <a:gs pos="100000">
                      <a:schemeClr val="accent3"/>
                    </a:gs>
                  </a:gsLst>
                  <a:lin ang="5400000" scaled="0"/>
                </a:gradFill>
                <a:latin typeface="+mj-ea"/>
                <a:ea typeface="+mj-ea"/>
              </a:endParaRPr>
            </a:p>
          </p:txBody>
        </p:sp>
        <p:sp>
          <p:nvSpPr>
            <p:cNvPr id="37" name="文本框 36">
              <a:extLst>
                <a:ext uri="{FF2B5EF4-FFF2-40B4-BE49-F238E27FC236}">
                  <a16:creationId xmlns:a16="http://schemas.microsoft.com/office/drawing/2014/main" xmlns="" id="{FC5EC8A2-5A9D-4BDB-80F9-3791BF3AA0F6}"/>
                </a:ext>
              </a:extLst>
            </p:cNvPr>
            <p:cNvSpPr txBox="1"/>
            <p:nvPr/>
          </p:nvSpPr>
          <p:spPr>
            <a:xfrm>
              <a:off x="976913" y="4966200"/>
              <a:ext cx="5559857" cy="709938"/>
            </a:xfrm>
            <a:prstGeom prst="rect">
              <a:avLst/>
            </a:prstGeom>
            <a:noFill/>
          </p:spPr>
          <p:txBody>
            <a:bodyPr wrap="square">
              <a:spAutoFit/>
            </a:bodyPr>
            <a:lstStyle/>
            <a:p>
              <a:pPr>
                <a:lnSpc>
                  <a:spcPct val="150000"/>
                </a:lnSpc>
                <a:defRPr/>
              </a:pPr>
              <a:r>
                <a:rPr lang="zh-CN" altLang="en-US" sz="1400" dirty="0">
                  <a:solidFill>
                    <a:schemeClr val="bg1">
                      <a:lumMod val="95000"/>
                    </a:schemeClr>
                  </a:solidFill>
                  <a:latin typeface="+mn-ea"/>
                </a:rPr>
                <a:t>请输入你的内容请输入你的内容请输入你的内容请输入你的内容请输入你的内容请</a:t>
              </a:r>
            </a:p>
          </p:txBody>
        </p:sp>
      </p:grpSp>
      <p:grpSp>
        <p:nvGrpSpPr>
          <p:cNvPr id="2" name="组合 1">
            <a:extLst>
              <a:ext uri="{FF2B5EF4-FFF2-40B4-BE49-F238E27FC236}">
                <a16:creationId xmlns:a16="http://schemas.microsoft.com/office/drawing/2014/main" xmlns="" id="{3DED224E-78E5-4FB5-9E42-819DECD9325A}"/>
              </a:ext>
            </a:extLst>
          </p:cNvPr>
          <p:cNvGrpSpPr/>
          <p:nvPr/>
        </p:nvGrpSpPr>
        <p:grpSpPr>
          <a:xfrm>
            <a:off x="821520" y="5612652"/>
            <a:ext cx="1147353" cy="997523"/>
            <a:chOff x="821520" y="5612652"/>
            <a:chExt cx="1147353" cy="997523"/>
          </a:xfrm>
        </p:grpSpPr>
        <p:sp>
          <p:nvSpPr>
            <p:cNvPr id="38" name="矩形: 圆角 37">
              <a:extLst>
                <a:ext uri="{FF2B5EF4-FFF2-40B4-BE49-F238E27FC236}">
                  <a16:creationId xmlns:a16="http://schemas.microsoft.com/office/drawing/2014/main" xmlns="" id="{3FF05401-9D63-4C38-8CFF-8B629FC87B7F}"/>
                </a:ext>
              </a:extLst>
            </p:cNvPr>
            <p:cNvSpPr/>
            <p:nvPr/>
          </p:nvSpPr>
          <p:spPr>
            <a:xfrm>
              <a:off x="821520" y="5612652"/>
              <a:ext cx="1147353" cy="997523"/>
            </a:xfrm>
            <a:prstGeom prst="roundRect">
              <a:avLst>
                <a:gd name="adj" fmla="val 5683"/>
              </a:avLst>
            </a:prstGeom>
            <a:gradFill>
              <a:gsLst>
                <a:gs pos="0">
                  <a:schemeClr val="accent3"/>
                </a:gs>
                <a:gs pos="100000">
                  <a:schemeClr val="accent3">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xmlns="" id="{D7ABE91E-610C-46C8-AB5D-06C70B773422}"/>
                </a:ext>
              </a:extLst>
            </p:cNvPr>
            <p:cNvSpPr txBox="1"/>
            <p:nvPr/>
          </p:nvSpPr>
          <p:spPr>
            <a:xfrm>
              <a:off x="1072030" y="5788247"/>
              <a:ext cx="646331" cy="646331"/>
            </a:xfrm>
            <a:prstGeom prst="rect">
              <a:avLst/>
            </a:prstGeom>
            <a:noFill/>
          </p:spPr>
          <p:txBody>
            <a:bodyPr wrap="none">
              <a:spAutoFit/>
            </a:bodyPr>
            <a:lstStyle/>
            <a:p>
              <a:pPr marR="0" lvl="0" defTabSz="914400" rtl="0" eaLnBrk="1" fontAlgn="auto" latinLnBrk="0" hangingPunct="1">
                <a:spcBef>
                  <a:spcPts val="0"/>
                </a:spcBef>
                <a:spcAft>
                  <a:spcPts val="0"/>
                </a:spcAft>
                <a:buClrTx/>
                <a:buSzTx/>
                <a:tabLst/>
                <a:defRPr/>
              </a:pPr>
              <a:r>
                <a:rPr lang="zh-CN" altLang="en-US" dirty="0">
                  <a:solidFill>
                    <a:schemeClr val="bg1"/>
                  </a:solidFill>
                  <a:effectLst>
                    <a:outerShdw blurRad="152400" dist="38100" dir="2700000" algn="tl">
                      <a:srgbClr val="000000">
                        <a:alpha val="29000"/>
                      </a:srgbClr>
                    </a:outerShdw>
                  </a:effectLst>
                  <a:latin typeface="+mj-ea"/>
                  <a:ea typeface="+mj-ea"/>
                </a:rPr>
                <a:t>渠道</a:t>
              </a:r>
              <a:endParaRPr lang="en-US" altLang="zh-CN" dirty="0">
                <a:solidFill>
                  <a:schemeClr val="bg1"/>
                </a:solidFill>
                <a:effectLst>
                  <a:outerShdw blurRad="152400" dist="38100" dir="2700000" algn="tl">
                    <a:srgbClr val="000000">
                      <a:alpha val="29000"/>
                    </a:srgbClr>
                  </a:outerShdw>
                </a:effectLst>
                <a:latin typeface="+mj-ea"/>
                <a:ea typeface="+mj-ea"/>
              </a:endParaRPr>
            </a:p>
            <a:p>
              <a:pPr marR="0" lvl="0" defTabSz="914400" rtl="0" eaLnBrk="1" fontAlgn="auto" latinLnBrk="0" hangingPunct="1">
                <a:spcBef>
                  <a:spcPts val="0"/>
                </a:spcBef>
                <a:spcAft>
                  <a:spcPts val="0"/>
                </a:spcAft>
                <a:buClrTx/>
                <a:buSzTx/>
                <a:tabLst/>
                <a:defRPr/>
              </a:pPr>
              <a:r>
                <a:rPr kumimoji="0" lang="zh-CN" altLang="en-US" i="0" u="none" strike="noStrike" kern="1200" cap="none" spc="0" normalizeH="0" baseline="0" noProof="0" dirty="0">
                  <a:ln>
                    <a:noFill/>
                  </a:ln>
                  <a:solidFill>
                    <a:schemeClr val="bg1"/>
                  </a:solidFill>
                  <a:effectLst>
                    <a:outerShdw blurRad="152400" dist="38100" dir="2700000" algn="tl">
                      <a:srgbClr val="000000">
                        <a:alpha val="29000"/>
                      </a:srgbClr>
                    </a:outerShdw>
                  </a:effectLst>
                  <a:uLnTx/>
                  <a:uFillTx/>
                  <a:latin typeface="+mj-ea"/>
                  <a:ea typeface="+mj-ea"/>
                  <a:cs typeface="+mn-cs"/>
                </a:rPr>
                <a:t>拓宽</a:t>
              </a:r>
              <a:endParaRPr kumimoji="0" lang="en-US" altLang="zh-CN" i="0" u="none" strike="noStrike" kern="1200" cap="none" spc="0" normalizeH="0" baseline="0" noProof="0" dirty="0">
                <a:ln>
                  <a:noFill/>
                </a:ln>
                <a:solidFill>
                  <a:schemeClr val="bg1"/>
                </a:solidFill>
                <a:effectLst>
                  <a:outerShdw blurRad="152400" dist="38100" dir="2700000" algn="tl">
                    <a:srgbClr val="000000">
                      <a:alpha val="29000"/>
                    </a:srgbClr>
                  </a:outerShdw>
                </a:effectLst>
                <a:uLnTx/>
                <a:uFillTx/>
                <a:latin typeface="+mj-ea"/>
                <a:ea typeface="+mj-ea"/>
                <a:cs typeface="+mn-cs"/>
              </a:endParaRPr>
            </a:p>
          </p:txBody>
        </p:sp>
      </p:grpSp>
      <p:sp>
        <p:nvSpPr>
          <p:cNvPr id="49" name="文本框 48">
            <a:extLst>
              <a:ext uri="{FF2B5EF4-FFF2-40B4-BE49-F238E27FC236}">
                <a16:creationId xmlns:a16="http://schemas.microsoft.com/office/drawing/2014/main" xmlns="" id="{8F20513C-C677-4761-8B7E-400C63A42DB0}"/>
              </a:ext>
            </a:extLst>
          </p:cNvPr>
          <p:cNvSpPr txBox="1"/>
          <p:nvPr/>
        </p:nvSpPr>
        <p:spPr>
          <a:xfrm>
            <a:off x="620470" y="445985"/>
            <a:ext cx="2031325" cy="646331"/>
          </a:xfrm>
          <a:prstGeom prst="rect">
            <a:avLst/>
          </a:prstGeom>
          <a:noFill/>
        </p:spPr>
        <p:txBody>
          <a:bodyPr wrap="square" rtlCol="0">
            <a:spAutoFit/>
          </a:bodyPr>
          <a:lstStyle/>
          <a:p>
            <a:r>
              <a:rPr lang="zh-CN" altLang="en-US" sz="3600" dirty="0">
                <a:gradFill>
                  <a:gsLst>
                    <a:gs pos="100000">
                      <a:schemeClr val="accent4">
                        <a:lumMod val="90000"/>
                      </a:schemeClr>
                    </a:gs>
                    <a:gs pos="0">
                      <a:schemeClr val="accent3">
                        <a:lumMod val="40000"/>
                        <a:lumOff val="60000"/>
                      </a:schemeClr>
                    </a:gs>
                  </a:gsLst>
                  <a:lin ang="5400000" scaled="0"/>
                </a:gradFill>
                <a:effectLst>
                  <a:outerShdw blurRad="101600" dist="38100" dir="2700000" algn="tl">
                    <a:schemeClr val="accent4">
                      <a:lumMod val="10000"/>
                      <a:alpha val="52000"/>
                    </a:schemeClr>
                  </a:outerShdw>
                </a:effectLst>
                <a:latin typeface="锐字云字库锐宋粗体1.0" panose="02010604000000000000" pitchFamily="2" charset="-122"/>
                <a:ea typeface="锐字云字库锐宋粗体1.0" panose="02010604000000000000" pitchFamily="2" charset="-122"/>
              </a:rPr>
              <a:t>工作业绩</a:t>
            </a:r>
          </a:p>
        </p:txBody>
      </p:sp>
      <p:sp>
        <p:nvSpPr>
          <p:cNvPr id="50" name="矩形 49">
            <a:extLst>
              <a:ext uri="{FF2B5EF4-FFF2-40B4-BE49-F238E27FC236}">
                <a16:creationId xmlns:a16="http://schemas.microsoft.com/office/drawing/2014/main" xmlns="" id="{CC657D42-2809-48AD-BAAD-24A17BA93451}"/>
              </a:ext>
            </a:extLst>
          </p:cNvPr>
          <p:cNvSpPr/>
          <p:nvPr/>
        </p:nvSpPr>
        <p:spPr>
          <a:xfrm>
            <a:off x="463463" y="0"/>
            <a:ext cx="127000" cy="939800"/>
          </a:xfrm>
          <a:prstGeom prst="rect">
            <a:avLst/>
          </a:prstGeom>
          <a:gradFill>
            <a:gsLst>
              <a:gs pos="29000">
                <a:schemeClr val="accent3">
                  <a:lumMod val="60000"/>
                  <a:lumOff val="40000"/>
                </a:schemeClr>
              </a:gs>
              <a:gs pos="65000">
                <a:schemeClr val="accent3"/>
              </a:gs>
            </a:gsLst>
            <a:lin ang="5400000" scaled="0"/>
          </a:gradFill>
          <a:ln>
            <a:noFill/>
          </a:ln>
          <a:effectLst>
            <a:outerShdw blurRad="1016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5" name="组合 4">
            <a:extLst>
              <a:ext uri="{FF2B5EF4-FFF2-40B4-BE49-F238E27FC236}">
                <a16:creationId xmlns:a16="http://schemas.microsoft.com/office/drawing/2014/main" xmlns="" id="{4281C4FF-BA06-41FB-A940-20DE7D8A79B0}"/>
              </a:ext>
            </a:extLst>
          </p:cNvPr>
          <p:cNvGrpSpPr/>
          <p:nvPr/>
        </p:nvGrpSpPr>
        <p:grpSpPr>
          <a:xfrm>
            <a:off x="2307420" y="5612652"/>
            <a:ext cx="1147353" cy="997523"/>
            <a:chOff x="2307420" y="5612652"/>
            <a:chExt cx="1147353" cy="997523"/>
          </a:xfrm>
        </p:grpSpPr>
        <p:sp>
          <p:nvSpPr>
            <p:cNvPr id="39" name="矩形: 圆角 38">
              <a:extLst>
                <a:ext uri="{FF2B5EF4-FFF2-40B4-BE49-F238E27FC236}">
                  <a16:creationId xmlns:a16="http://schemas.microsoft.com/office/drawing/2014/main" xmlns="" id="{7E0C68ED-F135-4E43-B5D6-5D1458EC5D65}"/>
                </a:ext>
              </a:extLst>
            </p:cNvPr>
            <p:cNvSpPr/>
            <p:nvPr/>
          </p:nvSpPr>
          <p:spPr>
            <a:xfrm>
              <a:off x="2307420" y="5612652"/>
              <a:ext cx="1147353" cy="997523"/>
            </a:xfrm>
            <a:prstGeom prst="roundRect">
              <a:avLst>
                <a:gd name="adj" fmla="val 5683"/>
              </a:avLst>
            </a:prstGeom>
            <a:gradFill>
              <a:gsLst>
                <a:gs pos="0">
                  <a:schemeClr val="accent3"/>
                </a:gs>
                <a:gs pos="100000">
                  <a:schemeClr val="accent3">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xmlns="" id="{921BB509-F376-4A8D-AEA8-9CAE732D06E9}"/>
                </a:ext>
              </a:extLst>
            </p:cNvPr>
            <p:cNvSpPr txBox="1"/>
            <p:nvPr/>
          </p:nvSpPr>
          <p:spPr>
            <a:xfrm>
              <a:off x="2550835" y="5788247"/>
              <a:ext cx="646331" cy="646331"/>
            </a:xfrm>
            <a:prstGeom prst="rect">
              <a:avLst/>
            </a:prstGeom>
            <a:noFill/>
          </p:spPr>
          <p:txBody>
            <a:bodyPr wrap="none">
              <a:spAutoFit/>
            </a:bodyPr>
            <a:lstStyle>
              <a:defPPr>
                <a:defRPr lang="zh-CN"/>
              </a:defPPr>
              <a:lvl1pPr marR="0" lvl="0" fontAlgn="auto">
                <a:spcBef>
                  <a:spcPts val="0"/>
                </a:spcBef>
                <a:spcAft>
                  <a:spcPts val="0"/>
                </a:spcAft>
                <a:buClrTx/>
                <a:buSzTx/>
                <a:tabLst/>
                <a:defRPr>
                  <a:solidFill>
                    <a:schemeClr val="bg1"/>
                  </a:solidFill>
                  <a:effectLst>
                    <a:outerShdw blurRad="152400" dist="38100" dir="2700000" algn="tl">
                      <a:srgbClr val="000000">
                        <a:alpha val="29000"/>
                      </a:srgbClr>
                    </a:outerShdw>
                  </a:effectLst>
                  <a:latin typeface="+mj-ea"/>
                  <a:ea typeface="+mj-ea"/>
                </a:defRPr>
              </a:lvl1pPr>
            </a:lstStyle>
            <a:p>
              <a:r>
                <a:rPr lang="zh-CN" altLang="en-US"/>
                <a:t>营销</a:t>
              </a:r>
              <a:endParaRPr lang="en-US" altLang="zh-CN" dirty="0"/>
            </a:p>
            <a:p>
              <a:r>
                <a:rPr lang="zh-CN" altLang="en-US"/>
                <a:t>多样</a:t>
              </a:r>
              <a:endParaRPr lang="en-US" altLang="zh-CN" dirty="0"/>
            </a:p>
          </p:txBody>
        </p:sp>
      </p:grpSp>
      <p:grpSp>
        <p:nvGrpSpPr>
          <p:cNvPr id="6" name="组合 5">
            <a:extLst>
              <a:ext uri="{FF2B5EF4-FFF2-40B4-BE49-F238E27FC236}">
                <a16:creationId xmlns:a16="http://schemas.microsoft.com/office/drawing/2014/main" xmlns="" id="{896AA81B-62A9-4463-AE1C-F907D8384588}"/>
              </a:ext>
            </a:extLst>
          </p:cNvPr>
          <p:cNvGrpSpPr/>
          <p:nvPr/>
        </p:nvGrpSpPr>
        <p:grpSpPr>
          <a:xfrm>
            <a:off x="3797060" y="5612652"/>
            <a:ext cx="1147353" cy="997523"/>
            <a:chOff x="3797060" y="5612652"/>
            <a:chExt cx="1147353" cy="997523"/>
          </a:xfrm>
        </p:grpSpPr>
        <p:sp>
          <p:nvSpPr>
            <p:cNvPr id="40" name="矩形: 圆角 39">
              <a:extLst>
                <a:ext uri="{FF2B5EF4-FFF2-40B4-BE49-F238E27FC236}">
                  <a16:creationId xmlns:a16="http://schemas.microsoft.com/office/drawing/2014/main" xmlns="" id="{7ECC2CC5-AC06-47F9-A299-7B64611F7507}"/>
                </a:ext>
              </a:extLst>
            </p:cNvPr>
            <p:cNvSpPr/>
            <p:nvPr/>
          </p:nvSpPr>
          <p:spPr>
            <a:xfrm>
              <a:off x="3797060" y="5612652"/>
              <a:ext cx="1147353" cy="997523"/>
            </a:xfrm>
            <a:prstGeom prst="roundRect">
              <a:avLst>
                <a:gd name="adj" fmla="val 5683"/>
              </a:avLst>
            </a:prstGeom>
            <a:gradFill>
              <a:gsLst>
                <a:gs pos="0">
                  <a:schemeClr val="accent3"/>
                </a:gs>
                <a:gs pos="100000">
                  <a:schemeClr val="accent3">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xmlns="" id="{2062A2C7-D7CA-43C6-AC30-357ADB03EAF6}"/>
                </a:ext>
              </a:extLst>
            </p:cNvPr>
            <p:cNvSpPr txBox="1"/>
            <p:nvPr/>
          </p:nvSpPr>
          <p:spPr>
            <a:xfrm>
              <a:off x="4055543" y="5788247"/>
              <a:ext cx="646331" cy="646331"/>
            </a:xfrm>
            <a:prstGeom prst="rect">
              <a:avLst/>
            </a:prstGeom>
            <a:noFill/>
          </p:spPr>
          <p:txBody>
            <a:bodyPr wrap="none">
              <a:spAutoFit/>
            </a:bodyPr>
            <a:lstStyle>
              <a:defPPr>
                <a:defRPr lang="zh-CN"/>
              </a:defPPr>
              <a:lvl1pPr marR="0" lvl="0" fontAlgn="auto">
                <a:spcBef>
                  <a:spcPts val="0"/>
                </a:spcBef>
                <a:spcAft>
                  <a:spcPts val="0"/>
                </a:spcAft>
                <a:buClrTx/>
                <a:buSzTx/>
                <a:tabLst/>
                <a:defRPr>
                  <a:solidFill>
                    <a:schemeClr val="bg1"/>
                  </a:solidFill>
                  <a:effectLst>
                    <a:outerShdw blurRad="152400" dist="38100" dir="2700000" algn="tl">
                      <a:srgbClr val="000000">
                        <a:alpha val="29000"/>
                      </a:srgbClr>
                    </a:outerShdw>
                  </a:effectLst>
                  <a:latin typeface="+mj-ea"/>
                  <a:ea typeface="+mj-ea"/>
                </a:defRPr>
              </a:lvl1pPr>
            </a:lstStyle>
            <a:p>
              <a:r>
                <a:rPr lang="zh-CN" altLang="en-US"/>
                <a:t>业务</a:t>
              </a:r>
              <a:endParaRPr lang="en-US" altLang="zh-CN" dirty="0"/>
            </a:p>
            <a:p>
              <a:r>
                <a:rPr lang="zh-CN" altLang="en-US"/>
                <a:t>增多</a:t>
              </a:r>
              <a:endParaRPr lang="en-US" altLang="zh-CN" dirty="0"/>
            </a:p>
          </p:txBody>
        </p:sp>
      </p:grpSp>
    </p:spTree>
    <p:extLst>
      <p:ext uri="{BB962C8B-B14F-4D97-AF65-F5344CB8AC3E}">
        <p14:creationId xmlns:p14="http://schemas.microsoft.com/office/powerpoint/2010/main" val="4241334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decel="100000" fill="hold" nodeType="withEffect">
                                  <p:stCondLst>
                                    <p:cond delay="0"/>
                                  </p:stCondLst>
                                  <p:childTnLst>
                                    <p:animScale>
                                      <p:cBhvr>
                                        <p:cTn id="6" dur="2000" fill="hold"/>
                                        <p:tgtEl>
                                          <p:spTgt spid="48"/>
                                        </p:tgtEl>
                                      </p:cBhvr>
                                      <p:by x="110000" y="110000"/>
                                    </p:animScale>
                                  </p:childTnLst>
                                </p:cTn>
                              </p:par>
                              <p:par>
                                <p:cTn id="7" presetID="10"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animEffect transition="in" filter="fade">
                                      <p:cBhvr>
                                        <p:cTn id="9" dur="500"/>
                                        <p:tgtEl>
                                          <p:spTgt spid="21"/>
                                        </p:tgtEl>
                                      </p:cBhvr>
                                    </p:animEffect>
                                  </p:childTnLst>
                                </p:cTn>
                              </p:par>
                              <p:par>
                                <p:cTn id="10" presetID="10" presetClass="entr" presetSubtype="0" accel="50000" decel="50000" fill="hold" nodeType="withEffect">
                                  <p:stCondLst>
                                    <p:cond delay="20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par>
                                <p:cTn id="13" presetID="63" presetClass="path" presetSubtype="0" accel="50000" decel="50000" fill="hold" nodeType="withEffect">
                                  <p:stCondLst>
                                    <p:cond delay="200"/>
                                  </p:stCondLst>
                                  <p:childTnLst>
                                    <p:animMotion origin="layout" path="M -0.0675 0 L 0 0 E" pathEditMode="relative" ptsTypes="">
                                      <p:cBhvr>
                                        <p:cTn id="14" dur="500" fill="hold"/>
                                        <p:tgtEl>
                                          <p:spTgt spid="29"/>
                                        </p:tgtEl>
                                        <p:attrNameLst>
                                          <p:attrName>ppt_x</p:attrName>
                                          <p:attrName>ppt_y</p:attrName>
                                        </p:attrNameLst>
                                      </p:cBhvr>
                                    </p:animMotion>
                                  </p:childTnLst>
                                </p:cTn>
                              </p:par>
                              <p:par>
                                <p:cTn id="15" presetID="6" presetClass="emph" presetSubtype="0" accel="50000" decel="50000" fill="hold" nodeType="withEffect">
                                  <p:stCondLst>
                                    <p:cond delay="200"/>
                                  </p:stCondLst>
                                  <p:childTnLst>
                                    <p:animScale>
                                      <p:cBhvr>
                                        <p:cTn id="16" dur="500" fill="hold"/>
                                        <p:tgtEl>
                                          <p:spTgt spid="29"/>
                                        </p:tgtEl>
                                      </p:cBhvr>
                                      <p:by x="150000" y="150000"/>
                                      <p:from x="100000" y="100000"/>
                                      <p:to x="100000" y="100000"/>
                                    </p:animScale>
                                  </p:childTnLst>
                                </p:cTn>
                              </p:par>
                              <p:par>
                                <p:cTn id="17" presetID="10" presetClass="entr" presetSubtype="0" accel="50000" decel="50000" fill="hold" nodeType="withEffect">
                                  <p:stCondLst>
                                    <p:cond delay="40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63" presetClass="path" presetSubtype="0" accel="50000" decel="50000" fill="hold" nodeType="withEffect">
                                  <p:stCondLst>
                                    <p:cond delay="400"/>
                                  </p:stCondLst>
                                  <p:childTnLst>
                                    <p:animMotion origin="layout" path="M -0.0675 0 L 0 0 E" pathEditMode="relative" ptsTypes="">
                                      <p:cBhvr>
                                        <p:cTn id="21" dur="500" fill="hold"/>
                                        <p:tgtEl>
                                          <p:spTgt spid="32"/>
                                        </p:tgtEl>
                                        <p:attrNameLst>
                                          <p:attrName>ppt_x</p:attrName>
                                          <p:attrName>ppt_y</p:attrName>
                                        </p:attrNameLst>
                                      </p:cBhvr>
                                    </p:animMotion>
                                  </p:childTnLst>
                                </p:cTn>
                              </p:par>
                              <p:par>
                                <p:cTn id="22" presetID="6" presetClass="emph" presetSubtype="0" accel="50000" decel="50000" fill="hold" nodeType="withEffect">
                                  <p:stCondLst>
                                    <p:cond delay="400"/>
                                  </p:stCondLst>
                                  <p:childTnLst>
                                    <p:animScale>
                                      <p:cBhvr>
                                        <p:cTn id="23" dur="500" fill="hold"/>
                                        <p:tgtEl>
                                          <p:spTgt spid="32"/>
                                        </p:tgtEl>
                                      </p:cBhvr>
                                      <p:by x="150000" y="150000"/>
                                      <p:from x="100000" y="100000"/>
                                      <p:to x="100000" y="100000"/>
                                    </p:animScale>
                                  </p:childTnLst>
                                </p:cTn>
                              </p:par>
                              <p:par>
                                <p:cTn id="24" presetID="10" presetClass="entr" presetSubtype="0" accel="50000" decel="50000" fill="hold" nodeType="withEffect">
                                  <p:stCondLst>
                                    <p:cond delay="60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childTnLst>
                                </p:cTn>
                              </p:par>
                              <p:par>
                                <p:cTn id="27" presetID="63" presetClass="path" presetSubtype="0" accel="50000" decel="50000" fill="hold" nodeType="withEffect">
                                  <p:stCondLst>
                                    <p:cond delay="600"/>
                                  </p:stCondLst>
                                  <p:childTnLst>
                                    <p:animMotion origin="layout" path="M -0.0675 0 L 0 0 E" pathEditMode="relative" ptsTypes="">
                                      <p:cBhvr>
                                        <p:cTn id="28" dur="500" fill="hold"/>
                                        <p:tgtEl>
                                          <p:spTgt spid="35"/>
                                        </p:tgtEl>
                                        <p:attrNameLst>
                                          <p:attrName>ppt_x</p:attrName>
                                          <p:attrName>ppt_y</p:attrName>
                                        </p:attrNameLst>
                                      </p:cBhvr>
                                    </p:animMotion>
                                  </p:childTnLst>
                                </p:cTn>
                              </p:par>
                              <p:par>
                                <p:cTn id="29" presetID="6" presetClass="emph" presetSubtype="0" accel="50000" decel="50000" fill="hold" nodeType="withEffect">
                                  <p:stCondLst>
                                    <p:cond delay="600"/>
                                  </p:stCondLst>
                                  <p:childTnLst>
                                    <p:animScale>
                                      <p:cBhvr>
                                        <p:cTn id="30" dur="500" fill="hold"/>
                                        <p:tgtEl>
                                          <p:spTgt spid="35"/>
                                        </p:tgtEl>
                                      </p:cBhvr>
                                      <p:by x="150000" y="150000"/>
                                      <p:from x="100000" y="100000"/>
                                      <p:to x="100000" y="100000"/>
                                    </p:animScale>
                                  </p:childTnLst>
                                </p:cTn>
                              </p:par>
                              <p:par>
                                <p:cTn id="31" presetID="10" presetClass="entr" presetSubtype="0" fill="hold" nodeType="withEffect">
                                  <p:stCondLst>
                                    <p:cond delay="60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par>
                                <p:cTn id="34" presetID="10" presetClass="entr" presetSubtype="0" fill="hold" nodeType="withEffect">
                                  <p:stCondLst>
                                    <p:cond delay="70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par>
                                <p:cTn id="37" presetID="10" presetClass="entr" presetSubtype="0" fill="hold" nodeType="withEffect">
                                  <p:stCondLst>
                                    <p:cond delay="80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PA" val="v5.2.11"/>
</p:tagLst>
</file>

<file path=ppt/tags/tag38.xml><?xml version="1.0" encoding="utf-8"?>
<p:tagLst xmlns:a="http://schemas.openxmlformats.org/drawingml/2006/main" xmlns:r="http://schemas.openxmlformats.org/officeDocument/2006/relationships" xmlns:p="http://schemas.openxmlformats.org/presentationml/2006/main">
  <p:tag name="PA" val="v5.2.11"/>
</p:tagLst>
</file>

<file path=ppt/tags/tag39.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40.xml><?xml version="1.0" encoding="utf-8"?>
<p:tagLst xmlns:a="http://schemas.openxmlformats.org/drawingml/2006/main" xmlns:r="http://schemas.openxmlformats.org/officeDocument/2006/relationships" xmlns:p="http://schemas.openxmlformats.org/presentationml/2006/main">
  <p:tag name="PA" val="v5.2.11"/>
</p:tagLst>
</file>

<file path=ppt/tags/tag41.xml><?xml version="1.0" encoding="utf-8"?>
<p:tagLst xmlns:a="http://schemas.openxmlformats.org/drawingml/2006/main" xmlns:r="http://schemas.openxmlformats.org/officeDocument/2006/relationships" xmlns:p="http://schemas.openxmlformats.org/presentationml/2006/main">
  <p:tag name="PA" val="v5.2.11"/>
</p:tagLst>
</file>

<file path=ppt/tags/tag42.xml><?xml version="1.0" encoding="utf-8"?>
<p:tagLst xmlns:a="http://schemas.openxmlformats.org/drawingml/2006/main" xmlns:r="http://schemas.openxmlformats.org/officeDocument/2006/relationships" xmlns:p="http://schemas.openxmlformats.org/presentationml/2006/main">
  <p:tag name="PA" val="v5.2.11"/>
</p:tagLst>
</file>

<file path=ppt/tags/tag43.xml><?xml version="1.0" encoding="utf-8"?>
<p:tagLst xmlns:a="http://schemas.openxmlformats.org/drawingml/2006/main" xmlns:r="http://schemas.openxmlformats.org/officeDocument/2006/relationships" xmlns:p="http://schemas.openxmlformats.org/presentationml/2006/main">
  <p:tag name="PA" val="v5.2.11"/>
</p:tagLst>
</file>

<file path=ppt/tags/tag44.xml><?xml version="1.0" encoding="utf-8"?>
<p:tagLst xmlns:a="http://schemas.openxmlformats.org/drawingml/2006/main" xmlns:r="http://schemas.openxmlformats.org/officeDocument/2006/relationships" xmlns:p="http://schemas.openxmlformats.org/presentationml/2006/main">
  <p:tag name="PA" val="v5.2.11"/>
</p:tagLst>
</file>

<file path=ppt/tags/tag45.xml><?xml version="1.0" encoding="utf-8"?>
<p:tagLst xmlns:a="http://schemas.openxmlformats.org/drawingml/2006/main" xmlns:r="http://schemas.openxmlformats.org/officeDocument/2006/relationships" xmlns:p="http://schemas.openxmlformats.org/presentationml/2006/main">
  <p:tag name="PA" val="v5.2.11"/>
</p:tagLst>
</file>

<file path=ppt/tags/tag46.xml><?xml version="1.0" encoding="utf-8"?>
<p:tagLst xmlns:a="http://schemas.openxmlformats.org/drawingml/2006/main" xmlns:r="http://schemas.openxmlformats.org/officeDocument/2006/relationships" xmlns:p="http://schemas.openxmlformats.org/presentationml/2006/main">
  <p:tag name="PA" val="v5.2.11"/>
</p:tagLst>
</file>

<file path=ppt/tags/tag47.xml><?xml version="1.0" encoding="utf-8"?>
<p:tagLst xmlns:a="http://schemas.openxmlformats.org/drawingml/2006/main" xmlns:r="http://schemas.openxmlformats.org/officeDocument/2006/relationships" xmlns:p="http://schemas.openxmlformats.org/presentationml/2006/main">
  <p:tag name="PA" val="v5.2.11"/>
</p:tagLst>
</file>

<file path=ppt/tags/tag48.xml><?xml version="1.0" encoding="utf-8"?>
<p:tagLst xmlns:a="http://schemas.openxmlformats.org/drawingml/2006/main" xmlns:r="http://schemas.openxmlformats.org/officeDocument/2006/relationships" xmlns:p="http://schemas.openxmlformats.org/presentationml/2006/main">
  <p:tag name="PA" val="v5.2.11"/>
</p:tagLst>
</file>

<file path=ppt/tags/tag49.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50.xml><?xml version="1.0" encoding="utf-8"?>
<p:tagLst xmlns:a="http://schemas.openxmlformats.org/drawingml/2006/main" xmlns:r="http://schemas.openxmlformats.org/officeDocument/2006/relationships" xmlns:p="http://schemas.openxmlformats.org/presentationml/2006/main">
  <p:tag name="PA" val="v5.2.11"/>
</p:tagLst>
</file>

<file path=ppt/tags/tag51.xml><?xml version="1.0" encoding="utf-8"?>
<p:tagLst xmlns:a="http://schemas.openxmlformats.org/drawingml/2006/main" xmlns:r="http://schemas.openxmlformats.org/officeDocument/2006/relationships" xmlns:p="http://schemas.openxmlformats.org/presentationml/2006/main">
  <p:tag name="PA" val="v5.2.11"/>
</p:tagLst>
</file>

<file path=ppt/tags/tag52.xml><?xml version="1.0" encoding="utf-8"?>
<p:tagLst xmlns:a="http://schemas.openxmlformats.org/drawingml/2006/main" xmlns:r="http://schemas.openxmlformats.org/officeDocument/2006/relationships" xmlns:p="http://schemas.openxmlformats.org/presentationml/2006/main">
  <p:tag name="PA" val="v5.2.11"/>
</p:tagLst>
</file>

<file path=ppt/tags/tag53.xml><?xml version="1.0" encoding="utf-8"?>
<p:tagLst xmlns:a="http://schemas.openxmlformats.org/drawingml/2006/main" xmlns:r="http://schemas.openxmlformats.org/officeDocument/2006/relationships" xmlns:p="http://schemas.openxmlformats.org/presentationml/2006/main">
  <p:tag name="PA" val="v5.2.11"/>
</p:tagLst>
</file>

<file path=ppt/tags/tag54.xml><?xml version="1.0" encoding="utf-8"?>
<p:tagLst xmlns:a="http://schemas.openxmlformats.org/drawingml/2006/main" xmlns:r="http://schemas.openxmlformats.org/officeDocument/2006/relationships" xmlns:p="http://schemas.openxmlformats.org/presentationml/2006/main">
  <p:tag name="PA" val="v5.2.11"/>
</p:tagLst>
</file>

<file path=ppt/tags/tag55.xml><?xml version="1.0" encoding="utf-8"?>
<p:tagLst xmlns:a="http://schemas.openxmlformats.org/drawingml/2006/main" xmlns:r="http://schemas.openxmlformats.org/officeDocument/2006/relationships" xmlns:p="http://schemas.openxmlformats.org/presentationml/2006/main">
  <p:tag name="PA" val="v5.2.11"/>
</p:tagLst>
</file>

<file path=ppt/tags/tag56.xml><?xml version="1.0" encoding="utf-8"?>
<p:tagLst xmlns:a="http://schemas.openxmlformats.org/drawingml/2006/main" xmlns:r="http://schemas.openxmlformats.org/officeDocument/2006/relationships" xmlns:p="http://schemas.openxmlformats.org/presentationml/2006/main">
  <p:tag name="PA" val="v5.2.11"/>
</p:tagLst>
</file>

<file path=ppt/tags/tag57.xml><?xml version="1.0" encoding="utf-8"?>
<p:tagLst xmlns:a="http://schemas.openxmlformats.org/drawingml/2006/main" xmlns:r="http://schemas.openxmlformats.org/officeDocument/2006/relationships" xmlns:p="http://schemas.openxmlformats.org/presentationml/2006/main">
  <p:tag name="ISLIDE.ICON" val="#372888;#12103;#148307;#369689;"/>
</p:tagLst>
</file>

<file path=ppt/tags/tag58.xml><?xml version="1.0" encoding="utf-8"?>
<p:tagLst xmlns:a="http://schemas.openxmlformats.org/drawingml/2006/main" xmlns:r="http://schemas.openxmlformats.org/officeDocument/2006/relationships" xmlns:p="http://schemas.openxmlformats.org/presentationml/2006/main">
  <p:tag name="ISLIDE.ICON" val="#372888;#12103;#148307;#369689;"/>
</p:tagLst>
</file>

<file path=ppt/tags/tag59.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60.xml><?xml version="1.0" encoding="utf-8"?>
<p:tagLst xmlns:a="http://schemas.openxmlformats.org/drawingml/2006/main" xmlns:r="http://schemas.openxmlformats.org/officeDocument/2006/relationships" xmlns:p="http://schemas.openxmlformats.org/presentationml/2006/main">
  <p:tag name="PA" val="v5.2.11"/>
</p:tagLst>
</file>

<file path=ppt/tags/tag61.xml><?xml version="1.0" encoding="utf-8"?>
<p:tagLst xmlns:a="http://schemas.openxmlformats.org/drawingml/2006/main" xmlns:r="http://schemas.openxmlformats.org/officeDocument/2006/relationships" xmlns:p="http://schemas.openxmlformats.org/presentationml/2006/main">
  <p:tag name="PA" val="v5.2.11"/>
</p:tagLst>
</file>

<file path=ppt/tags/tag62.xml><?xml version="1.0" encoding="utf-8"?>
<p:tagLst xmlns:a="http://schemas.openxmlformats.org/drawingml/2006/main" xmlns:r="http://schemas.openxmlformats.org/officeDocument/2006/relationships" xmlns:p="http://schemas.openxmlformats.org/presentationml/2006/main">
  <p:tag name="PA" val="v5.2.11"/>
</p:tagLst>
</file>

<file path=ppt/tags/tag63.xml><?xml version="1.0" encoding="utf-8"?>
<p:tagLst xmlns:a="http://schemas.openxmlformats.org/drawingml/2006/main" xmlns:r="http://schemas.openxmlformats.org/officeDocument/2006/relationships" xmlns:p="http://schemas.openxmlformats.org/presentationml/2006/main">
  <p:tag name="PA" val="v5.2.11"/>
</p:tagLst>
</file>

<file path=ppt/tags/tag64.xml><?xml version="1.0" encoding="utf-8"?>
<p:tagLst xmlns:a="http://schemas.openxmlformats.org/drawingml/2006/main" xmlns:r="http://schemas.openxmlformats.org/officeDocument/2006/relationships" xmlns:p="http://schemas.openxmlformats.org/presentationml/2006/main">
  <p:tag name="PA" val="v5.2.11"/>
</p:tagLst>
</file>

<file path=ppt/tags/tag65.xml><?xml version="1.0" encoding="utf-8"?>
<p:tagLst xmlns:a="http://schemas.openxmlformats.org/drawingml/2006/main" xmlns:r="http://schemas.openxmlformats.org/officeDocument/2006/relationships" xmlns:p="http://schemas.openxmlformats.org/presentationml/2006/main">
  <p:tag name="PA" val="v5.2.11"/>
</p:tagLst>
</file>

<file path=ppt/tags/tag66.xml><?xml version="1.0" encoding="utf-8"?>
<p:tagLst xmlns:a="http://schemas.openxmlformats.org/drawingml/2006/main" xmlns:r="http://schemas.openxmlformats.org/officeDocument/2006/relationships" xmlns:p="http://schemas.openxmlformats.org/presentationml/2006/main">
  <p:tag name="PA" val="v5.2.11"/>
</p:tagLst>
</file>

<file path=ppt/tags/tag67.xml><?xml version="1.0" encoding="utf-8"?>
<p:tagLst xmlns:a="http://schemas.openxmlformats.org/drawingml/2006/main" xmlns:r="http://schemas.openxmlformats.org/officeDocument/2006/relationships" xmlns:p="http://schemas.openxmlformats.org/presentationml/2006/main">
  <p:tag name="PA" val="v5.2.11"/>
</p:tagLst>
</file>

<file path=ppt/tags/tag68.xml><?xml version="1.0" encoding="utf-8"?>
<p:tagLst xmlns:a="http://schemas.openxmlformats.org/drawingml/2006/main" xmlns:r="http://schemas.openxmlformats.org/officeDocument/2006/relationships" xmlns:p="http://schemas.openxmlformats.org/presentationml/2006/main">
  <p:tag name="PA" val="v5.2.11"/>
</p:tagLst>
</file>

<file path=ppt/tags/tag69.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70.xml><?xml version="1.0" encoding="utf-8"?>
<p:tagLst xmlns:a="http://schemas.openxmlformats.org/drawingml/2006/main" xmlns:r="http://schemas.openxmlformats.org/officeDocument/2006/relationships" xmlns:p="http://schemas.openxmlformats.org/presentationml/2006/main">
  <p:tag name="PA" val="v5.2.11"/>
</p:tagLst>
</file>

<file path=ppt/tags/tag71.xml><?xml version="1.0" encoding="utf-8"?>
<p:tagLst xmlns:a="http://schemas.openxmlformats.org/drawingml/2006/main" xmlns:r="http://schemas.openxmlformats.org/officeDocument/2006/relationships" xmlns:p="http://schemas.openxmlformats.org/presentationml/2006/main">
  <p:tag name="PA" val="v5.2.11"/>
</p:tagLst>
</file>

<file path=ppt/tags/tag72.xml><?xml version="1.0" encoding="utf-8"?>
<p:tagLst xmlns:a="http://schemas.openxmlformats.org/drawingml/2006/main" xmlns:r="http://schemas.openxmlformats.org/officeDocument/2006/relationships" xmlns:p="http://schemas.openxmlformats.org/presentationml/2006/main">
  <p:tag name="PA" val="v5.2.11"/>
</p:tagLst>
</file>

<file path=ppt/tags/tag73.xml><?xml version="1.0" encoding="utf-8"?>
<p:tagLst xmlns:a="http://schemas.openxmlformats.org/drawingml/2006/main" xmlns:r="http://schemas.openxmlformats.org/officeDocument/2006/relationships" xmlns:p="http://schemas.openxmlformats.org/presentationml/2006/main">
  <p:tag name="PA" val="v5.2.11"/>
</p:tagLst>
</file>

<file path=ppt/tags/tag74.xml><?xml version="1.0" encoding="utf-8"?>
<p:tagLst xmlns:a="http://schemas.openxmlformats.org/drawingml/2006/main" xmlns:r="http://schemas.openxmlformats.org/officeDocument/2006/relationships" xmlns:p="http://schemas.openxmlformats.org/presentationml/2006/main">
  <p:tag name="PA" val="v5.2.11"/>
</p:tagLst>
</file>

<file path=ppt/tags/tag75.xml><?xml version="1.0" encoding="utf-8"?>
<p:tagLst xmlns:a="http://schemas.openxmlformats.org/drawingml/2006/main" xmlns:r="http://schemas.openxmlformats.org/officeDocument/2006/relationships" xmlns:p="http://schemas.openxmlformats.org/presentationml/2006/main">
  <p:tag name="PA" val="v5.2.11"/>
</p:tagLst>
</file>

<file path=ppt/tags/tag76.xml><?xml version="1.0" encoding="utf-8"?>
<p:tagLst xmlns:a="http://schemas.openxmlformats.org/drawingml/2006/main" xmlns:r="http://schemas.openxmlformats.org/officeDocument/2006/relationships" xmlns:p="http://schemas.openxmlformats.org/presentationml/2006/main">
  <p:tag name="PA" val="v5.2.11"/>
</p:tagLst>
</file>

<file path=ppt/tags/tag77.xml><?xml version="1.0" encoding="utf-8"?>
<p:tagLst xmlns:a="http://schemas.openxmlformats.org/drawingml/2006/main" xmlns:r="http://schemas.openxmlformats.org/officeDocument/2006/relationships" xmlns:p="http://schemas.openxmlformats.org/presentationml/2006/main">
  <p:tag name="PA" val="v5.2.11"/>
</p:tagLst>
</file>

<file path=ppt/tags/tag78.xml><?xml version="1.0" encoding="utf-8"?>
<p:tagLst xmlns:a="http://schemas.openxmlformats.org/drawingml/2006/main" xmlns:r="http://schemas.openxmlformats.org/officeDocument/2006/relationships" xmlns:p="http://schemas.openxmlformats.org/presentationml/2006/main">
  <p:tag name="PA" val="v5.2.11"/>
</p:tagLst>
</file>

<file path=ppt/tags/tag79.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80.xml><?xml version="1.0" encoding="utf-8"?>
<p:tagLst xmlns:a="http://schemas.openxmlformats.org/drawingml/2006/main" xmlns:r="http://schemas.openxmlformats.org/officeDocument/2006/relationships" xmlns:p="http://schemas.openxmlformats.org/presentationml/2006/main">
  <p:tag name="PA" val="v5.2.11"/>
</p:tagLst>
</file>

<file path=ppt/tags/tag81.xml><?xml version="1.0" encoding="utf-8"?>
<p:tagLst xmlns:a="http://schemas.openxmlformats.org/drawingml/2006/main" xmlns:r="http://schemas.openxmlformats.org/officeDocument/2006/relationships" xmlns:p="http://schemas.openxmlformats.org/presentationml/2006/main">
  <p:tag name="PA" val="v5.2.11"/>
</p:tagLst>
</file>

<file path=ppt/tags/tag82.xml><?xml version="1.0" encoding="utf-8"?>
<p:tagLst xmlns:a="http://schemas.openxmlformats.org/drawingml/2006/main" xmlns:r="http://schemas.openxmlformats.org/officeDocument/2006/relationships" xmlns:p="http://schemas.openxmlformats.org/presentationml/2006/main">
  <p:tag name="PA" val="v5.2.11"/>
</p:tagLst>
</file>

<file path=ppt/tags/tag83.xml><?xml version="1.0" encoding="utf-8"?>
<p:tagLst xmlns:a="http://schemas.openxmlformats.org/drawingml/2006/main" xmlns:r="http://schemas.openxmlformats.org/officeDocument/2006/relationships" xmlns:p="http://schemas.openxmlformats.org/presentationml/2006/main">
  <p:tag name="PA" val="v5.2.11"/>
</p:tagLst>
</file>

<file path=ppt/tags/tag84.xml><?xml version="1.0" encoding="utf-8"?>
<p:tagLst xmlns:a="http://schemas.openxmlformats.org/drawingml/2006/main" xmlns:r="http://schemas.openxmlformats.org/officeDocument/2006/relationships" xmlns:p="http://schemas.openxmlformats.org/presentationml/2006/main">
  <p:tag name="PA" val="v5.2.11"/>
</p:tagLst>
</file>

<file path=ppt/tags/tag85.xml><?xml version="1.0" encoding="utf-8"?>
<p:tagLst xmlns:a="http://schemas.openxmlformats.org/drawingml/2006/main" xmlns:r="http://schemas.openxmlformats.org/officeDocument/2006/relationships" xmlns:p="http://schemas.openxmlformats.org/presentationml/2006/main">
  <p:tag name="PA" val="v5.2.11"/>
</p:tagLst>
</file>

<file path=ppt/tags/tag86.xml><?xml version="1.0" encoding="utf-8"?>
<p:tagLst xmlns:a="http://schemas.openxmlformats.org/drawingml/2006/main" xmlns:r="http://schemas.openxmlformats.org/officeDocument/2006/relationships" xmlns:p="http://schemas.openxmlformats.org/presentationml/2006/main">
  <p:tag name="PA" val="v5.2.11"/>
</p:tagLst>
</file>

<file path=ppt/tags/tag87.xml><?xml version="1.0" encoding="utf-8"?>
<p:tagLst xmlns:a="http://schemas.openxmlformats.org/drawingml/2006/main" xmlns:r="http://schemas.openxmlformats.org/officeDocument/2006/relationships" xmlns:p="http://schemas.openxmlformats.org/presentationml/2006/main">
  <p:tag name="PA" val="v5.2.11"/>
</p:tagLst>
</file>

<file path=ppt/tags/tag88.xml><?xml version="1.0" encoding="utf-8"?>
<p:tagLst xmlns:a="http://schemas.openxmlformats.org/drawingml/2006/main" xmlns:r="http://schemas.openxmlformats.org/officeDocument/2006/relationships" xmlns:p="http://schemas.openxmlformats.org/presentationml/2006/main">
  <p:tag name="PA" val="v5.2.11"/>
</p:tagLst>
</file>

<file path=ppt/tags/tag89.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ags/tag90.xml><?xml version="1.0" encoding="utf-8"?>
<p:tagLst xmlns:a="http://schemas.openxmlformats.org/drawingml/2006/main" xmlns:r="http://schemas.openxmlformats.org/officeDocument/2006/relationships" xmlns:p="http://schemas.openxmlformats.org/presentationml/2006/main">
  <p:tag name="PA" val="v5.2.11"/>
</p:tagLst>
</file>

<file path=ppt/tags/tag91.xml><?xml version="1.0" encoding="utf-8"?>
<p:tagLst xmlns:a="http://schemas.openxmlformats.org/drawingml/2006/main" xmlns:r="http://schemas.openxmlformats.org/officeDocument/2006/relationships" xmlns:p="http://schemas.openxmlformats.org/presentationml/2006/main">
  <p:tag name="PA" val="v5.2.11"/>
</p:tagLst>
</file>

<file path=ppt/tags/tag92.xml><?xml version="1.0" encoding="utf-8"?>
<p:tagLst xmlns:a="http://schemas.openxmlformats.org/drawingml/2006/main" xmlns:r="http://schemas.openxmlformats.org/officeDocument/2006/relationships" xmlns:p="http://schemas.openxmlformats.org/presentationml/2006/main">
  <p:tag name="PA" val="v5.2.11"/>
</p:tagLst>
</file>

<file path=ppt/tags/tag93.xml><?xml version="1.0" encoding="utf-8"?>
<p:tagLst xmlns:a="http://schemas.openxmlformats.org/drawingml/2006/main" xmlns:r="http://schemas.openxmlformats.org/officeDocument/2006/relationships" xmlns:p="http://schemas.openxmlformats.org/presentationml/2006/main">
  <p:tag name="PA" val="v5.2.11"/>
</p:tagLst>
</file>

<file path=ppt/tags/tag94.xml><?xml version="1.0" encoding="utf-8"?>
<p:tagLst xmlns:a="http://schemas.openxmlformats.org/drawingml/2006/main" xmlns:r="http://schemas.openxmlformats.org/officeDocument/2006/relationships" xmlns:p="http://schemas.openxmlformats.org/presentationml/2006/main">
  <p:tag name="ADJUSTMENTS" val="9.36575"/>
</p:tagLst>
</file>

<file path=ppt/tags/tag95.xml><?xml version="1.0" encoding="utf-8"?>
<p:tagLst xmlns:a="http://schemas.openxmlformats.org/drawingml/2006/main" xmlns:r="http://schemas.openxmlformats.org/officeDocument/2006/relationships" xmlns:p="http://schemas.openxmlformats.org/presentationml/2006/main">
  <p:tag name="ADJUSTMENTS" val="9.36575"/>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8C0700"/>
      </a:accent1>
      <a:accent2>
        <a:srgbClr val="A40800"/>
      </a:accent2>
      <a:accent3>
        <a:srgbClr val="F0C79E"/>
      </a:accent3>
      <a:accent4>
        <a:srgbClr val="F4D6B9"/>
      </a:accent4>
      <a:accent5>
        <a:srgbClr val="5B9BD5"/>
      </a:accent5>
      <a:accent6>
        <a:srgbClr val="70AD47"/>
      </a:accent6>
      <a:hlink>
        <a:srgbClr val="0563C1"/>
      </a:hlink>
      <a:folHlink>
        <a:srgbClr val="954F72"/>
      </a:folHlink>
    </a:clrScheme>
    <a:fontScheme name="自定义 2">
      <a:majorFont>
        <a:latin typeface="OPPOSans B"/>
        <a:ea typeface="OPPOSans H"/>
        <a:cs typeface=""/>
      </a:majorFont>
      <a:minorFont>
        <a:latin typeface="OPPOSans R"/>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8C0700"/>
    </a:accent1>
    <a:accent2>
      <a:srgbClr val="A40800"/>
    </a:accent2>
    <a:accent3>
      <a:srgbClr val="F0C79E"/>
    </a:accent3>
    <a:accent4>
      <a:srgbClr val="F4D6B9"/>
    </a:accent4>
    <a:accent5>
      <a:srgbClr val="5B9BD5"/>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7E6E6"/>
    </a:lt2>
    <a:accent1>
      <a:srgbClr val="8C0700"/>
    </a:accent1>
    <a:accent2>
      <a:srgbClr val="A40800"/>
    </a:accent2>
    <a:accent3>
      <a:srgbClr val="F0C79E"/>
    </a:accent3>
    <a:accent4>
      <a:srgbClr val="F4D6B9"/>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8C0700"/>
    </a:accent1>
    <a:accent2>
      <a:srgbClr val="A40800"/>
    </a:accent2>
    <a:accent3>
      <a:srgbClr val="F0C79E"/>
    </a:accent3>
    <a:accent4>
      <a:srgbClr val="F4D6B9"/>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8C0700"/>
    </a:accent1>
    <a:accent2>
      <a:srgbClr val="A40800"/>
    </a:accent2>
    <a:accent3>
      <a:srgbClr val="F0C79E"/>
    </a:accent3>
    <a:accent4>
      <a:srgbClr val="F4D6B9"/>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8C0700"/>
    </a:accent1>
    <a:accent2>
      <a:srgbClr val="A40800"/>
    </a:accent2>
    <a:accent3>
      <a:srgbClr val="F0C79E"/>
    </a:accent3>
    <a:accent4>
      <a:srgbClr val="F4D6B9"/>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8C0700"/>
    </a:accent1>
    <a:accent2>
      <a:srgbClr val="A40800"/>
    </a:accent2>
    <a:accent3>
      <a:srgbClr val="F0C79E"/>
    </a:accent3>
    <a:accent4>
      <a:srgbClr val="F4D6B9"/>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8C0700"/>
    </a:accent1>
    <a:accent2>
      <a:srgbClr val="A40800"/>
    </a:accent2>
    <a:accent3>
      <a:srgbClr val="F0C79E"/>
    </a:accent3>
    <a:accent4>
      <a:srgbClr val="F4D6B9"/>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8C0700"/>
    </a:accent1>
    <a:accent2>
      <a:srgbClr val="A40800"/>
    </a:accent2>
    <a:accent3>
      <a:srgbClr val="F0C79E"/>
    </a:accent3>
    <a:accent4>
      <a:srgbClr val="F4D6B9"/>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7E6E6"/>
    </a:lt2>
    <a:accent1>
      <a:srgbClr val="8C0700"/>
    </a:accent1>
    <a:accent2>
      <a:srgbClr val="A40800"/>
    </a:accent2>
    <a:accent3>
      <a:srgbClr val="F0C79E"/>
    </a:accent3>
    <a:accent4>
      <a:srgbClr val="F4D6B9"/>
    </a:accent4>
    <a:accent5>
      <a:srgbClr val="5B9BD5"/>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7E6E6"/>
    </a:lt2>
    <a:accent1>
      <a:srgbClr val="8C0700"/>
    </a:accent1>
    <a:accent2>
      <a:srgbClr val="A40800"/>
    </a:accent2>
    <a:accent3>
      <a:srgbClr val="F0C79E"/>
    </a:accent3>
    <a:accent4>
      <a:srgbClr val="F4D6B9"/>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1285</TotalTime>
  <Words>2216</Words>
  <Application>Microsoft Office PowerPoint</Application>
  <PresentationFormat>宽屏</PresentationFormat>
  <Paragraphs>307</Paragraphs>
  <Slides>33</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33</vt:i4>
      </vt:variant>
    </vt:vector>
  </HeadingPairs>
  <TitlesOfParts>
    <vt:vector size="48" baseType="lpstr">
      <vt:lpstr>Gill Sans</vt:lpstr>
      <vt:lpstr>OPPOSans B</vt:lpstr>
      <vt:lpstr>OPPOSans H</vt:lpstr>
      <vt:lpstr>OPPOSans M</vt:lpstr>
      <vt:lpstr>OPPOSans R</vt:lpstr>
      <vt:lpstr>阿里巴巴普惠体 2.0 105 Heavy</vt:lpstr>
      <vt:lpstr>阿里巴巴普惠体 2.0 35 Thin</vt:lpstr>
      <vt:lpstr>阿里巴巴普惠体 H</vt:lpstr>
      <vt:lpstr>等线</vt:lpstr>
      <vt:lpstr>江城律动宋</vt:lpstr>
      <vt:lpstr>锐字云字库锐宋粗体1.0</vt:lpstr>
      <vt:lpstr>微软雅黑</vt:lpstr>
      <vt:lpstr>演示新手书</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破局进取 不忘初心——喜庆红年终总结ppt模板</dc:title>
  <dc:creator>一叶</dc:creator>
  <cp:keywords>稿定年终PPT模板大赛</cp:keywords>
  <dc:description>www.51p ptmoban.com</dc:description>
  <cp:lastModifiedBy>阳光男孩</cp:lastModifiedBy>
  <cp:revision>26</cp:revision>
  <dcterms:created xsi:type="dcterms:W3CDTF">2021-11-06T01:38:20Z</dcterms:created>
  <dcterms:modified xsi:type="dcterms:W3CDTF">2021-12-07T12:29:45Z</dcterms:modified>
</cp:coreProperties>
</file>