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6" r:id="rId1"/>
  </p:sldMasterIdLst>
  <p:notesMasterIdLst>
    <p:notesMasterId r:id="rId26"/>
  </p:notesMasterIdLst>
  <p:sldIdLst>
    <p:sldId id="266" r:id="rId2"/>
    <p:sldId id="304" r:id="rId3"/>
    <p:sldId id="260" r:id="rId4"/>
    <p:sldId id="259" r:id="rId5"/>
    <p:sldId id="292" r:id="rId6"/>
    <p:sldId id="287" r:id="rId7"/>
    <p:sldId id="282" r:id="rId8"/>
    <p:sldId id="265" r:id="rId9"/>
    <p:sldId id="269" r:id="rId10"/>
    <p:sldId id="267" r:id="rId11"/>
    <p:sldId id="268" r:id="rId12"/>
    <p:sldId id="277" r:id="rId13"/>
    <p:sldId id="297" r:id="rId14"/>
    <p:sldId id="289" r:id="rId15"/>
    <p:sldId id="288" r:id="rId16"/>
    <p:sldId id="283" r:id="rId17"/>
    <p:sldId id="278" r:id="rId18"/>
    <p:sldId id="281" r:id="rId19"/>
    <p:sldId id="295" r:id="rId20"/>
    <p:sldId id="301" r:id="rId21"/>
    <p:sldId id="294" r:id="rId22"/>
    <p:sldId id="296" r:id="rId23"/>
    <p:sldId id="290" r:id="rId24"/>
    <p:sldId id="305" r:id="rId25"/>
  </p:sldIdLst>
  <p:sldSz cx="12192000" cy="6858000"/>
  <p:notesSz cx="6858000" cy="9144000"/>
  <p:custDataLst>
    <p:tags r:id="rId2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4" userDrawn="1">
          <p15:clr>
            <a:srgbClr val="A4A3A4"/>
          </p15:clr>
        </p15:guide>
        <p15:guide id="2" orient="horz" pos="4042" userDrawn="1">
          <p15:clr>
            <a:srgbClr val="A4A3A4"/>
          </p15:clr>
        </p15:guide>
        <p15:guide id="3" pos="416" userDrawn="1">
          <p15:clr>
            <a:srgbClr val="A4A3A4"/>
          </p15:clr>
        </p15:guide>
        <p15:guide id="4" pos="7256" userDrawn="1">
          <p15:clr>
            <a:srgbClr val="A4A3A4"/>
          </p15:clr>
        </p15:guide>
        <p15:guide id="5" orient="horz" pos="2409" userDrawn="1">
          <p15:clr>
            <a:srgbClr val="A4A3A4"/>
          </p15:clr>
        </p15:guide>
        <p15:guide id="6" orient="horz" pos="4110" userDrawn="1">
          <p15:clr>
            <a:srgbClr val="A4A3A4"/>
          </p15:clr>
        </p15:guide>
        <p15:guide id="7" orient="horz" pos="4201" userDrawn="1">
          <p15:clr>
            <a:srgbClr val="A4A3A4"/>
          </p15:clr>
        </p15:guide>
        <p15:guide id="8" orient="horz" pos="37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D63522"/>
    <a:srgbClr val="E70117"/>
    <a:srgbClr val="F10118"/>
    <a:srgbClr val="FE061E"/>
    <a:srgbClr val="010956"/>
    <a:srgbClr val="BADBD7"/>
    <a:srgbClr val="ED5F31"/>
    <a:srgbClr val="F6B19C"/>
    <a:srgbClr val="CA01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20" y="462"/>
      </p:cViewPr>
      <p:guideLst>
        <p:guide orient="horz" pos="344"/>
        <p:guide orient="horz" pos="4042"/>
        <p:guide pos="416"/>
        <p:guide pos="7256"/>
        <p:guide orient="horz" pos="2409"/>
        <p:guide orient="horz" pos="4110"/>
        <p:guide orient="horz" pos="4201"/>
        <p:guide orient="horz" pos="372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4E2A18-A25B-4F84-82EF-9B73610B296F}" type="datetimeFigureOut">
              <a:rPr lang="zh-CN" altLang="en-US" smtClean="0"/>
              <a:t>2021/12/8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9A25CA-F1E2-4F19-816D-7D8E11E2CE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7001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9A25CA-F1E2-4F19-816D-7D8E11E2CED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6780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9A25CA-F1E2-4F19-816D-7D8E11E2CED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9526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9A25CA-F1E2-4F19-816D-7D8E11E2CED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1771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9A25CA-F1E2-4F19-816D-7D8E11E2CED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320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9A25CA-F1E2-4F19-816D-7D8E11E2CED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3511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9A25CA-F1E2-4F19-816D-7D8E11E2CED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6179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9A25CA-F1E2-4F19-816D-7D8E11E2CED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2703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9A25CA-F1E2-4F19-816D-7D8E11E2CED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52199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9A25CA-F1E2-4F19-816D-7D8E11E2CED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861821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A6CFE3-F845-43C2-A6C1-6F07B8C5A9B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7193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9A25CA-F1E2-4F19-816D-7D8E11E2CED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1538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9A25CA-F1E2-4F19-816D-7D8E11E2CED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8529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9A25CA-F1E2-4F19-816D-7D8E11E2CED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3107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9A25CA-F1E2-4F19-816D-7D8E11E2CED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4646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9A25CA-F1E2-4F19-816D-7D8E11E2CED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73905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9A25CA-F1E2-4F19-816D-7D8E11E2CED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9309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9A25CA-F1E2-4F19-816D-7D8E11E2CED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1395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9A25CA-F1E2-4F19-816D-7D8E11E2CED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27029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6E356-2EBD-419E-9EE1-B49931C6D342}" type="datetimeFigureOut">
              <a:rPr lang="zh-CN" altLang="en-US" smtClean="0"/>
              <a:t>2021/12/8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552D2-FD51-4AF4-8F6D-8D8804ED92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423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6E356-2EBD-419E-9EE1-B49931C6D342}" type="datetimeFigureOut">
              <a:rPr lang="zh-CN" altLang="en-US" smtClean="0"/>
              <a:t>2021/12/8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552D2-FD51-4AF4-8F6D-8D8804ED92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2061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6E356-2EBD-419E-9EE1-B49931C6D342}" type="datetimeFigureOut">
              <a:rPr lang="zh-CN" altLang="en-US" smtClean="0"/>
              <a:t>2021/12/8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552D2-FD51-4AF4-8F6D-8D8804ED92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6189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6E356-2EBD-419E-9EE1-B49931C6D342}" type="datetimeFigureOut">
              <a:rPr lang="zh-CN" altLang="en-US" smtClean="0"/>
              <a:t>2021/12/8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552D2-FD51-4AF4-8F6D-8D8804ED92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97564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6E356-2EBD-419E-9EE1-B49931C6D342}" type="datetimeFigureOut">
              <a:rPr lang="zh-CN" altLang="en-US" smtClean="0"/>
              <a:t>2021/12/8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552D2-FD51-4AF4-8F6D-8D8804ED92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722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6E356-2EBD-419E-9EE1-B49931C6D342}" type="datetimeFigureOut">
              <a:rPr lang="zh-CN" altLang="en-US" smtClean="0"/>
              <a:t>2021/12/8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552D2-FD51-4AF4-8F6D-8D8804ED92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9372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6E356-2EBD-419E-9EE1-B49931C6D342}" type="datetimeFigureOut">
              <a:rPr lang="zh-CN" altLang="en-US" smtClean="0"/>
              <a:t>2021/12/8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552D2-FD51-4AF4-8F6D-8D8804ED92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3384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6E356-2EBD-419E-9EE1-B49931C6D342}" type="datetimeFigureOut">
              <a:rPr lang="zh-CN" altLang="en-US" smtClean="0"/>
              <a:t>2021/12/8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552D2-FD51-4AF4-8F6D-8D8804ED92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03945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6E356-2EBD-419E-9EE1-B49931C6D342}" type="datetimeFigureOut">
              <a:rPr lang="zh-CN" altLang="en-US" smtClean="0"/>
              <a:t>2021/12/8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552D2-FD51-4AF4-8F6D-8D8804ED92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587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6E356-2EBD-419E-9EE1-B49931C6D342}" type="datetimeFigureOut">
              <a:rPr lang="zh-CN" altLang="en-US" smtClean="0"/>
              <a:t>2021/12/8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552D2-FD51-4AF4-8F6D-8D8804ED92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6748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6E356-2EBD-419E-9EE1-B49931C6D342}" type="datetimeFigureOut">
              <a:rPr lang="zh-CN" altLang="en-US" smtClean="0"/>
              <a:t>2021/12/8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552D2-FD51-4AF4-8F6D-8D8804ED92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131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56E356-2EBD-419E-9EE1-B49931C6D342}" type="datetimeFigureOut">
              <a:rPr lang="zh-CN" altLang="en-US" smtClean="0"/>
              <a:t>2021/12/8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8552D2-FD51-4AF4-8F6D-8D8804ED92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8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1.wdp"/><Relationship Id="rId5" Type="http://schemas.openxmlformats.org/officeDocument/2006/relationships/image" Target="../media/image25.png"/><Relationship Id="rId4" Type="http://schemas.openxmlformats.org/officeDocument/2006/relationships/image" Target="../media/image21.png"/><Relationship Id="rId9" Type="http://schemas.microsoft.com/office/2007/relationships/hdphoto" Target="../media/hdphoto12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4.png"/><Relationship Id="rId7" Type="http://schemas.microsoft.com/office/2007/relationships/hdphoto" Target="../media/hdphoto5.wd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5.wd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openxmlformats.org/officeDocument/2006/relationships/image" Target="../media/image31.png"/><Relationship Id="rId5" Type="http://schemas.openxmlformats.org/officeDocument/2006/relationships/image" Target="../media/image19.png"/><Relationship Id="rId10" Type="http://schemas.openxmlformats.org/officeDocument/2006/relationships/image" Target="../media/image30.png"/><Relationship Id="rId4" Type="http://schemas.openxmlformats.org/officeDocument/2006/relationships/image" Target="../media/image18.png"/><Relationship Id="rId9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18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15.png"/><Relationship Id="rId10" Type="http://schemas.openxmlformats.org/officeDocument/2006/relationships/image" Target="../media/image36.png"/><Relationship Id="rId4" Type="http://schemas.openxmlformats.org/officeDocument/2006/relationships/image" Target="../media/image21.png"/><Relationship Id="rId9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18.png"/><Relationship Id="rId7" Type="http://schemas.openxmlformats.org/officeDocument/2006/relationships/image" Target="../media/image3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21.png"/><Relationship Id="rId9" Type="http://schemas.microsoft.com/office/2007/relationships/hdphoto" Target="../media/hdphoto13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1.jpeg"/><Relationship Id="rId7" Type="http://schemas.microsoft.com/office/2007/relationships/hdphoto" Target="../media/hdphoto5.wdp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8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5.wdp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microsoft.com/office/2007/relationships/hdphoto" Target="../media/hdphoto5.wdp"/><Relationship Id="rId18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microsoft.com/office/2007/relationships/hdphoto" Target="../media/hdphoto2.wdp"/><Relationship Id="rId12" Type="http://schemas.openxmlformats.org/officeDocument/2006/relationships/image" Target="../media/image8.png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microsoft.com/office/2007/relationships/hdphoto" Target="../media/hdphoto4.wdp"/><Relationship Id="rId5" Type="http://schemas.openxmlformats.org/officeDocument/2006/relationships/image" Target="../media/image4.png"/><Relationship Id="rId15" Type="http://schemas.openxmlformats.org/officeDocument/2006/relationships/image" Target="../media/image10.png"/><Relationship Id="rId10" Type="http://schemas.openxmlformats.org/officeDocument/2006/relationships/image" Target="../media/image7.png"/><Relationship Id="rId19" Type="http://schemas.microsoft.com/office/2007/relationships/hdphoto" Target="../media/hdphoto6.wdp"/><Relationship Id="rId4" Type="http://schemas.microsoft.com/office/2007/relationships/hdphoto" Target="../media/hdphoto1.wdp"/><Relationship Id="rId9" Type="http://schemas.microsoft.com/office/2007/relationships/hdphoto" Target="../media/hdphoto3.wdp"/><Relationship Id="rId1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5.wdp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3.png"/><Relationship Id="rId3" Type="http://schemas.openxmlformats.org/officeDocument/2006/relationships/image" Target="../media/image4.png"/><Relationship Id="rId7" Type="http://schemas.microsoft.com/office/2007/relationships/hdphoto" Target="../media/hdphoto3.wdp"/><Relationship Id="rId12" Type="http://schemas.openxmlformats.org/officeDocument/2006/relationships/image" Target="../media/image11.png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6" Type="http://schemas.microsoft.com/office/2007/relationships/hdphoto" Target="../media/hdphoto5.wd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0.png"/><Relationship Id="rId5" Type="http://schemas.microsoft.com/office/2007/relationships/hdphoto" Target="../media/hdphoto2.wdp"/><Relationship Id="rId15" Type="http://schemas.openxmlformats.org/officeDocument/2006/relationships/image" Target="../media/image8.png"/><Relationship Id="rId10" Type="http://schemas.openxmlformats.org/officeDocument/2006/relationships/image" Target="../media/image9.png"/><Relationship Id="rId4" Type="http://schemas.openxmlformats.org/officeDocument/2006/relationships/image" Target="../media/image46.png"/><Relationship Id="rId9" Type="http://schemas.microsoft.com/office/2007/relationships/hdphoto" Target="../media/hdphoto4.wdp"/><Relationship Id="rId14" Type="http://schemas.microsoft.com/office/2007/relationships/hdphoto" Target="../media/hdphoto6.wdp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9.jpg"/><Relationship Id="rId12" Type="http://schemas.openxmlformats.org/officeDocument/2006/relationships/image" Target="../media/image54.jp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48.jpg"/><Relationship Id="rId11" Type="http://schemas.openxmlformats.org/officeDocument/2006/relationships/image" Target="../media/image53.png"/><Relationship Id="rId5" Type="http://schemas.openxmlformats.org/officeDocument/2006/relationships/image" Target="../media/image47.png"/><Relationship Id="rId10" Type="http://schemas.openxmlformats.org/officeDocument/2006/relationships/image" Target="../media/image52.jpeg"/><Relationship Id="rId4" Type="http://schemas.openxmlformats.org/officeDocument/2006/relationships/notesSlide" Target="../notesSlides/notesSlide18.xml"/><Relationship Id="rId9" Type="http://schemas.openxmlformats.org/officeDocument/2006/relationships/image" Target="../media/image5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jpg"/><Relationship Id="rId5" Type="http://schemas.openxmlformats.org/officeDocument/2006/relationships/image" Target="file:///C:\Users\&#23439;&#27901;\AppData\Local\Temp\2021111100210-290.png" TargetMode="External"/><Relationship Id="rId4" Type="http://schemas.openxmlformats.org/officeDocument/2006/relationships/image" Target="../media/image5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4.png"/><Relationship Id="rId7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5" Type="http://schemas.openxmlformats.org/officeDocument/2006/relationships/image" Target="../media/image12.png"/><Relationship Id="rId4" Type="http://schemas.openxmlformats.org/officeDocument/2006/relationships/image" Target="../media/image15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6.png"/><Relationship Id="rId7" Type="http://schemas.microsoft.com/office/2007/relationships/hdphoto" Target="../media/hdphoto5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microsoft.com/office/2007/relationships/hdphoto" Target="../media/hdphoto7.wdp"/><Relationship Id="rId5" Type="http://schemas.microsoft.com/office/2007/relationships/hdphoto" Target="../media/hdphoto4.wdp"/><Relationship Id="rId10" Type="http://schemas.openxmlformats.org/officeDocument/2006/relationships/image" Target="../media/image17.png"/><Relationship Id="rId4" Type="http://schemas.openxmlformats.org/officeDocument/2006/relationships/image" Target="../media/image7.png"/><Relationship Id="rId9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4.png"/><Relationship Id="rId7" Type="http://schemas.microsoft.com/office/2007/relationships/hdphoto" Target="../media/hdphoto5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15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5" Type="http://schemas.openxmlformats.org/officeDocument/2006/relationships/image" Target="../media/image12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microsoft.com/office/2007/relationships/hdphoto" Target="../media/hdphoto8.wdp"/><Relationship Id="rId11" Type="http://schemas.openxmlformats.org/officeDocument/2006/relationships/image" Target="../media/image12.png"/><Relationship Id="rId5" Type="http://schemas.openxmlformats.org/officeDocument/2006/relationships/image" Target="../media/image22.png"/><Relationship Id="rId10" Type="http://schemas.microsoft.com/office/2007/relationships/hdphoto" Target="../media/hdphoto5.wdp"/><Relationship Id="rId4" Type="http://schemas.openxmlformats.org/officeDocument/2006/relationships/image" Target="../media/image18.png"/><Relationship Id="rId9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microsoft.com/office/2007/relationships/hdphoto" Target="../media/hdphoto5.wdp"/><Relationship Id="rId3" Type="http://schemas.openxmlformats.org/officeDocument/2006/relationships/image" Target="../media/image4.png"/><Relationship Id="rId7" Type="http://schemas.microsoft.com/office/2007/relationships/hdphoto" Target="../media/hdphoto9.wdp"/><Relationship Id="rId12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11" Type="http://schemas.microsoft.com/office/2007/relationships/hdphoto" Target="../media/hdphoto4.wdp"/><Relationship Id="rId5" Type="http://schemas.openxmlformats.org/officeDocument/2006/relationships/image" Target="../media/image19.png"/><Relationship Id="rId10" Type="http://schemas.openxmlformats.org/officeDocument/2006/relationships/image" Target="../media/image7.png"/><Relationship Id="rId4" Type="http://schemas.openxmlformats.org/officeDocument/2006/relationships/image" Target="../media/image18.png"/><Relationship Id="rId9" Type="http://schemas.microsoft.com/office/2007/relationships/hdphoto" Target="../media/hdphoto10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AD592304-F55A-4E41-9FF6-04F426A1F290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C49152BC-6A5A-4008-BDA2-F7F7368D35F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19056"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83340C21-CC1F-4980-8807-E0B932F56395}"/>
                </a:ext>
              </a:extLst>
            </p:cNvPr>
            <p:cNvSpPr/>
            <p:nvPr/>
          </p:nvSpPr>
          <p:spPr>
            <a:xfrm>
              <a:off x="0" y="5592278"/>
              <a:ext cx="12192000" cy="1265722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5E00EB0D-F1FA-4FCC-8516-AC625858574A}"/>
                </a:ext>
              </a:extLst>
            </p:cNvPr>
            <p:cNvSpPr txBox="1"/>
            <p:nvPr/>
          </p:nvSpPr>
          <p:spPr>
            <a:xfrm>
              <a:off x="2020904" y="5947189"/>
              <a:ext cx="32918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元宋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E4D73158-00AA-42CF-82AF-B5797886EFF8}"/>
                </a:ext>
              </a:extLst>
            </p:cNvPr>
            <p:cNvSpPr txBox="1"/>
            <p:nvPr/>
          </p:nvSpPr>
          <p:spPr>
            <a:xfrm>
              <a:off x="7970854" y="5947189"/>
              <a:ext cx="32918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15737695061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F1E429AB-85C9-4C16-880E-E853D8F02A6A}"/>
                </a:ext>
              </a:extLst>
            </p:cNvPr>
            <p:cNvSpPr txBox="1"/>
            <p:nvPr/>
          </p:nvSpPr>
          <p:spPr>
            <a:xfrm>
              <a:off x="929307" y="5851364"/>
              <a:ext cx="10915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作者：</a:t>
              </a: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FFA45537-D578-44DD-BD68-8604DCAE3E36}"/>
                </a:ext>
              </a:extLst>
            </p:cNvPr>
            <p:cNvCxnSpPr/>
            <p:nvPr/>
          </p:nvCxnSpPr>
          <p:spPr>
            <a:xfrm>
              <a:off x="2105994" y="6369050"/>
              <a:ext cx="3206750" cy="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44909F32-575E-470F-BCDB-15C7F6A27670}"/>
                </a:ext>
              </a:extLst>
            </p:cNvPr>
            <p:cNvSpPr txBox="1"/>
            <p:nvPr/>
          </p:nvSpPr>
          <p:spPr>
            <a:xfrm>
              <a:off x="6002019" y="5851364"/>
              <a:ext cx="207905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联系方式：</a:t>
              </a:r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9FC4FC78-C2C8-474C-BD9E-F4032AA97AD4}"/>
                </a:ext>
              </a:extLst>
            </p:cNvPr>
            <p:cNvCxnSpPr/>
            <p:nvPr/>
          </p:nvCxnSpPr>
          <p:spPr>
            <a:xfrm>
              <a:off x="8055944" y="6369050"/>
              <a:ext cx="3206750" cy="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xmlns="" id="{D14EB289-D5B2-4C99-8C07-9D4F35697EE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676"/>
            <a:stretch/>
          </p:blipFill>
          <p:spPr>
            <a:xfrm>
              <a:off x="2216617" y="29634"/>
              <a:ext cx="7818034" cy="908466"/>
            </a:xfrm>
            <a:prstGeom prst="rect">
              <a:avLst/>
            </a:prstGeom>
          </p:spPr>
        </p:pic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C7FEE54B-3B3F-442E-9467-08B0180DDBD2}"/>
              </a:ext>
            </a:extLst>
          </p:cNvPr>
          <p:cNvSpPr txBox="1"/>
          <p:nvPr/>
        </p:nvSpPr>
        <p:spPr>
          <a:xfrm>
            <a:off x="2173304" y="6099589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00000"/>
                </a:solidFill>
                <a:latin typeface="+mn-ea"/>
              </a:rPr>
              <a:t>元宋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D12BCD87-9E82-4949-BC78-8A48681B0FD3}"/>
              </a:ext>
            </a:extLst>
          </p:cNvPr>
          <p:cNvSpPr txBox="1"/>
          <p:nvPr/>
        </p:nvSpPr>
        <p:spPr>
          <a:xfrm>
            <a:off x="8123254" y="6099589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000000"/>
                </a:solidFill>
                <a:latin typeface="+mn-ea"/>
              </a:rPr>
              <a:t>15737695061</a:t>
            </a:r>
            <a:endParaRPr lang="zh-CN" altLang="en-US" sz="20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A3D610E4-E3D2-4A44-B9A2-07E3370006A2}"/>
              </a:ext>
            </a:extLst>
          </p:cNvPr>
          <p:cNvSpPr txBox="1"/>
          <p:nvPr/>
        </p:nvSpPr>
        <p:spPr>
          <a:xfrm>
            <a:off x="1081707" y="6003764"/>
            <a:ext cx="10915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+mn-ea"/>
              </a:rPr>
              <a:t>作者：</a:t>
            </a: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EEAFEA21-0972-4413-BC92-4586D82B60D1}"/>
              </a:ext>
            </a:extLst>
          </p:cNvPr>
          <p:cNvCxnSpPr/>
          <p:nvPr/>
        </p:nvCxnSpPr>
        <p:spPr>
          <a:xfrm>
            <a:off x="2258394" y="6521450"/>
            <a:ext cx="3206750" cy="0"/>
          </a:xfrm>
          <a:prstGeom prst="line">
            <a:avLst/>
          </a:prstGeom>
          <a:ln w="158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E5B0F7B4-15DA-4D67-B804-7F4D85C85D07}"/>
              </a:ext>
            </a:extLst>
          </p:cNvPr>
          <p:cNvSpPr txBox="1"/>
          <p:nvPr/>
        </p:nvSpPr>
        <p:spPr>
          <a:xfrm>
            <a:off x="6154419" y="6003764"/>
            <a:ext cx="20790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+mn-ea"/>
              </a:rPr>
              <a:t>联系方式：</a:t>
            </a: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5ECB2345-9285-4090-94B7-28F31F952129}"/>
              </a:ext>
            </a:extLst>
          </p:cNvPr>
          <p:cNvCxnSpPr/>
          <p:nvPr/>
        </p:nvCxnSpPr>
        <p:spPr>
          <a:xfrm>
            <a:off x="8208344" y="6521450"/>
            <a:ext cx="3206750" cy="0"/>
          </a:xfrm>
          <a:prstGeom prst="line">
            <a:avLst/>
          </a:prstGeom>
          <a:ln w="158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43274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8EC418D-94FD-4ECD-BA95-5ABB4BA7FD9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2"/>
              </a:gs>
              <a:gs pos="53000">
                <a:schemeClr val="accent2"/>
              </a:gs>
              <a:gs pos="100000">
                <a:schemeClr val="accent1"/>
              </a:gs>
            </a:gsLst>
            <a:path path="circle">
              <a:fillToRect l="50000" t="-80000" r="50000" b="180000"/>
            </a:path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AE490FC1-4624-4AF0-8E36-965DB20D3B5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"/>
          <a:stretch/>
        </p:blipFill>
        <p:spPr>
          <a:xfrm>
            <a:off x="0" y="0"/>
            <a:ext cx="1923344" cy="2755630"/>
          </a:xfrm>
          <a:prstGeom prst="rect">
            <a:avLst/>
          </a:prstGeom>
        </p:spPr>
      </p:pic>
      <p:sp>
        <p:nvSpPr>
          <p:cNvPr id="2242" name="文本框 2241">
            <a:extLst>
              <a:ext uri="{FF2B5EF4-FFF2-40B4-BE49-F238E27FC236}">
                <a16:creationId xmlns:a16="http://schemas.microsoft.com/office/drawing/2014/main" xmlns="" id="{5608E6A7-76B2-44F2-AB11-5D94C20698D6}"/>
              </a:ext>
            </a:extLst>
          </p:cNvPr>
          <p:cNvSpPr txBox="1"/>
          <p:nvPr/>
        </p:nvSpPr>
        <p:spPr>
          <a:xfrm>
            <a:off x="632519" y="652188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gradFill>
                  <a:gsLst>
                    <a:gs pos="5000">
                      <a:schemeClr val="bg1">
                        <a:alpha val="50000"/>
                      </a:schemeClr>
                    </a:gs>
                    <a:gs pos="5000">
                      <a:schemeClr val="bg1">
                        <a:alpha val="0"/>
                      </a:schemeClr>
                    </a:gs>
                    <a:gs pos="40000">
                      <a:schemeClr val="bg1"/>
                    </a:gs>
                  </a:gsLst>
                  <a:lin ang="16200000" scaled="1"/>
                </a:gradFill>
                <a:latin typeface="励字侠义简繁" panose="02010604000000000000" pitchFamily="2" charset="-122"/>
                <a:ea typeface="励字侠义简繁" panose="02010604000000000000" pitchFamily="2" charset="-122"/>
              </a:rPr>
              <a:t>明年业绩目标</a:t>
            </a:r>
          </a:p>
        </p:txBody>
      </p:sp>
      <p:sp>
        <p:nvSpPr>
          <p:cNvPr id="2243" name="椭圆 2242">
            <a:extLst>
              <a:ext uri="{FF2B5EF4-FFF2-40B4-BE49-F238E27FC236}">
                <a16:creationId xmlns:a16="http://schemas.microsoft.com/office/drawing/2014/main" xmlns="" id="{30A6A718-2615-4F29-A025-B15876F7D8C7}"/>
              </a:ext>
            </a:extLst>
          </p:cNvPr>
          <p:cNvSpPr/>
          <p:nvPr/>
        </p:nvSpPr>
        <p:spPr>
          <a:xfrm>
            <a:off x="3958478" y="920838"/>
            <a:ext cx="118921" cy="118921"/>
          </a:xfrm>
          <a:prstGeom prst="ellipse">
            <a:avLst/>
          </a:prstGeom>
          <a:gradFill>
            <a:gsLst>
              <a:gs pos="50000">
                <a:schemeClr val="bg1">
                  <a:alpha val="50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梯形 3">
            <a:extLst>
              <a:ext uri="{FF2B5EF4-FFF2-40B4-BE49-F238E27FC236}">
                <a16:creationId xmlns:a16="http://schemas.microsoft.com/office/drawing/2014/main" xmlns="" id="{03519E4F-F040-4BC9-8B1E-2845E2BD621D}"/>
              </a:ext>
            </a:extLst>
          </p:cNvPr>
          <p:cNvSpPr/>
          <p:nvPr/>
        </p:nvSpPr>
        <p:spPr>
          <a:xfrm>
            <a:off x="237246" y="2755630"/>
            <a:ext cx="11717509" cy="3089229"/>
          </a:xfrm>
          <a:prstGeom prst="trapezoid">
            <a:avLst>
              <a:gd name="adj" fmla="val 87845"/>
            </a:avLst>
          </a:prstGeom>
          <a:gradFill flip="none" rotWithShape="1">
            <a:gsLst>
              <a:gs pos="0">
                <a:schemeClr val="accent2">
                  <a:alpha val="15000"/>
                </a:schemeClr>
              </a:gs>
              <a:gs pos="41000">
                <a:schemeClr val="accent2">
                  <a:alpha val="50000"/>
                </a:schemeClr>
              </a:gs>
              <a:gs pos="100000">
                <a:schemeClr val="accent2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61D49D03-DC1F-40BF-AEDE-258CCB2C9E9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63624" y="-13005"/>
            <a:ext cx="2119334" cy="1893322"/>
          </a:xfrm>
          <a:prstGeom prst="rect">
            <a:avLst/>
          </a:prstGeom>
        </p:spPr>
      </p:pic>
      <p:pic>
        <p:nvPicPr>
          <p:cNvPr id="64" name="图片 63">
            <a:extLst>
              <a:ext uri="{FF2B5EF4-FFF2-40B4-BE49-F238E27FC236}">
                <a16:creationId xmlns:a16="http://schemas.microsoft.com/office/drawing/2014/main" xmlns="" id="{2017888F-20B6-4E35-8502-10E86F1E116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849989" flipH="1">
            <a:off x="2765359" y="1731923"/>
            <a:ext cx="1408916" cy="1015392"/>
          </a:xfrm>
          <a:prstGeom prst="rect">
            <a:avLst/>
          </a:prstGeom>
          <a:effectLst/>
        </p:spPr>
      </p:pic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7E75DADD-2C9D-4A8B-87BA-7A7E12B1F324}"/>
              </a:ext>
            </a:extLst>
          </p:cNvPr>
          <p:cNvSpPr txBox="1"/>
          <p:nvPr/>
        </p:nvSpPr>
        <p:spPr>
          <a:xfrm>
            <a:off x="4009025" y="862132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（单位：元）</a:t>
            </a: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959E0928-291C-48A5-8E9B-1BFD42ABFB4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712995">
            <a:off x="8170218" y="2062532"/>
            <a:ext cx="1150010" cy="82880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3163553-6D30-4ACE-8C62-DB760D9D884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Blur radius="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31146"/>
          <a:stretch/>
        </p:blipFill>
        <p:spPr>
          <a:xfrm>
            <a:off x="6049643" y="4342068"/>
            <a:ext cx="3036071" cy="1502791"/>
          </a:xfrm>
          <a:prstGeom prst="rect">
            <a:avLst/>
          </a:prstGeom>
          <a:effectLst>
            <a:reflection blurRad="6350" stA="52000" endA="300" endPos="26000" dir="5400000" sy="-100000" algn="bl" rotWithShape="0"/>
          </a:effectLst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1AB9DEF4-65AC-4B38-B307-A04DC022830C}"/>
              </a:ext>
            </a:extLst>
          </p:cNvPr>
          <p:cNvGrpSpPr/>
          <p:nvPr/>
        </p:nvGrpSpPr>
        <p:grpSpPr>
          <a:xfrm>
            <a:off x="1398460" y="2937397"/>
            <a:ext cx="9395080" cy="1866469"/>
            <a:chOff x="1398460" y="2937397"/>
            <a:chExt cx="9395080" cy="1866469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46D5C25B-BFBB-4946-9719-20DE4FCC0A70}"/>
                </a:ext>
              </a:extLst>
            </p:cNvPr>
            <p:cNvGrpSpPr/>
            <p:nvPr/>
          </p:nvGrpSpPr>
          <p:grpSpPr>
            <a:xfrm>
              <a:off x="1424689" y="2937397"/>
              <a:ext cx="9368851" cy="1866469"/>
              <a:chOff x="1923344" y="2593007"/>
              <a:chExt cx="9368851" cy="1866469"/>
            </a:xfrm>
            <a:effectLst>
              <a:reflection blurRad="6350" stA="50000" endA="300" endPos="55000" dir="5400000" sy="-100000" algn="bl" rotWithShape="0"/>
            </a:effectLst>
          </p:grpSpPr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xmlns="" id="{83B572D0-DFC7-418B-BB05-D67D85285D72}"/>
                  </a:ext>
                </a:extLst>
              </p:cNvPr>
              <p:cNvSpPr txBox="1"/>
              <p:nvPr/>
            </p:nvSpPr>
            <p:spPr>
              <a:xfrm>
                <a:off x="1949573" y="2597428"/>
                <a:ext cx="9342622" cy="18620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1500" dirty="0">
                    <a:solidFill>
                      <a:schemeClr val="bg1"/>
                    </a:solidFill>
                    <a:effectLst>
                      <a:reflection blurRad="127000" stA="35000" endPos="61000" dist="25400" dir="5400000" sy="-100000" algn="bl" rotWithShape="0"/>
                    </a:effectLst>
                  </a:rPr>
                  <a:t>200,000,000</a:t>
                </a:r>
                <a:endParaRPr lang="zh-CN" altLang="en-US" sz="11500" dirty="0">
                  <a:solidFill>
                    <a:schemeClr val="bg1"/>
                  </a:solidFill>
                  <a:effectLst>
                    <a:reflection blurRad="127000" stA="35000" endPos="61000" dist="25400" dir="5400000" sy="-100000" algn="bl" rotWithShape="0"/>
                  </a:effectLst>
                </a:endParaRP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xmlns="" id="{7FC95933-8BD1-443B-B267-3F3F9888B794}"/>
                  </a:ext>
                </a:extLst>
              </p:cNvPr>
              <p:cNvSpPr txBox="1"/>
              <p:nvPr/>
            </p:nvSpPr>
            <p:spPr>
              <a:xfrm>
                <a:off x="1923344" y="2593007"/>
                <a:ext cx="9342622" cy="18620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1500" dirty="0">
                    <a:solidFill>
                      <a:schemeClr val="accent2"/>
                    </a:solidFill>
                    <a:effectLst>
                      <a:reflection blurRad="127000" stA="35000" endPos="61000" dist="25400" dir="5400000" sy="-100000" algn="bl" rotWithShape="0"/>
                    </a:effectLst>
                  </a:rPr>
                  <a:t>200,000,000</a:t>
                </a:r>
                <a:endParaRPr lang="zh-CN" altLang="en-US" sz="11500" dirty="0">
                  <a:solidFill>
                    <a:schemeClr val="accent2"/>
                  </a:solidFill>
                  <a:effectLst>
                    <a:reflection blurRad="127000" stA="35000" endPos="61000" dist="25400" dir="5400000" sy="-100000" algn="bl" rotWithShape="0"/>
                  </a:effectLst>
                </a:endParaRPr>
              </a:p>
            </p:txBody>
          </p:sp>
        </p:grp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873EC84F-4BEF-45A9-8EF4-B1D713BBA99C}"/>
                </a:ext>
              </a:extLst>
            </p:cNvPr>
            <p:cNvSpPr txBox="1"/>
            <p:nvPr/>
          </p:nvSpPr>
          <p:spPr>
            <a:xfrm>
              <a:off x="1398460" y="2941818"/>
              <a:ext cx="9342622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500" dirty="0">
                  <a:solidFill>
                    <a:schemeClr val="bg1"/>
                  </a:solidFill>
                  <a:effectLst>
                    <a:reflection blurRad="127000" stA="35000" endPos="61000" dist="25400" dir="5400000" sy="-100000" algn="bl" rotWithShape="0"/>
                  </a:effectLst>
                </a:rPr>
                <a:t>200,000,000</a:t>
              </a:r>
              <a:endParaRPr lang="zh-CN" altLang="en-US" sz="11500" dirty="0">
                <a:solidFill>
                  <a:schemeClr val="bg1"/>
                </a:solidFill>
                <a:effectLst>
                  <a:reflection blurRad="127000" stA="35000" endPos="61000" dist="25400" dir="5400000" sy="-100000" algn="bl" rotWithShape="0"/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8147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4" presetClass="path" presetSubtype="0" fill="hold" nodeType="with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08333E-7 -0.57106 L -2.08333E-7 -4.81481E-6 " pathEditMode="relative" rAng="0" ptsTypes="AA" p14:bounceEnd="64000">
                                          <p:cBhvr>
                                            <p:cTn id="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854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4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08333E-7 -0.57106 L -2.08333E-7 -4.81481E-6 " pathEditMode="relative" rAng="0" ptsTypes="AA">
                                          <p:cBhvr>
                                            <p:cTn id="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85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2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12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200000" y="2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10" presetClass="exit" presetSubtype="0" fill="hold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" dur="7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2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2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25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10" presetClass="exit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2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2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600000" y="6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12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9C7AE599-E4DD-49E7-9FD6-338AD75EBF1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2"/>
              </a:gs>
              <a:gs pos="53000">
                <a:schemeClr val="accent2"/>
              </a:gs>
              <a:gs pos="100000">
                <a:schemeClr val="accent1"/>
              </a:gs>
            </a:gsLst>
            <a:path path="circle">
              <a:fillToRect l="50000" t="-80000" r="50000" b="180000"/>
            </a:path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2B0808E1-F665-41A5-AF4B-EB0DAC33D34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391" b="11278"/>
          <a:stretch/>
        </p:blipFill>
        <p:spPr>
          <a:xfrm>
            <a:off x="468905" y="-13005"/>
            <a:ext cx="11254191" cy="6871005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AE490FC1-4624-4AF0-8E36-965DB20D3B5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"/>
          <a:stretch/>
        </p:blipFill>
        <p:spPr>
          <a:xfrm>
            <a:off x="0" y="0"/>
            <a:ext cx="1923344" cy="2755630"/>
          </a:xfrm>
          <a:prstGeom prst="rect">
            <a:avLst/>
          </a:prstGeom>
        </p:spPr>
      </p:pic>
      <p:sp>
        <p:nvSpPr>
          <p:cNvPr id="2242" name="文本框 2241">
            <a:extLst>
              <a:ext uri="{FF2B5EF4-FFF2-40B4-BE49-F238E27FC236}">
                <a16:creationId xmlns:a16="http://schemas.microsoft.com/office/drawing/2014/main" xmlns="" id="{5608E6A7-76B2-44F2-AB11-5D94C20698D6}"/>
              </a:ext>
            </a:extLst>
          </p:cNvPr>
          <p:cNvSpPr txBox="1"/>
          <p:nvPr/>
        </p:nvSpPr>
        <p:spPr>
          <a:xfrm>
            <a:off x="632519" y="652188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gradFill>
                  <a:gsLst>
                    <a:gs pos="5000">
                      <a:schemeClr val="bg1">
                        <a:alpha val="50000"/>
                      </a:schemeClr>
                    </a:gs>
                    <a:gs pos="5000">
                      <a:schemeClr val="bg1">
                        <a:alpha val="0"/>
                      </a:schemeClr>
                    </a:gs>
                    <a:gs pos="40000">
                      <a:schemeClr val="bg1"/>
                    </a:gs>
                  </a:gsLst>
                  <a:lin ang="16200000" scaled="1"/>
                </a:gradFill>
                <a:latin typeface="励字侠义简繁" panose="02010604000000000000" pitchFamily="2" charset="-122"/>
                <a:ea typeface="励字侠义简繁" panose="02010604000000000000" pitchFamily="2" charset="-122"/>
              </a:rPr>
              <a:t>年度优秀团队</a:t>
            </a:r>
          </a:p>
        </p:txBody>
      </p:sp>
      <p:sp>
        <p:nvSpPr>
          <p:cNvPr id="2243" name="椭圆 2242">
            <a:extLst>
              <a:ext uri="{FF2B5EF4-FFF2-40B4-BE49-F238E27FC236}">
                <a16:creationId xmlns:a16="http://schemas.microsoft.com/office/drawing/2014/main" xmlns="" id="{30A6A718-2615-4F29-A025-B15876F7D8C7}"/>
              </a:ext>
            </a:extLst>
          </p:cNvPr>
          <p:cNvSpPr/>
          <p:nvPr/>
        </p:nvSpPr>
        <p:spPr>
          <a:xfrm>
            <a:off x="3894951" y="925154"/>
            <a:ext cx="118921" cy="118921"/>
          </a:xfrm>
          <a:prstGeom prst="ellipse">
            <a:avLst/>
          </a:prstGeom>
          <a:gradFill>
            <a:gsLst>
              <a:gs pos="50000">
                <a:schemeClr val="bg1">
                  <a:alpha val="50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8" name="图片 67">
            <a:extLst>
              <a:ext uri="{FF2B5EF4-FFF2-40B4-BE49-F238E27FC236}">
                <a16:creationId xmlns:a16="http://schemas.microsoft.com/office/drawing/2014/main" xmlns="" id="{58D25309-6852-4C54-88FD-C8DB1FDC427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49609" y="3868142"/>
            <a:ext cx="2442391" cy="2989858"/>
          </a:xfrm>
          <a:prstGeom prst="rect">
            <a:avLst/>
          </a:prstGeom>
        </p:spPr>
      </p:pic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1732DA47-F229-494E-9A67-7B553B700C87}"/>
              </a:ext>
            </a:extLst>
          </p:cNvPr>
          <p:cNvSpPr/>
          <p:nvPr/>
        </p:nvSpPr>
        <p:spPr>
          <a:xfrm>
            <a:off x="2460279" y="1450045"/>
            <a:ext cx="6292526" cy="4450346"/>
          </a:xfrm>
          <a:custGeom>
            <a:avLst/>
            <a:gdLst/>
            <a:ahLst/>
            <a:cxnLst/>
            <a:rect l="0" t="0" r="0" b="0"/>
            <a:pathLst>
              <a:path w="5997574" h="4241742">
                <a:moveTo>
                  <a:pt x="4495980" y="25516"/>
                </a:moveTo>
                <a:cubicBezTo>
                  <a:pt x="4473367" y="38597"/>
                  <a:pt x="4427647" y="63310"/>
                  <a:pt x="4394380" y="80432"/>
                </a:cubicBezTo>
                <a:cubicBezTo>
                  <a:pt x="4322105" y="117633"/>
                  <a:pt x="4202115" y="256951"/>
                  <a:pt x="4177126" y="332683"/>
                </a:cubicBezTo>
                <a:cubicBezTo>
                  <a:pt x="4167738" y="361134"/>
                  <a:pt x="4152680" y="422207"/>
                  <a:pt x="4143662" y="468401"/>
                </a:cubicBezTo>
                <a:cubicBezTo>
                  <a:pt x="4134644" y="514596"/>
                  <a:pt x="4120910" y="583823"/>
                  <a:pt x="4113141" y="622241"/>
                </a:cubicBezTo>
                <a:cubicBezTo>
                  <a:pt x="4105372" y="660659"/>
                  <a:pt x="4095203" y="714951"/>
                  <a:pt x="4090545" y="742891"/>
                </a:cubicBezTo>
                <a:cubicBezTo>
                  <a:pt x="4085002" y="776132"/>
                  <a:pt x="4080206" y="784911"/>
                  <a:pt x="4076669" y="768291"/>
                </a:cubicBezTo>
                <a:cubicBezTo>
                  <a:pt x="4073696" y="754321"/>
                  <a:pt x="4062171" y="736372"/>
                  <a:pt x="4051058" y="728405"/>
                </a:cubicBezTo>
                <a:cubicBezTo>
                  <a:pt x="4032660" y="715213"/>
                  <a:pt x="4032762" y="712010"/>
                  <a:pt x="4052199" y="692572"/>
                </a:cubicBezTo>
                <a:cubicBezTo>
                  <a:pt x="4069652" y="675120"/>
                  <a:pt x="4072330" y="654598"/>
                  <a:pt x="4066885" y="580059"/>
                </a:cubicBezTo>
                <a:cubicBezTo>
                  <a:pt x="4060423" y="491620"/>
                  <a:pt x="4043083" y="394484"/>
                  <a:pt x="4026804" y="355541"/>
                </a:cubicBezTo>
                <a:cubicBezTo>
                  <a:pt x="4022425" y="345063"/>
                  <a:pt x="4022771" y="330320"/>
                  <a:pt x="4027575" y="322779"/>
                </a:cubicBezTo>
                <a:cubicBezTo>
                  <a:pt x="4040600" y="302330"/>
                  <a:pt x="3910443" y="176875"/>
                  <a:pt x="3831400" y="133691"/>
                </a:cubicBezTo>
                <a:cubicBezTo>
                  <a:pt x="3767703" y="98891"/>
                  <a:pt x="3753039" y="96100"/>
                  <a:pt x="3640778" y="97407"/>
                </a:cubicBezTo>
                <a:cubicBezTo>
                  <a:pt x="3573888" y="98186"/>
                  <a:pt x="3485306" y="102414"/>
                  <a:pt x="3443928" y="106802"/>
                </a:cubicBezTo>
                <a:cubicBezTo>
                  <a:pt x="3369880" y="114654"/>
                  <a:pt x="3367364" y="116245"/>
                  <a:pt x="3284249" y="207759"/>
                </a:cubicBezTo>
                <a:cubicBezTo>
                  <a:pt x="3237804" y="258897"/>
                  <a:pt x="3187136" y="325569"/>
                  <a:pt x="3171652" y="355918"/>
                </a:cubicBezTo>
                <a:cubicBezTo>
                  <a:pt x="3156170" y="386268"/>
                  <a:pt x="3136003" y="418597"/>
                  <a:pt x="3126839" y="427761"/>
                </a:cubicBezTo>
                <a:cubicBezTo>
                  <a:pt x="3087108" y="467492"/>
                  <a:pt x="3032145" y="662901"/>
                  <a:pt x="3032145" y="764424"/>
                </a:cubicBezTo>
                <a:cubicBezTo>
                  <a:pt x="3032145" y="791823"/>
                  <a:pt x="3027143" y="811148"/>
                  <a:pt x="3021029" y="807370"/>
                </a:cubicBezTo>
                <a:cubicBezTo>
                  <a:pt x="3014914" y="803591"/>
                  <a:pt x="2986654" y="761350"/>
                  <a:pt x="2958227" y="713501"/>
                </a:cubicBezTo>
                <a:cubicBezTo>
                  <a:pt x="2858831" y="546192"/>
                  <a:pt x="2720480" y="466420"/>
                  <a:pt x="2532138" y="467822"/>
                </a:cubicBezTo>
                <a:cubicBezTo>
                  <a:pt x="2409587" y="468734"/>
                  <a:pt x="2244068" y="487857"/>
                  <a:pt x="2212995" y="504693"/>
                </a:cubicBezTo>
                <a:cubicBezTo>
                  <a:pt x="2121415" y="554313"/>
                  <a:pt x="2036112" y="709263"/>
                  <a:pt x="1964784" y="955559"/>
                </a:cubicBezTo>
                <a:cubicBezTo>
                  <a:pt x="1867410" y="1291792"/>
                  <a:pt x="1872641" y="1260205"/>
                  <a:pt x="1880128" y="1466791"/>
                </a:cubicBezTo>
                <a:cubicBezTo>
                  <a:pt x="1885861" y="1624951"/>
                  <a:pt x="1883087" y="1673489"/>
                  <a:pt x="1863789" y="1752706"/>
                </a:cubicBezTo>
                <a:cubicBezTo>
                  <a:pt x="1837681" y="1859881"/>
                  <a:pt x="1746324" y="2040415"/>
                  <a:pt x="1721260" y="2034364"/>
                </a:cubicBezTo>
                <a:cubicBezTo>
                  <a:pt x="1712315" y="2032205"/>
                  <a:pt x="1663008" y="2015545"/>
                  <a:pt x="1611692" y="1997341"/>
                </a:cubicBezTo>
                <a:cubicBezTo>
                  <a:pt x="1511061" y="1961645"/>
                  <a:pt x="1485341" y="1933903"/>
                  <a:pt x="1483259" y="1858815"/>
                </a:cubicBezTo>
                <a:cubicBezTo>
                  <a:pt x="1482634" y="1836257"/>
                  <a:pt x="1465792" y="1796449"/>
                  <a:pt x="1444351" y="1766850"/>
                </a:cubicBezTo>
                <a:cubicBezTo>
                  <a:pt x="1423558" y="1738146"/>
                  <a:pt x="1406545" y="1708816"/>
                  <a:pt x="1406545" y="1701672"/>
                </a:cubicBezTo>
                <a:cubicBezTo>
                  <a:pt x="1406545" y="1694527"/>
                  <a:pt x="1432568" y="1656733"/>
                  <a:pt x="1464374" y="1617684"/>
                </a:cubicBezTo>
                <a:cubicBezTo>
                  <a:pt x="1548507" y="1514391"/>
                  <a:pt x="1578022" y="1463293"/>
                  <a:pt x="1602818" y="1377998"/>
                </a:cubicBezTo>
                <a:cubicBezTo>
                  <a:pt x="1614965" y="1336213"/>
                  <a:pt x="1630960" y="1281948"/>
                  <a:pt x="1638363" y="1257409"/>
                </a:cubicBezTo>
                <a:cubicBezTo>
                  <a:pt x="1645765" y="1232869"/>
                  <a:pt x="1658920" y="1169929"/>
                  <a:pt x="1667594" y="1117541"/>
                </a:cubicBezTo>
                <a:cubicBezTo>
                  <a:pt x="1676269" y="1065154"/>
                  <a:pt x="1693290" y="969155"/>
                  <a:pt x="1705420" y="904211"/>
                </a:cubicBezTo>
                <a:cubicBezTo>
                  <a:pt x="1729999" y="772611"/>
                  <a:pt x="1725499" y="673750"/>
                  <a:pt x="1691979" y="608930"/>
                </a:cubicBezTo>
                <a:cubicBezTo>
                  <a:pt x="1666033" y="558755"/>
                  <a:pt x="1541965" y="436862"/>
                  <a:pt x="1489095" y="409602"/>
                </a:cubicBezTo>
                <a:cubicBezTo>
                  <a:pt x="1468140" y="398797"/>
                  <a:pt x="1421036" y="371081"/>
                  <a:pt x="1384418" y="348011"/>
                </a:cubicBezTo>
                <a:cubicBezTo>
                  <a:pt x="1243930" y="259497"/>
                  <a:pt x="1057321" y="251354"/>
                  <a:pt x="928009" y="328094"/>
                </a:cubicBezTo>
                <a:cubicBezTo>
                  <a:pt x="758387" y="428756"/>
                  <a:pt x="605930" y="600691"/>
                  <a:pt x="551362" y="752861"/>
                </a:cubicBezTo>
                <a:cubicBezTo>
                  <a:pt x="518267" y="845150"/>
                  <a:pt x="492145" y="991908"/>
                  <a:pt x="492145" y="1085549"/>
                </a:cubicBezTo>
                <a:cubicBezTo>
                  <a:pt x="492145" y="1145011"/>
                  <a:pt x="487241" y="1167505"/>
                  <a:pt x="473095" y="1172934"/>
                </a:cubicBezTo>
                <a:cubicBezTo>
                  <a:pt x="443807" y="1184172"/>
                  <a:pt x="449791" y="1259047"/>
                  <a:pt x="487505" y="1353256"/>
                </a:cubicBezTo>
                <a:cubicBezTo>
                  <a:pt x="519194" y="1432414"/>
                  <a:pt x="520280" y="1442337"/>
                  <a:pt x="508012" y="1540715"/>
                </a:cubicBezTo>
                <a:cubicBezTo>
                  <a:pt x="500888" y="1597847"/>
                  <a:pt x="485354" y="1700312"/>
                  <a:pt x="473494" y="1768416"/>
                </a:cubicBezTo>
                <a:lnTo>
                  <a:pt x="451929" y="1892241"/>
                </a:lnTo>
                <a:lnTo>
                  <a:pt x="391749" y="1892241"/>
                </a:lnTo>
                <a:cubicBezTo>
                  <a:pt x="291494" y="1892241"/>
                  <a:pt x="220804" y="1924312"/>
                  <a:pt x="149790" y="2002013"/>
                </a:cubicBezTo>
                <a:cubicBezTo>
                  <a:pt x="44925" y="2116752"/>
                  <a:pt x="32366" y="2157093"/>
                  <a:pt x="27797" y="2393891"/>
                </a:cubicBezTo>
                <a:cubicBezTo>
                  <a:pt x="24038" y="2588667"/>
                  <a:pt x="16494" y="2708478"/>
                  <a:pt x="3496" y="2779799"/>
                </a:cubicBezTo>
                <a:cubicBezTo>
                  <a:pt x="0" y="2798989"/>
                  <a:pt x="10839" y="2845137"/>
                  <a:pt x="29190" y="2889191"/>
                </a:cubicBezTo>
                <a:cubicBezTo>
                  <a:pt x="46885" y="2931670"/>
                  <a:pt x="74724" y="3048096"/>
                  <a:pt x="92098" y="3152278"/>
                </a:cubicBezTo>
                <a:cubicBezTo>
                  <a:pt x="109239" y="3255066"/>
                  <a:pt x="140539" y="3405702"/>
                  <a:pt x="161654" y="3487024"/>
                </a:cubicBezTo>
                <a:cubicBezTo>
                  <a:pt x="187231" y="3585530"/>
                  <a:pt x="197941" y="3652442"/>
                  <a:pt x="193742" y="3687487"/>
                </a:cubicBezTo>
                <a:cubicBezTo>
                  <a:pt x="188728" y="3729337"/>
                  <a:pt x="194045" y="3750094"/>
                  <a:pt x="219750" y="3789023"/>
                </a:cubicBezTo>
                <a:lnTo>
                  <a:pt x="252061" y="3837954"/>
                </a:lnTo>
                <a:lnTo>
                  <a:pt x="214476" y="3928723"/>
                </a:lnTo>
                <a:cubicBezTo>
                  <a:pt x="182958" y="4004841"/>
                  <a:pt x="176774" y="4037427"/>
                  <a:pt x="176166" y="4130616"/>
                </a:cubicBezTo>
                <a:lnTo>
                  <a:pt x="175440" y="4241741"/>
                </a:lnTo>
                <a:lnTo>
                  <a:pt x="5493713" y="4241741"/>
                </a:lnTo>
                <a:lnTo>
                  <a:pt x="5502449" y="4190031"/>
                </a:lnTo>
                <a:cubicBezTo>
                  <a:pt x="5521171" y="4079216"/>
                  <a:pt x="5511910" y="4032657"/>
                  <a:pt x="5451955" y="3936177"/>
                </a:cubicBezTo>
                <a:cubicBezTo>
                  <a:pt x="5436502" y="3911309"/>
                  <a:pt x="5420026" y="3862999"/>
                  <a:pt x="5415341" y="3828823"/>
                </a:cubicBezTo>
                <a:cubicBezTo>
                  <a:pt x="5410657" y="3794646"/>
                  <a:pt x="5400138" y="3748193"/>
                  <a:pt x="5391966" y="3725593"/>
                </a:cubicBezTo>
                <a:cubicBezTo>
                  <a:pt x="5378621" y="3688689"/>
                  <a:pt x="5380573" y="3679504"/>
                  <a:pt x="5411126" y="3635415"/>
                </a:cubicBezTo>
                <a:cubicBezTo>
                  <a:pt x="5454498" y="3572830"/>
                  <a:pt x="5454095" y="3537348"/>
                  <a:pt x="5407936" y="3354270"/>
                </a:cubicBezTo>
                <a:cubicBezTo>
                  <a:pt x="5353816" y="3139613"/>
                  <a:pt x="5352263" y="3148273"/>
                  <a:pt x="5451878" y="3109130"/>
                </a:cubicBezTo>
                <a:cubicBezTo>
                  <a:pt x="5532400" y="3077490"/>
                  <a:pt x="5538030" y="3076950"/>
                  <a:pt x="5595618" y="3095366"/>
                </a:cubicBezTo>
                <a:cubicBezTo>
                  <a:pt x="5654700" y="3114260"/>
                  <a:pt x="5657627" y="3113833"/>
                  <a:pt x="5801174" y="3065362"/>
                </a:cubicBezTo>
                <a:cubicBezTo>
                  <a:pt x="5940996" y="3018149"/>
                  <a:pt x="5947807" y="3014168"/>
                  <a:pt x="5972195" y="2965391"/>
                </a:cubicBezTo>
                <a:cubicBezTo>
                  <a:pt x="5993007" y="2923767"/>
                  <a:pt x="5997573" y="2889358"/>
                  <a:pt x="5997472" y="2774891"/>
                </a:cubicBezTo>
                <a:cubicBezTo>
                  <a:pt x="5997402" y="2695108"/>
                  <a:pt x="5990944" y="2621160"/>
                  <a:pt x="5982415" y="2602477"/>
                </a:cubicBezTo>
                <a:cubicBezTo>
                  <a:pt x="5974200" y="2584485"/>
                  <a:pt x="5940591" y="2547337"/>
                  <a:pt x="5907728" y="2519927"/>
                </a:cubicBezTo>
                <a:cubicBezTo>
                  <a:pt x="5814368" y="2442061"/>
                  <a:pt x="5673745" y="2297711"/>
                  <a:pt x="5673745" y="2279743"/>
                </a:cubicBezTo>
                <a:cubicBezTo>
                  <a:pt x="5673745" y="2270806"/>
                  <a:pt x="5647300" y="2224873"/>
                  <a:pt x="5614980" y="2177670"/>
                </a:cubicBezTo>
                <a:cubicBezTo>
                  <a:pt x="5563479" y="2102456"/>
                  <a:pt x="5430975" y="1848434"/>
                  <a:pt x="5391686" y="1749598"/>
                </a:cubicBezTo>
                <a:cubicBezTo>
                  <a:pt x="5384101" y="1730517"/>
                  <a:pt x="5363023" y="1704275"/>
                  <a:pt x="5344845" y="1691282"/>
                </a:cubicBezTo>
                <a:cubicBezTo>
                  <a:pt x="5305882" y="1663433"/>
                  <a:pt x="5118753" y="1597456"/>
                  <a:pt x="4998303" y="1569101"/>
                </a:cubicBezTo>
                <a:cubicBezTo>
                  <a:pt x="4898742" y="1545663"/>
                  <a:pt x="4860945" y="1509042"/>
                  <a:pt x="4860945" y="1436014"/>
                </a:cubicBezTo>
                <a:cubicBezTo>
                  <a:pt x="4860945" y="1409547"/>
                  <a:pt x="4847027" y="1365269"/>
                  <a:pt x="4828550" y="1332951"/>
                </a:cubicBezTo>
                <a:cubicBezTo>
                  <a:pt x="4800088" y="1283171"/>
                  <a:pt x="4797825" y="1270805"/>
                  <a:pt x="4809912" y="1231110"/>
                </a:cubicBezTo>
                <a:cubicBezTo>
                  <a:pt x="4817478" y="1206260"/>
                  <a:pt x="4846188" y="1158677"/>
                  <a:pt x="4873712" y="1125369"/>
                </a:cubicBezTo>
                <a:cubicBezTo>
                  <a:pt x="4901236" y="1092061"/>
                  <a:pt x="4933220" y="1034786"/>
                  <a:pt x="4944787" y="998092"/>
                </a:cubicBezTo>
                <a:cubicBezTo>
                  <a:pt x="4961085" y="946388"/>
                  <a:pt x="4973720" y="928392"/>
                  <a:pt x="5000932" y="918120"/>
                </a:cubicBezTo>
                <a:cubicBezTo>
                  <a:pt x="5040269" y="903272"/>
                  <a:pt x="5055472" y="870527"/>
                  <a:pt x="5077966" y="752203"/>
                </a:cubicBezTo>
                <a:cubicBezTo>
                  <a:pt x="5091624" y="680360"/>
                  <a:pt x="5090851" y="670134"/>
                  <a:pt x="5070022" y="647118"/>
                </a:cubicBezTo>
                <a:cubicBezTo>
                  <a:pt x="5047926" y="622703"/>
                  <a:pt x="5047870" y="617707"/>
                  <a:pt x="5068692" y="529384"/>
                </a:cubicBezTo>
                <a:cubicBezTo>
                  <a:pt x="5086589" y="453470"/>
                  <a:pt x="5087918" y="425403"/>
                  <a:pt x="5076202" y="370774"/>
                </a:cubicBezTo>
                <a:cubicBezTo>
                  <a:pt x="5063231" y="310296"/>
                  <a:pt x="5052822" y="296235"/>
                  <a:pt x="4959029" y="212495"/>
                </a:cubicBezTo>
                <a:cubicBezTo>
                  <a:pt x="4902413" y="161948"/>
                  <a:pt x="4844021" y="108333"/>
                  <a:pt x="4829269" y="93350"/>
                </a:cubicBezTo>
                <a:cubicBezTo>
                  <a:pt x="4761679" y="24705"/>
                  <a:pt x="4705672" y="0"/>
                  <a:pt x="4619645" y="883"/>
                </a:cubicBezTo>
                <a:cubicBezTo>
                  <a:pt x="4563321" y="1462"/>
                  <a:pt x="4524033" y="9287"/>
                  <a:pt x="4495980" y="25516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59000"/>
                </a:schemeClr>
              </a:gs>
              <a:gs pos="35000">
                <a:schemeClr val="bg1">
                  <a:alpha val="65000"/>
                </a:schemeClr>
              </a:gs>
              <a:gs pos="86000">
                <a:srgbClr val="ED5F31">
                  <a:alpha val="0"/>
                </a:srgbClr>
              </a:gs>
            </a:gsLst>
            <a:path path="circle">
              <a:fillToRect l="50000" t="-80000" r="50000" b="18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3756E7EB-3635-4769-9490-13E149005467}"/>
              </a:ext>
            </a:extLst>
          </p:cNvPr>
          <p:cNvGrpSpPr/>
          <p:nvPr/>
        </p:nvGrpSpPr>
        <p:grpSpPr>
          <a:xfrm>
            <a:off x="970023" y="2557134"/>
            <a:ext cx="1569660" cy="695047"/>
            <a:chOff x="970023" y="2557134"/>
            <a:chExt cx="1569660" cy="695047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9D2314EB-9AAC-4204-8A69-C3261E00EA9A}"/>
                </a:ext>
              </a:extLst>
            </p:cNvPr>
            <p:cNvSpPr txBox="1"/>
            <p:nvPr/>
          </p:nvSpPr>
          <p:spPr>
            <a:xfrm>
              <a:off x="970023" y="2605850"/>
              <a:ext cx="156966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+mj-ea"/>
                  <a:ea typeface="+mj-ea"/>
                </a:rPr>
                <a:t>客服部</a:t>
              </a:r>
            </a:p>
          </p:txBody>
        </p:sp>
        <p:sp>
          <p:nvSpPr>
            <p:cNvPr id="2240" name="椭圆 2239">
              <a:extLst>
                <a:ext uri="{FF2B5EF4-FFF2-40B4-BE49-F238E27FC236}">
                  <a16:creationId xmlns:a16="http://schemas.microsoft.com/office/drawing/2014/main" xmlns="" id="{3C33CC37-11F2-452C-ABFC-F720AABF3B3A}"/>
                </a:ext>
              </a:extLst>
            </p:cNvPr>
            <p:cNvSpPr/>
            <p:nvPr/>
          </p:nvSpPr>
          <p:spPr>
            <a:xfrm>
              <a:off x="985307" y="2557134"/>
              <a:ext cx="332375" cy="332375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alpha val="88000"/>
                  </a:schemeClr>
                </a:gs>
                <a:gs pos="35000">
                  <a:schemeClr val="accent2">
                    <a:alpha val="50000"/>
                  </a:schemeClr>
                </a:gs>
                <a:gs pos="82000">
                  <a:schemeClr val="accent2">
                    <a:alpha val="0"/>
                  </a:schemeClr>
                </a:gs>
              </a:gsLst>
              <a:lin ang="2700000" scaled="1"/>
              <a:tileRect/>
            </a:gradFill>
            <a:ln w="3175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32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D2CBED3F-95CF-44C4-883F-35E0BE351F39}"/>
              </a:ext>
            </a:extLst>
          </p:cNvPr>
          <p:cNvGrpSpPr/>
          <p:nvPr/>
        </p:nvGrpSpPr>
        <p:grpSpPr>
          <a:xfrm>
            <a:off x="8623248" y="2135327"/>
            <a:ext cx="2708795" cy="2918268"/>
            <a:chOff x="8623248" y="2135327"/>
            <a:chExt cx="2708795" cy="2918268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xmlns="" id="{B7B3D7B5-1B63-4296-B56C-E2B2F34C573C}"/>
                </a:ext>
              </a:extLst>
            </p:cNvPr>
            <p:cNvSpPr/>
            <p:nvPr/>
          </p:nvSpPr>
          <p:spPr>
            <a:xfrm>
              <a:off x="8782056" y="2938283"/>
              <a:ext cx="2549987" cy="2115312"/>
            </a:xfrm>
            <a:prstGeom prst="roundRect">
              <a:avLst>
                <a:gd name="adj" fmla="val 5428"/>
              </a:avLst>
            </a:prstGeom>
            <a:gradFill flip="none" rotWithShape="1">
              <a:gsLst>
                <a:gs pos="100000">
                  <a:schemeClr val="accent2">
                    <a:alpha val="75000"/>
                  </a:schemeClr>
                </a:gs>
                <a:gs pos="46000">
                  <a:schemeClr val="accent2">
                    <a:alpha val="0"/>
                  </a:schemeClr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83000">
                    <a:schemeClr val="bg2">
                      <a:alpha val="0"/>
                    </a:schemeClr>
                  </a:gs>
                  <a:gs pos="100000">
                    <a:schemeClr val="bg2">
                      <a:alpha val="56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9318AFEB-1717-4CA6-9ABA-558D78DCD3E8}"/>
                </a:ext>
              </a:extLst>
            </p:cNvPr>
            <p:cNvGrpSpPr/>
            <p:nvPr/>
          </p:nvGrpSpPr>
          <p:grpSpPr>
            <a:xfrm>
              <a:off x="8623248" y="2135327"/>
              <a:ext cx="2515771" cy="2443598"/>
              <a:chOff x="8558214" y="2135327"/>
              <a:chExt cx="2515771" cy="2443598"/>
            </a:xfrm>
          </p:grpSpPr>
          <p:sp>
            <p:nvSpPr>
              <p:cNvPr id="2241" name="文本框 2240">
                <a:extLst>
                  <a:ext uri="{FF2B5EF4-FFF2-40B4-BE49-F238E27FC236}">
                    <a16:creationId xmlns:a16="http://schemas.microsoft.com/office/drawing/2014/main" xmlns="" id="{9FEAB81C-4D5F-4DAB-AE42-80D2F3AF9FA5}"/>
                  </a:ext>
                </a:extLst>
              </p:cNvPr>
              <p:cNvSpPr txBox="1"/>
              <p:nvPr/>
            </p:nvSpPr>
            <p:spPr>
              <a:xfrm>
                <a:off x="8819967" y="3040042"/>
                <a:ext cx="2254018" cy="15388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</a:rPr>
                  <a:t>对于团队中的每一个人而言没有你我，只有我们。只有所有人都想着同一个目标前进</a:t>
                </a:r>
              </a:p>
            </p:txBody>
          </p:sp>
          <p:sp>
            <p:nvSpPr>
              <p:cNvPr id="87" name="文本框 86">
                <a:extLst>
                  <a:ext uri="{FF2B5EF4-FFF2-40B4-BE49-F238E27FC236}">
                    <a16:creationId xmlns:a16="http://schemas.microsoft.com/office/drawing/2014/main" xmlns="" id="{61464116-2E2E-4460-A006-7FF68CF87CEF}"/>
                  </a:ext>
                </a:extLst>
              </p:cNvPr>
              <p:cNvSpPr txBox="1"/>
              <p:nvPr/>
            </p:nvSpPr>
            <p:spPr>
              <a:xfrm>
                <a:off x="8558214" y="2251906"/>
                <a:ext cx="888791" cy="10479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5400" dirty="0">
                    <a:solidFill>
                      <a:schemeClr val="bg1"/>
                    </a:solidFill>
                  </a:rPr>
                  <a:t>“</a:t>
                </a:r>
                <a:endParaRPr lang="zh-CN" altLang="en-US" sz="5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8" name="文本框 87">
                <a:extLst>
                  <a:ext uri="{FF2B5EF4-FFF2-40B4-BE49-F238E27FC236}">
                    <a16:creationId xmlns:a16="http://schemas.microsoft.com/office/drawing/2014/main" xmlns="" id="{52717EA1-172D-4525-B663-EE61D8689340}"/>
                  </a:ext>
                </a:extLst>
              </p:cNvPr>
              <p:cNvSpPr txBox="1"/>
              <p:nvPr/>
            </p:nvSpPr>
            <p:spPr>
              <a:xfrm>
                <a:off x="8630933" y="2135327"/>
                <a:ext cx="888791" cy="10479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5400" dirty="0">
                    <a:ln>
                      <a:gradFill flip="none" rotWithShape="1">
                        <a:gsLst>
                          <a:gs pos="0">
                            <a:schemeClr val="bg1"/>
                          </a:gs>
                          <a:gs pos="19000">
                            <a:schemeClr val="bg1">
                              <a:alpha val="0"/>
                            </a:schemeClr>
                          </a:gs>
                        </a:gsLst>
                        <a:lin ang="5400000" scaled="1"/>
                        <a:tileRect/>
                      </a:gradFill>
                    </a:ln>
                    <a:noFill/>
                  </a:rPr>
                  <a:t>“</a:t>
                </a:r>
                <a:endParaRPr lang="zh-CN" altLang="en-US" sz="5400" dirty="0">
                  <a:ln>
                    <a:gradFill flip="none" rotWithShape="1">
                      <a:gsLst>
                        <a:gs pos="0">
                          <a:schemeClr val="bg1"/>
                        </a:gs>
                        <a:gs pos="19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  <a:tileRect/>
                    </a:gradFill>
                  </a:ln>
                  <a:noFill/>
                </a:endParaRPr>
              </a:p>
            </p:txBody>
          </p:sp>
        </p:grpSp>
      </p:grpSp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B6C77F24-2C00-41D2-B48C-420855B94C9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 radius="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9361" y="4102371"/>
            <a:ext cx="1372863" cy="1433662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0C5B92E7-DF87-453E-90DF-A51CB638ABB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 radius="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51313" y="446368"/>
            <a:ext cx="1371782" cy="1432533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B0E18263-BDE1-40EB-8E7A-D8F0204EAA11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2068351" y="1242945"/>
            <a:ext cx="6896945" cy="4595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812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10" fill="hold"/>
                                        <p:tgtEl>
                                          <p:spTgt spid="31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6" presetClass="emph" presetSubtype="0" decel="100000" fill="hold" nodeType="withEffect">
                                  <p:stCondLst>
                                    <p:cond delay="10"/>
                                  </p:stCondLst>
                                  <p:childTnLst>
                                    <p:animScale>
                                      <p:cBhvr>
                                        <p:cTn id="19" dur="750" fill="hold"/>
                                        <p:tgtEl>
                                          <p:spTgt spid="3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F42E434B-9CF3-4DAD-ABB5-A00F8468DCE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2"/>
              </a:gs>
              <a:gs pos="53000">
                <a:schemeClr val="accent2"/>
              </a:gs>
              <a:gs pos="100000">
                <a:schemeClr val="accent1"/>
              </a:gs>
            </a:gsLst>
            <a:path path="circle">
              <a:fillToRect l="50000" t="-80000" r="50000" b="180000"/>
            </a:path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9" name="图片 38">
            <a:extLst>
              <a:ext uri="{FF2B5EF4-FFF2-40B4-BE49-F238E27FC236}">
                <a16:creationId xmlns:a16="http://schemas.microsoft.com/office/drawing/2014/main" xmlns="" id="{690FD5B6-4BAD-4167-890C-59210E37E81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391" b="11278"/>
          <a:stretch/>
        </p:blipFill>
        <p:spPr>
          <a:xfrm>
            <a:off x="468905" y="-13005"/>
            <a:ext cx="11254191" cy="6871005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AE490FC1-4624-4AF0-8E36-965DB20D3B5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"/>
          <a:stretch/>
        </p:blipFill>
        <p:spPr>
          <a:xfrm>
            <a:off x="0" y="0"/>
            <a:ext cx="1923344" cy="2755630"/>
          </a:xfrm>
          <a:prstGeom prst="rect">
            <a:avLst/>
          </a:prstGeom>
        </p:spPr>
      </p:pic>
      <p:sp>
        <p:nvSpPr>
          <p:cNvPr id="2242" name="文本框 2241">
            <a:extLst>
              <a:ext uri="{FF2B5EF4-FFF2-40B4-BE49-F238E27FC236}">
                <a16:creationId xmlns:a16="http://schemas.microsoft.com/office/drawing/2014/main" xmlns="" id="{5608E6A7-76B2-44F2-AB11-5D94C20698D6}"/>
              </a:ext>
            </a:extLst>
          </p:cNvPr>
          <p:cNvSpPr txBox="1"/>
          <p:nvPr/>
        </p:nvSpPr>
        <p:spPr>
          <a:xfrm>
            <a:off x="632519" y="652188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gradFill>
                  <a:gsLst>
                    <a:gs pos="5000">
                      <a:schemeClr val="bg1">
                        <a:alpha val="50000"/>
                      </a:schemeClr>
                    </a:gs>
                    <a:gs pos="5000">
                      <a:schemeClr val="bg1">
                        <a:alpha val="0"/>
                      </a:schemeClr>
                    </a:gs>
                    <a:gs pos="40000">
                      <a:schemeClr val="bg1"/>
                    </a:gs>
                  </a:gsLst>
                  <a:lin ang="16200000" scaled="1"/>
                </a:gradFill>
                <a:latin typeface="励字侠义简繁" panose="02010604000000000000" pitchFamily="2" charset="-122"/>
                <a:ea typeface="励字侠义简繁" panose="02010604000000000000" pitchFamily="2" charset="-122"/>
              </a:rPr>
              <a:t>年度优秀员工</a:t>
            </a:r>
          </a:p>
        </p:txBody>
      </p:sp>
      <p:pic>
        <p:nvPicPr>
          <p:cNvPr id="68" name="图片 67">
            <a:extLst>
              <a:ext uri="{FF2B5EF4-FFF2-40B4-BE49-F238E27FC236}">
                <a16:creationId xmlns:a16="http://schemas.microsoft.com/office/drawing/2014/main" xmlns="" id="{58D25309-6852-4C54-88FD-C8DB1FDC427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59968" y="4370484"/>
            <a:ext cx="2032032" cy="2487516"/>
          </a:xfrm>
          <a:prstGeom prst="rect">
            <a:avLst/>
          </a:prstGeom>
        </p:spPr>
      </p:pic>
      <p:sp>
        <p:nvSpPr>
          <p:cNvPr id="64" name="椭圆 63">
            <a:extLst>
              <a:ext uri="{FF2B5EF4-FFF2-40B4-BE49-F238E27FC236}">
                <a16:creationId xmlns:a16="http://schemas.microsoft.com/office/drawing/2014/main" xmlns="" id="{87C5EAC8-4ECC-4C18-A953-B58DF992D66D}"/>
              </a:ext>
            </a:extLst>
          </p:cNvPr>
          <p:cNvSpPr/>
          <p:nvPr/>
        </p:nvSpPr>
        <p:spPr>
          <a:xfrm>
            <a:off x="848950" y="3139859"/>
            <a:ext cx="1093042" cy="1093042"/>
          </a:xfrm>
          <a:prstGeom prst="ellipse">
            <a:avLst/>
          </a:prstGeom>
          <a:gradFill>
            <a:gsLst>
              <a:gs pos="0">
                <a:schemeClr val="accent2"/>
              </a:gs>
              <a:gs pos="35000">
                <a:schemeClr val="accent2"/>
              </a:gs>
              <a:gs pos="100000">
                <a:schemeClr val="accent1"/>
              </a:gs>
            </a:gsLst>
            <a:path path="circle">
              <a:fillToRect l="50000" t="-80000" r="50000" b="18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4313EF1D-AF10-4E30-94DF-42A713FAF539}"/>
              </a:ext>
            </a:extLst>
          </p:cNvPr>
          <p:cNvSpPr/>
          <p:nvPr/>
        </p:nvSpPr>
        <p:spPr>
          <a:xfrm rot="18746970">
            <a:off x="4696825" y="4012188"/>
            <a:ext cx="1093042" cy="1093042"/>
          </a:xfrm>
          <a:prstGeom prst="ellipse">
            <a:avLst/>
          </a:prstGeom>
          <a:gradFill>
            <a:gsLst>
              <a:gs pos="0">
                <a:schemeClr val="accent2"/>
              </a:gs>
              <a:gs pos="43000">
                <a:schemeClr val="accent2"/>
              </a:gs>
              <a:gs pos="100000">
                <a:schemeClr val="accent1">
                  <a:alpha val="0"/>
                </a:schemeClr>
              </a:gs>
            </a:gsLst>
            <a:path path="circle">
              <a:fillToRect l="50000" t="-80000" r="50000" b="18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xmlns="" id="{7D30BC04-58A1-42FB-B3D1-2F19810F2929}"/>
              </a:ext>
            </a:extLst>
          </p:cNvPr>
          <p:cNvSpPr/>
          <p:nvPr/>
        </p:nvSpPr>
        <p:spPr>
          <a:xfrm rot="1164002">
            <a:off x="10120995" y="3133976"/>
            <a:ext cx="1095448" cy="1095448"/>
          </a:xfrm>
          <a:prstGeom prst="ellipse">
            <a:avLst/>
          </a:prstGeom>
          <a:gradFill>
            <a:gsLst>
              <a:gs pos="0">
                <a:schemeClr val="accent2"/>
              </a:gs>
              <a:gs pos="42000">
                <a:schemeClr val="accent2"/>
              </a:gs>
              <a:gs pos="100000">
                <a:schemeClr val="accent1">
                  <a:alpha val="0"/>
                </a:schemeClr>
              </a:gs>
            </a:gsLst>
            <a:path path="circle">
              <a:fillToRect l="50000" t="-80000" r="50000" b="18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022D4A1F-ED96-4A09-B353-19F04BDEABF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 radius="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9882" y="1514720"/>
            <a:ext cx="691678" cy="722310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xmlns="" id="{146B7BB2-2D19-413E-9EE3-669BDB8EED7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 radius="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51313" y="446368"/>
            <a:ext cx="1371782" cy="1432533"/>
          </a:xfrm>
          <a:prstGeom prst="rect">
            <a:avLst/>
          </a:prstGeom>
        </p:spPr>
      </p:pic>
      <p:pic>
        <p:nvPicPr>
          <p:cNvPr id="61" name="图片 60">
            <a:extLst>
              <a:ext uri="{FF2B5EF4-FFF2-40B4-BE49-F238E27FC236}">
                <a16:creationId xmlns:a16="http://schemas.microsoft.com/office/drawing/2014/main" xmlns="" id="{F84335C0-E7B6-498A-B7B6-8E5B11E35A72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4701456" y="1622609"/>
            <a:ext cx="2974852" cy="4411086"/>
          </a:xfrm>
          <a:prstGeom prst="rect">
            <a:avLst/>
          </a:prstGeom>
        </p:spPr>
      </p:pic>
      <p:pic>
        <p:nvPicPr>
          <p:cNvPr id="62" name="图片 61">
            <a:extLst>
              <a:ext uri="{FF2B5EF4-FFF2-40B4-BE49-F238E27FC236}">
                <a16:creationId xmlns:a16="http://schemas.microsoft.com/office/drawing/2014/main" xmlns="" id="{3992CA96-6EE6-4172-8539-78AECE1223BC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7716888" y="1379010"/>
            <a:ext cx="4270002" cy="4598573"/>
          </a:xfrm>
          <a:prstGeom prst="rect">
            <a:avLst/>
          </a:prstGeom>
        </p:spPr>
      </p:pic>
      <p:pic>
        <p:nvPicPr>
          <p:cNvPr id="63" name="图片 62">
            <a:extLst>
              <a:ext uri="{FF2B5EF4-FFF2-40B4-BE49-F238E27FC236}">
                <a16:creationId xmlns:a16="http://schemas.microsoft.com/office/drawing/2014/main" xmlns="" id="{E1A6EF5C-3DF3-4C37-905A-1B4AAD580B0C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937854" y="1083896"/>
            <a:ext cx="3048491" cy="4949799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E9D4BA7E-0E6F-4AE4-95A0-D5DE96111428}"/>
              </a:ext>
            </a:extLst>
          </p:cNvPr>
          <p:cNvGrpSpPr/>
          <p:nvPr/>
        </p:nvGrpSpPr>
        <p:grpSpPr>
          <a:xfrm>
            <a:off x="1917390" y="5842991"/>
            <a:ext cx="1100299" cy="430887"/>
            <a:chOff x="1917390" y="5842991"/>
            <a:chExt cx="1100299" cy="430887"/>
          </a:xfrm>
        </p:grpSpPr>
        <p:sp>
          <p:nvSpPr>
            <p:cNvPr id="59" name="矩形: 圆角 58">
              <a:extLst>
                <a:ext uri="{FF2B5EF4-FFF2-40B4-BE49-F238E27FC236}">
                  <a16:creationId xmlns:a16="http://schemas.microsoft.com/office/drawing/2014/main" xmlns="" id="{E3E683D5-E9C7-408E-93E5-81B39EF846B4}"/>
                </a:ext>
              </a:extLst>
            </p:cNvPr>
            <p:cNvSpPr/>
            <p:nvPr/>
          </p:nvSpPr>
          <p:spPr>
            <a:xfrm>
              <a:off x="1958101" y="5923386"/>
              <a:ext cx="1022686" cy="32709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alpha val="0"/>
                  </a:schemeClr>
                </a:gs>
                <a:gs pos="35000">
                  <a:schemeClr val="accent2">
                    <a:alpha val="0"/>
                  </a:schemeClr>
                </a:gs>
                <a:gs pos="100000">
                  <a:schemeClr val="accent2">
                    <a:alpha val="85000"/>
                  </a:schemeClr>
                </a:gs>
              </a:gsLst>
              <a:path path="circle">
                <a:fillToRect l="50000" t="-80000" r="50000" b="180000"/>
              </a:path>
            </a:gradFill>
            <a:ln w="3175">
              <a:gradFill flip="none" rotWithShape="1">
                <a:gsLst>
                  <a:gs pos="0">
                    <a:schemeClr val="bg1">
                      <a:alpha val="85000"/>
                    </a:schemeClr>
                  </a:gs>
                  <a:gs pos="7000">
                    <a:schemeClr val="bg1">
                      <a:alpha val="0"/>
                    </a:schemeClr>
                  </a:gs>
                  <a:gs pos="93000">
                    <a:srgbClr val="FFFFFF">
                      <a:alpha val="0"/>
                    </a:srgbClr>
                  </a:gs>
                  <a:gs pos="100000">
                    <a:schemeClr val="bg1">
                      <a:alpha val="85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xmlns="" id="{512086A3-20CB-42EB-9C7D-4CA47A9282C5}"/>
                </a:ext>
              </a:extLst>
            </p:cNvPr>
            <p:cNvSpPr txBox="1"/>
            <p:nvPr/>
          </p:nvSpPr>
          <p:spPr>
            <a:xfrm>
              <a:off x="1917390" y="5842991"/>
              <a:ext cx="110029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</a:rPr>
                <a:t>设计部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8C729008-8F40-4A39-BFFD-02BFCFA3A832}"/>
              </a:ext>
            </a:extLst>
          </p:cNvPr>
          <p:cNvGrpSpPr/>
          <p:nvPr/>
        </p:nvGrpSpPr>
        <p:grpSpPr>
          <a:xfrm>
            <a:off x="5638733" y="5842991"/>
            <a:ext cx="1100299" cy="430887"/>
            <a:chOff x="5638733" y="5842991"/>
            <a:chExt cx="1100299" cy="430887"/>
          </a:xfrm>
        </p:grpSpPr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xmlns="" id="{BF718661-ED21-43C8-86C4-BF85640D8A3A}"/>
                </a:ext>
              </a:extLst>
            </p:cNvPr>
            <p:cNvSpPr/>
            <p:nvPr/>
          </p:nvSpPr>
          <p:spPr>
            <a:xfrm>
              <a:off x="5677539" y="5935121"/>
              <a:ext cx="1022686" cy="32709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alpha val="0"/>
                  </a:schemeClr>
                </a:gs>
                <a:gs pos="35000">
                  <a:schemeClr val="accent2">
                    <a:alpha val="0"/>
                  </a:schemeClr>
                </a:gs>
                <a:gs pos="100000">
                  <a:schemeClr val="accent2">
                    <a:alpha val="85000"/>
                  </a:schemeClr>
                </a:gs>
              </a:gsLst>
              <a:path path="circle">
                <a:fillToRect l="50000" t="-80000" r="50000" b="180000"/>
              </a:path>
            </a:gradFill>
            <a:ln w="3175">
              <a:gradFill flip="none" rotWithShape="1">
                <a:gsLst>
                  <a:gs pos="0">
                    <a:schemeClr val="bg1">
                      <a:alpha val="85000"/>
                    </a:schemeClr>
                  </a:gs>
                  <a:gs pos="7000">
                    <a:schemeClr val="bg1">
                      <a:alpha val="0"/>
                    </a:schemeClr>
                  </a:gs>
                  <a:gs pos="93000">
                    <a:srgbClr val="FFFFFF">
                      <a:alpha val="0"/>
                    </a:srgbClr>
                  </a:gs>
                  <a:gs pos="100000">
                    <a:schemeClr val="bg1">
                      <a:alpha val="85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xmlns="" id="{BC4CBEFB-1CBD-475B-B459-292D29449922}"/>
                </a:ext>
              </a:extLst>
            </p:cNvPr>
            <p:cNvSpPr txBox="1"/>
            <p:nvPr/>
          </p:nvSpPr>
          <p:spPr>
            <a:xfrm>
              <a:off x="5638733" y="5842991"/>
              <a:ext cx="110029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</a:rPr>
                <a:t>设计部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3E8B045C-845C-4EE4-A2F6-5EDA8C443940}"/>
              </a:ext>
            </a:extLst>
          </p:cNvPr>
          <p:cNvGrpSpPr/>
          <p:nvPr/>
        </p:nvGrpSpPr>
        <p:grpSpPr>
          <a:xfrm>
            <a:off x="9218177" y="5842991"/>
            <a:ext cx="1100299" cy="430887"/>
            <a:chOff x="9218177" y="5842991"/>
            <a:chExt cx="1100299" cy="430887"/>
          </a:xfrm>
        </p:grpSpPr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xmlns="" id="{C4A0334F-12DD-40F6-A058-914D0106E3C8}"/>
                </a:ext>
              </a:extLst>
            </p:cNvPr>
            <p:cNvSpPr/>
            <p:nvPr/>
          </p:nvSpPr>
          <p:spPr>
            <a:xfrm>
              <a:off x="9238809" y="5935121"/>
              <a:ext cx="1022686" cy="32709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alpha val="0"/>
                  </a:schemeClr>
                </a:gs>
                <a:gs pos="35000">
                  <a:schemeClr val="accent2">
                    <a:alpha val="0"/>
                  </a:schemeClr>
                </a:gs>
                <a:gs pos="100000">
                  <a:schemeClr val="accent2">
                    <a:alpha val="85000"/>
                  </a:schemeClr>
                </a:gs>
              </a:gsLst>
              <a:path path="circle">
                <a:fillToRect l="50000" t="-80000" r="50000" b="180000"/>
              </a:path>
            </a:gradFill>
            <a:ln w="3175">
              <a:gradFill flip="none" rotWithShape="1">
                <a:gsLst>
                  <a:gs pos="0">
                    <a:schemeClr val="bg1">
                      <a:alpha val="85000"/>
                    </a:schemeClr>
                  </a:gs>
                  <a:gs pos="7000">
                    <a:schemeClr val="bg1">
                      <a:alpha val="0"/>
                    </a:schemeClr>
                  </a:gs>
                  <a:gs pos="93000">
                    <a:srgbClr val="FFFFFF">
                      <a:alpha val="0"/>
                    </a:srgbClr>
                  </a:gs>
                  <a:gs pos="100000">
                    <a:schemeClr val="bg1">
                      <a:alpha val="85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xmlns="" id="{B21662F6-07D8-4B9B-969F-EA35ACC79CFD}"/>
                </a:ext>
              </a:extLst>
            </p:cNvPr>
            <p:cNvSpPr txBox="1"/>
            <p:nvPr/>
          </p:nvSpPr>
          <p:spPr>
            <a:xfrm>
              <a:off x="9218177" y="5842991"/>
              <a:ext cx="110029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</a:rPr>
                <a:t>运营部</a:t>
              </a:r>
            </a:p>
          </p:txBody>
        </p:sp>
      </p:grpSp>
      <p:sp>
        <p:nvSpPr>
          <p:cNvPr id="2243" name="椭圆 2242">
            <a:extLst>
              <a:ext uri="{FF2B5EF4-FFF2-40B4-BE49-F238E27FC236}">
                <a16:creationId xmlns:a16="http://schemas.microsoft.com/office/drawing/2014/main" xmlns="" id="{30A6A718-2615-4F29-A025-B15876F7D8C7}"/>
              </a:ext>
            </a:extLst>
          </p:cNvPr>
          <p:cNvSpPr/>
          <p:nvPr/>
        </p:nvSpPr>
        <p:spPr>
          <a:xfrm>
            <a:off x="3840202" y="925154"/>
            <a:ext cx="118921" cy="118921"/>
          </a:xfrm>
          <a:prstGeom prst="ellipse">
            <a:avLst/>
          </a:prstGeom>
          <a:gradFill>
            <a:gsLst>
              <a:gs pos="50000">
                <a:schemeClr val="bg1">
                  <a:alpha val="50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xmlns="" id="{BE75BDFE-026A-478D-B2D9-294AC31039A4}"/>
              </a:ext>
            </a:extLst>
          </p:cNvPr>
          <p:cNvCxnSpPr>
            <a:cxnSpLocks/>
          </p:cNvCxnSpPr>
          <p:nvPr/>
        </p:nvCxnSpPr>
        <p:spPr>
          <a:xfrm>
            <a:off x="3080964" y="1762761"/>
            <a:ext cx="0" cy="1519386"/>
          </a:xfrm>
          <a:prstGeom prst="line">
            <a:avLst/>
          </a:prstGeom>
          <a:ln>
            <a:solidFill>
              <a:schemeClr val="tx2"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3C8A682A-8281-48C2-BF6E-3CD9819125B2}"/>
              </a:ext>
            </a:extLst>
          </p:cNvPr>
          <p:cNvSpPr txBox="1"/>
          <p:nvPr/>
        </p:nvSpPr>
        <p:spPr>
          <a:xfrm>
            <a:off x="3017689" y="1819395"/>
            <a:ext cx="738664" cy="14773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方静言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CC045212-39AE-42E8-B5BA-6809123BC27F}"/>
              </a:ext>
            </a:extLst>
          </p:cNvPr>
          <p:cNvGrpSpPr/>
          <p:nvPr/>
        </p:nvGrpSpPr>
        <p:grpSpPr>
          <a:xfrm>
            <a:off x="4673869" y="1759178"/>
            <a:ext cx="738664" cy="1537545"/>
            <a:chOff x="4673869" y="1759178"/>
            <a:chExt cx="738664" cy="1537545"/>
          </a:xfrm>
        </p:grpSpPr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xmlns="" id="{13477B74-B4E2-4B88-BB66-872F154BCE8E}"/>
                </a:ext>
              </a:extLst>
            </p:cNvPr>
            <p:cNvCxnSpPr>
              <a:cxnSpLocks/>
            </p:cNvCxnSpPr>
            <p:nvPr/>
          </p:nvCxnSpPr>
          <p:spPr>
            <a:xfrm>
              <a:off x="5373719" y="1759178"/>
              <a:ext cx="0" cy="1519386"/>
            </a:xfrm>
            <a:prstGeom prst="line">
              <a:avLst/>
            </a:prstGeom>
            <a:ln>
              <a:solidFill>
                <a:schemeClr val="tx2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9D9A856A-14AD-42CA-A4E1-1102C31B4E85}"/>
                </a:ext>
              </a:extLst>
            </p:cNvPr>
            <p:cNvSpPr txBox="1"/>
            <p:nvPr/>
          </p:nvSpPr>
          <p:spPr>
            <a:xfrm>
              <a:off x="4673869" y="1819395"/>
              <a:ext cx="738664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+mj-ea"/>
                  <a:ea typeface="+mj-ea"/>
                </a:rPr>
                <a:t>张弘启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9CD9BCA0-9DD4-4A8D-92D0-94F683C03CDA}"/>
              </a:ext>
            </a:extLst>
          </p:cNvPr>
          <p:cNvGrpSpPr/>
          <p:nvPr/>
        </p:nvGrpSpPr>
        <p:grpSpPr>
          <a:xfrm>
            <a:off x="8264193" y="1759178"/>
            <a:ext cx="738664" cy="1537545"/>
            <a:chOff x="8264193" y="1759178"/>
            <a:chExt cx="738664" cy="1537545"/>
          </a:xfrm>
        </p:grpSpPr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xmlns="" id="{4C7749DE-E86B-4D76-898D-29CB9197DFBA}"/>
                </a:ext>
              </a:extLst>
            </p:cNvPr>
            <p:cNvCxnSpPr>
              <a:cxnSpLocks/>
            </p:cNvCxnSpPr>
            <p:nvPr/>
          </p:nvCxnSpPr>
          <p:spPr>
            <a:xfrm>
              <a:off x="8937560" y="1759178"/>
              <a:ext cx="0" cy="1519386"/>
            </a:xfrm>
            <a:prstGeom prst="line">
              <a:avLst/>
            </a:prstGeom>
            <a:ln>
              <a:solidFill>
                <a:schemeClr val="tx2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xmlns="" id="{A08054BE-EDA0-489F-971E-F8753E4264CA}"/>
                </a:ext>
              </a:extLst>
            </p:cNvPr>
            <p:cNvSpPr txBox="1"/>
            <p:nvPr/>
          </p:nvSpPr>
          <p:spPr>
            <a:xfrm>
              <a:off x="8264193" y="1819395"/>
              <a:ext cx="738664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+mj-ea"/>
                  <a:ea typeface="+mj-ea"/>
                </a:rPr>
                <a:t>徐俊益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29480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3" dur="1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" presetID="6" presetClass="emph" presetSubtype="0" decel="100000" fill="hold" nodeType="withEffect">
                                      <p:stCondLst>
                                        <p:cond delay="1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75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4" dur="1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decel="100000" fill="hold" nodeType="withEffect">
                                      <p:stCondLst>
                                        <p:cond delay="1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75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6" presetClass="emph" presetSubtype="0" decel="100000" fill="hold" nodeType="withEffect">
                                      <p:stCondLst>
                                        <p:cond delay="10"/>
                                      </p:stCondLst>
                                      <p:childTnLst>
                                        <p:animScale>
                                          <p:cBhvr>
                                            <p:cTn id="37" dur="7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nodeType="withEffect" p14:presetBounceEnd="81000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40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41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nodeType="withEffect" p14:presetBounceEnd="81000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44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45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nodeType="withEffect" p14:presetBounceEnd="81000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48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49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3" dur="1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" presetID="6" presetClass="emph" presetSubtype="0" decel="100000" fill="hold" nodeType="withEffect">
                                      <p:stCondLst>
                                        <p:cond delay="1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75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4" dur="1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decel="100000" fill="hold" nodeType="withEffect">
                                      <p:stCondLst>
                                        <p:cond delay="1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75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6" presetClass="emph" presetSubtype="0" decel="100000" fill="hold" nodeType="withEffect">
                                      <p:stCondLst>
                                        <p:cond delay="10"/>
                                      </p:stCondLst>
                                      <p:childTnLst>
                                        <p:animScale>
                                          <p:cBhvr>
                                            <p:cTn id="37" dur="7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6DC9078E-9848-493D-8116-C0085B74223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2"/>
              </a:gs>
              <a:gs pos="53000">
                <a:schemeClr val="accent2"/>
              </a:gs>
              <a:gs pos="100000">
                <a:schemeClr val="accent1"/>
              </a:gs>
            </a:gsLst>
            <a:path path="circle">
              <a:fillToRect l="50000" t="-80000" r="50000" b="180000"/>
            </a:path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梯形 79">
            <a:extLst>
              <a:ext uri="{FF2B5EF4-FFF2-40B4-BE49-F238E27FC236}">
                <a16:creationId xmlns:a16="http://schemas.microsoft.com/office/drawing/2014/main" xmlns="" id="{B9DADD83-72A8-46F4-A372-B948D09ABFA4}"/>
              </a:ext>
            </a:extLst>
          </p:cNvPr>
          <p:cNvSpPr/>
          <p:nvPr/>
        </p:nvSpPr>
        <p:spPr>
          <a:xfrm>
            <a:off x="237246" y="3298240"/>
            <a:ext cx="11717509" cy="2546619"/>
          </a:xfrm>
          <a:prstGeom prst="trapezoid">
            <a:avLst>
              <a:gd name="adj" fmla="val 87845"/>
            </a:avLst>
          </a:prstGeom>
          <a:gradFill flip="none" rotWithShape="1">
            <a:gsLst>
              <a:gs pos="0">
                <a:schemeClr val="accent2">
                  <a:alpha val="5000"/>
                </a:schemeClr>
              </a:gs>
              <a:gs pos="48000">
                <a:schemeClr val="accent2">
                  <a:alpha val="26000"/>
                </a:schemeClr>
              </a:gs>
              <a:gs pos="100000">
                <a:schemeClr val="accent2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AE490FC1-4624-4AF0-8E36-965DB20D3B5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"/>
          <a:stretch/>
        </p:blipFill>
        <p:spPr>
          <a:xfrm>
            <a:off x="0" y="0"/>
            <a:ext cx="1923344" cy="2755630"/>
          </a:xfrm>
          <a:prstGeom prst="rect">
            <a:avLst/>
          </a:prstGeom>
        </p:spPr>
      </p:pic>
      <p:sp>
        <p:nvSpPr>
          <p:cNvPr id="2242" name="文本框 2241">
            <a:extLst>
              <a:ext uri="{FF2B5EF4-FFF2-40B4-BE49-F238E27FC236}">
                <a16:creationId xmlns:a16="http://schemas.microsoft.com/office/drawing/2014/main" xmlns="" id="{5608E6A7-76B2-44F2-AB11-5D94C20698D6}"/>
              </a:ext>
            </a:extLst>
          </p:cNvPr>
          <p:cNvSpPr txBox="1"/>
          <p:nvPr/>
        </p:nvSpPr>
        <p:spPr>
          <a:xfrm>
            <a:off x="632519" y="652188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gradFill>
                  <a:gsLst>
                    <a:gs pos="5000">
                      <a:schemeClr val="bg1">
                        <a:alpha val="50000"/>
                      </a:schemeClr>
                    </a:gs>
                    <a:gs pos="5000">
                      <a:schemeClr val="bg1">
                        <a:alpha val="0"/>
                      </a:schemeClr>
                    </a:gs>
                    <a:gs pos="40000">
                      <a:schemeClr val="bg1"/>
                    </a:gs>
                  </a:gsLst>
                  <a:lin ang="16200000" scaled="1"/>
                </a:gradFill>
                <a:latin typeface="励字侠义简繁" panose="02010604000000000000" pitchFamily="2" charset="-122"/>
                <a:ea typeface="励字侠义简繁" panose="02010604000000000000" pitchFamily="2" charset="-122"/>
              </a:rPr>
              <a:t>幸运抽奖</a:t>
            </a:r>
          </a:p>
        </p:txBody>
      </p:sp>
      <p:sp>
        <p:nvSpPr>
          <p:cNvPr id="2243" name="椭圆 2242">
            <a:extLst>
              <a:ext uri="{FF2B5EF4-FFF2-40B4-BE49-F238E27FC236}">
                <a16:creationId xmlns:a16="http://schemas.microsoft.com/office/drawing/2014/main" xmlns="" id="{30A6A718-2615-4F29-A025-B15876F7D8C7}"/>
              </a:ext>
            </a:extLst>
          </p:cNvPr>
          <p:cNvSpPr/>
          <p:nvPr/>
        </p:nvSpPr>
        <p:spPr>
          <a:xfrm>
            <a:off x="2869029" y="925154"/>
            <a:ext cx="118921" cy="118921"/>
          </a:xfrm>
          <a:prstGeom prst="ellipse">
            <a:avLst/>
          </a:prstGeom>
          <a:gradFill>
            <a:gsLst>
              <a:gs pos="50000">
                <a:schemeClr val="bg1">
                  <a:alpha val="50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AA03AF48-23FE-4770-ACA0-40F0CC8162F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63624" y="-13005"/>
            <a:ext cx="2119334" cy="1893322"/>
          </a:xfrm>
          <a:prstGeom prst="rect">
            <a:avLst/>
          </a:prstGeom>
        </p:spPr>
      </p:pic>
      <p:grpSp>
        <p:nvGrpSpPr>
          <p:cNvPr id="82" name="组合 81">
            <a:extLst>
              <a:ext uri="{FF2B5EF4-FFF2-40B4-BE49-F238E27FC236}">
                <a16:creationId xmlns:a16="http://schemas.microsoft.com/office/drawing/2014/main" xmlns="" id="{17FEF59F-93C3-4EF4-8622-5A446A2D5F5B}"/>
              </a:ext>
            </a:extLst>
          </p:cNvPr>
          <p:cNvGrpSpPr/>
          <p:nvPr/>
        </p:nvGrpSpPr>
        <p:grpSpPr>
          <a:xfrm>
            <a:off x="3479880" y="2820766"/>
            <a:ext cx="2921904" cy="1190782"/>
            <a:chOff x="1459020" y="2857202"/>
            <a:chExt cx="4104682" cy="1672806"/>
          </a:xfrm>
        </p:grpSpPr>
        <p:sp>
          <p:nvSpPr>
            <p:cNvPr id="84" name="椭圆 83">
              <a:extLst>
                <a:ext uri="{FF2B5EF4-FFF2-40B4-BE49-F238E27FC236}">
                  <a16:creationId xmlns:a16="http://schemas.microsoft.com/office/drawing/2014/main" xmlns="" id="{CBED9CC9-CE7E-4F49-A5DE-13C84FF1441F}"/>
                </a:ext>
              </a:extLst>
            </p:cNvPr>
            <p:cNvSpPr/>
            <p:nvPr/>
          </p:nvSpPr>
          <p:spPr>
            <a:xfrm>
              <a:off x="1459020" y="2857202"/>
              <a:ext cx="4104682" cy="167280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80000">
                  <a:schemeClr val="accent2">
                    <a:alpha val="70000"/>
                  </a:schemeClr>
                </a:gs>
              </a:gsLst>
              <a:lin ang="5400000" scaled="1"/>
              <a:tileRect/>
            </a:gradFill>
            <a:ln w="6350">
              <a:gradFill>
                <a:gsLst>
                  <a:gs pos="82500">
                    <a:srgbClr val="FFFFFF">
                      <a:alpha val="30000"/>
                    </a:srgbClr>
                  </a:gs>
                  <a:gs pos="65000">
                    <a:schemeClr val="bg1">
                      <a:alpha val="0"/>
                    </a:schemeClr>
                  </a:gs>
                  <a:gs pos="100000">
                    <a:schemeClr val="bg1">
                      <a:alpha val="7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xmlns="" id="{EE36DC58-53A4-4714-8884-64A2C0688F99}"/>
                </a:ext>
              </a:extLst>
            </p:cNvPr>
            <p:cNvSpPr/>
            <p:nvPr/>
          </p:nvSpPr>
          <p:spPr>
            <a:xfrm>
              <a:off x="2130638" y="2857202"/>
              <a:ext cx="2761446" cy="1100435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80000">
                  <a:schemeClr val="accent2">
                    <a:alpha val="75000"/>
                  </a:schemeClr>
                </a:gs>
              </a:gsLst>
              <a:lin ang="5400000" scaled="1"/>
              <a:tileRect/>
            </a:gradFill>
            <a:ln w="6350">
              <a:gradFill>
                <a:gsLst>
                  <a:gs pos="82500">
                    <a:srgbClr val="FFFFFF">
                      <a:alpha val="30000"/>
                    </a:srgbClr>
                  </a:gs>
                  <a:gs pos="65000">
                    <a:schemeClr val="bg1">
                      <a:alpha val="0"/>
                    </a:schemeClr>
                  </a:gs>
                  <a:gs pos="100000">
                    <a:schemeClr val="bg1">
                      <a:alpha val="75000"/>
                    </a:schemeClr>
                  </a:gs>
                </a:gsLst>
                <a:lin ang="5400000" scaled="1"/>
              </a:gradFill>
            </a:ln>
            <a:effectLst>
              <a:outerShdw blurRad="292100" dist="304800" dir="5400000" algn="t" rotWithShape="0">
                <a:schemeClr val="accent2">
                  <a:alpha val="5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858F0F28-2C85-4C17-95FE-D08AA6CE88C7}"/>
              </a:ext>
            </a:extLst>
          </p:cNvPr>
          <p:cNvGrpSpPr/>
          <p:nvPr/>
        </p:nvGrpSpPr>
        <p:grpSpPr>
          <a:xfrm>
            <a:off x="7300780" y="2919050"/>
            <a:ext cx="2921904" cy="1295250"/>
            <a:chOff x="7300780" y="2919050"/>
            <a:chExt cx="2921904" cy="1295250"/>
          </a:xfrm>
        </p:grpSpPr>
        <p:sp>
          <p:nvSpPr>
            <p:cNvPr id="89" name="椭圆 88">
              <a:extLst>
                <a:ext uri="{FF2B5EF4-FFF2-40B4-BE49-F238E27FC236}">
                  <a16:creationId xmlns:a16="http://schemas.microsoft.com/office/drawing/2014/main" xmlns="" id="{86F45FE0-8A1F-4B47-A460-2DBA0C604BE8}"/>
                </a:ext>
              </a:extLst>
            </p:cNvPr>
            <p:cNvSpPr/>
            <p:nvPr/>
          </p:nvSpPr>
          <p:spPr>
            <a:xfrm>
              <a:off x="7300780" y="2919050"/>
              <a:ext cx="2921904" cy="129525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80000">
                  <a:schemeClr val="accent2">
                    <a:alpha val="70000"/>
                  </a:schemeClr>
                </a:gs>
              </a:gsLst>
              <a:lin ang="5400000" scaled="1"/>
              <a:tileRect/>
            </a:gradFill>
            <a:ln w="6350">
              <a:gradFill>
                <a:gsLst>
                  <a:gs pos="82500">
                    <a:srgbClr val="FFFFFF">
                      <a:alpha val="30000"/>
                    </a:srgbClr>
                  </a:gs>
                  <a:gs pos="65000">
                    <a:schemeClr val="bg1">
                      <a:alpha val="0"/>
                    </a:schemeClr>
                  </a:gs>
                  <a:gs pos="100000">
                    <a:schemeClr val="bg1">
                      <a:alpha val="7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xmlns="" id="{213798C9-F148-4F73-B6F5-630C92C72691}"/>
                </a:ext>
              </a:extLst>
            </p:cNvPr>
            <p:cNvSpPr/>
            <p:nvPr/>
          </p:nvSpPr>
          <p:spPr>
            <a:xfrm>
              <a:off x="7778869" y="2919050"/>
              <a:ext cx="1965726" cy="783341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74000">
                  <a:schemeClr val="accent2">
                    <a:alpha val="75000"/>
                  </a:schemeClr>
                </a:gs>
              </a:gsLst>
              <a:lin ang="5400000" scaled="1"/>
              <a:tileRect/>
            </a:gradFill>
            <a:ln w="6350">
              <a:gradFill>
                <a:gsLst>
                  <a:gs pos="82500">
                    <a:srgbClr val="FFFFFF">
                      <a:alpha val="30000"/>
                    </a:srgbClr>
                  </a:gs>
                  <a:gs pos="65000">
                    <a:schemeClr val="bg1">
                      <a:alpha val="0"/>
                    </a:schemeClr>
                  </a:gs>
                  <a:gs pos="100000">
                    <a:schemeClr val="bg1">
                      <a:alpha val="75000"/>
                    </a:schemeClr>
                  </a:gs>
                </a:gsLst>
                <a:lin ang="5400000" scaled="1"/>
              </a:gradFill>
            </a:ln>
            <a:effectLst>
              <a:outerShdw blurRad="292100" dist="304800" dir="5400000" algn="t" rotWithShape="0">
                <a:schemeClr val="accent2">
                  <a:alpha val="5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8B4415AA-480F-4A04-AA4C-0518B7A691B3}"/>
              </a:ext>
            </a:extLst>
          </p:cNvPr>
          <p:cNvGrpSpPr/>
          <p:nvPr/>
        </p:nvGrpSpPr>
        <p:grpSpPr>
          <a:xfrm>
            <a:off x="5710451" y="4733031"/>
            <a:ext cx="2921904" cy="1374470"/>
            <a:chOff x="5710451" y="4733031"/>
            <a:chExt cx="2921904" cy="1374470"/>
          </a:xfrm>
        </p:grpSpPr>
        <p:sp>
          <p:nvSpPr>
            <p:cNvPr id="94" name="椭圆 93">
              <a:extLst>
                <a:ext uri="{FF2B5EF4-FFF2-40B4-BE49-F238E27FC236}">
                  <a16:creationId xmlns:a16="http://schemas.microsoft.com/office/drawing/2014/main" xmlns="" id="{9927E26A-43CF-4D91-AB83-8FF97424B24A}"/>
                </a:ext>
              </a:extLst>
            </p:cNvPr>
            <p:cNvSpPr/>
            <p:nvPr/>
          </p:nvSpPr>
          <p:spPr>
            <a:xfrm>
              <a:off x="5710451" y="4733031"/>
              <a:ext cx="2921904" cy="137447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80000">
                  <a:schemeClr val="accent2">
                    <a:alpha val="70000"/>
                  </a:schemeClr>
                </a:gs>
              </a:gsLst>
              <a:lin ang="5400000" scaled="1"/>
              <a:tileRect/>
            </a:gradFill>
            <a:ln w="6350">
              <a:gradFill>
                <a:gsLst>
                  <a:gs pos="82500">
                    <a:srgbClr val="FFFFFF">
                      <a:alpha val="30000"/>
                    </a:srgbClr>
                  </a:gs>
                  <a:gs pos="65000">
                    <a:schemeClr val="bg1">
                      <a:alpha val="0"/>
                    </a:schemeClr>
                  </a:gs>
                  <a:gs pos="100000">
                    <a:schemeClr val="bg1">
                      <a:alpha val="7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xmlns="" id="{02062C0B-7CCC-4C37-A8CE-D49069756E82}"/>
                </a:ext>
              </a:extLst>
            </p:cNvPr>
            <p:cNvSpPr/>
            <p:nvPr/>
          </p:nvSpPr>
          <p:spPr>
            <a:xfrm>
              <a:off x="6188540" y="4840151"/>
              <a:ext cx="1965726" cy="783341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80000">
                  <a:schemeClr val="accent2">
                    <a:alpha val="75000"/>
                  </a:schemeClr>
                </a:gs>
              </a:gsLst>
              <a:lin ang="5400000" scaled="1"/>
              <a:tileRect/>
            </a:gradFill>
            <a:ln w="6350">
              <a:gradFill>
                <a:gsLst>
                  <a:gs pos="82500">
                    <a:srgbClr val="FFFFFF">
                      <a:alpha val="30000"/>
                    </a:srgbClr>
                  </a:gs>
                  <a:gs pos="65000">
                    <a:schemeClr val="bg1">
                      <a:alpha val="0"/>
                    </a:schemeClr>
                  </a:gs>
                  <a:gs pos="100000">
                    <a:schemeClr val="bg1">
                      <a:alpha val="75000"/>
                    </a:schemeClr>
                  </a:gs>
                </a:gsLst>
                <a:lin ang="5400000" scaled="1"/>
              </a:gradFill>
            </a:ln>
            <a:effectLst>
              <a:outerShdw blurRad="292100" dist="304800" dir="5400000" algn="t" rotWithShape="0">
                <a:schemeClr val="accent2">
                  <a:alpha val="5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EDA0691-9E23-4F0E-BEED-44A1CC7DA09E}"/>
              </a:ext>
            </a:extLst>
          </p:cNvPr>
          <p:cNvGrpSpPr/>
          <p:nvPr/>
        </p:nvGrpSpPr>
        <p:grpSpPr>
          <a:xfrm>
            <a:off x="1122635" y="4679881"/>
            <a:ext cx="2921904" cy="1374470"/>
            <a:chOff x="1122635" y="4679881"/>
            <a:chExt cx="2921904" cy="1374470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E18EAAAB-562B-4498-8085-E72654AAE7A8}"/>
                </a:ext>
              </a:extLst>
            </p:cNvPr>
            <p:cNvSpPr/>
            <p:nvPr/>
          </p:nvSpPr>
          <p:spPr>
            <a:xfrm>
              <a:off x="1122635" y="4679881"/>
              <a:ext cx="2921904" cy="137447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80000">
                  <a:schemeClr val="accent2">
                    <a:alpha val="70000"/>
                  </a:schemeClr>
                </a:gs>
              </a:gsLst>
              <a:lin ang="5400000" scaled="1"/>
              <a:tileRect/>
            </a:gradFill>
            <a:ln w="6350">
              <a:gradFill>
                <a:gsLst>
                  <a:gs pos="82500">
                    <a:srgbClr val="FFFFFF">
                      <a:alpha val="30000"/>
                    </a:srgbClr>
                  </a:gs>
                  <a:gs pos="65000">
                    <a:schemeClr val="bg1">
                      <a:alpha val="0"/>
                    </a:schemeClr>
                  </a:gs>
                  <a:gs pos="100000">
                    <a:schemeClr val="bg1">
                      <a:alpha val="7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C5D47D06-03BF-41B3-807C-92EA500AFD7F}"/>
                </a:ext>
              </a:extLst>
            </p:cNvPr>
            <p:cNvSpPr/>
            <p:nvPr/>
          </p:nvSpPr>
          <p:spPr>
            <a:xfrm>
              <a:off x="1600724" y="4774594"/>
              <a:ext cx="1965726" cy="783341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80000">
                  <a:schemeClr val="accent2">
                    <a:alpha val="75000"/>
                  </a:schemeClr>
                </a:gs>
              </a:gsLst>
              <a:lin ang="5400000" scaled="1"/>
              <a:tileRect/>
            </a:gradFill>
            <a:ln w="6350">
              <a:gradFill>
                <a:gsLst>
                  <a:gs pos="82500">
                    <a:srgbClr val="FFFFFF">
                      <a:alpha val="30000"/>
                    </a:srgbClr>
                  </a:gs>
                  <a:gs pos="65000">
                    <a:schemeClr val="bg1">
                      <a:alpha val="0"/>
                    </a:schemeClr>
                  </a:gs>
                  <a:gs pos="100000">
                    <a:schemeClr val="bg1">
                      <a:alpha val="75000"/>
                    </a:schemeClr>
                  </a:gs>
                </a:gsLst>
                <a:lin ang="5400000" scaled="1"/>
              </a:gradFill>
            </a:ln>
            <a:effectLst>
              <a:outerShdw blurRad="292100" dist="304800" dir="5400000" algn="t" rotWithShape="0">
                <a:schemeClr val="accent2">
                  <a:alpha val="5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122" name="图片 121">
            <a:extLst>
              <a:ext uri="{FF2B5EF4-FFF2-40B4-BE49-F238E27FC236}">
                <a16:creationId xmlns:a16="http://schemas.microsoft.com/office/drawing/2014/main" xmlns="" id="{68F6B7C6-7ADD-4A3E-A172-E24CCED56C9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94063" y="4137548"/>
            <a:ext cx="1965726" cy="1960414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38F3DB8B-0007-4ED6-8300-7E394B347C9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7724" b="62344"/>
          <a:stretch/>
        </p:blipFill>
        <p:spPr>
          <a:xfrm>
            <a:off x="0" y="5737693"/>
            <a:ext cx="1260335" cy="1120307"/>
          </a:xfrm>
          <a:prstGeom prst="rect">
            <a:avLst/>
          </a:prstGeom>
        </p:spPr>
      </p:pic>
      <p:grpSp>
        <p:nvGrpSpPr>
          <p:cNvPr id="2240" name="组合 2239">
            <a:extLst>
              <a:ext uri="{FF2B5EF4-FFF2-40B4-BE49-F238E27FC236}">
                <a16:creationId xmlns:a16="http://schemas.microsoft.com/office/drawing/2014/main" xmlns="" id="{E0A7A5F4-7943-40C7-A4C2-5A0190945EFA}"/>
              </a:ext>
            </a:extLst>
          </p:cNvPr>
          <p:cNvGrpSpPr/>
          <p:nvPr/>
        </p:nvGrpSpPr>
        <p:grpSpPr>
          <a:xfrm>
            <a:off x="1259970" y="2544760"/>
            <a:ext cx="553998" cy="1356859"/>
            <a:chOff x="1016635" y="2423255"/>
            <a:chExt cx="553998" cy="1356859"/>
          </a:xfrm>
        </p:grpSpPr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xmlns="" id="{838780B8-783B-476A-B989-5C00D94F1F26}"/>
                </a:ext>
              </a:extLst>
            </p:cNvPr>
            <p:cNvSpPr/>
            <p:nvPr/>
          </p:nvSpPr>
          <p:spPr>
            <a:xfrm>
              <a:off x="1031701" y="2423255"/>
              <a:ext cx="332375" cy="332375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alpha val="88000"/>
                  </a:schemeClr>
                </a:gs>
                <a:gs pos="35000">
                  <a:schemeClr val="accent2">
                    <a:alpha val="50000"/>
                  </a:schemeClr>
                </a:gs>
                <a:gs pos="82000">
                  <a:schemeClr val="accent2">
                    <a:alpha val="0"/>
                  </a:schemeClr>
                </a:gs>
              </a:gsLst>
              <a:lin ang="2700000" scaled="1"/>
              <a:tileRect/>
            </a:gradFill>
            <a:ln w="3175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32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xmlns="" id="{7CC9A12A-838D-44F7-B357-A34E69C4CFF5}"/>
                </a:ext>
              </a:extLst>
            </p:cNvPr>
            <p:cNvSpPr txBox="1"/>
            <p:nvPr/>
          </p:nvSpPr>
          <p:spPr>
            <a:xfrm>
              <a:off x="1016635" y="2456675"/>
              <a:ext cx="553998" cy="132343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品牌风扇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AD9012F3-CF8C-493B-A576-BA9A7D8FCEDD}"/>
              </a:ext>
            </a:extLst>
          </p:cNvPr>
          <p:cNvGrpSpPr/>
          <p:nvPr/>
        </p:nvGrpSpPr>
        <p:grpSpPr>
          <a:xfrm>
            <a:off x="5789096" y="1678321"/>
            <a:ext cx="553998" cy="1356859"/>
            <a:chOff x="5789096" y="1678321"/>
            <a:chExt cx="553998" cy="1356859"/>
          </a:xfrm>
        </p:grpSpPr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xmlns="" id="{F8457A2F-7CC3-403B-A1B1-2A14EDAE0B89}"/>
                </a:ext>
              </a:extLst>
            </p:cNvPr>
            <p:cNvSpPr/>
            <p:nvPr/>
          </p:nvSpPr>
          <p:spPr>
            <a:xfrm>
              <a:off x="5804162" y="1678321"/>
              <a:ext cx="332375" cy="332375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88000"/>
                  </a:schemeClr>
                </a:gs>
                <a:gs pos="35000">
                  <a:schemeClr val="accent1">
                    <a:alpha val="50000"/>
                  </a:schemeClr>
                </a:gs>
                <a:gs pos="82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 w="3175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32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xmlns="" id="{C084F77E-C3C0-4924-80FD-F67C4601A256}"/>
                </a:ext>
              </a:extLst>
            </p:cNvPr>
            <p:cNvSpPr txBox="1"/>
            <p:nvPr/>
          </p:nvSpPr>
          <p:spPr>
            <a:xfrm>
              <a:off x="5789096" y="1711741"/>
              <a:ext cx="553998" cy="132343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品牌耳机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DE48CBFF-3A6B-4AEB-ACDF-2A4C03755CDA}"/>
              </a:ext>
            </a:extLst>
          </p:cNvPr>
          <p:cNvGrpSpPr/>
          <p:nvPr/>
        </p:nvGrpSpPr>
        <p:grpSpPr>
          <a:xfrm>
            <a:off x="10163061" y="1866330"/>
            <a:ext cx="553998" cy="1356859"/>
            <a:chOff x="10163061" y="1866330"/>
            <a:chExt cx="553998" cy="1356859"/>
          </a:xfrm>
        </p:grpSpPr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xmlns="" id="{D9A2FB69-96B1-4511-A178-2894F9DD75A0}"/>
                </a:ext>
              </a:extLst>
            </p:cNvPr>
            <p:cNvSpPr/>
            <p:nvPr/>
          </p:nvSpPr>
          <p:spPr>
            <a:xfrm>
              <a:off x="10178127" y="1866330"/>
              <a:ext cx="332375" cy="332375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alpha val="88000"/>
                  </a:schemeClr>
                </a:gs>
                <a:gs pos="35000">
                  <a:schemeClr val="accent2">
                    <a:alpha val="50000"/>
                  </a:schemeClr>
                </a:gs>
                <a:gs pos="82000">
                  <a:schemeClr val="accent2">
                    <a:alpha val="0"/>
                  </a:schemeClr>
                </a:gs>
              </a:gsLst>
              <a:lin ang="2700000" scaled="1"/>
              <a:tileRect/>
            </a:gradFill>
            <a:ln w="3175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32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="" id="{F8606526-CFE4-4C77-BF2F-FB92A5908EA3}"/>
                </a:ext>
              </a:extLst>
            </p:cNvPr>
            <p:cNvSpPr txBox="1"/>
            <p:nvPr/>
          </p:nvSpPr>
          <p:spPr>
            <a:xfrm>
              <a:off x="10163061" y="1899750"/>
              <a:ext cx="553998" cy="132343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品牌台灯</a:t>
              </a:r>
            </a:p>
          </p:txBody>
        </p: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xmlns="" id="{0A1FF957-08BC-4B9A-9A59-9A0FACBFF269}"/>
              </a:ext>
            </a:extLst>
          </p:cNvPr>
          <p:cNvGrpSpPr/>
          <p:nvPr/>
        </p:nvGrpSpPr>
        <p:grpSpPr>
          <a:xfrm>
            <a:off x="8964240" y="4598311"/>
            <a:ext cx="553998" cy="1049083"/>
            <a:chOff x="1016635" y="2423255"/>
            <a:chExt cx="553998" cy="1049083"/>
          </a:xfrm>
        </p:grpSpPr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xmlns="" id="{91FC25E5-5137-4ADD-A310-39A098B3E83E}"/>
                </a:ext>
              </a:extLst>
            </p:cNvPr>
            <p:cNvSpPr/>
            <p:nvPr/>
          </p:nvSpPr>
          <p:spPr>
            <a:xfrm>
              <a:off x="1031701" y="2423255"/>
              <a:ext cx="332375" cy="332375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alpha val="88000"/>
                  </a:schemeClr>
                </a:gs>
                <a:gs pos="35000">
                  <a:schemeClr val="accent2">
                    <a:alpha val="50000"/>
                  </a:schemeClr>
                </a:gs>
                <a:gs pos="82000">
                  <a:schemeClr val="accent2">
                    <a:alpha val="0"/>
                  </a:schemeClr>
                </a:gs>
              </a:gsLst>
              <a:lin ang="2700000" scaled="1"/>
              <a:tileRect/>
            </a:gradFill>
            <a:ln w="3175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32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xmlns="" id="{2CB52D64-6930-4BB5-A280-54146BB6FF4B}"/>
                </a:ext>
              </a:extLst>
            </p:cNvPr>
            <p:cNvSpPr txBox="1"/>
            <p:nvPr/>
          </p:nvSpPr>
          <p:spPr>
            <a:xfrm>
              <a:off x="1016635" y="2456675"/>
              <a:ext cx="553998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无人机</a:t>
              </a:r>
            </a:p>
          </p:txBody>
        </p:sp>
      </p:grpSp>
      <p:pic>
        <p:nvPicPr>
          <p:cNvPr id="55" name="图片 54">
            <a:extLst>
              <a:ext uri="{FF2B5EF4-FFF2-40B4-BE49-F238E27FC236}">
                <a16:creationId xmlns:a16="http://schemas.microsoft.com/office/drawing/2014/main" xmlns="" id="{963F84DA-C867-4183-A5F8-2D34D6D1077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7625" y="2261571"/>
            <a:ext cx="1046414" cy="1046414"/>
          </a:xfrm>
          <a:prstGeom prst="rect">
            <a:avLst/>
          </a:prstGeom>
          <a:effectLst>
            <a:reflection blurRad="50800" stA="40000" endPos="12000" dist="25400" dir="5400000" sy="-100000" algn="bl" rotWithShape="0"/>
          </a:effectLst>
        </p:spPr>
      </p:pic>
      <p:pic>
        <p:nvPicPr>
          <p:cNvPr id="56" name="图片 55">
            <a:extLst>
              <a:ext uri="{FF2B5EF4-FFF2-40B4-BE49-F238E27FC236}">
                <a16:creationId xmlns:a16="http://schemas.microsoft.com/office/drawing/2014/main" xmlns="" id="{783FFC4B-FDD2-4886-84E8-2D5D07B5FEA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838"/>
          <a:stretch/>
        </p:blipFill>
        <p:spPr>
          <a:xfrm flipH="1">
            <a:off x="7781785" y="1749884"/>
            <a:ext cx="1676046" cy="1661987"/>
          </a:xfrm>
          <a:prstGeom prst="rect">
            <a:avLst/>
          </a:prstGeom>
          <a:effectLst>
            <a:reflection blurRad="38100" stA="50000" endA="300" endPos="5000" dir="5400000" sy="-100000" algn="bl" rotWithShape="0"/>
          </a:effectLst>
        </p:spPr>
      </p:pic>
      <p:pic>
        <p:nvPicPr>
          <p:cNvPr id="57" name="图片 56">
            <a:extLst>
              <a:ext uri="{FF2B5EF4-FFF2-40B4-BE49-F238E27FC236}">
                <a16:creationId xmlns:a16="http://schemas.microsoft.com/office/drawing/2014/main" xmlns="" id="{6151FDB0-7816-4373-91AB-2690D55B1531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92"/>
          <a:stretch/>
        </p:blipFill>
        <p:spPr>
          <a:xfrm flipH="1">
            <a:off x="891497" y="2058633"/>
            <a:ext cx="3185676" cy="3173188"/>
          </a:xfrm>
          <a:prstGeom prst="rect">
            <a:avLst/>
          </a:prstGeom>
          <a:effectLst>
            <a:reflection blurRad="50800" stA="50000" endA="300" endPos="5000" dir="5400000" sy="-100000" algn="bl" rotWithShape="0"/>
          </a:effectLst>
        </p:spPr>
      </p:pic>
      <p:pic>
        <p:nvPicPr>
          <p:cNvPr id="58" name="图片 57">
            <a:extLst>
              <a:ext uri="{FF2B5EF4-FFF2-40B4-BE49-F238E27FC236}">
                <a16:creationId xmlns:a16="http://schemas.microsoft.com/office/drawing/2014/main" xmlns="" id="{AED3D549-3C6B-42D4-9D6B-C5F4A59BCAB2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7022"/>
          <a:stretch/>
        </p:blipFill>
        <p:spPr>
          <a:xfrm>
            <a:off x="6065417" y="3730538"/>
            <a:ext cx="2233414" cy="1629894"/>
          </a:xfrm>
          <a:prstGeom prst="rect">
            <a:avLst/>
          </a:prstGeom>
          <a:effectLst>
            <a:reflection blurRad="63500" stA="52000" endA="300" endPos="9000" dist="381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193344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3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.12421 -0.15069 L 3.95833E-6 -1.48148E-6 " pathEditMode="relative" rAng="0" ptsTypes="AA">
                                      <p:cBhvr>
                                        <p:cTn id="29" dur="1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11" y="7523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" presetClass="emp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31" dur="1250" fill="hold"/>
                                        <p:tgtEl>
                                          <p:spTgt spid="57"/>
                                        </p:tgtEl>
                                      </p:cBhvr>
                                      <p:by x="150000" y="150000"/>
                                      <p:from x="11858" y="11858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3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.07083 -0.14236 L 1.66667E-6 1.48148E-6 " pathEditMode="relative" rAng="0" ptsTypes="AA">
                                      <p:cBhvr>
                                        <p:cTn id="36" dur="1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42" y="7106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" presetClass="emp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38" dur="1250" fill="hold"/>
                                        <p:tgtEl>
                                          <p:spTgt spid="55"/>
                                        </p:tgtEl>
                                      </p:cBhvr>
                                      <p:by x="150000" y="150000"/>
                                      <p:from x="11858" y="11858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3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1082 -0.05996 L -1.25E-6 2.59259E-6 " pathEditMode="relative" rAng="0" ptsTypes="AA">
                                      <p:cBhvr>
                                        <p:cTn id="43" dur="1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4" y="2986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" presetClass="emp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45" dur="1250" fill="hold"/>
                                        <p:tgtEl>
                                          <p:spTgt spid="56"/>
                                        </p:tgtEl>
                                      </p:cBhvr>
                                      <p:by x="150000" y="150000"/>
                                      <p:from x="11858" y="11858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3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5351 -0.32963 L -2.5E-6 -1.48148E-6 " pathEditMode="relative" rAng="0" ptsTypes="AA">
                                      <p:cBhvr>
                                        <p:cTn id="50" dur="1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9" y="16481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6" presetClass="emp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52" dur="1250" fill="hold"/>
                                        <p:tgtEl>
                                          <p:spTgt spid="58"/>
                                        </p:tgtEl>
                                      </p:cBhvr>
                                      <p:by x="150000" y="150000"/>
                                      <p:from x="11858" y="11858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350"/>
                            </p:stCondLst>
                            <p:childTnLst>
                              <p:par>
                                <p:cTn id="5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2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4A8DA51A-E807-454F-9087-6C4274D0539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2"/>
              </a:gs>
              <a:gs pos="53000">
                <a:schemeClr val="accent2"/>
              </a:gs>
              <a:gs pos="100000">
                <a:schemeClr val="accent1"/>
              </a:gs>
            </a:gsLst>
            <a:path path="circle">
              <a:fillToRect l="50000" t="-80000" r="50000" b="180000"/>
            </a:path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3" name="图片 52">
            <a:extLst>
              <a:ext uri="{FF2B5EF4-FFF2-40B4-BE49-F238E27FC236}">
                <a16:creationId xmlns:a16="http://schemas.microsoft.com/office/drawing/2014/main" xmlns="" id="{230DCAC2-312A-41F2-B6EA-423D241DF1A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"/>
          <a:stretch/>
        </p:blipFill>
        <p:spPr>
          <a:xfrm flipH="1" flipV="1">
            <a:off x="10063624" y="3821571"/>
            <a:ext cx="2119334" cy="303643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AE490FC1-4624-4AF0-8E36-965DB20D3B5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"/>
          <a:stretch/>
        </p:blipFill>
        <p:spPr>
          <a:xfrm>
            <a:off x="0" y="0"/>
            <a:ext cx="1923344" cy="2755630"/>
          </a:xfrm>
          <a:prstGeom prst="rect">
            <a:avLst/>
          </a:prstGeom>
        </p:spPr>
      </p:pic>
      <p:sp>
        <p:nvSpPr>
          <p:cNvPr id="2242" name="文本框 2241">
            <a:extLst>
              <a:ext uri="{FF2B5EF4-FFF2-40B4-BE49-F238E27FC236}">
                <a16:creationId xmlns:a16="http://schemas.microsoft.com/office/drawing/2014/main" xmlns="" id="{5608E6A7-76B2-44F2-AB11-5D94C20698D6}"/>
              </a:ext>
            </a:extLst>
          </p:cNvPr>
          <p:cNvSpPr txBox="1"/>
          <p:nvPr/>
        </p:nvSpPr>
        <p:spPr>
          <a:xfrm>
            <a:off x="632519" y="652188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gradFill>
                  <a:gsLst>
                    <a:gs pos="5000">
                      <a:schemeClr val="bg1">
                        <a:alpha val="50000"/>
                      </a:schemeClr>
                    </a:gs>
                    <a:gs pos="5000">
                      <a:schemeClr val="bg1">
                        <a:alpha val="0"/>
                      </a:schemeClr>
                    </a:gs>
                    <a:gs pos="40000">
                      <a:schemeClr val="bg1"/>
                    </a:gs>
                  </a:gsLst>
                  <a:lin ang="16200000" scaled="1"/>
                </a:gradFill>
                <a:latin typeface="励字侠义简繁" panose="02010604000000000000" pitchFamily="2" charset="-122"/>
                <a:ea typeface="励字侠义简繁" panose="02010604000000000000" pitchFamily="2" charset="-122"/>
              </a:rPr>
              <a:t>四张图片</a:t>
            </a:r>
          </a:p>
        </p:txBody>
      </p:sp>
      <p:sp>
        <p:nvSpPr>
          <p:cNvPr id="2243" name="椭圆 2242">
            <a:extLst>
              <a:ext uri="{FF2B5EF4-FFF2-40B4-BE49-F238E27FC236}">
                <a16:creationId xmlns:a16="http://schemas.microsoft.com/office/drawing/2014/main" xmlns="" id="{30A6A718-2615-4F29-A025-B15876F7D8C7}"/>
              </a:ext>
            </a:extLst>
          </p:cNvPr>
          <p:cNvSpPr/>
          <p:nvPr/>
        </p:nvSpPr>
        <p:spPr>
          <a:xfrm>
            <a:off x="2869029" y="925154"/>
            <a:ext cx="118921" cy="118921"/>
          </a:xfrm>
          <a:prstGeom prst="ellipse">
            <a:avLst/>
          </a:prstGeom>
          <a:gradFill>
            <a:gsLst>
              <a:gs pos="50000">
                <a:schemeClr val="bg1">
                  <a:alpha val="50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AA03AF48-23FE-4770-ACA0-40F0CC8162F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63624" y="-13005"/>
            <a:ext cx="2119334" cy="1893322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F35A2F6-5553-459C-B92B-9E4DF8241F3F}"/>
              </a:ext>
            </a:extLst>
          </p:cNvPr>
          <p:cNvGrpSpPr/>
          <p:nvPr/>
        </p:nvGrpSpPr>
        <p:grpSpPr>
          <a:xfrm>
            <a:off x="3665832" y="1879755"/>
            <a:ext cx="2391381" cy="4365629"/>
            <a:chOff x="3665832" y="1879755"/>
            <a:chExt cx="2391381" cy="4365629"/>
          </a:xfrm>
        </p:grpSpPr>
        <p:pic>
          <p:nvPicPr>
            <p:cNvPr id="46" name="图片 45">
              <a:extLst>
                <a:ext uri="{FF2B5EF4-FFF2-40B4-BE49-F238E27FC236}">
                  <a16:creationId xmlns:a16="http://schemas.microsoft.com/office/drawing/2014/main" xmlns="" id="{1FAE28C3-C205-4D29-B3D3-3E0BA2FAA01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665832" y="1879755"/>
              <a:ext cx="2391380" cy="2996735"/>
            </a:xfrm>
            <a:custGeom>
              <a:avLst/>
              <a:gdLst>
                <a:gd name="connsiteX0" fmla="*/ 189636 w 2391380"/>
                <a:gd name="connsiteY0" fmla="*/ 0 h 2996735"/>
                <a:gd name="connsiteX1" fmla="*/ 2201744 w 2391380"/>
                <a:gd name="connsiteY1" fmla="*/ 0 h 2996735"/>
                <a:gd name="connsiteX2" fmla="*/ 2391380 w 2391380"/>
                <a:gd name="connsiteY2" fmla="*/ 189636 h 2996735"/>
                <a:gd name="connsiteX3" fmla="*/ 2391380 w 2391380"/>
                <a:gd name="connsiteY3" fmla="*/ 2996735 h 2996735"/>
                <a:gd name="connsiteX4" fmla="*/ 0 w 2391380"/>
                <a:gd name="connsiteY4" fmla="*/ 2996735 h 2996735"/>
                <a:gd name="connsiteX5" fmla="*/ 0 w 2391380"/>
                <a:gd name="connsiteY5" fmla="*/ 189636 h 2996735"/>
                <a:gd name="connsiteX6" fmla="*/ 189636 w 2391380"/>
                <a:gd name="connsiteY6" fmla="*/ 0 h 2996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91380" h="2996735">
                  <a:moveTo>
                    <a:pt x="189636" y="0"/>
                  </a:moveTo>
                  <a:lnTo>
                    <a:pt x="2201744" y="0"/>
                  </a:lnTo>
                  <a:cubicBezTo>
                    <a:pt x="2306477" y="0"/>
                    <a:pt x="2391380" y="84903"/>
                    <a:pt x="2391380" y="189636"/>
                  </a:cubicBezTo>
                  <a:lnTo>
                    <a:pt x="2391380" y="2996735"/>
                  </a:lnTo>
                  <a:lnTo>
                    <a:pt x="0" y="2996735"/>
                  </a:lnTo>
                  <a:lnTo>
                    <a:pt x="0" y="189636"/>
                  </a:lnTo>
                  <a:cubicBezTo>
                    <a:pt x="0" y="84903"/>
                    <a:pt x="84903" y="0"/>
                    <a:pt x="189636" y="0"/>
                  </a:cubicBezTo>
                  <a:close/>
                </a:path>
              </a:pathLst>
            </a:custGeom>
          </p:spPr>
        </p:pic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xmlns="" id="{8F67E3A6-6736-4559-B33C-573ADB5D354F}"/>
                </a:ext>
              </a:extLst>
            </p:cNvPr>
            <p:cNvGrpSpPr/>
            <p:nvPr/>
          </p:nvGrpSpPr>
          <p:grpSpPr>
            <a:xfrm>
              <a:off x="3665833" y="1880317"/>
              <a:ext cx="2391380" cy="4365067"/>
              <a:chOff x="1069303" y="1880317"/>
              <a:chExt cx="2391380" cy="4365067"/>
            </a:xfrm>
          </p:grpSpPr>
          <p:sp>
            <p:nvSpPr>
              <p:cNvPr id="48" name="矩形 47">
                <a:extLst>
                  <a:ext uri="{FF2B5EF4-FFF2-40B4-BE49-F238E27FC236}">
                    <a16:creationId xmlns:a16="http://schemas.microsoft.com/office/drawing/2014/main" xmlns="" id="{C99BA147-50D8-46FC-9B79-0BE2D811697B}"/>
                  </a:ext>
                </a:extLst>
              </p:cNvPr>
              <p:cNvSpPr/>
              <p:nvPr/>
            </p:nvSpPr>
            <p:spPr>
              <a:xfrm>
                <a:off x="1069303" y="4754558"/>
                <a:ext cx="2391380" cy="1490826"/>
              </a:xfrm>
              <a:prstGeom prst="rect">
                <a:avLst/>
              </a:prstGeom>
              <a:gradFill>
                <a:gsLst>
                  <a:gs pos="100000">
                    <a:schemeClr val="accent1">
                      <a:alpha val="60000"/>
                    </a:schemeClr>
                  </a:gs>
                  <a:gs pos="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xmlns="" id="{19159D4D-CBA7-47C5-99B8-E2A3CC13E2BE}"/>
                  </a:ext>
                </a:extLst>
              </p:cNvPr>
              <p:cNvSpPr/>
              <p:nvPr/>
            </p:nvSpPr>
            <p:spPr>
              <a:xfrm>
                <a:off x="1069303" y="1880317"/>
                <a:ext cx="2391380" cy="2996172"/>
              </a:xfrm>
              <a:custGeom>
                <a:avLst/>
                <a:gdLst>
                  <a:gd name="connsiteX0" fmla="*/ 189636 w 2391380"/>
                  <a:gd name="connsiteY0" fmla="*/ 0 h 2996735"/>
                  <a:gd name="connsiteX1" fmla="*/ 2201744 w 2391380"/>
                  <a:gd name="connsiteY1" fmla="*/ 0 h 2996735"/>
                  <a:gd name="connsiteX2" fmla="*/ 2391380 w 2391380"/>
                  <a:gd name="connsiteY2" fmla="*/ 189636 h 2996735"/>
                  <a:gd name="connsiteX3" fmla="*/ 2391380 w 2391380"/>
                  <a:gd name="connsiteY3" fmla="*/ 2996735 h 2996735"/>
                  <a:gd name="connsiteX4" fmla="*/ 0 w 2391380"/>
                  <a:gd name="connsiteY4" fmla="*/ 2996735 h 2996735"/>
                  <a:gd name="connsiteX5" fmla="*/ 0 w 2391380"/>
                  <a:gd name="connsiteY5" fmla="*/ 189636 h 2996735"/>
                  <a:gd name="connsiteX6" fmla="*/ 189636 w 2391380"/>
                  <a:gd name="connsiteY6" fmla="*/ 0 h 2996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91380" h="2996735">
                    <a:moveTo>
                      <a:pt x="189636" y="0"/>
                    </a:moveTo>
                    <a:lnTo>
                      <a:pt x="2201744" y="0"/>
                    </a:lnTo>
                    <a:cubicBezTo>
                      <a:pt x="2306477" y="0"/>
                      <a:pt x="2391380" y="84903"/>
                      <a:pt x="2391380" y="189636"/>
                    </a:cubicBezTo>
                    <a:lnTo>
                      <a:pt x="2391380" y="2996735"/>
                    </a:lnTo>
                    <a:lnTo>
                      <a:pt x="0" y="2996735"/>
                    </a:lnTo>
                    <a:lnTo>
                      <a:pt x="0" y="189636"/>
                    </a:lnTo>
                    <a:cubicBezTo>
                      <a:pt x="0" y="84903"/>
                      <a:pt x="84903" y="0"/>
                      <a:pt x="189636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alpha val="3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gradFill flip="none" rotWithShape="1">
                  <a:gsLst>
                    <a:gs pos="0">
                      <a:schemeClr val="bg1">
                        <a:alpha val="50000"/>
                      </a:schemeClr>
                    </a:gs>
                    <a:gs pos="100000">
                      <a:schemeClr val="tx1">
                        <a:alpha val="0"/>
                      </a:schemeClr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xmlns="" id="{19074FBF-10BD-4AC9-9AC2-7B0EC5D13CCC}"/>
                </a:ext>
              </a:extLst>
            </p:cNvPr>
            <p:cNvSpPr/>
            <p:nvPr/>
          </p:nvSpPr>
          <p:spPr>
            <a:xfrm>
              <a:off x="3665832" y="6226822"/>
              <a:ext cx="2391380" cy="18000"/>
            </a:xfrm>
            <a:prstGeom prst="rect">
              <a:avLst/>
            </a:prstGeom>
            <a:solidFill>
              <a:schemeClr val="bg2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xmlns="" id="{0D22011D-2B4B-4A4F-A9DA-7A4BF97052FF}"/>
                </a:ext>
              </a:extLst>
            </p:cNvPr>
            <p:cNvSpPr txBox="1"/>
            <p:nvPr/>
          </p:nvSpPr>
          <p:spPr>
            <a:xfrm>
              <a:off x="4153637" y="5333464"/>
              <a:ext cx="141577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bg2"/>
                  </a:solidFill>
                  <a:latin typeface="+mj-ea"/>
                  <a:ea typeface="+mj-ea"/>
                </a:rPr>
                <a:t>第二张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212103C6-0FF3-4822-9C63-1F766E4EA325}"/>
              </a:ext>
            </a:extLst>
          </p:cNvPr>
          <p:cNvGrpSpPr/>
          <p:nvPr/>
        </p:nvGrpSpPr>
        <p:grpSpPr>
          <a:xfrm>
            <a:off x="6262361" y="1880317"/>
            <a:ext cx="2391382" cy="4365067"/>
            <a:chOff x="6262361" y="1880317"/>
            <a:chExt cx="2391382" cy="4365067"/>
          </a:xfrm>
        </p:grpSpPr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xmlns="" id="{277F2E3D-C373-4423-A9D0-77582084A0D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262363" y="1880318"/>
              <a:ext cx="2391380" cy="2996735"/>
            </a:xfrm>
            <a:custGeom>
              <a:avLst/>
              <a:gdLst>
                <a:gd name="connsiteX0" fmla="*/ 189636 w 2391380"/>
                <a:gd name="connsiteY0" fmla="*/ 0 h 2996735"/>
                <a:gd name="connsiteX1" fmla="*/ 2201744 w 2391380"/>
                <a:gd name="connsiteY1" fmla="*/ 0 h 2996735"/>
                <a:gd name="connsiteX2" fmla="*/ 2391380 w 2391380"/>
                <a:gd name="connsiteY2" fmla="*/ 189636 h 2996735"/>
                <a:gd name="connsiteX3" fmla="*/ 2391380 w 2391380"/>
                <a:gd name="connsiteY3" fmla="*/ 2996735 h 2996735"/>
                <a:gd name="connsiteX4" fmla="*/ 0 w 2391380"/>
                <a:gd name="connsiteY4" fmla="*/ 2996735 h 2996735"/>
                <a:gd name="connsiteX5" fmla="*/ 0 w 2391380"/>
                <a:gd name="connsiteY5" fmla="*/ 189636 h 2996735"/>
                <a:gd name="connsiteX6" fmla="*/ 189636 w 2391380"/>
                <a:gd name="connsiteY6" fmla="*/ 0 h 2996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91380" h="2996735">
                  <a:moveTo>
                    <a:pt x="189636" y="0"/>
                  </a:moveTo>
                  <a:lnTo>
                    <a:pt x="2201744" y="0"/>
                  </a:lnTo>
                  <a:cubicBezTo>
                    <a:pt x="2306477" y="0"/>
                    <a:pt x="2391380" y="84903"/>
                    <a:pt x="2391380" y="189636"/>
                  </a:cubicBezTo>
                  <a:lnTo>
                    <a:pt x="2391380" y="2996735"/>
                  </a:lnTo>
                  <a:lnTo>
                    <a:pt x="0" y="2996735"/>
                  </a:lnTo>
                  <a:lnTo>
                    <a:pt x="0" y="189636"/>
                  </a:lnTo>
                  <a:cubicBezTo>
                    <a:pt x="0" y="84903"/>
                    <a:pt x="84903" y="0"/>
                    <a:pt x="189636" y="0"/>
                  </a:cubicBezTo>
                  <a:close/>
                </a:path>
              </a:pathLst>
            </a:custGeom>
          </p:spPr>
        </p:pic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xmlns="" id="{340ADC6B-1E01-4F57-93AE-864864DD6339}"/>
                </a:ext>
              </a:extLst>
            </p:cNvPr>
            <p:cNvGrpSpPr/>
            <p:nvPr/>
          </p:nvGrpSpPr>
          <p:grpSpPr>
            <a:xfrm>
              <a:off x="6262363" y="1880317"/>
              <a:ext cx="2391380" cy="4365067"/>
              <a:chOff x="1069303" y="1880317"/>
              <a:chExt cx="2391380" cy="4365067"/>
            </a:xfrm>
          </p:grpSpPr>
          <p:sp>
            <p:nvSpPr>
              <p:cNvPr id="71" name="矩形 70">
                <a:extLst>
                  <a:ext uri="{FF2B5EF4-FFF2-40B4-BE49-F238E27FC236}">
                    <a16:creationId xmlns:a16="http://schemas.microsoft.com/office/drawing/2014/main" xmlns="" id="{74CD7E23-B7FB-4419-AD54-46E0767650C6}"/>
                  </a:ext>
                </a:extLst>
              </p:cNvPr>
              <p:cNvSpPr/>
              <p:nvPr/>
            </p:nvSpPr>
            <p:spPr>
              <a:xfrm>
                <a:off x="1069303" y="4754558"/>
                <a:ext cx="2391380" cy="1490826"/>
              </a:xfrm>
              <a:prstGeom prst="rect">
                <a:avLst/>
              </a:prstGeom>
              <a:gradFill>
                <a:gsLst>
                  <a:gs pos="100000">
                    <a:schemeClr val="accent2">
                      <a:alpha val="70000"/>
                    </a:schemeClr>
                  </a:gs>
                  <a:gs pos="0">
                    <a:schemeClr val="accent2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xmlns="" id="{945E0433-EACC-41AC-A171-78B6D60165B6}"/>
                  </a:ext>
                </a:extLst>
              </p:cNvPr>
              <p:cNvSpPr/>
              <p:nvPr/>
            </p:nvSpPr>
            <p:spPr>
              <a:xfrm>
                <a:off x="1069303" y="1880317"/>
                <a:ext cx="2391380" cy="2996172"/>
              </a:xfrm>
              <a:custGeom>
                <a:avLst/>
                <a:gdLst>
                  <a:gd name="connsiteX0" fmla="*/ 189636 w 2391380"/>
                  <a:gd name="connsiteY0" fmla="*/ 0 h 2996735"/>
                  <a:gd name="connsiteX1" fmla="*/ 2201744 w 2391380"/>
                  <a:gd name="connsiteY1" fmla="*/ 0 h 2996735"/>
                  <a:gd name="connsiteX2" fmla="*/ 2391380 w 2391380"/>
                  <a:gd name="connsiteY2" fmla="*/ 189636 h 2996735"/>
                  <a:gd name="connsiteX3" fmla="*/ 2391380 w 2391380"/>
                  <a:gd name="connsiteY3" fmla="*/ 2996735 h 2996735"/>
                  <a:gd name="connsiteX4" fmla="*/ 0 w 2391380"/>
                  <a:gd name="connsiteY4" fmla="*/ 2996735 h 2996735"/>
                  <a:gd name="connsiteX5" fmla="*/ 0 w 2391380"/>
                  <a:gd name="connsiteY5" fmla="*/ 189636 h 2996735"/>
                  <a:gd name="connsiteX6" fmla="*/ 189636 w 2391380"/>
                  <a:gd name="connsiteY6" fmla="*/ 0 h 2996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91380" h="2996735">
                    <a:moveTo>
                      <a:pt x="189636" y="0"/>
                    </a:moveTo>
                    <a:lnTo>
                      <a:pt x="2201744" y="0"/>
                    </a:lnTo>
                    <a:cubicBezTo>
                      <a:pt x="2306477" y="0"/>
                      <a:pt x="2391380" y="84903"/>
                      <a:pt x="2391380" y="189636"/>
                    </a:cubicBezTo>
                    <a:lnTo>
                      <a:pt x="2391380" y="2996735"/>
                    </a:lnTo>
                    <a:lnTo>
                      <a:pt x="0" y="2996735"/>
                    </a:lnTo>
                    <a:lnTo>
                      <a:pt x="0" y="189636"/>
                    </a:lnTo>
                    <a:cubicBezTo>
                      <a:pt x="0" y="84903"/>
                      <a:pt x="84903" y="0"/>
                      <a:pt x="189636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>
                      <a:alpha val="50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>
                <a:gradFill flip="none" rotWithShape="1">
                  <a:gsLst>
                    <a:gs pos="0">
                      <a:schemeClr val="bg1">
                        <a:alpha val="50000"/>
                      </a:schemeClr>
                    </a:gs>
                    <a:gs pos="100000">
                      <a:schemeClr val="tx1">
                        <a:alpha val="0"/>
                      </a:schemeClr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8" name="矩形 77">
              <a:extLst>
                <a:ext uri="{FF2B5EF4-FFF2-40B4-BE49-F238E27FC236}">
                  <a16:creationId xmlns:a16="http://schemas.microsoft.com/office/drawing/2014/main" xmlns="" id="{5E808E06-F9C2-48BD-A033-681C9647D44A}"/>
                </a:ext>
              </a:extLst>
            </p:cNvPr>
            <p:cNvSpPr/>
            <p:nvPr/>
          </p:nvSpPr>
          <p:spPr>
            <a:xfrm>
              <a:off x="6262361" y="6226706"/>
              <a:ext cx="2391380" cy="18000"/>
            </a:xfrm>
            <a:prstGeom prst="rect">
              <a:avLst/>
            </a:prstGeom>
            <a:solidFill>
              <a:schemeClr val="bg2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xmlns="" id="{6BDD5DC6-FF9B-40BC-8F1A-E50BD247E1DA}"/>
                </a:ext>
              </a:extLst>
            </p:cNvPr>
            <p:cNvSpPr txBox="1"/>
            <p:nvPr/>
          </p:nvSpPr>
          <p:spPr>
            <a:xfrm>
              <a:off x="6750167" y="5321024"/>
              <a:ext cx="141577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bg2"/>
                  </a:solidFill>
                  <a:latin typeface="+mj-ea"/>
                  <a:ea typeface="+mj-ea"/>
                </a:rPr>
                <a:t>第三张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34663861-DEC3-4BB0-9872-72854375B1B4}"/>
              </a:ext>
            </a:extLst>
          </p:cNvPr>
          <p:cNvGrpSpPr/>
          <p:nvPr/>
        </p:nvGrpSpPr>
        <p:grpSpPr>
          <a:xfrm>
            <a:off x="8858890" y="1880317"/>
            <a:ext cx="2391382" cy="4365067"/>
            <a:chOff x="8858890" y="1880317"/>
            <a:chExt cx="2391382" cy="4365067"/>
          </a:xfrm>
        </p:grpSpPr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xmlns="" id="{3A3C7D1A-8160-4E99-AB49-0A361DCF473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858892" y="1880318"/>
              <a:ext cx="2391380" cy="2996735"/>
            </a:xfrm>
            <a:custGeom>
              <a:avLst/>
              <a:gdLst>
                <a:gd name="connsiteX0" fmla="*/ 189636 w 2391380"/>
                <a:gd name="connsiteY0" fmla="*/ 0 h 2996735"/>
                <a:gd name="connsiteX1" fmla="*/ 2201744 w 2391380"/>
                <a:gd name="connsiteY1" fmla="*/ 0 h 2996735"/>
                <a:gd name="connsiteX2" fmla="*/ 2391380 w 2391380"/>
                <a:gd name="connsiteY2" fmla="*/ 189636 h 2996735"/>
                <a:gd name="connsiteX3" fmla="*/ 2391380 w 2391380"/>
                <a:gd name="connsiteY3" fmla="*/ 2996735 h 2996735"/>
                <a:gd name="connsiteX4" fmla="*/ 0 w 2391380"/>
                <a:gd name="connsiteY4" fmla="*/ 2996735 h 2996735"/>
                <a:gd name="connsiteX5" fmla="*/ 0 w 2391380"/>
                <a:gd name="connsiteY5" fmla="*/ 189636 h 2996735"/>
                <a:gd name="connsiteX6" fmla="*/ 189636 w 2391380"/>
                <a:gd name="connsiteY6" fmla="*/ 0 h 2996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91380" h="2996735">
                  <a:moveTo>
                    <a:pt x="189636" y="0"/>
                  </a:moveTo>
                  <a:lnTo>
                    <a:pt x="2201744" y="0"/>
                  </a:lnTo>
                  <a:cubicBezTo>
                    <a:pt x="2306477" y="0"/>
                    <a:pt x="2391380" y="84903"/>
                    <a:pt x="2391380" y="189636"/>
                  </a:cubicBezTo>
                  <a:lnTo>
                    <a:pt x="2391380" y="2996735"/>
                  </a:lnTo>
                  <a:lnTo>
                    <a:pt x="0" y="2996735"/>
                  </a:lnTo>
                  <a:lnTo>
                    <a:pt x="0" y="189636"/>
                  </a:lnTo>
                  <a:cubicBezTo>
                    <a:pt x="0" y="84903"/>
                    <a:pt x="84903" y="0"/>
                    <a:pt x="189636" y="0"/>
                  </a:cubicBezTo>
                  <a:close/>
                </a:path>
              </a:pathLst>
            </a:custGeom>
          </p:spPr>
        </p:pic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xmlns="" id="{AE12ED89-766F-4F7E-9078-7F96A4A8AF6F}"/>
                </a:ext>
              </a:extLst>
            </p:cNvPr>
            <p:cNvGrpSpPr/>
            <p:nvPr/>
          </p:nvGrpSpPr>
          <p:grpSpPr>
            <a:xfrm>
              <a:off x="8858892" y="1880317"/>
              <a:ext cx="2391380" cy="4365067"/>
              <a:chOff x="1069303" y="1880317"/>
              <a:chExt cx="2391380" cy="4365067"/>
            </a:xfrm>
          </p:grpSpPr>
          <p:sp>
            <p:nvSpPr>
              <p:cNvPr id="74" name="矩形 73">
                <a:extLst>
                  <a:ext uri="{FF2B5EF4-FFF2-40B4-BE49-F238E27FC236}">
                    <a16:creationId xmlns:a16="http://schemas.microsoft.com/office/drawing/2014/main" xmlns="" id="{70EF1F3F-3AB8-4B79-B4F2-B03F5D4EDED5}"/>
                  </a:ext>
                </a:extLst>
              </p:cNvPr>
              <p:cNvSpPr/>
              <p:nvPr/>
            </p:nvSpPr>
            <p:spPr>
              <a:xfrm>
                <a:off x="1069303" y="4754558"/>
                <a:ext cx="2391380" cy="1490826"/>
              </a:xfrm>
              <a:prstGeom prst="rect">
                <a:avLst/>
              </a:prstGeom>
              <a:gradFill>
                <a:gsLst>
                  <a:gs pos="100000">
                    <a:schemeClr val="accent2">
                      <a:alpha val="70000"/>
                    </a:schemeClr>
                  </a:gs>
                  <a:gs pos="0">
                    <a:schemeClr val="accent2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xmlns="" id="{839778B2-A6AF-4991-97C9-D1C9516460EC}"/>
                  </a:ext>
                </a:extLst>
              </p:cNvPr>
              <p:cNvSpPr/>
              <p:nvPr/>
            </p:nvSpPr>
            <p:spPr>
              <a:xfrm>
                <a:off x="1069303" y="1880317"/>
                <a:ext cx="2391380" cy="2996172"/>
              </a:xfrm>
              <a:custGeom>
                <a:avLst/>
                <a:gdLst>
                  <a:gd name="connsiteX0" fmla="*/ 189636 w 2391380"/>
                  <a:gd name="connsiteY0" fmla="*/ 0 h 2996735"/>
                  <a:gd name="connsiteX1" fmla="*/ 2201744 w 2391380"/>
                  <a:gd name="connsiteY1" fmla="*/ 0 h 2996735"/>
                  <a:gd name="connsiteX2" fmla="*/ 2391380 w 2391380"/>
                  <a:gd name="connsiteY2" fmla="*/ 189636 h 2996735"/>
                  <a:gd name="connsiteX3" fmla="*/ 2391380 w 2391380"/>
                  <a:gd name="connsiteY3" fmla="*/ 2996735 h 2996735"/>
                  <a:gd name="connsiteX4" fmla="*/ 0 w 2391380"/>
                  <a:gd name="connsiteY4" fmla="*/ 2996735 h 2996735"/>
                  <a:gd name="connsiteX5" fmla="*/ 0 w 2391380"/>
                  <a:gd name="connsiteY5" fmla="*/ 189636 h 2996735"/>
                  <a:gd name="connsiteX6" fmla="*/ 189636 w 2391380"/>
                  <a:gd name="connsiteY6" fmla="*/ 0 h 2996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91380" h="2996735">
                    <a:moveTo>
                      <a:pt x="189636" y="0"/>
                    </a:moveTo>
                    <a:lnTo>
                      <a:pt x="2201744" y="0"/>
                    </a:lnTo>
                    <a:cubicBezTo>
                      <a:pt x="2306477" y="0"/>
                      <a:pt x="2391380" y="84903"/>
                      <a:pt x="2391380" y="189636"/>
                    </a:cubicBezTo>
                    <a:lnTo>
                      <a:pt x="2391380" y="2996735"/>
                    </a:lnTo>
                    <a:lnTo>
                      <a:pt x="0" y="2996735"/>
                    </a:lnTo>
                    <a:lnTo>
                      <a:pt x="0" y="189636"/>
                    </a:lnTo>
                    <a:cubicBezTo>
                      <a:pt x="0" y="84903"/>
                      <a:pt x="84903" y="0"/>
                      <a:pt x="189636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>
                      <a:alpha val="50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>
                <a:gradFill flip="none" rotWithShape="1">
                  <a:gsLst>
                    <a:gs pos="0">
                      <a:schemeClr val="bg1">
                        <a:alpha val="50000"/>
                      </a:schemeClr>
                    </a:gs>
                    <a:gs pos="100000">
                      <a:schemeClr val="tx1">
                        <a:alpha val="0"/>
                      </a:schemeClr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9" name="矩形 78">
              <a:extLst>
                <a:ext uri="{FF2B5EF4-FFF2-40B4-BE49-F238E27FC236}">
                  <a16:creationId xmlns:a16="http://schemas.microsoft.com/office/drawing/2014/main" xmlns="" id="{0B76554E-CDC0-48BD-88A1-2F8C4BE51151}"/>
                </a:ext>
              </a:extLst>
            </p:cNvPr>
            <p:cNvSpPr/>
            <p:nvPr/>
          </p:nvSpPr>
          <p:spPr>
            <a:xfrm>
              <a:off x="8858890" y="6226822"/>
              <a:ext cx="2391380" cy="18000"/>
            </a:xfrm>
            <a:prstGeom prst="rect">
              <a:avLst/>
            </a:prstGeom>
            <a:solidFill>
              <a:schemeClr val="bg2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xmlns="" id="{2431E37B-D2C4-402A-949F-377AEAC245FF}"/>
                </a:ext>
              </a:extLst>
            </p:cNvPr>
            <p:cNvSpPr txBox="1"/>
            <p:nvPr/>
          </p:nvSpPr>
          <p:spPr>
            <a:xfrm>
              <a:off x="9346696" y="5326510"/>
              <a:ext cx="141577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bg2"/>
                  </a:solidFill>
                  <a:latin typeface="+mj-ea"/>
                  <a:ea typeface="+mj-ea"/>
                </a:rPr>
                <a:t>第四张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F665F960-89B1-4163-8A0E-247FE2A93A28}"/>
              </a:ext>
            </a:extLst>
          </p:cNvPr>
          <p:cNvGrpSpPr/>
          <p:nvPr/>
        </p:nvGrpSpPr>
        <p:grpSpPr>
          <a:xfrm>
            <a:off x="1069303" y="1879755"/>
            <a:ext cx="2391380" cy="4365066"/>
            <a:chOff x="1069303" y="1879755"/>
            <a:chExt cx="2391380" cy="4365066"/>
          </a:xfrm>
        </p:grpSpPr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xmlns="" id="{EA6699E9-7F22-4FCF-963E-F1C3408A6AB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69303" y="1880318"/>
              <a:ext cx="2391380" cy="2996735"/>
            </a:xfrm>
            <a:custGeom>
              <a:avLst/>
              <a:gdLst>
                <a:gd name="connsiteX0" fmla="*/ 189636 w 2391380"/>
                <a:gd name="connsiteY0" fmla="*/ 0 h 2996735"/>
                <a:gd name="connsiteX1" fmla="*/ 2201744 w 2391380"/>
                <a:gd name="connsiteY1" fmla="*/ 0 h 2996735"/>
                <a:gd name="connsiteX2" fmla="*/ 2391380 w 2391380"/>
                <a:gd name="connsiteY2" fmla="*/ 189636 h 2996735"/>
                <a:gd name="connsiteX3" fmla="*/ 2391380 w 2391380"/>
                <a:gd name="connsiteY3" fmla="*/ 2996735 h 2996735"/>
                <a:gd name="connsiteX4" fmla="*/ 0 w 2391380"/>
                <a:gd name="connsiteY4" fmla="*/ 2996735 h 2996735"/>
                <a:gd name="connsiteX5" fmla="*/ 0 w 2391380"/>
                <a:gd name="connsiteY5" fmla="*/ 189636 h 2996735"/>
                <a:gd name="connsiteX6" fmla="*/ 189636 w 2391380"/>
                <a:gd name="connsiteY6" fmla="*/ 0 h 2996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91380" h="2996735">
                  <a:moveTo>
                    <a:pt x="189636" y="0"/>
                  </a:moveTo>
                  <a:lnTo>
                    <a:pt x="2201744" y="0"/>
                  </a:lnTo>
                  <a:cubicBezTo>
                    <a:pt x="2306477" y="0"/>
                    <a:pt x="2391380" y="84903"/>
                    <a:pt x="2391380" y="189636"/>
                  </a:cubicBezTo>
                  <a:lnTo>
                    <a:pt x="2391380" y="2996735"/>
                  </a:lnTo>
                  <a:lnTo>
                    <a:pt x="0" y="2996735"/>
                  </a:lnTo>
                  <a:lnTo>
                    <a:pt x="0" y="189636"/>
                  </a:lnTo>
                  <a:cubicBezTo>
                    <a:pt x="0" y="84903"/>
                    <a:pt x="84903" y="0"/>
                    <a:pt x="189636" y="0"/>
                  </a:cubicBezTo>
                  <a:close/>
                </a:path>
              </a:pathLst>
            </a:custGeom>
          </p:spPr>
        </p:pic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xmlns="" id="{0E1DE5E2-D1F6-4798-B57B-F5B51F300115}"/>
                </a:ext>
              </a:extLst>
            </p:cNvPr>
            <p:cNvGrpSpPr/>
            <p:nvPr/>
          </p:nvGrpSpPr>
          <p:grpSpPr>
            <a:xfrm>
              <a:off x="1069303" y="1879755"/>
              <a:ext cx="2391380" cy="4365066"/>
              <a:chOff x="1069303" y="1880318"/>
              <a:chExt cx="2391380" cy="4365066"/>
            </a:xfrm>
          </p:grpSpPr>
          <p:sp>
            <p:nvSpPr>
              <p:cNvPr id="45" name="矩形 44">
                <a:extLst>
                  <a:ext uri="{FF2B5EF4-FFF2-40B4-BE49-F238E27FC236}">
                    <a16:creationId xmlns:a16="http://schemas.microsoft.com/office/drawing/2014/main" xmlns="" id="{0008272E-EE68-47A1-8F0F-27AC0D4E7543}"/>
                  </a:ext>
                </a:extLst>
              </p:cNvPr>
              <p:cNvSpPr/>
              <p:nvPr/>
            </p:nvSpPr>
            <p:spPr>
              <a:xfrm>
                <a:off x="1069303" y="4754558"/>
                <a:ext cx="2391380" cy="1490826"/>
              </a:xfrm>
              <a:prstGeom prst="rect">
                <a:avLst/>
              </a:prstGeom>
              <a:gradFill>
                <a:gsLst>
                  <a:gs pos="100000">
                    <a:schemeClr val="accent2">
                      <a:alpha val="70000"/>
                    </a:schemeClr>
                  </a:gs>
                  <a:gs pos="0">
                    <a:schemeClr val="accent2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xmlns="" id="{637F909F-2033-460B-9348-4F55F05BDB7A}"/>
                  </a:ext>
                </a:extLst>
              </p:cNvPr>
              <p:cNvSpPr/>
              <p:nvPr/>
            </p:nvSpPr>
            <p:spPr>
              <a:xfrm>
                <a:off x="1069303" y="1880318"/>
                <a:ext cx="2391380" cy="2996734"/>
              </a:xfrm>
              <a:custGeom>
                <a:avLst/>
                <a:gdLst>
                  <a:gd name="connsiteX0" fmla="*/ 189636 w 2391380"/>
                  <a:gd name="connsiteY0" fmla="*/ 0 h 2996735"/>
                  <a:gd name="connsiteX1" fmla="*/ 2201744 w 2391380"/>
                  <a:gd name="connsiteY1" fmla="*/ 0 h 2996735"/>
                  <a:gd name="connsiteX2" fmla="*/ 2391380 w 2391380"/>
                  <a:gd name="connsiteY2" fmla="*/ 189636 h 2996735"/>
                  <a:gd name="connsiteX3" fmla="*/ 2391380 w 2391380"/>
                  <a:gd name="connsiteY3" fmla="*/ 2996735 h 2996735"/>
                  <a:gd name="connsiteX4" fmla="*/ 0 w 2391380"/>
                  <a:gd name="connsiteY4" fmla="*/ 2996735 h 2996735"/>
                  <a:gd name="connsiteX5" fmla="*/ 0 w 2391380"/>
                  <a:gd name="connsiteY5" fmla="*/ 189636 h 2996735"/>
                  <a:gd name="connsiteX6" fmla="*/ 189636 w 2391380"/>
                  <a:gd name="connsiteY6" fmla="*/ 0 h 2996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91380" h="2996735">
                    <a:moveTo>
                      <a:pt x="189636" y="0"/>
                    </a:moveTo>
                    <a:lnTo>
                      <a:pt x="2201744" y="0"/>
                    </a:lnTo>
                    <a:cubicBezTo>
                      <a:pt x="2306477" y="0"/>
                      <a:pt x="2391380" y="84903"/>
                      <a:pt x="2391380" y="189636"/>
                    </a:cubicBezTo>
                    <a:lnTo>
                      <a:pt x="2391380" y="2996735"/>
                    </a:lnTo>
                    <a:lnTo>
                      <a:pt x="0" y="2996735"/>
                    </a:lnTo>
                    <a:lnTo>
                      <a:pt x="0" y="189636"/>
                    </a:lnTo>
                    <a:cubicBezTo>
                      <a:pt x="0" y="84903"/>
                      <a:pt x="84903" y="0"/>
                      <a:pt x="189636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>
                      <a:alpha val="50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>
                <a:gradFill flip="none" rotWithShape="1">
                  <a:gsLst>
                    <a:gs pos="0">
                      <a:schemeClr val="bg1">
                        <a:alpha val="50000"/>
                      </a:schemeClr>
                    </a:gs>
                    <a:gs pos="100000">
                      <a:schemeClr val="tx1">
                        <a:alpha val="0"/>
                      </a:schemeClr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xmlns="" id="{919D3CB1-C4E0-4295-8A5F-2E361E8DA79A}"/>
                </a:ext>
              </a:extLst>
            </p:cNvPr>
            <p:cNvSpPr txBox="1"/>
            <p:nvPr/>
          </p:nvSpPr>
          <p:spPr>
            <a:xfrm>
              <a:off x="1557107" y="5327978"/>
              <a:ext cx="1415772" cy="58477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bg2"/>
                  </a:solidFill>
                  <a:latin typeface="+mj-ea"/>
                  <a:ea typeface="+mj-ea"/>
                </a:rPr>
                <a:t>第一张</a:t>
              </a: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D3F20C52-4665-4779-9656-C5D411624754}"/>
                </a:ext>
              </a:extLst>
            </p:cNvPr>
            <p:cNvSpPr/>
            <p:nvPr/>
          </p:nvSpPr>
          <p:spPr>
            <a:xfrm>
              <a:off x="1069303" y="6226706"/>
              <a:ext cx="2391380" cy="18000"/>
            </a:xfrm>
            <a:prstGeom prst="rect">
              <a:avLst/>
            </a:prstGeom>
            <a:solidFill>
              <a:schemeClr val="bg2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321960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Motion origin="layout" path="M 2.91667E-06 0.25 L 2.91667E-06 2.96296E-06 E" pathEditMode="relative">
                                      <p:cBhvr from="" to="">
                                        <p:cTn id="8" dur="1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Motion origin="layout" path="M 2.91667E-06 0.25 L 2.91667E-06 2.96296E-06 E" pathEditMode="relative">
                                      <p:cBhvr from="" to="">
                                        <p:cTn id="12" dur="1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Motion origin="layout" path="M 2.91667E-06 0.25 L 2.91667E-06 2.96296E-06 E" pathEditMode="relative">
                                      <p:cBhvr from="" to="">
                                        <p:cTn id="16" dur="1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Motion origin="layout" path="M 2.91667E-06 0.25 L 2.91667E-06 2.96296E-06 E" pathEditMode="relative">
                                      <p:cBhvr from="" to="">
                                        <p:cTn id="20" dur="1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23F678E5-92CB-44DD-9AA8-97C00AAAC5A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525" y="1740549"/>
            <a:ext cx="3326043" cy="3326043"/>
          </a:xfrm>
          <a:prstGeom prst="rect">
            <a:avLst/>
          </a:prstGeom>
        </p:spPr>
      </p:pic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4A8DA51A-E807-454F-9087-6C4274D0539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2"/>
              </a:gs>
              <a:gs pos="53000">
                <a:schemeClr val="accent2"/>
              </a:gs>
              <a:gs pos="100000">
                <a:schemeClr val="accent1"/>
              </a:gs>
            </a:gsLst>
            <a:path path="circle">
              <a:fillToRect l="50000" t="-80000" r="50000" b="180000"/>
            </a:path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20F18A0C-FE4A-4214-9C22-B9D587B5882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391" b="11278"/>
          <a:stretch/>
        </p:blipFill>
        <p:spPr>
          <a:xfrm>
            <a:off x="468905" y="-13005"/>
            <a:ext cx="11254191" cy="6871005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AE490FC1-4624-4AF0-8E36-965DB20D3B5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"/>
          <a:stretch/>
        </p:blipFill>
        <p:spPr>
          <a:xfrm>
            <a:off x="0" y="0"/>
            <a:ext cx="1923344" cy="2755630"/>
          </a:xfrm>
          <a:prstGeom prst="rect">
            <a:avLst/>
          </a:prstGeom>
        </p:spPr>
      </p:pic>
      <p:sp>
        <p:nvSpPr>
          <p:cNvPr id="2242" name="文本框 2241">
            <a:extLst>
              <a:ext uri="{FF2B5EF4-FFF2-40B4-BE49-F238E27FC236}">
                <a16:creationId xmlns:a16="http://schemas.microsoft.com/office/drawing/2014/main" xmlns="" id="{5608E6A7-76B2-44F2-AB11-5D94C20698D6}"/>
              </a:ext>
            </a:extLst>
          </p:cNvPr>
          <p:cNvSpPr txBox="1"/>
          <p:nvPr/>
        </p:nvSpPr>
        <p:spPr>
          <a:xfrm>
            <a:off x="632519" y="652188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gradFill>
                  <a:gsLst>
                    <a:gs pos="5000">
                      <a:schemeClr val="bg1">
                        <a:alpha val="50000"/>
                      </a:schemeClr>
                    </a:gs>
                    <a:gs pos="5000">
                      <a:schemeClr val="bg1">
                        <a:alpha val="0"/>
                      </a:schemeClr>
                    </a:gs>
                    <a:gs pos="40000">
                      <a:schemeClr val="bg1"/>
                    </a:gs>
                  </a:gsLst>
                  <a:lin ang="16200000" scaled="1"/>
                </a:gradFill>
                <a:latin typeface="励字侠义简繁" panose="02010604000000000000" pitchFamily="2" charset="-122"/>
                <a:ea typeface="励字侠义简繁" panose="02010604000000000000" pitchFamily="2" charset="-122"/>
              </a:rPr>
              <a:t>四段内容</a:t>
            </a:r>
          </a:p>
        </p:txBody>
      </p:sp>
      <p:sp>
        <p:nvSpPr>
          <p:cNvPr id="2243" name="椭圆 2242">
            <a:extLst>
              <a:ext uri="{FF2B5EF4-FFF2-40B4-BE49-F238E27FC236}">
                <a16:creationId xmlns:a16="http://schemas.microsoft.com/office/drawing/2014/main" xmlns="" id="{30A6A718-2615-4F29-A025-B15876F7D8C7}"/>
              </a:ext>
            </a:extLst>
          </p:cNvPr>
          <p:cNvSpPr/>
          <p:nvPr/>
        </p:nvSpPr>
        <p:spPr>
          <a:xfrm>
            <a:off x="2869029" y="925154"/>
            <a:ext cx="118921" cy="118921"/>
          </a:xfrm>
          <a:prstGeom prst="ellipse">
            <a:avLst/>
          </a:prstGeom>
          <a:gradFill>
            <a:gsLst>
              <a:gs pos="50000">
                <a:schemeClr val="bg1">
                  <a:alpha val="50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9A9FC4D0-BB98-4FFA-A07F-EC51332CFD9E}"/>
              </a:ext>
            </a:extLst>
          </p:cNvPr>
          <p:cNvGrpSpPr/>
          <p:nvPr/>
        </p:nvGrpSpPr>
        <p:grpSpPr>
          <a:xfrm>
            <a:off x="804607" y="5153721"/>
            <a:ext cx="5626673" cy="863508"/>
            <a:chOff x="804607" y="5153721"/>
            <a:chExt cx="5626673" cy="863508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xmlns="" id="{187A95A5-101A-4DC1-BB0C-7F77D1DF8FE6}"/>
                </a:ext>
              </a:extLst>
            </p:cNvPr>
            <p:cNvSpPr/>
            <p:nvPr/>
          </p:nvSpPr>
          <p:spPr>
            <a:xfrm>
              <a:off x="804607" y="5153721"/>
              <a:ext cx="5626673" cy="86350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42F0FC32-0970-4F3F-809E-A165E6AF8C9B}"/>
                </a:ext>
              </a:extLst>
            </p:cNvPr>
            <p:cNvSpPr txBox="1"/>
            <p:nvPr/>
          </p:nvSpPr>
          <p:spPr>
            <a:xfrm>
              <a:off x="1657907" y="5327978"/>
              <a:ext cx="10054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bg2"/>
                  </a:solidFill>
                  <a:latin typeface="+mj-ea"/>
                  <a:ea typeface="+mj-ea"/>
                </a:rPr>
                <a:t>坚持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0CA18285-8BDB-49DF-B954-9B157A04861F}"/>
              </a:ext>
            </a:extLst>
          </p:cNvPr>
          <p:cNvGrpSpPr/>
          <p:nvPr/>
        </p:nvGrpSpPr>
        <p:grpSpPr>
          <a:xfrm>
            <a:off x="3363246" y="5153721"/>
            <a:ext cx="5626673" cy="863508"/>
            <a:chOff x="3363246" y="5153721"/>
            <a:chExt cx="5626673" cy="863508"/>
          </a:xfrm>
        </p:grpSpPr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xmlns="" id="{B8FE0AB9-FA3E-485E-AB6B-542BDC859399}"/>
                </a:ext>
              </a:extLst>
            </p:cNvPr>
            <p:cNvSpPr/>
            <p:nvPr/>
          </p:nvSpPr>
          <p:spPr>
            <a:xfrm>
              <a:off x="3363246" y="5153721"/>
              <a:ext cx="5626673" cy="86350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2A331AB0-62F1-4482-A10D-013673DBC3DE}"/>
                </a:ext>
              </a:extLst>
            </p:cNvPr>
            <p:cNvSpPr txBox="1"/>
            <p:nvPr/>
          </p:nvSpPr>
          <p:spPr>
            <a:xfrm>
              <a:off x="4106242" y="5327978"/>
              <a:ext cx="10054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bg2"/>
                  </a:solidFill>
                  <a:latin typeface="+mj-ea"/>
                  <a:ea typeface="+mj-ea"/>
                </a:rPr>
                <a:t>拼搏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DCD4DC74-57A6-44BD-9C5B-372137C4E742}"/>
              </a:ext>
            </a:extLst>
          </p:cNvPr>
          <p:cNvGrpSpPr/>
          <p:nvPr/>
        </p:nvGrpSpPr>
        <p:grpSpPr>
          <a:xfrm>
            <a:off x="5848799" y="5153721"/>
            <a:ext cx="5626673" cy="863508"/>
            <a:chOff x="5848799" y="5153721"/>
            <a:chExt cx="5626673" cy="863508"/>
          </a:xfrm>
        </p:grpSpPr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xmlns="" id="{46515379-28CA-4EF2-9C97-B44F5E1C520F}"/>
                </a:ext>
              </a:extLst>
            </p:cNvPr>
            <p:cNvSpPr/>
            <p:nvPr/>
          </p:nvSpPr>
          <p:spPr>
            <a:xfrm>
              <a:off x="5848799" y="5153721"/>
              <a:ext cx="5626673" cy="86350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5235E0D2-555C-47D7-990C-CB950E8E44A4}"/>
                </a:ext>
              </a:extLst>
            </p:cNvPr>
            <p:cNvSpPr txBox="1"/>
            <p:nvPr/>
          </p:nvSpPr>
          <p:spPr>
            <a:xfrm>
              <a:off x="6598543" y="5326509"/>
              <a:ext cx="10054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bg2"/>
                  </a:solidFill>
                  <a:latin typeface="+mj-ea"/>
                  <a:ea typeface="+mj-ea"/>
                </a:rPr>
                <a:t>勇气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CB546107-4409-409E-8D51-27D794386346}"/>
              </a:ext>
            </a:extLst>
          </p:cNvPr>
          <p:cNvGrpSpPr/>
          <p:nvPr/>
        </p:nvGrpSpPr>
        <p:grpSpPr>
          <a:xfrm>
            <a:off x="8370895" y="5153721"/>
            <a:ext cx="3812064" cy="863508"/>
            <a:chOff x="8370895" y="5153721"/>
            <a:chExt cx="3812064" cy="863508"/>
          </a:xfrm>
        </p:grpSpPr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xmlns="" id="{26893B55-0918-4144-A69B-7C358A8DA8B1}"/>
                </a:ext>
              </a:extLst>
            </p:cNvPr>
            <p:cNvSpPr/>
            <p:nvPr/>
          </p:nvSpPr>
          <p:spPr>
            <a:xfrm>
              <a:off x="8370895" y="5153721"/>
              <a:ext cx="3812064" cy="86350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xmlns="" id="{663AB9B5-6EF8-498C-8757-62A22372A1D0}"/>
                </a:ext>
              </a:extLst>
            </p:cNvPr>
            <p:cNvSpPr txBox="1"/>
            <p:nvPr/>
          </p:nvSpPr>
          <p:spPr>
            <a:xfrm>
              <a:off x="9293132" y="5326510"/>
              <a:ext cx="10054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bg2"/>
                  </a:solidFill>
                  <a:latin typeface="+mj-ea"/>
                  <a:ea typeface="+mj-ea"/>
                </a:rPr>
                <a:t>奋斗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30FAFEF8-F28D-490A-BFE9-EF50BAFA9241}"/>
              </a:ext>
            </a:extLst>
          </p:cNvPr>
          <p:cNvGrpSpPr/>
          <p:nvPr/>
        </p:nvGrpSpPr>
        <p:grpSpPr>
          <a:xfrm>
            <a:off x="804607" y="1969229"/>
            <a:ext cx="2849880" cy="2849880"/>
            <a:chOff x="804607" y="1969229"/>
            <a:chExt cx="2849880" cy="2849880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xmlns="" id="{4EE307C2-178E-4B7A-B914-F4F151E4CDCC}"/>
                </a:ext>
              </a:extLst>
            </p:cNvPr>
            <p:cNvSpPr/>
            <p:nvPr/>
          </p:nvSpPr>
          <p:spPr>
            <a:xfrm>
              <a:off x="804607" y="1969229"/>
              <a:ext cx="2849880" cy="2849880"/>
            </a:xfrm>
            <a:prstGeom prst="ellipse">
              <a:avLst/>
            </a:prstGeom>
            <a:gradFill>
              <a:gsLst>
                <a:gs pos="59000">
                  <a:schemeClr val="accent2">
                    <a:alpha val="7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0" scaled="1"/>
            </a:gradFill>
            <a:ln>
              <a:gradFill flip="none" rotWithShape="1">
                <a:gsLst>
                  <a:gs pos="0">
                    <a:schemeClr val="bg2"/>
                  </a:gs>
                  <a:gs pos="40000">
                    <a:schemeClr val="bg2">
                      <a:alpha val="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2A34FEBE-9A33-4759-B6AB-D6D0569EE44F}"/>
                </a:ext>
              </a:extLst>
            </p:cNvPr>
            <p:cNvSpPr txBox="1"/>
            <p:nvPr/>
          </p:nvSpPr>
          <p:spPr>
            <a:xfrm>
              <a:off x="1319463" y="2715137"/>
              <a:ext cx="1820169" cy="1358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alpha val="90000"/>
                    </a:schemeClr>
                  </a:solidFill>
                </a:rPr>
                <a:t>对于团队中的每一个人而言没有你我，只有我们。所有人都向着同一个目标前进</a:t>
              </a:r>
            </a:p>
          </p:txBody>
        </p:sp>
      </p:grpSp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915EF7EE-1B73-4A3A-B4B4-D914AEA26E6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 radius="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9882" y="1514720"/>
            <a:ext cx="691678" cy="722310"/>
          </a:xfrm>
          <a:prstGeom prst="rect">
            <a:avLst/>
          </a:prstGeom>
        </p:spPr>
      </p:pic>
      <p:pic>
        <p:nvPicPr>
          <p:cNvPr id="48" name="图片 47">
            <a:extLst>
              <a:ext uri="{FF2B5EF4-FFF2-40B4-BE49-F238E27FC236}">
                <a16:creationId xmlns:a16="http://schemas.microsoft.com/office/drawing/2014/main" xmlns="" id="{DD850406-ACC1-464B-9204-B088CAE1536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 radius="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51313" y="446368"/>
            <a:ext cx="1371782" cy="1432533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377DDA0F-470E-45A7-A07A-ABA0B746AC18}"/>
              </a:ext>
            </a:extLst>
          </p:cNvPr>
          <p:cNvGrpSpPr/>
          <p:nvPr/>
        </p:nvGrpSpPr>
        <p:grpSpPr>
          <a:xfrm>
            <a:off x="8370894" y="1969229"/>
            <a:ext cx="2849880" cy="2849880"/>
            <a:chOff x="8370894" y="1969229"/>
            <a:chExt cx="2849880" cy="2849880"/>
          </a:xfrm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67670631-EFBD-4C06-8398-743C389463E6}"/>
                </a:ext>
              </a:extLst>
            </p:cNvPr>
            <p:cNvSpPr/>
            <p:nvPr/>
          </p:nvSpPr>
          <p:spPr>
            <a:xfrm>
              <a:off x="8370894" y="1969229"/>
              <a:ext cx="2849880" cy="2849880"/>
            </a:xfrm>
            <a:prstGeom prst="ellipse">
              <a:avLst/>
            </a:prstGeom>
            <a:gradFill>
              <a:gsLst>
                <a:gs pos="59000">
                  <a:schemeClr val="accent2">
                    <a:alpha val="7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0" scaled="1"/>
            </a:gradFill>
            <a:ln>
              <a:gradFill flip="none" rotWithShape="1">
                <a:gsLst>
                  <a:gs pos="0">
                    <a:schemeClr val="tx1"/>
                  </a:gs>
                  <a:gs pos="40000">
                    <a:schemeClr val="tx1">
                      <a:alpha val="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="" id="{F4E52535-7A84-42F4-9ADE-405CA6EE2199}"/>
                </a:ext>
              </a:extLst>
            </p:cNvPr>
            <p:cNvSpPr txBox="1"/>
            <p:nvPr/>
          </p:nvSpPr>
          <p:spPr>
            <a:xfrm>
              <a:off x="8885750" y="2715137"/>
              <a:ext cx="1820169" cy="1358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alpha val="90000"/>
                    </a:schemeClr>
                  </a:solidFill>
                </a:rPr>
                <a:t>对于团队中的每一个人而言没有你我，只有我们。所有人都向着同一个目标前进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C34A8D71-6971-4801-BD5C-2317A4850F20}"/>
              </a:ext>
            </a:extLst>
          </p:cNvPr>
          <p:cNvGrpSpPr/>
          <p:nvPr/>
        </p:nvGrpSpPr>
        <p:grpSpPr>
          <a:xfrm>
            <a:off x="3326703" y="1969229"/>
            <a:ext cx="2849880" cy="2849880"/>
            <a:chOff x="3326703" y="1969229"/>
            <a:chExt cx="2849880" cy="2849880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23BFA698-467F-4085-8D4A-913B6A95CA83}"/>
                </a:ext>
              </a:extLst>
            </p:cNvPr>
            <p:cNvSpPr/>
            <p:nvPr/>
          </p:nvSpPr>
          <p:spPr>
            <a:xfrm>
              <a:off x="3326703" y="1969229"/>
              <a:ext cx="2849880" cy="2849880"/>
            </a:xfrm>
            <a:prstGeom prst="ellipse">
              <a:avLst/>
            </a:prstGeom>
            <a:gradFill>
              <a:gsLst>
                <a:gs pos="59000">
                  <a:schemeClr val="accent1">
                    <a:alpha val="55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</a:gradFill>
            <a:ln>
              <a:gradFill flip="none" rotWithShape="1">
                <a:gsLst>
                  <a:gs pos="0">
                    <a:schemeClr val="bg2"/>
                  </a:gs>
                  <a:gs pos="40000">
                    <a:schemeClr val="bg2">
                      <a:alpha val="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16ECE885-1D90-4591-822C-6B9304703B0C}"/>
                </a:ext>
              </a:extLst>
            </p:cNvPr>
            <p:cNvSpPr txBox="1"/>
            <p:nvPr/>
          </p:nvSpPr>
          <p:spPr>
            <a:xfrm>
              <a:off x="3841559" y="2715137"/>
              <a:ext cx="1820169" cy="1358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alpha val="90000"/>
                    </a:schemeClr>
                  </a:solidFill>
                </a:rPr>
                <a:t>对于团队中的每一个人而言没有你我，只有我们。所有人都向着同一个目标前进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D3490283-6495-40B3-877B-DD2350720E79}"/>
              </a:ext>
            </a:extLst>
          </p:cNvPr>
          <p:cNvGrpSpPr/>
          <p:nvPr/>
        </p:nvGrpSpPr>
        <p:grpSpPr>
          <a:xfrm>
            <a:off x="5848799" y="1969229"/>
            <a:ext cx="2849880" cy="2849880"/>
            <a:chOff x="5848799" y="1969229"/>
            <a:chExt cx="2849880" cy="2849880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263BA621-304E-4D71-885A-5B144C6BFD37}"/>
                </a:ext>
              </a:extLst>
            </p:cNvPr>
            <p:cNvSpPr/>
            <p:nvPr/>
          </p:nvSpPr>
          <p:spPr>
            <a:xfrm>
              <a:off x="5848799" y="1969229"/>
              <a:ext cx="2849880" cy="2849880"/>
            </a:xfrm>
            <a:prstGeom prst="ellipse">
              <a:avLst/>
            </a:prstGeom>
            <a:gradFill>
              <a:gsLst>
                <a:gs pos="59000">
                  <a:schemeClr val="accent2">
                    <a:alpha val="7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0" scaled="1"/>
            </a:gradFill>
            <a:ln>
              <a:gradFill flip="none" rotWithShape="1">
                <a:gsLst>
                  <a:gs pos="0">
                    <a:schemeClr val="bg2"/>
                  </a:gs>
                  <a:gs pos="40000">
                    <a:schemeClr val="bg2">
                      <a:alpha val="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72D04590-7064-4811-8DF8-02D719DE097B}"/>
                </a:ext>
              </a:extLst>
            </p:cNvPr>
            <p:cNvSpPr txBox="1"/>
            <p:nvPr/>
          </p:nvSpPr>
          <p:spPr>
            <a:xfrm>
              <a:off x="6363655" y="2715137"/>
              <a:ext cx="1820169" cy="1358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alpha val="90000"/>
                    </a:schemeClr>
                  </a:solidFill>
                </a:rPr>
                <a:t>对于团队中的每一个人而言没有你我，只有我们。所有人都向着同一个目标前进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40008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3" dur="1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" presetID="6" presetClass="emp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7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4" dur="1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7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decel="1000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6" presetClass="emp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7" dur="7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7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nodeType="withEffect" p14:presetBounceEnd="81000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51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52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nodeType="withEffect" p14:presetBounceEnd="81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55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56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nodeType="withEffect" p14:presetBounceEnd="81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59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60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nodeType="withEffect" p14:presetBounceEnd="81000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63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64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3" dur="1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" presetID="6" presetClass="emp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7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4" dur="1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7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decel="1000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6" presetClass="emp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7" dur="7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7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2A17C906-D123-4558-9A02-F9FBADC3D7B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2"/>
              </a:gs>
              <a:gs pos="53000">
                <a:schemeClr val="accent2"/>
              </a:gs>
              <a:gs pos="100000">
                <a:schemeClr val="accent1"/>
              </a:gs>
            </a:gsLst>
            <a:path path="circle">
              <a:fillToRect l="50000" t="-80000" r="50000" b="180000"/>
            </a:path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9A7D155B-DA21-4811-BAE6-D191E289A28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4839559"/>
            <a:ext cx="12192000" cy="2018442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AE490FC1-4624-4AF0-8E36-965DB20D3B5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"/>
          <a:stretch/>
        </p:blipFill>
        <p:spPr>
          <a:xfrm>
            <a:off x="0" y="0"/>
            <a:ext cx="1923344" cy="2755630"/>
          </a:xfrm>
          <a:prstGeom prst="rect">
            <a:avLst/>
          </a:prstGeom>
        </p:spPr>
      </p:pic>
      <p:sp>
        <p:nvSpPr>
          <p:cNvPr id="2242" name="文本框 2241">
            <a:extLst>
              <a:ext uri="{FF2B5EF4-FFF2-40B4-BE49-F238E27FC236}">
                <a16:creationId xmlns:a16="http://schemas.microsoft.com/office/drawing/2014/main" xmlns="" id="{5608E6A7-76B2-44F2-AB11-5D94C20698D6}"/>
              </a:ext>
            </a:extLst>
          </p:cNvPr>
          <p:cNvSpPr txBox="1"/>
          <p:nvPr/>
        </p:nvSpPr>
        <p:spPr>
          <a:xfrm>
            <a:off x="632519" y="652188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gradFill>
                  <a:gsLst>
                    <a:gs pos="5000">
                      <a:schemeClr val="bg1">
                        <a:alpha val="50000"/>
                      </a:schemeClr>
                    </a:gs>
                    <a:gs pos="5000">
                      <a:schemeClr val="bg1">
                        <a:alpha val="0"/>
                      </a:schemeClr>
                    </a:gs>
                    <a:gs pos="40000">
                      <a:schemeClr val="bg1"/>
                    </a:gs>
                  </a:gsLst>
                  <a:lin ang="16200000" scaled="1"/>
                </a:gradFill>
                <a:latin typeface="励字侠义简繁" panose="02010604000000000000" pitchFamily="2" charset="-122"/>
                <a:ea typeface="励字侠义简繁" panose="02010604000000000000" pitchFamily="2" charset="-122"/>
              </a:rPr>
              <a:t>四段内容</a:t>
            </a:r>
          </a:p>
        </p:txBody>
      </p:sp>
      <p:sp>
        <p:nvSpPr>
          <p:cNvPr id="2243" name="椭圆 2242">
            <a:extLst>
              <a:ext uri="{FF2B5EF4-FFF2-40B4-BE49-F238E27FC236}">
                <a16:creationId xmlns:a16="http://schemas.microsoft.com/office/drawing/2014/main" xmlns="" id="{30A6A718-2615-4F29-A025-B15876F7D8C7}"/>
              </a:ext>
            </a:extLst>
          </p:cNvPr>
          <p:cNvSpPr/>
          <p:nvPr/>
        </p:nvSpPr>
        <p:spPr>
          <a:xfrm>
            <a:off x="2869029" y="925154"/>
            <a:ext cx="118921" cy="118921"/>
          </a:xfrm>
          <a:prstGeom prst="ellipse">
            <a:avLst/>
          </a:prstGeom>
          <a:gradFill>
            <a:gsLst>
              <a:gs pos="50000">
                <a:schemeClr val="bg1">
                  <a:alpha val="50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AA03AF48-23FE-4770-ACA0-40F0CC8162F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63624" y="-13005"/>
            <a:ext cx="2119334" cy="1893322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67C12EFA-F787-498A-9775-D62FDE6D68EB}"/>
              </a:ext>
            </a:extLst>
          </p:cNvPr>
          <p:cNvGrpSpPr/>
          <p:nvPr/>
        </p:nvGrpSpPr>
        <p:grpSpPr>
          <a:xfrm>
            <a:off x="1273819" y="2335798"/>
            <a:ext cx="2119335" cy="3435961"/>
            <a:chOff x="1273819" y="2335798"/>
            <a:chExt cx="2119335" cy="3435961"/>
          </a:xfrm>
          <a:scene3d>
            <a:camera prst="perspectiveRight">
              <a:rot lat="0" lon="20999997" rev="0"/>
            </a:camera>
            <a:lightRig rig="threePt" dir="t"/>
          </a:scene3d>
        </p:grpSpPr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xmlns="" id="{09372B7F-5E4D-45D6-9C7F-C250D5EA9A4B}"/>
                </a:ext>
              </a:extLst>
            </p:cNvPr>
            <p:cNvSpPr/>
            <p:nvPr/>
          </p:nvSpPr>
          <p:spPr>
            <a:xfrm>
              <a:off x="1273819" y="2335798"/>
              <a:ext cx="2119335" cy="3435961"/>
            </a:xfrm>
            <a:prstGeom prst="roundRect">
              <a:avLst>
                <a:gd name="adj" fmla="val 5850"/>
              </a:avLst>
            </a:prstGeom>
            <a:solidFill>
              <a:schemeClr val="accent2">
                <a:alpha val="20000"/>
              </a:schemeClr>
            </a:solidFill>
            <a:ln w="6350">
              <a:solidFill>
                <a:schemeClr val="tx2">
                  <a:alpha val="50000"/>
                </a:schemeClr>
              </a:solidFill>
            </a:ln>
            <a:effectLst>
              <a:reflection blurRad="25400" stA="52000" endA="300" endPos="120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="" id="{3B1CFD1D-D794-443C-BE22-992FD06E381D}"/>
                </a:ext>
              </a:extLst>
            </p:cNvPr>
            <p:cNvSpPr txBox="1"/>
            <p:nvPr/>
          </p:nvSpPr>
          <p:spPr>
            <a:xfrm>
              <a:off x="1486265" y="3731354"/>
              <a:ext cx="1694442" cy="1476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90000"/>
                    </a:schemeClr>
                  </a:solidFill>
                </a:rPr>
                <a:t>对于团队中的每一个人而言没有你我，只有我们。只有所有人都向着同一个目标前进</a:t>
              </a:r>
            </a:p>
          </p:txBody>
        </p:sp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xmlns="" id="{EBF3B514-93B6-4CEC-AB76-954A2D1045AA}"/>
                </a:ext>
              </a:extLst>
            </p:cNvPr>
            <p:cNvSpPr/>
            <p:nvPr/>
          </p:nvSpPr>
          <p:spPr>
            <a:xfrm>
              <a:off x="1674052" y="2805199"/>
              <a:ext cx="1320800" cy="576537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92000"/>
              </a:schemeClr>
            </a:solidFill>
            <a:ln>
              <a:noFill/>
            </a:ln>
            <a:effectLst>
              <a:outerShdw blurRad="177800" dist="76200" dir="5400000" sx="91000" sy="91000" algn="t" rotWithShape="0">
                <a:schemeClr val="bg2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5B8DA3BB-25C4-42E3-BB27-A8CCA89EA3A2}"/>
                </a:ext>
              </a:extLst>
            </p:cNvPr>
            <p:cNvSpPr txBox="1"/>
            <p:nvPr/>
          </p:nvSpPr>
          <p:spPr>
            <a:xfrm>
              <a:off x="1883047" y="2858516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2"/>
                  </a:solidFill>
                  <a:latin typeface="+mj-ea"/>
                  <a:ea typeface="+mj-ea"/>
                </a:rPr>
                <a:t>坚持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2A743073-EC34-4C05-9A8B-AB892E374844}"/>
              </a:ext>
            </a:extLst>
          </p:cNvPr>
          <p:cNvSpPr txBox="1"/>
          <p:nvPr/>
        </p:nvSpPr>
        <p:spPr>
          <a:xfrm>
            <a:off x="1883047" y="1893324"/>
            <a:ext cx="795411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perspectiveRight">
                <a:rot lat="0" lon="20999994" rev="0"/>
              </a:camera>
              <a:lightRig rig="threePt" dir="t"/>
            </a:scene3d>
          </a:bodyPr>
          <a:lstStyle/>
          <a:p>
            <a:r>
              <a:rPr lang="en-US" altLang="zh-CN" sz="4400" dirty="0">
                <a:ln>
                  <a:gradFill>
                    <a:gsLst>
                      <a:gs pos="10000">
                        <a:schemeClr val="bg2"/>
                      </a:gs>
                      <a:gs pos="66000">
                        <a:schemeClr val="bg2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</a:rPr>
              <a:t>01</a:t>
            </a:r>
            <a:endParaRPr lang="zh-CN" altLang="en-US" sz="4400" dirty="0">
              <a:ln>
                <a:gradFill>
                  <a:gsLst>
                    <a:gs pos="10000">
                      <a:schemeClr val="bg2"/>
                    </a:gs>
                    <a:gs pos="66000">
                      <a:schemeClr val="bg2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</a:endParaRP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xmlns="" id="{8D072D97-9D09-4549-872E-457F370AC2DE}"/>
              </a:ext>
            </a:extLst>
          </p:cNvPr>
          <p:cNvSpPr txBox="1"/>
          <p:nvPr/>
        </p:nvSpPr>
        <p:spPr>
          <a:xfrm>
            <a:off x="4409606" y="1893323"/>
            <a:ext cx="86754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ln>
                  <a:gradFill>
                    <a:gsLst>
                      <a:gs pos="0">
                        <a:schemeClr val="bg2">
                          <a:alpha val="90000"/>
                        </a:schemeClr>
                      </a:gs>
                      <a:gs pos="66000">
                        <a:schemeClr val="bg2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</a:rPr>
              <a:t>02</a:t>
            </a:r>
            <a:endParaRPr lang="zh-CN" altLang="en-US" sz="4400" dirty="0">
              <a:ln>
                <a:gradFill>
                  <a:gsLst>
                    <a:gs pos="0">
                      <a:schemeClr val="bg2">
                        <a:alpha val="90000"/>
                      </a:schemeClr>
                    </a:gs>
                    <a:gs pos="66000">
                      <a:schemeClr val="bg2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</a:endParaRP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xmlns="" id="{1AE66DB5-8406-405A-B142-EB6766AE4F4F}"/>
              </a:ext>
            </a:extLst>
          </p:cNvPr>
          <p:cNvSpPr txBox="1"/>
          <p:nvPr/>
        </p:nvSpPr>
        <p:spPr>
          <a:xfrm>
            <a:off x="6918056" y="1893322"/>
            <a:ext cx="86113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ln>
                  <a:gradFill>
                    <a:gsLst>
                      <a:gs pos="0">
                        <a:schemeClr val="bg2">
                          <a:lumMod val="90000"/>
                          <a:lumOff val="10000"/>
                        </a:schemeClr>
                      </a:gs>
                      <a:gs pos="66000">
                        <a:schemeClr val="bg2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</a:rPr>
              <a:t>03</a:t>
            </a:r>
            <a:endParaRPr lang="zh-CN" altLang="en-US" sz="4400" dirty="0">
              <a:ln>
                <a:gradFill>
                  <a:gsLst>
                    <a:gs pos="0">
                      <a:schemeClr val="bg2">
                        <a:lumMod val="90000"/>
                        <a:lumOff val="10000"/>
                      </a:schemeClr>
                    </a:gs>
                    <a:gs pos="66000">
                      <a:schemeClr val="bg2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</a:endParaRP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xmlns="" id="{70E089AD-4BE7-4096-9CA3-46F326FAED46}"/>
              </a:ext>
            </a:extLst>
          </p:cNvPr>
          <p:cNvSpPr txBox="1"/>
          <p:nvPr/>
        </p:nvSpPr>
        <p:spPr>
          <a:xfrm>
            <a:off x="9311593" y="1897549"/>
            <a:ext cx="870751" cy="769441"/>
          </a:xfrm>
          <a:prstGeom prst="rect">
            <a:avLst/>
          </a:prstGeom>
          <a:noFill/>
          <a:scene3d>
            <a:camera prst="perspectiveLeft">
              <a:rot lat="0" lon="600000" rev="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ln>
                  <a:gradFill>
                    <a:gsLst>
                      <a:gs pos="0">
                        <a:schemeClr val="bg2">
                          <a:lumMod val="90000"/>
                          <a:lumOff val="10000"/>
                        </a:schemeClr>
                      </a:gs>
                      <a:gs pos="66000">
                        <a:schemeClr val="bg2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</a:rPr>
              <a:t>04</a:t>
            </a:r>
            <a:endParaRPr lang="zh-CN" altLang="en-US" sz="4400" dirty="0">
              <a:ln>
                <a:gradFill>
                  <a:gsLst>
                    <a:gs pos="0">
                      <a:schemeClr val="bg2">
                        <a:lumMod val="90000"/>
                        <a:lumOff val="10000"/>
                      </a:schemeClr>
                    </a:gs>
                    <a:gs pos="66000">
                      <a:schemeClr val="bg2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E186DB3C-0707-480A-A0CF-B4BF0A562936}"/>
              </a:ext>
            </a:extLst>
          </p:cNvPr>
          <p:cNvGrpSpPr/>
          <p:nvPr/>
        </p:nvGrpSpPr>
        <p:grpSpPr>
          <a:xfrm>
            <a:off x="8798847" y="2335798"/>
            <a:ext cx="2119335" cy="3435961"/>
            <a:chOff x="8798847" y="2335798"/>
            <a:chExt cx="2119335" cy="3435961"/>
          </a:xfrm>
          <a:scene3d>
            <a:camera prst="perspectiveLeft">
              <a:rot lat="0" lon="600000" rev="0"/>
            </a:camera>
            <a:lightRig rig="threePt" dir="t"/>
          </a:scene3d>
        </p:grpSpPr>
        <p:sp>
          <p:nvSpPr>
            <p:cNvPr id="83" name="矩形: 圆角 82">
              <a:extLst>
                <a:ext uri="{FF2B5EF4-FFF2-40B4-BE49-F238E27FC236}">
                  <a16:creationId xmlns:a16="http://schemas.microsoft.com/office/drawing/2014/main" xmlns="" id="{56307D99-ABEE-4AC8-AB71-68EE6BCD185D}"/>
                </a:ext>
              </a:extLst>
            </p:cNvPr>
            <p:cNvSpPr/>
            <p:nvPr/>
          </p:nvSpPr>
          <p:spPr>
            <a:xfrm>
              <a:off x="8798847" y="2335798"/>
              <a:ext cx="2119335" cy="3435961"/>
            </a:xfrm>
            <a:prstGeom prst="roundRect">
              <a:avLst>
                <a:gd name="adj" fmla="val 5850"/>
              </a:avLst>
            </a:prstGeom>
            <a:solidFill>
              <a:schemeClr val="accent2">
                <a:alpha val="20000"/>
              </a:schemeClr>
            </a:solidFill>
            <a:ln w="6350">
              <a:solidFill>
                <a:schemeClr val="tx2">
                  <a:alpha val="50000"/>
                </a:schemeClr>
              </a:solidFill>
            </a:ln>
            <a:effectLst>
              <a:reflection blurRad="25400" stA="52000" endA="300" endPos="120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矩形: 圆角 92">
              <a:extLst>
                <a:ext uri="{FF2B5EF4-FFF2-40B4-BE49-F238E27FC236}">
                  <a16:creationId xmlns:a16="http://schemas.microsoft.com/office/drawing/2014/main" xmlns="" id="{AB9108D1-89F1-4004-941C-B9279861B732}"/>
                </a:ext>
              </a:extLst>
            </p:cNvPr>
            <p:cNvSpPr/>
            <p:nvPr/>
          </p:nvSpPr>
          <p:spPr>
            <a:xfrm>
              <a:off x="9199080" y="2805199"/>
              <a:ext cx="1320800" cy="576537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92000"/>
              </a:schemeClr>
            </a:solidFill>
            <a:ln>
              <a:noFill/>
            </a:ln>
            <a:effectLst>
              <a:outerShdw blurRad="177800" dist="76200" dir="5400000" sx="91000" sy="91000" algn="t" rotWithShape="0">
                <a:schemeClr val="bg2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xmlns="" id="{EFDEB4B4-3D67-49DD-AEFC-2F65EC875EE3}"/>
                </a:ext>
              </a:extLst>
            </p:cNvPr>
            <p:cNvSpPr txBox="1"/>
            <p:nvPr/>
          </p:nvSpPr>
          <p:spPr>
            <a:xfrm>
              <a:off x="9408075" y="2858516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1"/>
                  </a:solidFill>
                  <a:latin typeface="+mj-ea"/>
                  <a:ea typeface="+mj-ea"/>
                </a:rPr>
                <a:t>奋斗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4D526531-EEB0-4A55-9CAE-4ABD47D9C23D}"/>
                </a:ext>
              </a:extLst>
            </p:cNvPr>
            <p:cNvSpPr txBox="1"/>
            <p:nvPr/>
          </p:nvSpPr>
          <p:spPr>
            <a:xfrm>
              <a:off x="9011293" y="3731354"/>
              <a:ext cx="1694442" cy="1476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90000"/>
                    </a:schemeClr>
                  </a:solidFill>
                </a:rPr>
                <a:t>对于团队中的每一个人而言没有你我，只有我们。只有所有人都向着同一个目标前进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6C0EE547-3F0D-4586-944E-D04A40B95CA6}"/>
              </a:ext>
            </a:extLst>
          </p:cNvPr>
          <p:cNvGrpSpPr/>
          <p:nvPr/>
        </p:nvGrpSpPr>
        <p:grpSpPr>
          <a:xfrm>
            <a:off x="6293602" y="2367660"/>
            <a:ext cx="2110040" cy="3420892"/>
            <a:chOff x="6293602" y="2367660"/>
            <a:chExt cx="2110040" cy="3420892"/>
          </a:xfrm>
          <a:scene3d>
            <a:camera prst="perspectiveFront"/>
            <a:lightRig rig="threePt" dir="t"/>
          </a:scene3d>
        </p:grpSpPr>
        <p:sp>
          <p:nvSpPr>
            <p:cNvPr id="77" name="矩形: 圆角 76">
              <a:extLst>
                <a:ext uri="{FF2B5EF4-FFF2-40B4-BE49-F238E27FC236}">
                  <a16:creationId xmlns:a16="http://schemas.microsoft.com/office/drawing/2014/main" xmlns="" id="{5C6982E3-9583-48B6-8D69-3DC10906E3E2}"/>
                </a:ext>
              </a:extLst>
            </p:cNvPr>
            <p:cNvSpPr/>
            <p:nvPr/>
          </p:nvSpPr>
          <p:spPr>
            <a:xfrm>
              <a:off x="6293602" y="2367660"/>
              <a:ext cx="2110040" cy="3420892"/>
            </a:xfrm>
            <a:prstGeom prst="roundRect">
              <a:avLst>
                <a:gd name="adj" fmla="val 5850"/>
              </a:avLst>
            </a:prstGeom>
            <a:solidFill>
              <a:schemeClr val="accent2">
                <a:alpha val="20000"/>
              </a:schemeClr>
            </a:solidFill>
            <a:ln w="6350">
              <a:solidFill>
                <a:schemeClr val="tx2">
                  <a:alpha val="50000"/>
                </a:schemeClr>
              </a:solidFill>
            </a:ln>
            <a:effectLst>
              <a:reflection blurRad="25400" stA="52000" endA="300" endPos="120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矩形: 圆角 79">
              <a:extLst>
                <a:ext uri="{FF2B5EF4-FFF2-40B4-BE49-F238E27FC236}">
                  <a16:creationId xmlns:a16="http://schemas.microsoft.com/office/drawing/2014/main" xmlns="" id="{68F30A82-A269-492C-9A03-B0F46399EBD3}"/>
                </a:ext>
              </a:extLst>
            </p:cNvPr>
            <p:cNvSpPr/>
            <p:nvPr/>
          </p:nvSpPr>
          <p:spPr>
            <a:xfrm>
              <a:off x="6692080" y="2835002"/>
              <a:ext cx="1315007" cy="5740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92000"/>
              </a:schemeClr>
            </a:solidFill>
            <a:ln>
              <a:noFill/>
            </a:ln>
            <a:effectLst>
              <a:outerShdw blurRad="177800" dist="76200" dir="5400000" sx="91000" sy="91000" algn="t" rotWithShape="0">
                <a:schemeClr val="bg2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xmlns="" id="{D0F59790-1543-4058-8CA2-A97730E979C1}"/>
                </a:ext>
              </a:extLst>
            </p:cNvPr>
            <p:cNvSpPr txBox="1"/>
            <p:nvPr/>
          </p:nvSpPr>
          <p:spPr>
            <a:xfrm>
              <a:off x="6900158" y="2888085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2"/>
                  </a:solidFill>
                  <a:latin typeface="+mj-ea"/>
                  <a:ea typeface="+mj-ea"/>
                </a:rPr>
                <a:t>勇气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48A43125-0D0D-468D-BD3D-B884817D56F0}"/>
                </a:ext>
              </a:extLst>
            </p:cNvPr>
            <p:cNvSpPr txBox="1"/>
            <p:nvPr/>
          </p:nvSpPr>
          <p:spPr>
            <a:xfrm>
              <a:off x="6501401" y="3731354"/>
              <a:ext cx="1694442" cy="1476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90000"/>
                    </a:schemeClr>
                  </a:solidFill>
                </a:rPr>
                <a:t>对于团队中的每一个人而言没有你我，只有我们。只有所有人都向着同一个目标前进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0D07D6C4-AB9B-4225-9034-FA843972E5CA}"/>
              </a:ext>
            </a:extLst>
          </p:cNvPr>
          <p:cNvGrpSpPr/>
          <p:nvPr/>
        </p:nvGrpSpPr>
        <p:grpSpPr>
          <a:xfrm>
            <a:off x="3788358" y="2367660"/>
            <a:ext cx="2110040" cy="3420892"/>
            <a:chOff x="3788358" y="2367660"/>
            <a:chExt cx="2110040" cy="3420892"/>
          </a:xfrm>
          <a:scene3d>
            <a:camera prst="perspectiveFront"/>
            <a:lightRig rig="threePt" dir="t"/>
          </a:scene3d>
        </p:grpSpPr>
        <p:sp>
          <p:nvSpPr>
            <p:cNvPr id="71" name="矩形: 圆角 70">
              <a:extLst>
                <a:ext uri="{FF2B5EF4-FFF2-40B4-BE49-F238E27FC236}">
                  <a16:creationId xmlns:a16="http://schemas.microsoft.com/office/drawing/2014/main" xmlns="" id="{FFDCB668-F40F-4696-ACBF-66DA2D2B6AE1}"/>
                </a:ext>
              </a:extLst>
            </p:cNvPr>
            <p:cNvSpPr/>
            <p:nvPr/>
          </p:nvSpPr>
          <p:spPr>
            <a:xfrm>
              <a:off x="3788358" y="2367660"/>
              <a:ext cx="2110040" cy="3420892"/>
            </a:xfrm>
            <a:prstGeom prst="roundRect">
              <a:avLst>
                <a:gd name="adj" fmla="val 5850"/>
              </a:avLst>
            </a:prstGeom>
            <a:solidFill>
              <a:schemeClr val="accent2">
                <a:alpha val="20000"/>
              </a:schemeClr>
            </a:solidFill>
            <a:ln w="6350">
              <a:solidFill>
                <a:schemeClr val="tx2">
                  <a:alpha val="50000"/>
                </a:schemeClr>
              </a:solidFill>
            </a:ln>
            <a:effectLst>
              <a:reflection blurRad="25400" stA="52000" endA="300" endPos="120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矩形: 圆角 73">
              <a:extLst>
                <a:ext uri="{FF2B5EF4-FFF2-40B4-BE49-F238E27FC236}">
                  <a16:creationId xmlns:a16="http://schemas.microsoft.com/office/drawing/2014/main" xmlns="" id="{65DE8C37-9F00-4E58-A62A-BE41C3808F81}"/>
                </a:ext>
              </a:extLst>
            </p:cNvPr>
            <p:cNvSpPr/>
            <p:nvPr/>
          </p:nvSpPr>
          <p:spPr>
            <a:xfrm>
              <a:off x="4186836" y="2835002"/>
              <a:ext cx="1315007" cy="5740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92000"/>
              </a:schemeClr>
            </a:solidFill>
            <a:ln>
              <a:noFill/>
            </a:ln>
            <a:effectLst>
              <a:outerShdw blurRad="177800" dist="76200" dir="5400000" sx="91000" sy="91000" algn="t" rotWithShape="0">
                <a:schemeClr val="bg2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xmlns="" id="{7AC7B97A-31B5-4A77-9A2D-44151A2346DB}"/>
                </a:ext>
              </a:extLst>
            </p:cNvPr>
            <p:cNvSpPr txBox="1"/>
            <p:nvPr/>
          </p:nvSpPr>
          <p:spPr>
            <a:xfrm>
              <a:off x="4394914" y="2888085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1"/>
                  </a:solidFill>
                  <a:latin typeface="+mj-ea"/>
                  <a:ea typeface="+mj-ea"/>
                </a:rPr>
                <a:t>拼搏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CD0A479E-35FE-4FFB-BDA8-CEDF384886A0}"/>
                </a:ext>
              </a:extLst>
            </p:cNvPr>
            <p:cNvSpPr txBox="1"/>
            <p:nvPr/>
          </p:nvSpPr>
          <p:spPr>
            <a:xfrm>
              <a:off x="3993644" y="3731354"/>
              <a:ext cx="1694442" cy="1476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90000"/>
                    </a:schemeClr>
                  </a:solidFill>
                </a:rPr>
                <a:t>对于团队中的每一个人而言没有你我，只有我们。只有所有人都向着同一个目标前进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36882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10" fill="hold"/>
                                        <p:tgtEl>
                                          <p:spTgt spid="2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decel="100000" fill="hold" nodeType="withEffect">
                                  <p:stCondLst>
                                    <p:cond delay="10"/>
                                  </p:stCondLst>
                                  <p:childTnLst>
                                    <p:animScale>
                                      <p:cBhvr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10" fill="hold"/>
                                        <p:tgtEl>
                                          <p:spTgt spid="6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nodeType="withEffect">
                                  <p:stCondLst>
                                    <p:cond delay="10"/>
                                  </p:stCondLst>
                                  <p:childTnLst>
                                    <p:animScale>
                                      <p:cBhvr>
                                        <p:cTn id="26" dur="750" fill="hold"/>
                                        <p:tgtEl>
                                          <p:spTgt spid="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10" fill="hold"/>
                                        <p:tgtEl>
                                          <p:spTgt spid="7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6" presetClass="emph" presetSubtype="0" decel="100000" fill="hold" nodeType="withEffect">
                                  <p:stCondLst>
                                    <p:cond delay="10"/>
                                  </p:stCondLst>
                                  <p:childTnLst>
                                    <p:animScale>
                                      <p:cBhvr>
                                        <p:cTn id="37" dur="750" fill="hold"/>
                                        <p:tgtEl>
                                          <p:spTgt spid="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10" fill="hold"/>
                                        <p:tgtEl>
                                          <p:spTgt spid="5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decel="100000" fill="hold" nodeType="withEffect">
                                  <p:stCondLst>
                                    <p:cond delay="10"/>
                                  </p:stCondLst>
                                  <p:childTnLst>
                                    <p:animScale>
                                      <p:cBhvr>
                                        <p:cTn id="48" dur="750" fill="hold"/>
                                        <p:tgtEl>
                                          <p:spTgt spid="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2" grpId="0"/>
      <p:bldP spid="103" grpId="0"/>
      <p:bldP spid="10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66152396-07E4-4040-BB21-E3D450747A7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2"/>
              </a:gs>
              <a:gs pos="53000">
                <a:schemeClr val="accent2"/>
              </a:gs>
              <a:gs pos="100000">
                <a:schemeClr val="accent1"/>
              </a:gs>
            </a:gsLst>
            <a:path path="circle">
              <a:fillToRect l="50000" t="-80000" r="50000" b="180000"/>
            </a:path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梯形 47">
            <a:extLst>
              <a:ext uri="{FF2B5EF4-FFF2-40B4-BE49-F238E27FC236}">
                <a16:creationId xmlns:a16="http://schemas.microsoft.com/office/drawing/2014/main" xmlns="" id="{35DFB3B1-49B3-4EFF-87B7-109838C6A2CF}"/>
              </a:ext>
            </a:extLst>
          </p:cNvPr>
          <p:cNvSpPr/>
          <p:nvPr/>
        </p:nvSpPr>
        <p:spPr>
          <a:xfrm>
            <a:off x="237246" y="3298240"/>
            <a:ext cx="11717509" cy="2907572"/>
          </a:xfrm>
          <a:prstGeom prst="trapezoid">
            <a:avLst>
              <a:gd name="adj" fmla="val 87845"/>
            </a:avLst>
          </a:prstGeom>
          <a:gradFill flip="none" rotWithShape="1">
            <a:gsLst>
              <a:gs pos="0">
                <a:srgbClr val="ED5F31">
                  <a:alpha val="5000"/>
                </a:srgbClr>
              </a:gs>
              <a:gs pos="48000">
                <a:srgbClr val="ED5F31">
                  <a:alpha val="26000"/>
                </a:srgbClr>
              </a:gs>
              <a:gs pos="100000">
                <a:srgbClr val="ED5F31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AE490FC1-4624-4AF0-8E36-965DB20D3B5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"/>
          <a:stretch/>
        </p:blipFill>
        <p:spPr>
          <a:xfrm>
            <a:off x="0" y="0"/>
            <a:ext cx="1923344" cy="2755630"/>
          </a:xfrm>
          <a:prstGeom prst="rect">
            <a:avLst/>
          </a:prstGeom>
        </p:spPr>
      </p:pic>
      <p:sp>
        <p:nvSpPr>
          <p:cNvPr id="2242" name="文本框 2241">
            <a:extLst>
              <a:ext uri="{FF2B5EF4-FFF2-40B4-BE49-F238E27FC236}">
                <a16:creationId xmlns:a16="http://schemas.microsoft.com/office/drawing/2014/main" xmlns="" id="{5608E6A7-76B2-44F2-AB11-5D94C20698D6}"/>
              </a:ext>
            </a:extLst>
          </p:cNvPr>
          <p:cNvSpPr txBox="1"/>
          <p:nvPr/>
        </p:nvSpPr>
        <p:spPr>
          <a:xfrm>
            <a:off x="632519" y="652188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gradFill>
                  <a:gsLst>
                    <a:gs pos="5000">
                      <a:schemeClr val="bg1">
                        <a:alpha val="50000"/>
                      </a:schemeClr>
                    </a:gs>
                    <a:gs pos="5000">
                      <a:schemeClr val="bg1">
                        <a:alpha val="0"/>
                      </a:schemeClr>
                    </a:gs>
                    <a:gs pos="40000">
                      <a:schemeClr val="bg1"/>
                    </a:gs>
                  </a:gsLst>
                  <a:lin ang="16200000" scaled="1"/>
                </a:gradFill>
                <a:latin typeface="励字侠义简繁" panose="02010604000000000000" pitchFamily="2" charset="-122"/>
                <a:ea typeface="励字侠义简繁" panose="02010604000000000000" pitchFamily="2" charset="-122"/>
              </a:rPr>
              <a:t>四段内容</a:t>
            </a:r>
          </a:p>
        </p:txBody>
      </p:sp>
      <p:sp>
        <p:nvSpPr>
          <p:cNvPr id="2243" name="椭圆 2242">
            <a:extLst>
              <a:ext uri="{FF2B5EF4-FFF2-40B4-BE49-F238E27FC236}">
                <a16:creationId xmlns:a16="http://schemas.microsoft.com/office/drawing/2014/main" xmlns="" id="{30A6A718-2615-4F29-A025-B15876F7D8C7}"/>
              </a:ext>
            </a:extLst>
          </p:cNvPr>
          <p:cNvSpPr/>
          <p:nvPr/>
        </p:nvSpPr>
        <p:spPr>
          <a:xfrm>
            <a:off x="2869029" y="925154"/>
            <a:ext cx="118921" cy="118921"/>
          </a:xfrm>
          <a:prstGeom prst="ellipse">
            <a:avLst/>
          </a:prstGeom>
          <a:gradFill>
            <a:gsLst>
              <a:gs pos="50000">
                <a:schemeClr val="bg1">
                  <a:alpha val="50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AA03AF48-23FE-4770-ACA0-40F0CC8162F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63624" y="-13005"/>
            <a:ext cx="2119334" cy="1893322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002DF45E-CB62-44B9-B0F7-A5979C46CA7C}"/>
              </a:ext>
            </a:extLst>
          </p:cNvPr>
          <p:cNvGrpSpPr/>
          <p:nvPr/>
        </p:nvGrpSpPr>
        <p:grpSpPr>
          <a:xfrm>
            <a:off x="1247367" y="1962644"/>
            <a:ext cx="2119335" cy="3464206"/>
            <a:chOff x="1247367" y="1962644"/>
            <a:chExt cx="2119335" cy="3464206"/>
          </a:xfrm>
        </p:grpSpPr>
        <p:sp>
          <p:nvSpPr>
            <p:cNvPr id="94" name="矩形: 圆角 93">
              <a:extLst>
                <a:ext uri="{FF2B5EF4-FFF2-40B4-BE49-F238E27FC236}">
                  <a16:creationId xmlns:a16="http://schemas.microsoft.com/office/drawing/2014/main" xmlns="" id="{F23E5276-17C9-4B5B-BBB2-F0F5BAC68115}"/>
                </a:ext>
              </a:extLst>
            </p:cNvPr>
            <p:cNvSpPr/>
            <p:nvPr/>
          </p:nvSpPr>
          <p:spPr>
            <a:xfrm>
              <a:off x="1247367" y="1962644"/>
              <a:ext cx="2119335" cy="3464206"/>
            </a:xfrm>
            <a:prstGeom prst="roundRect">
              <a:avLst>
                <a:gd name="adj" fmla="val 5850"/>
              </a:avLst>
            </a:prstGeom>
            <a:noFill/>
            <a:ln w="3810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20000"/>
                    </a:schemeClr>
                  </a:gs>
                  <a:gs pos="74000">
                    <a:schemeClr val="accent1">
                      <a:lumMod val="45000"/>
                      <a:lumOff val="55000"/>
                      <a:alpha val="0"/>
                    </a:schemeClr>
                  </a:gs>
                  <a:gs pos="83000">
                    <a:schemeClr val="accent1">
                      <a:lumMod val="45000"/>
                      <a:lumOff val="55000"/>
                      <a:alpha val="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0" scaled="1"/>
                <a:tileRect/>
              </a:gradFill>
            </a:ln>
            <a:effectLst>
              <a:reflection blurRad="50800" stA="52000" endA="300" endPos="12000" dist="254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6" name="矩形: 圆角 95">
              <a:extLst>
                <a:ext uri="{FF2B5EF4-FFF2-40B4-BE49-F238E27FC236}">
                  <a16:creationId xmlns:a16="http://schemas.microsoft.com/office/drawing/2014/main" xmlns="" id="{638C78B1-8298-4D4F-AB6A-CE67D2F347C4}"/>
                </a:ext>
              </a:extLst>
            </p:cNvPr>
            <p:cNvSpPr/>
            <p:nvPr/>
          </p:nvSpPr>
          <p:spPr>
            <a:xfrm>
              <a:off x="1247367" y="1962644"/>
              <a:ext cx="2119335" cy="3463522"/>
            </a:xfrm>
            <a:prstGeom prst="roundRect">
              <a:avLst>
                <a:gd name="adj" fmla="val 5850"/>
              </a:avLst>
            </a:prstGeom>
            <a:solidFill>
              <a:schemeClr val="accent2">
                <a:alpha val="20000"/>
              </a:schemeClr>
            </a:solidFill>
            <a:ln w="6350">
              <a:solidFill>
                <a:schemeClr val="tx2">
                  <a:alpha val="60000"/>
                </a:schemeClr>
              </a:solidFill>
            </a:ln>
            <a:effectLst>
              <a:reflection blurRad="25400" stA="52000" endA="300" endPos="120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xmlns="" id="{CD60A17F-4978-44AA-AEC7-04B2FD91FE8F}"/>
                </a:ext>
              </a:extLst>
            </p:cNvPr>
            <p:cNvGrpSpPr/>
            <p:nvPr/>
          </p:nvGrpSpPr>
          <p:grpSpPr>
            <a:xfrm>
              <a:off x="1659781" y="2445734"/>
              <a:ext cx="1320800" cy="576537"/>
              <a:chOff x="1678505" y="2217146"/>
              <a:chExt cx="1320800" cy="576537"/>
            </a:xfrm>
          </p:grpSpPr>
          <p:sp>
            <p:nvSpPr>
              <p:cNvPr id="99" name="矩形: 圆角 98">
                <a:extLst>
                  <a:ext uri="{FF2B5EF4-FFF2-40B4-BE49-F238E27FC236}">
                    <a16:creationId xmlns:a16="http://schemas.microsoft.com/office/drawing/2014/main" xmlns="" id="{BACEDBBF-9E5C-4737-B6E7-34CF68E21D79}"/>
                  </a:ext>
                </a:extLst>
              </p:cNvPr>
              <p:cNvSpPr/>
              <p:nvPr/>
            </p:nvSpPr>
            <p:spPr>
              <a:xfrm>
                <a:off x="1678505" y="2217146"/>
                <a:ext cx="1320800" cy="576537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92000"/>
                </a:schemeClr>
              </a:solidFill>
              <a:ln>
                <a:noFill/>
              </a:ln>
              <a:effectLst>
                <a:outerShdw blurRad="177800" dist="76200" dir="5400000" sx="91000" sy="91000" algn="t" rotWithShape="0">
                  <a:schemeClr val="bg2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0" name="文本框 99">
                <a:extLst>
                  <a:ext uri="{FF2B5EF4-FFF2-40B4-BE49-F238E27FC236}">
                    <a16:creationId xmlns:a16="http://schemas.microsoft.com/office/drawing/2014/main" xmlns="" id="{37DDE3F0-9348-4336-905F-FB5DB9E3293A}"/>
                  </a:ext>
                </a:extLst>
              </p:cNvPr>
              <p:cNvSpPr txBox="1"/>
              <p:nvPr/>
            </p:nvSpPr>
            <p:spPr>
              <a:xfrm>
                <a:off x="1887500" y="2270463"/>
                <a:ext cx="90281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>
                    <a:solidFill>
                      <a:schemeClr val="accent2"/>
                    </a:solidFill>
                    <a:latin typeface="+mj-ea"/>
                    <a:ea typeface="+mj-ea"/>
                  </a:rPr>
                  <a:t>坚持</a:t>
                </a:r>
              </a:p>
            </p:txBody>
          </p:sp>
        </p:grp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FBA35E21-B992-4ED3-BBEB-32AA87E5F9B6}"/>
                </a:ext>
              </a:extLst>
            </p:cNvPr>
            <p:cNvSpPr txBox="1"/>
            <p:nvPr/>
          </p:nvSpPr>
          <p:spPr>
            <a:xfrm>
              <a:off x="1448560" y="3389412"/>
              <a:ext cx="1820169" cy="1358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alpha val="90000"/>
                    </a:schemeClr>
                  </a:solidFill>
                </a:rPr>
                <a:t>对于团队中的每一个人而言没有你我，只有我们。所有人都向着同一个目标前进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6B9ED919-F500-4288-BB65-3E9AAEC7C16C}"/>
              </a:ext>
            </a:extLst>
          </p:cNvPr>
          <p:cNvGrpSpPr/>
          <p:nvPr/>
        </p:nvGrpSpPr>
        <p:grpSpPr>
          <a:xfrm>
            <a:off x="3756394" y="2511986"/>
            <a:ext cx="2120365" cy="3464206"/>
            <a:chOff x="3756394" y="2511986"/>
            <a:chExt cx="2120365" cy="3464206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xmlns="" id="{45F73368-9E2D-4C09-B7C6-A837EA07BDF6}"/>
                </a:ext>
              </a:extLst>
            </p:cNvPr>
            <p:cNvSpPr/>
            <p:nvPr/>
          </p:nvSpPr>
          <p:spPr>
            <a:xfrm>
              <a:off x="3756394" y="2511986"/>
              <a:ext cx="2119335" cy="3464206"/>
            </a:xfrm>
            <a:prstGeom prst="roundRect">
              <a:avLst>
                <a:gd name="adj" fmla="val 5850"/>
              </a:avLst>
            </a:prstGeom>
            <a:solidFill>
              <a:schemeClr val="accent2">
                <a:alpha val="20000"/>
              </a:schemeClr>
            </a:solidFill>
            <a:ln w="6350">
              <a:solidFill>
                <a:schemeClr val="tx2">
                  <a:alpha val="50000"/>
                </a:schemeClr>
              </a:solidFill>
            </a:ln>
            <a:effectLst>
              <a:reflection blurRad="25400" stA="52000" endA="300" endPos="120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xmlns="" id="{5E0FBB22-E0EB-40AB-8CDA-0B2762988D44}"/>
                </a:ext>
              </a:extLst>
            </p:cNvPr>
            <p:cNvSpPr/>
            <p:nvPr/>
          </p:nvSpPr>
          <p:spPr>
            <a:xfrm flipH="1">
              <a:off x="3757424" y="2511986"/>
              <a:ext cx="2119335" cy="3464206"/>
            </a:xfrm>
            <a:prstGeom prst="roundRect">
              <a:avLst>
                <a:gd name="adj" fmla="val 5850"/>
              </a:avLst>
            </a:prstGeom>
            <a:noFill/>
            <a:ln w="3810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20000"/>
                    </a:schemeClr>
                  </a:gs>
                  <a:gs pos="74000">
                    <a:schemeClr val="accent1">
                      <a:lumMod val="45000"/>
                      <a:lumOff val="55000"/>
                      <a:alpha val="0"/>
                    </a:schemeClr>
                  </a:gs>
                  <a:gs pos="83000">
                    <a:schemeClr val="accent1">
                      <a:lumMod val="45000"/>
                      <a:lumOff val="55000"/>
                      <a:alpha val="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0" scaled="1"/>
                <a:tileRect/>
              </a:gradFill>
            </a:ln>
            <a:effectLst>
              <a:reflection blurRad="50800" stA="52000" endA="300" endPos="12000" dist="254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xmlns="" id="{E1E904F3-37E2-4977-8B20-864E04C3CCAC}"/>
                </a:ext>
              </a:extLst>
            </p:cNvPr>
            <p:cNvGrpSpPr/>
            <p:nvPr/>
          </p:nvGrpSpPr>
          <p:grpSpPr>
            <a:xfrm>
              <a:off x="4125272" y="2981387"/>
              <a:ext cx="1320800" cy="576537"/>
              <a:chOff x="1678505" y="2217146"/>
              <a:chExt cx="1320800" cy="576537"/>
            </a:xfrm>
          </p:grpSpPr>
          <p:sp>
            <p:nvSpPr>
              <p:cNvPr id="54" name="矩形: 圆角 53">
                <a:extLst>
                  <a:ext uri="{FF2B5EF4-FFF2-40B4-BE49-F238E27FC236}">
                    <a16:creationId xmlns:a16="http://schemas.microsoft.com/office/drawing/2014/main" xmlns="" id="{4A65F9E2-28C7-44BD-A92D-33C71E37D7D3}"/>
                  </a:ext>
                </a:extLst>
              </p:cNvPr>
              <p:cNvSpPr/>
              <p:nvPr/>
            </p:nvSpPr>
            <p:spPr>
              <a:xfrm>
                <a:off x="1678505" y="2217146"/>
                <a:ext cx="1320800" cy="576537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92000"/>
                </a:schemeClr>
              </a:solidFill>
              <a:ln>
                <a:noFill/>
              </a:ln>
              <a:effectLst>
                <a:outerShdw blurRad="177800" dist="76200" dir="5400000" sx="91000" sy="91000" algn="t" rotWithShape="0">
                  <a:schemeClr val="tx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xmlns="" id="{C52F542E-228B-4E85-87D4-D094CB6AD914}"/>
                  </a:ext>
                </a:extLst>
              </p:cNvPr>
              <p:cNvSpPr txBox="1"/>
              <p:nvPr/>
            </p:nvSpPr>
            <p:spPr>
              <a:xfrm>
                <a:off x="1887500" y="2270463"/>
                <a:ext cx="90281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拼搏</a:t>
                </a:r>
              </a:p>
            </p:txBody>
          </p:sp>
        </p:grp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C92A985A-A2F4-4C87-B2F7-31BCCF900EEB}"/>
                </a:ext>
              </a:extLst>
            </p:cNvPr>
            <p:cNvSpPr txBox="1"/>
            <p:nvPr/>
          </p:nvSpPr>
          <p:spPr>
            <a:xfrm>
              <a:off x="3905977" y="3922538"/>
              <a:ext cx="1820169" cy="1358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alpha val="90000"/>
                    </a:schemeClr>
                  </a:solidFill>
                </a:rPr>
                <a:t>对于团队中的每一个人而言没有你我，只有我们。所有人都向着同一个目标前进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B732789F-6C49-47BD-933E-FB47A8081CA6}"/>
              </a:ext>
            </a:extLst>
          </p:cNvPr>
          <p:cNvGrpSpPr/>
          <p:nvPr/>
        </p:nvGrpSpPr>
        <p:grpSpPr>
          <a:xfrm>
            <a:off x="6266451" y="1962644"/>
            <a:ext cx="2121786" cy="3464207"/>
            <a:chOff x="6266451" y="1962644"/>
            <a:chExt cx="2121786" cy="3464207"/>
          </a:xfrm>
        </p:grpSpPr>
        <p:sp>
          <p:nvSpPr>
            <p:cNvPr id="92" name="矩形: 圆角 91">
              <a:extLst>
                <a:ext uri="{FF2B5EF4-FFF2-40B4-BE49-F238E27FC236}">
                  <a16:creationId xmlns:a16="http://schemas.microsoft.com/office/drawing/2014/main" xmlns="" id="{7C74277B-F18F-44D3-A536-B7AE444A7052}"/>
                </a:ext>
              </a:extLst>
            </p:cNvPr>
            <p:cNvSpPr/>
            <p:nvPr/>
          </p:nvSpPr>
          <p:spPr>
            <a:xfrm>
              <a:off x="6268902" y="1962644"/>
              <a:ext cx="2119335" cy="3464206"/>
            </a:xfrm>
            <a:prstGeom prst="roundRect">
              <a:avLst>
                <a:gd name="adj" fmla="val 5850"/>
              </a:avLst>
            </a:prstGeom>
            <a:noFill/>
            <a:ln w="3810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20000"/>
                    </a:schemeClr>
                  </a:gs>
                  <a:gs pos="74000">
                    <a:schemeClr val="accent1">
                      <a:lumMod val="45000"/>
                      <a:lumOff val="55000"/>
                      <a:alpha val="0"/>
                    </a:schemeClr>
                  </a:gs>
                  <a:gs pos="83000">
                    <a:schemeClr val="accent1">
                      <a:lumMod val="45000"/>
                      <a:lumOff val="55000"/>
                      <a:alpha val="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0" scaled="1"/>
                <a:tileRect/>
              </a:gradFill>
            </a:ln>
            <a:effectLst>
              <a:reflection blurRad="50800" stA="52000" endA="300" endPos="12000" dist="254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xmlns="" id="{4DD59930-C243-46CD-B2F0-AB102C8B7E34}"/>
                </a:ext>
              </a:extLst>
            </p:cNvPr>
            <p:cNvGrpSpPr/>
            <p:nvPr/>
          </p:nvGrpSpPr>
          <p:grpSpPr>
            <a:xfrm>
              <a:off x="6266451" y="1962645"/>
              <a:ext cx="2119335" cy="3464206"/>
              <a:chOff x="1253909" y="1948101"/>
              <a:chExt cx="2119335" cy="3464206"/>
            </a:xfrm>
          </p:grpSpPr>
          <p:sp>
            <p:nvSpPr>
              <p:cNvPr id="60" name="矩形: 圆角 59">
                <a:extLst>
                  <a:ext uri="{FF2B5EF4-FFF2-40B4-BE49-F238E27FC236}">
                    <a16:creationId xmlns:a16="http://schemas.microsoft.com/office/drawing/2014/main" xmlns="" id="{0709D081-EA74-47A5-B172-ECD3B7B06995}"/>
                  </a:ext>
                </a:extLst>
              </p:cNvPr>
              <p:cNvSpPr/>
              <p:nvPr/>
            </p:nvSpPr>
            <p:spPr>
              <a:xfrm>
                <a:off x="1253909" y="1948101"/>
                <a:ext cx="2119335" cy="3464206"/>
              </a:xfrm>
              <a:prstGeom prst="roundRect">
                <a:avLst>
                  <a:gd name="adj" fmla="val 5850"/>
                </a:avLst>
              </a:prstGeom>
              <a:solidFill>
                <a:schemeClr val="accent2">
                  <a:alpha val="20000"/>
                </a:schemeClr>
              </a:solidFill>
              <a:ln w="6350">
                <a:solidFill>
                  <a:schemeClr val="tx2">
                    <a:alpha val="50000"/>
                  </a:schemeClr>
                </a:solidFill>
              </a:ln>
              <a:effectLst>
                <a:reflection blurRad="25400" stA="52000" endA="300" endPos="12000" dist="508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1" name="组合 60">
                <a:extLst>
                  <a:ext uri="{FF2B5EF4-FFF2-40B4-BE49-F238E27FC236}">
                    <a16:creationId xmlns:a16="http://schemas.microsoft.com/office/drawing/2014/main" xmlns="" id="{60A22297-84C3-43DF-AB8E-61C062227CC4}"/>
                  </a:ext>
                </a:extLst>
              </p:cNvPr>
              <p:cNvGrpSpPr/>
              <p:nvPr/>
            </p:nvGrpSpPr>
            <p:grpSpPr>
              <a:xfrm>
                <a:off x="1678505" y="2445746"/>
                <a:ext cx="1320800" cy="576537"/>
                <a:chOff x="1678505" y="2217146"/>
                <a:chExt cx="1320800" cy="576537"/>
              </a:xfrm>
            </p:grpSpPr>
            <p:sp>
              <p:nvSpPr>
                <p:cNvPr id="63" name="矩形: 圆角 62">
                  <a:extLst>
                    <a:ext uri="{FF2B5EF4-FFF2-40B4-BE49-F238E27FC236}">
                      <a16:creationId xmlns:a16="http://schemas.microsoft.com/office/drawing/2014/main" xmlns="" id="{828AB1BA-4457-4DB4-8E62-E66F8627FAD8}"/>
                    </a:ext>
                  </a:extLst>
                </p:cNvPr>
                <p:cNvSpPr/>
                <p:nvPr/>
              </p:nvSpPr>
              <p:spPr>
                <a:xfrm>
                  <a:off x="1678505" y="2217146"/>
                  <a:ext cx="1320800" cy="576537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alpha val="92000"/>
                  </a:schemeClr>
                </a:solidFill>
                <a:ln>
                  <a:noFill/>
                </a:ln>
                <a:effectLst>
                  <a:outerShdw blurRad="177800" dist="76200" dir="5400000" sx="91000" sy="91000" algn="t" rotWithShape="0">
                    <a:schemeClr val="bg2"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64" name="文本框 63">
                  <a:extLst>
                    <a:ext uri="{FF2B5EF4-FFF2-40B4-BE49-F238E27FC236}">
                      <a16:creationId xmlns:a16="http://schemas.microsoft.com/office/drawing/2014/main" xmlns="" id="{873A425F-E9EA-49BB-A1B5-2792C12C8AA4}"/>
                    </a:ext>
                  </a:extLst>
                </p:cNvPr>
                <p:cNvSpPr txBox="1"/>
                <p:nvPr/>
              </p:nvSpPr>
              <p:spPr>
                <a:xfrm>
                  <a:off x="1887500" y="2270463"/>
                  <a:ext cx="902811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800" dirty="0">
                      <a:solidFill>
                        <a:schemeClr val="accent2"/>
                      </a:solidFill>
                      <a:latin typeface="+mj-ea"/>
                      <a:ea typeface="+mj-ea"/>
                    </a:rPr>
                    <a:t>勇气</a:t>
                  </a:r>
                </a:p>
              </p:txBody>
            </p:sp>
          </p:grpSp>
        </p:grp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870A32F9-E907-473A-BCF5-41D85A1DF04B}"/>
                </a:ext>
              </a:extLst>
            </p:cNvPr>
            <p:cNvSpPr txBox="1"/>
            <p:nvPr/>
          </p:nvSpPr>
          <p:spPr>
            <a:xfrm>
              <a:off x="6441362" y="3389412"/>
              <a:ext cx="1820169" cy="1358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alpha val="90000"/>
                    </a:schemeClr>
                  </a:solidFill>
                </a:rPr>
                <a:t>对于团队中的每一个人而言没有你我，只有我们。所有人都向着同一个目标前进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D0FC9146-D89D-4367-B23A-5E681340BA3A}"/>
              </a:ext>
            </a:extLst>
          </p:cNvPr>
          <p:cNvGrpSpPr/>
          <p:nvPr/>
        </p:nvGrpSpPr>
        <p:grpSpPr>
          <a:xfrm>
            <a:off x="8777928" y="2511986"/>
            <a:ext cx="2122815" cy="3464206"/>
            <a:chOff x="8777928" y="2511986"/>
            <a:chExt cx="2122815" cy="3464206"/>
          </a:xfrm>
        </p:grpSpPr>
        <p:sp>
          <p:nvSpPr>
            <p:cNvPr id="87" name="矩形: 圆角 86">
              <a:extLst>
                <a:ext uri="{FF2B5EF4-FFF2-40B4-BE49-F238E27FC236}">
                  <a16:creationId xmlns:a16="http://schemas.microsoft.com/office/drawing/2014/main" xmlns="" id="{28879765-4F04-48C2-B940-894D05AC94BC}"/>
                </a:ext>
              </a:extLst>
            </p:cNvPr>
            <p:cNvSpPr/>
            <p:nvPr/>
          </p:nvSpPr>
          <p:spPr>
            <a:xfrm flipH="1">
              <a:off x="8781408" y="2511986"/>
              <a:ext cx="2119335" cy="3464206"/>
            </a:xfrm>
            <a:prstGeom prst="roundRect">
              <a:avLst>
                <a:gd name="adj" fmla="val 5850"/>
              </a:avLst>
            </a:prstGeom>
            <a:noFill/>
            <a:ln w="3810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20000"/>
                    </a:schemeClr>
                  </a:gs>
                  <a:gs pos="74000">
                    <a:schemeClr val="accent1">
                      <a:lumMod val="45000"/>
                      <a:lumOff val="55000"/>
                      <a:alpha val="0"/>
                    </a:schemeClr>
                  </a:gs>
                  <a:gs pos="83000">
                    <a:schemeClr val="accent1">
                      <a:lumMod val="45000"/>
                      <a:lumOff val="55000"/>
                      <a:alpha val="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0" scaled="1"/>
                <a:tileRect/>
              </a:gradFill>
            </a:ln>
            <a:effectLst>
              <a:reflection blurRad="50800" stA="52000" endA="300" endPos="12000" dist="254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6" name="矩形: 圆角 85">
              <a:extLst>
                <a:ext uri="{FF2B5EF4-FFF2-40B4-BE49-F238E27FC236}">
                  <a16:creationId xmlns:a16="http://schemas.microsoft.com/office/drawing/2014/main" xmlns="" id="{40A8631B-6812-4E00-A472-8A8935C14CBC}"/>
                </a:ext>
              </a:extLst>
            </p:cNvPr>
            <p:cNvSpPr/>
            <p:nvPr/>
          </p:nvSpPr>
          <p:spPr>
            <a:xfrm>
              <a:off x="8777928" y="2511986"/>
              <a:ext cx="2119335" cy="3464206"/>
            </a:xfrm>
            <a:prstGeom prst="roundRect">
              <a:avLst>
                <a:gd name="adj" fmla="val 5850"/>
              </a:avLst>
            </a:prstGeom>
            <a:solidFill>
              <a:schemeClr val="accent2">
                <a:alpha val="20000"/>
              </a:schemeClr>
            </a:solidFill>
            <a:ln w="6350">
              <a:solidFill>
                <a:schemeClr val="tx2">
                  <a:alpha val="50000"/>
                </a:schemeClr>
              </a:solidFill>
            </a:ln>
            <a:effectLst>
              <a:reflection blurRad="25400" stA="52000" endA="300" endPos="120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xmlns="" id="{0EEF582B-A1DF-4F61-A494-A4EDFC642909}"/>
                </a:ext>
              </a:extLst>
            </p:cNvPr>
            <p:cNvGrpSpPr/>
            <p:nvPr/>
          </p:nvGrpSpPr>
          <p:grpSpPr>
            <a:xfrm>
              <a:off x="9149256" y="2981387"/>
              <a:ext cx="1320800" cy="576537"/>
              <a:chOff x="1678505" y="2217146"/>
              <a:chExt cx="1320800" cy="576537"/>
            </a:xfrm>
          </p:grpSpPr>
          <p:sp>
            <p:nvSpPr>
              <p:cNvPr id="90" name="矩形: 圆角 89">
                <a:extLst>
                  <a:ext uri="{FF2B5EF4-FFF2-40B4-BE49-F238E27FC236}">
                    <a16:creationId xmlns:a16="http://schemas.microsoft.com/office/drawing/2014/main" xmlns="" id="{8A488FA5-A434-4C05-9AB1-C2B452220B0B}"/>
                  </a:ext>
                </a:extLst>
              </p:cNvPr>
              <p:cNvSpPr/>
              <p:nvPr/>
            </p:nvSpPr>
            <p:spPr>
              <a:xfrm>
                <a:off x="1678505" y="2217146"/>
                <a:ext cx="1320800" cy="576537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92000"/>
                </a:schemeClr>
              </a:solidFill>
              <a:ln>
                <a:noFill/>
              </a:ln>
              <a:effectLst>
                <a:outerShdw blurRad="177800" dist="76200" dir="5400000" sx="91000" sy="91000" algn="t" rotWithShape="0">
                  <a:schemeClr val="tx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1" name="文本框 90">
                <a:extLst>
                  <a:ext uri="{FF2B5EF4-FFF2-40B4-BE49-F238E27FC236}">
                    <a16:creationId xmlns:a16="http://schemas.microsoft.com/office/drawing/2014/main" xmlns="" id="{5A5A192D-7615-4579-B186-D453A520FE4F}"/>
                  </a:ext>
                </a:extLst>
              </p:cNvPr>
              <p:cNvSpPr txBox="1"/>
              <p:nvPr/>
            </p:nvSpPr>
            <p:spPr>
              <a:xfrm>
                <a:off x="1887500" y="2270463"/>
                <a:ext cx="90281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奋斗</a:t>
                </a:r>
              </a:p>
            </p:txBody>
          </p:sp>
        </p:grp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xmlns="" id="{72F26F0C-FE2E-4AA1-8571-D533DAD2D013}"/>
                </a:ext>
              </a:extLst>
            </p:cNvPr>
            <p:cNvSpPr txBox="1"/>
            <p:nvPr/>
          </p:nvSpPr>
          <p:spPr>
            <a:xfrm>
              <a:off x="8927510" y="3922538"/>
              <a:ext cx="1820169" cy="1358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alpha val="90000"/>
                    </a:schemeClr>
                  </a:solidFill>
                </a:rPr>
                <a:t>对于团队中的每一个人而言没有你我，只有我们。所有人都向着同一个目标前进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4275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4.07407E-6 L 3.95833E-6 0.25 " pathEditMode="relative" rAng="0" ptsTypes="AA">
                                      <p:cBhvr>
                                        <p:cTn id="9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4.07407E-6 L 3.95833E-6 0.25 " pathEditMode="relative" rAng="0" ptsTypes="AA">
                                      <p:cBhvr>
                                        <p:cTn id="14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4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07407E-6 L -2.5E-6 -0.25 " pathEditMode="relative" rAng="0" ptsTypes="AA">
                                      <p:cBhvr>
                                        <p:cTn id="19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4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07407E-6 L -2.5E-6 -0.25 " pathEditMode="relative" rAng="0" ptsTypes="AA">
                                      <p:cBhvr>
                                        <p:cTn id="24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7FE978D1-5005-4FAA-9932-4F0E5CFA596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2"/>
              </a:gs>
              <a:gs pos="53000">
                <a:schemeClr val="accent2"/>
              </a:gs>
              <a:gs pos="100000">
                <a:schemeClr val="accent1"/>
              </a:gs>
            </a:gsLst>
            <a:path path="circle">
              <a:fillToRect l="50000" t="-80000" r="50000" b="180000"/>
            </a:path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AE490FC1-4624-4AF0-8E36-965DB20D3B5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"/>
          <a:stretch/>
        </p:blipFill>
        <p:spPr>
          <a:xfrm>
            <a:off x="0" y="0"/>
            <a:ext cx="1923344" cy="2755630"/>
          </a:xfrm>
          <a:prstGeom prst="rect">
            <a:avLst/>
          </a:prstGeom>
        </p:spPr>
      </p:pic>
      <p:sp>
        <p:nvSpPr>
          <p:cNvPr id="2242" name="文本框 2241">
            <a:extLst>
              <a:ext uri="{FF2B5EF4-FFF2-40B4-BE49-F238E27FC236}">
                <a16:creationId xmlns:a16="http://schemas.microsoft.com/office/drawing/2014/main" xmlns="" id="{5608E6A7-76B2-44F2-AB11-5D94C20698D6}"/>
              </a:ext>
            </a:extLst>
          </p:cNvPr>
          <p:cNvSpPr txBox="1"/>
          <p:nvPr/>
        </p:nvSpPr>
        <p:spPr>
          <a:xfrm>
            <a:off x="632519" y="652188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gradFill>
                  <a:gsLst>
                    <a:gs pos="5000">
                      <a:schemeClr val="bg1">
                        <a:alpha val="50000"/>
                      </a:schemeClr>
                    </a:gs>
                    <a:gs pos="5000">
                      <a:schemeClr val="bg1">
                        <a:alpha val="0"/>
                      </a:schemeClr>
                    </a:gs>
                    <a:gs pos="40000">
                      <a:schemeClr val="bg1"/>
                    </a:gs>
                  </a:gsLst>
                  <a:lin ang="16200000" scaled="1"/>
                </a:gradFill>
                <a:latin typeface="励字侠义简繁" panose="02010604000000000000" pitchFamily="2" charset="-122"/>
                <a:ea typeface="励字侠义简繁" panose="02010604000000000000" pitchFamily="2" charset="-122"/>
              </a:rPr>
              <a:t>公司获得奖项</a:t>
            </a:r>
          </a:p>
        </p:txBody>
      </p:sp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AA03AF48-23FE-4770-ACA0-40F0CC8162F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63624" y="-13005"/>
            <a:ext cx="2119334" cy="1893322"/>
          </a:xfrm>
          <a:prstGeom prst="rect">
            <a:avLst/>
          </a:prstGeom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C38DAAB7-7961-4E1C-9864-D7171C46339C}"/>
              </a:ext>
            </a:extLst>
          </p:cNvPr>
          <p:cNvGrpSpPr/>
          <p:nvPr/>
        </p:nvGrpSpPr>
        <p:grpSpPr>
          <a:xfrm>
            <a:off x="1014478" y="4582930"/>
            <a:ext cx="3524169" cy="1762962"/>
            <a:chOff x="965876" y="4186617"/>
            <a:chExt cx="3524169" cy="1762962"/>
          </a:xfrm>
        </p:grpSpPr>
        <p:sp>
          <p:nvSpPr>
            <p:cNvPr id="7" name="梯形 6">
              <a:extLst>
                <a:ext uri="{FF2B5EF4-FFF2-40B4-BE49-F238E27FC236}">
                  <a16:creationId xmlns:a16="http://schemas.microsoft.com/office/drawing/2014/main" xmlns="" id="{16FD35BA-7968-4E2F-9928-9FFE6D54E31F}"/>
                </a:ext>
              </a:extLst>
            </p:cNvPr>
            <p:cNvSpPr/>
            <p:nvPr/>
          </p:nvSpPr>
          <p:spPr>
            <a:xfrm>
              <a:off x="965876" y="4186617"/>
              <a:ext cx="3524169" cy="564033"/>
            </a:xfrm>
            <a:prstGeom prst="trapezoid">
              <a:avLst>
                <a:gd name="adj" fmla="val 17228"/>
              </a:avLst>
            </a:prstGeom>
            <a:gradFill flip="none" rotWithShape="1">
              <a:gsLst>
                <a:gs pos="100000">
                  <a:schemeClr val="accent2">
                    <a:alpha val="70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D91A218F-2E9C-4C41-8322-86913ADDAEFD}"/>
                </a:ext>
              </a:extLst>
            </p:cNvPr>
            <p:cNvSpPr/>
            <p:nvPr/>
          </p:nvSpPr>
          <p:spPr>
            <a:xfrm>
              <a:off x="965876" y="4750650"/>
              <a:ext cx="3521629" cy="1198929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71693427-8D5E-4DAB-B646-B468B77C67B3}"/>
                </a:ext>
              </a:extLst>
            </p:cNvPr>
            <p:cNvCxnSpPr/>
            <p:nvPr/>
          </p:nvCxnSpPr>
          <p:spPr>
            <a:xfrm>
              <a:off x="2065719" y="4750650"/>
              <a:ext cx="1238491" cy="0"/>
            </a:xfrm>
            <a:prstGeom prst="line">
              <a:avLst/>
            </a:prstGeom>
            <a:ln w="6350">
              <a:gradFill flip="none" rotWithShape="1">
                <a:gsLst>
                  <a:gs pos="50000">
                    <a:schemeClr val="tx1">
                      <a:alpha val="70000"/>
                    </a:schemeClr>
                  </a:gs>
                  <a:gs pos="0">
                    <a:schemeClr val="bg1">
                      <a:alpha val="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4355D45A-F82D-4CC7-BF36-FB3AB516BAA6}"/>
              </a:ext>
            </a:extLst>
          </p:cNvPr>
          <p:cNvGrpSpPr/>
          <p:nvPr/>
        </p:nvGrpSpPr>
        <p:grpSpPr>
          <a:xfrm>
            <a:off x="4831814" y="3356608"/>
            <a:ext cx="2425020" cy="3210341"/>
            <a:chOff x="4754287" y="2739231"/>
            <a:chExt cx="2425020" cy="3210341"/>
          </a:xfrm>
        </p:grpSpPr>
        <p:sp>
          <p:nvSpPr>
            <p:cNvPr id="31" name="梯形 30">
              <a:extLst>
                <a:ext uri="{FF2B5EF4-FFF2-40B4-BE49-F238E27FC236}">
                  <a16:creationId xmlns:a16="http://schemas.microsoft.com/office/drawing/2014/main" xmlns="" id="{3D3A1503-3F17-488C-9D5A-C2AD8E4F82F2}"/>
                </a:ext>
              </a:extLst>
            </p:cNvPr>
            <p:cNvSpPr/>
            <p:nvPr/>
          </p:nvSpPr>
          <p:spPr>
            <a:xfrm>
              <a:off x="4754287" y="2739231"/>
              <a:ext cx="2425020" cy="564033"/>
            </a:xfrm>
            <a:prstGeom prst="trapezoid">
              <a:avLst>
                <a:gd name="adj" fmla="val 7431"/>
              </a:avLst>
            </a:prstGeom>
            <a:gradFill flip="none" rotWithShape="1">
              <a:gsLst>
                <a:gs pos="100000">
                  <a:schemeClr val="accent2">
                    <a:alpha val="70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xmlns="" id="{E38EA806-7FEA-4017-AC61-F12CB1855761}"/>
                </a:ext>
              </a:extLst>
            </p:cNvPr>
            <p:cNvSpPr/>
            <p:nvPr/>
          </p:nvSpPr>
          <p:spPr>
            <a:xfrm>
              <a:off x="4754287" y="3291201"/>
              <a:ext cx="2425020" cy="2658371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xmlns="" id="{FD26FBC0-AB52-4B1F-818E-3BBAB3E042C5}"/>
                </a:ext>
              </a:extLst>
            </p:cNvPr>
            <p:cNvCxnSpPr>
              <a:cxnSpLocks/>
            </p:cNvCxnSpPr>
            <p:nvPr/>
          </p:nvCxnSpPr>
          <p:spPr>
            <a:xfrm>
              <a:off x="5506720" y="3288024"/>
              <a:ext cx="848360" cy="0"/>
            </a:xfrm>
            <a:prstGeom prst="line">
              <a:avLst/>
            </a:prstGeom>
            <a:ln w="6350">
              <a:gradFill flip="none" rotWithShape="1">
                <a:gsLst>
                  <a:gs pos="50000">
                    <a:schemeClr val="tx1">
                      <a:alpha val="70000"/>
                    </a:schemeClr>
                  </a:gs>
                  <a:gs pos="0">
                    <a:schemeClr val="bg1">
                      <a:alpha val="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FADAA542-F8F1-491A-85A2-CD9A27721BD7}"/>
              </a:ext>
            </a:extLst>
          </p:cNvPr>
          <p:cNvGrpSpPr/>
          <p:nvPr/>
        </p:nvGrpSpPr>
        <p:grpSpPr>
          <a:xfrm>
            <a:off x="7519480" y="4018897"/>
            <a:ext cx="3660106" cy="2326992"/>
            <a:chOff x="7566019" y="3622584"/>
            <a:chExt cx="3660106" cy="2326992"/>
          </a:xfrm>
        </p:grpSpPr>
        <p:sp>
          <p:nvSpPr>
            <p:cNvPr id="33" name="梯形 32">
              <a:extLst>
                <a:ext uri="{FF2B5EF4-FFF2-40B4-BE49-F238E27FC236}">
                  <a16:creationId xmlns:a16="http://schemas.microsoft.com/office/drawing/2014/main" xmlns="" id="{029E0375-F958-4967-8CB1-859713CA7215}"/>
                </a:ext>
              </a:extLst>
            </p:cNvPr>
            <p:cNvSpPr/>
            <p:nvPr/>
          </p:nvSpPr>
          <p:spPr>
            <a:xfrm>
              <a:off x="7566019" y="3622584"/>
              <a:ext cx="3660105" cy="564033"/>
            </a:xfrm>
            <a:prstGeom prst="trapezoid">
              <a:avLst>
                <a:gd name="adj" fmla="val 0"/>
              </a:avLst>
            </a:prstGeom>
            <a:gradFill flip="none" rotWithShape="1">
              <a:gsLst>
                <a:gs pos="100000">
                  <a:schemeClr val="accent2">
                    <a:alpha val="70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="" id="{5F79FAEE-B69D-4C90-ACAE-CA2C0A159A0D}"/>
                </a:ext>
              </a:extLst>
            </p:cNvPr>
            <p:cNvSpPr/>
            <p:nvPr/>
          </p:nvSpPr>
          <p:spPr>
            <a:xfrm>
              <a:off x="7566019" y="4186617"/>
              <a:ext cx="3660106" cy="1762959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0BB05022-45F0-4477-9712-E9EBB7773F78}"/>
                </a:ext>
              </a:extLst>
            </p:cNvPr>
            <p:cNvCxnSpPr>
              <a:cxnSpLocks/>
            </p:cNvCxnSpPr>
            <p:nvPr/>
          </p:nvCxnSpPr>
          <p:spPr>
            <a:xfrm>
              <a:off x="9927953" y="4186617"/>
              <a:ext cx="848360" cy="0"/>
            </a:xfrm>
            <a:prstGeom prst="line">
              <a:avLst/>
            </a:prstGeom>
            <a:ln w="6350">
              <a:gradFill flip="none" rotWithShape="1">
                <a:gsLst>
                  <a:gs pos="50000">
                    <a:schemeClr val="tx1">
                      <a:alpha val="70000"/>
                    </a:schemeClr>
                  </a:gs>
                  <a:gs pos="0">
                    <a:schemeClr val="bg1">
                      <a:alpha val="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椭圆 53">
            <a:extLst>
              <a:ext uri="{FF2B5EF4-FFF2-40B4-BE49-F238E27FC236}">
                <a16:creationId xmlns:a16="http://schemas.microsoft.com/office/drawing/2014/main" xmlns="" id="{C87C15C3-37FE-41A9-A164-A3DAD6189691}"/>
              </a:ext>
            </a:extLst>
          </p:cNvPr>
          <p:cNvSpPr/>
          <p:nvPr/>
        </p:nvSpPr>
        <p:spPr>
          <a:xfrm>
            <a:off x="3933635" y="946671"/>
            <a:ext cx="118921" cy="118921"/>
          </a:xfrm>
          <a:prstGeom prst="ellipse">
            <a:avLst/>
          </a:prstGeom>
          <a:gradFill>
            <a:gsLst>
              <a:gs pos="50000">
                <a:schemeClr val="bg1">
                  <a:alpha val="50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127D36C0-8877-4DAD-A94D-0AFBFE60223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476"/>
          <a:stretch/>
        </p:blipFill>
        <p:spPr>
          <a:xfrm>
            <a:off x="1654586" y="2758473"/>
            <a:ext cx="2117483" cy="2065060"/>
          </a:xfrm>
          <a:prstGeom prst="rect">
            <a:avLst/>
          </a:prstGeom>
          <a:effectLst>
            <a:reflection blurRad="50800" stA="52000" endA="300" endPos="12000" dir="5400000" sy="-100000" algn="bl" rotWithShape="0"/>
          </a:effectLst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xmlns="" id="{8CC5989E-E275-4908-8934-49124623486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715"/>
          <a:stretch/>
        </p:blipFill>
        <p:spPr>
          <a:xfrm>
            <a:off x="8240534" y="2291109"/>
            <a:ext cx="2065060" cy="1988355"/>
          </a:xfrm>
          <a:prstGeom prst="rect">
            <a:avLst/>
          </a:prstGeom>
          <a:effectLst>
            <a:reflection blurRad="50800" stA="52000" endA="300" endPos="12000" dir="5400000" sy="-100000" algn="bl" rotWithShape="0"/>
          </a:effectLst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xmlns="" id="{AC0807A1-F290-4081-991B-9AE99E80628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666"/>
          <a:stretch/>
        </p:blipFill>
        <p:spPr>
          <a:xfrm>
            <a:off x="4926069" y="1554493"/>
            <a:ext cx="2236510" cy="2065060"/>
          </a:xfrm>
          <a:prstGeom prst="rect">
            <a:avLst/>
          </a:prstGeom>
          <a:effectLst>
            <a:reflection blurRad="50800" stA="52000" endA="300" endPos="12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651328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10" fill="hold"/>
                                        <p:tgtEl>
                                          <p:spTgt spid="27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750" fill="hold"/>
                                        <p:tgtEl>
                                          <p:spTgt spid="2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10" fill="hold"/>
                                        <p:tgtEl>
                                          <p:spTgt spid="26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750" fill="hold"/>
                                        <p:tgtEl>
                                          <p:spTgt spid="2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10" fill="hold"/>
                                        <p:tgtEl>
                                          <p:spTgt spid="23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6" presetClass="emp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750" fill="hold"/>
                                        <p:tgtEl>
                                          <p:spTgt spid="2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5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125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5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125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25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125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矩形 65">
            <a:extLst>
              <a:ext uri="{FF2B5EF4-FFF2-40B4-BE49-F238E27FC236}">
                <a16:creationId xmlns:a16="http://schemas.microsoft.com/office/drawing/2014/main" xmlns="" id="{E40F5C7E-B50D-4BAF-AB50-E4DAB285CB0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2"/>
              </a:gs>
              <a:gs pos="53000">
                <a:schemeClr val="accent2"/>
              </a:gs>
              <a:gs pos="100000">
                <a:schemeClr val="accent1"/>
              </a:gs>
            </a:gsLst>
            <a:path path="circle">
              <a:fillToRect l="50000" t="-80000" r="50000" b="180000"/>
            </a:path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BC19EA11-9A61-4003-BEA5-03580D9D11C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391" b="11278"/>
          <a:stretch/>
        </p:blipFill>
        <p:spPr>
          <a:xfrm>
            <a:off x="468905" y="-13005"/>
            <a:ext cx="11254191" cy="6871005"/>
          </a:xfrm>
          <a:prstGeom prst="rect">
            <a:avLst/>
          </a:prstGeom>
        </p:spPr>
      </p:pic>
      <p:sp>
        <p:nvSpPr>
          <p:cNvPr id="57" name="矩形: 圆角 56">
            <a:extLst>
              <a:ext uri="{FF2B5EF4-FFF2-40B4-BE49-F238E27FC236}">
                <a16:creationId xmlns:a16="http://schemas.microsoft.com/office/drawing/2014/main" xmlns="" id="{11DAE2BA-927C-4075-821A-E1027C31DF1C}"/>
              </a:ext>
            </a:extLst>
          </p:cNvPr>
          <p:cNvSpPr/>
          <p:nvPr/>
        </p:nvSpPr>
        <p:spPr>
          <a:xfrm>
            <a:off x="2402412" y="2294519"/>
            <a:ext cx="7413024" cy="2257063"/>
          </a:xfrm>
          <a:prstGeom prst="roundRect">
            <a:avLst>
              <a:gd name="adj" fmla="val 50000"/>
            </a:avLst>
          </a:prstGeom>
          <a:noFill/>
          <a:ln w="9525">
            <a:gradFill flip="none" rotWithShape="1">
              <a:gsLst>
                <a:gs pos="0">
                  <a:schemeClr val="bg1">
                    <a:alpha val="89000"/>
                  </a:schemeClr>
                </a:gs>
                <a:gs pos="100000">
                  <a:schemeClr val="bg1">
                    <a:alpha val="86000"/>
                  </a:schemeClr>
                </a:gs>
                <a:gs pos="5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AE490FC1-4624-4AF0-8E36-965DB20D3B5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"/>
          <a:stretch/>
        </p:blipFill>
        <p:spPr>
          <a:xfrm>
            <a:off x="0" y="0"/>
            <a:ext cx="1923344" cy="2755630"/>
          </a:xfrm>
          <a:prstGeom prst="rect">
            <a:avLst/>
          </a:prstGeom>
        </p:spPr>
      </p:pic>
      <p:sp>
        <p:nvSpPr>
          <p:cNvPr id="2242" name="文本框 2241">
            <a:extLst>
              <a:ext uri="{FF2B5EF4-FFF2-40B4-BE49-F238E27FC236}">
                <a16:creationId xmlns:a16="http://schemas.microsoft.com/office/drawing/2014/main" xmlns="" id="{5608E6A7-76B2-44F2-AB11-5D94C20698D6}"/>
              </a:ext>
            </a:extLst>
          </p:cNvPr>
          <p:cNvSpPr txBox="1"/>
          <p:nvPr/>
        </p:nvSpPr>
        <p:spPr>
          <a:xfrm>
            <a:off x="632519" y="652188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gradFill flip="none" rotWithShape="1">
                  <a:gsLst>
                    <a:gs pos="5000">
                      <a:schemeClr val="bg1">
                        <a:alpha val="50000"/>
                      </a:schemeClr>
                    </a:gs>
                    <a:gs pos="5000">
                      <a:schemeClr val="bg1">
                        <a:alpha val="0"/>
                      </a:schemeClr>
                    </a:gs>
                    <a:gs pos="40000">
                      <a:schemeClr val="bg1"/>
                    </a:gs>
                  </a:gsLst>
                  <a:lin ang="16200000" scaled="1"/>
                  <a:tileRect/>
                </a:gradFill>
                <a:latin typeface="励字侠义简繁" panose="02010604000000000000" pitchFamily="2" charset="-122"/>
                <a:ea typeface="励字侠义简繁" panose="02010604000000000000" pitchFamily="2" charset="-122"/>
              </a:rPr>
              <a:t>表演环节</a:t>
            </a:r>
          </a:p>
        </p:txBody>
      </p:sp>
      <p:sp>
        <p:nvSpPr>
          <p:cNvPr id="2243" name="椭圆 2242">
            <a:extLst>
              <a:ext uri="{FF2B5EF4-FFF2-40B4-BE49-F238E27FC236}">
                <a16:creationId xmlns:a16="http://schemas.microsoft.com/office/drawing/2014/main" xmlns="" id="{30A6A718-2615-4F29-A025-B15876F7D8C7}"/>
              </a:ext>
            </a:extLst>
          </p:cNvPr>
          <p:cNvSpPr/>
          <p:nvPr/>
        </p:nvSpPr>
        <p:spPr>
          <a:xfrm>
            <a:off x="2869029" y="925154"/>
            <a:ext cx="118921" cy="118921"/>
          </a:xfrm>
          <a:prstGeom prst="ellipse">
            <a:avLst/>
          </a:prstGeom>
          <a:gradFill>
            <a:gsLst>
              <a:gs pos="50000">
                <a:schemeClr val="bg1">
                  <a:alpha val="50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8" name="图片 67">
            <a:extLst>
              <a:ext uri="{FF2B5EF4-FFF2-40B4-BE49-F238E27FC236}">
                <a16:creationId xmlns:a16="http://schemas.microsoft.com/office/drawing/2014/main" xmlns="" id="{58D25309-6852-4C54-88FD-C8DB1FDC427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59968" y="4370484"/>
            <a:ext cx="2032032" cy="2487516"/>
          </a:xfrm>
          <a:prstGeom prst="rect">
            <a:avLst/>
          </a:prstGeom>
        </p:spPr>
      </p:pic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36A56A66-98C6-440C-A355-BD8DE26F6A79}"/>
              </a:ext>
            </a:extLst>
          </p:cNvPr>
          <p:cNvSpPr/>
          <p:nvPr/>
        </p:nvSpPr>
        <p:spPr>
          <a:xfrm>
            <a:off x="2389488" y="2300469"/>
            <a:ext cx="7413024" cy="2257063"/>
          </a:xfrm>
          <a:prstGeom prst="roundRect">
            <a:avLst>
              <a:gd name="adj" fmla="val 50000"/>
            </a:avLst>
          </a:prstGeom>
          <a:solidFill>
            <a:schemeClr val="accent2">
              <a:alpha val="5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264" name="图形 2247">
            <a:extLst>
              <a:ext uri="{FF2B5EF4-FFF2-40B4-BE49-F238E27FC236}">
                <a16:creationId xmlns:a16="http://schemas.microsoft.com/office/drawing/2014/main" xmlns="" id="{D274B9B9-53B3-4F72-AA1E-19C658D6627F}"/>
              </a:ext>
            </a:extLst>
          </p:cNvPr>
          <p:cNvGrpSpPr/>
          <p:nvPr/>
        </p:nvGrpSpPr>
        <p:grpSpPr>
          <a:xfrm>
            <a:off x="19077351" y="472259"/>
            <a:ext cx="134170" cy="297383"/>
            <a:chOff x="19077351" y="472259"/>
            <a:chExt cx="134170" cy="297383"/>
          </a:xfrm>
          <a:solidFill>
            <a:srgbClr val="FFFFFF"/>
          </a:solidFill>
        </p:grpSpPr>
        <p:sp>
          <p:nvSpPr>
            <p:cNvPr id="2265" name="任意多边形: 形状 2264">
              <a:extLst>
                <a:ext uri="{FF2B5EF4-FFF2-40B4-BE49-F238E27FC236}">
                  <a16:creationId xmlns:a16="http://schemas.microsoft.com/office/drawing/2014/main" xmlns="" id="{FB56B556-65A5-4289-9A8F-4635B8719E1C}"/>
                </a:ext>
              </a:extLst>
            </p:cNvPr>
            <p:cNvSpPr/>
            <p:nvPr/>
          </p:nvSpPr>
          <p:spPr>
            <a:xfrm>
              <a:off x="19091034" y="472259"/>
              <a:ext cx="120487" cy="197117"/>
            </a:xfrm>
            <a:custGeom>
              <a:avLst/>
              <a:gdLst>
                <a:gd name="connsiteX0" fmla="*/ 66041 w 120487"/>
                <a:gd name="connsiteY0" fmla="*/ 9347 h 197117"/>
                <a:gd name="connsiteX1" fmla="*/ 32 w 120487"/>
                <a:gd name="connsiteY1" fmla="*/ 165367 h 197117"/>
                <a:gd name="connsiteX2" fmla="*/ 31751 w 120487"/>
                <a:gd name="connsiteY2" fmla="*/ 197085 h 197117"/>
                <a:gd name="connsiteX3" fmla="*/ 63469 w 120487"/>
                <a:gd name="connsiteY3" fmla="*/ 165367 h 197117"/>
                <a:gd name="connsiteX4" fmla="*/ 64326 w 120487"/>
                <a:gd name="connsiteY4" fmla="*/ 156794 h 197117"/>
                <a:gd name="connsiteX5" fmla="*/ 65184 w 120487"/>
                <a:gd name="connsiteY5" fmla="*/ 152508 h 197117"/>
                <a:gd name="connsiteX6" fmla="*/ 65184 w 120487"/>
                <a:gd name="connsiteY6" fmla="*/ 154223 h 197117"/>
                <a:gd name="connsiteX7" fmla="*/ 68612 w 120487"/>
                <a:gd name="connsiteY7" fmla="*/ 137078 h 197117"/>
                <a:gd name="connsiteX8" fmla="*/ 73756 w 120487"/>
                <a:gd name="connsiteY8" fmla="*/ 119933 h 197117"/>
                <a:gd name="connsiteX9" fmla="*/ 76328 w 120487"/>
                <a:gd name="connsiteY9" fmla="*/ 111360 h 197117"/>
                <a:gd name="connsiteX10" fmla="*/ 77185 w 120487"/>
                <a:gd name="connsiteY10" fmla="*/ 108788 h 197117"/>
                <a:gd name="connsiteX11" fmla="*/ 93473 w 120487"/>
                <a:gd name="connsiteY11" fmla="*/ 77927 h 197117"/>
                <a:gd name="connsiteX12" fmla="*/ 103760 w 120487"/>
                <a:gd name="connsiteY12" fmla="*/ 63354 h 197117"/>
                <a:gd name="connsiteX13" fmla="*/ 102902 w 120487"/>
                <a:gd name="connsiteY13" fmla="*/ 64211 h 197117"/>
                <a:gd name="connsiteX14" fmla="*/ 105474 w 120487"/>
                <a:gd name="connsiteY14" fmla="*/ 60782 h 197117"/>
                <a:gd name="connsiteX15" fmla="*/ 111475 w 120487"/>
                <a:gd name="connsiteY15" fmla="*/ 53924 h 197117"/>
                <a:gd name="connsiteX16" fmla="*/ 111475 w 120487"/>
                <a:gd name="connsiteY16" fmla="*/ 9347 h 197117"/>
                <a:gd name="connsiteX17" fmla="*/ 66041 w 120487"/>
                <a:gd name="connsiteY17" fmla="*/ 9347 h 197117"/>
                <a:gd name="connsiteX18" fmla="*/ 66041 w 120487"/>
                <a:gd name="connsiteY18" fmla="*/ 9347 h 197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0487" h="197117">
                  <a:moveTo>
                    <a:pt x="66041" y="9347"/>
                  </a:moveTo>
                  <a:cubicBezTo>
                    <a:pt x="26607" y="53067"/>
                    <a:pt x="4319" y="107074"/>
                    <a:pt x="32" y="165367"/>
                  </a:cubicBezTo>
                  <a:cubicBezTo>
                    <a:pt x="-825" y="181655"/>
                    <a:pt x="15463" y="197942"/>
                    <a:pt x="31751" y="197085"/>
                  </a:cubicBezTo>
                  <a:cubicBezTo>
                    <a:pt x="49753" y="196228"/>
                    <a:pt x="62612" y="183369"/>
                    <a:pt x="63469" y="165367"/>
                  </a:cubicBezTo>
                  <a:cubicBezTo>
                    <a:pt x="63469" y="162795"/>
                    <a:pt x="64326" y="159366"/>
                    <a:pt x="64326" y="156794"/>
                  </a:cubicBezTo>
                  <a:cubicBezTo>
                    <a:pt x="64326" y="155080"/>
                    <a:pt x="64326" y="154223"/>
                    <a:pt x="65184" y="152508"/>
                  </a:cubicBezTo>
                  <a:cubicBezTo>
                    <a:pt x="64326" y="157652"/>
                    <a:pt x="64326" y="157652"/>
                    <a:pt x="65184" y="154223"/>
                  </a:cubicBezTo>
                  <a:cubicBezTo>
                    <a:pt x="66041" y="148222"/>
                    <a:pt x="66898" y="142221"/>
                    <a:pt x="68612" y="137078"/>
                  </a:cubicBezTo>
                  <a:cubicBezTo>
                    <a:pt x="70327" y="131077"/>
                    <a:pt x="72042" y="125933"/>
                    <a:pt x="73756" y="119933"/>
                  </a:cubicBezTo>
                  <a:cubicBezTo>
                    <a:pt x="74613" y="117361"/>
                    <a:pt x="75470" y="113932"/>
                    <a:pt x="76328" y="111360"/>
                  </a:cubicBezTo>
                  <a:cubicBezTo>
                    <a:pt x="77185" y="109646"/>
                    <a:pt x="79757" y="100216"/>
                    <a:pt x="77185" y="108788"/>
                  </a:cubicBezTo>
                  <a:cubicBezTo>
                    <a:pt x="80614" y="97644"/>
                    <a:pt x="87472" y="87357"/>
                    <a:pt x="93473" y="77927"/>
                  </a:cubicBezTo>
                  <a:cubicBezTo>
                    <a:pt x="96045" y="73641"/>
                    <a:pt x="99474" y="66783"/>
                    <a:pt x="103760" y="63354"/>
                  </a:cubicBezTo>
                  <a:cubicBezTo>
                    <a:pt x="101188" y="66783"/>
                    <a:pt x="100331" y="67640"/>
                    <a:pt x="102902" y="64211"/>
                  </a:cubicBezTo>
                  <a:cubicBezTo>
                    <a:pt x="103760" y="63354"/>
                    <a:pt x="104617" y="61640"/>
                    <a:pt x="105474" y="60782"/>
                  </a:cubicBezTo>
                  <a:cubicBezTo>
                    <a:pt x="107189" y="58211"/>
                    <a:pt x="108903" y="56496"/>
                    <a:pt x="111475" y="53924"/>
                  </a:cubicBezTo>
                  <a:cubicBezTo>
                    <a:pt x="122619" y="41923"/>
                    <a:pt x="124334" y="21349"/>
                    <a:pt x="111475" y="9347"/>
                  </a:cubicBezTo>
                  <a:cubicBezTo>
                    <a:pt x="98616" y="-1797"/>
                    <a:pt x="78042" y="-4369"/>
                    <a:pt x="66041" y="9347"/>
                  </a:cubicBezTo>
                  <a:lnTo>
                    <a:pt x="66041" y="9347"/>
                  </a:lnTo>
                  <a:close/>
                </a:path>
              </a:pathLst>
            </a:custGeom>
            <a:solidFill>
              <a:srgbClr val="FFFFFF"/>
            </a:solidFill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6" name="任意多边形: 形状 2265">
              <a:extLst>
                <a:ext uri="{FF2B5EF4-FFF2-40B4-BE49-F238E27FC236}">
                  <a16:creationId xmlns:a16="http://schemas.microsoft.com/office/drawing/2014/main" xmlns="" id="{BCF2355E-3FB9-4349-842A-A688EB370C4A}"/>
                </a:ext>
              </a:extLst>
            </p:cNvPr>
            <p:cNvSpPr/>
            <p:nvPr/>
          </p:nvSpPr>
          <p:spPr>
            <a:xfrm>
              <a:off x="19077351" y="706206"/>
              <a:ext cx="63436" cy="63436"/>
            </a:xfrm>
            <a:custGeom>
              <a:avLst/>
              <a:gdLst>
                <a:gd name="connsiteX0" fmla="*/ 31718 w 63436"/>
                <a:gd name="connsiteY0" fmla="*/ 63436 h 63436"/>
                <a:gd name="connsiteX1" fmla="*/ 63436 w 63436"/>
                <a:gd name="connsiteY1" fmla="*/ 31718 h 63436"/>
                <a:gd name="connsiteX2" fmla="*/ 31718 w 63436"/>
                <a:gd name="connsiteY2" fmla="*/ 0 h 63436"/>
                <a:gd name="connsiteX3" fmla="*/ 0 w 63436"/>
                <a:gd name="connsiteY3" fmla="*/ 31718 h 63436"/>
                <a:gd name="connsiteX4" fmla="*/ 31718 w 63436"/>
                <a:gd name="connsiteY4" fmla="*/ 63436 h 63436"/>
                <a:gd name="connsiteX5" fmla="*/ 31718 w 63436"/>
                <a:gd name="connsiteY5" fmla="*/ 63436 h 63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436" h="63436">
                  <a:moveTo>
                    <a:pt x="31718" y="63436"/>
                  </a:moveTo>
                  <a:cubicBezTo>
                    <a:pt x="48863" y="63436"/>
                    <a:pt x="63436" y="48863"/>
                    <a:pt x="63436" y="31718"/>
                  </a:cubicBezTo>
                  <a:cubicBezTo>
                    <a:pt x="63436" y="14573"/>
                    <a:pt x="48863" y="0"/>
                    <a:pt x="31718" y="0"/>
                  </a:cubicBezTo>
                  <a:cubicBezTo>
                    <a:pt x="14573" y="0"/>
                    <a:pt x="0" y="14573"/>
                    <a:pt x="0" y="31718"/>
                  </a:cubicBezTo>
                  <a:cubicBezTo>
                    <a:pt x="0" y="48863"/>
                    <a:pt x="14573" y="63436"/>
                    <a:pt x="31718" y="63436"/>
                  </a:cubicBezTo>
                  <a:lnTo>
                    <a:pt x="31718" y="63436"/>
                  </a:lnTo>
                  <a:close/>
                </a:path>
              </a:pathLst>
            </a:custGeom>
            <a:solidFill>
              <a:srgbClr val="FFFFFF"/>
            </a:solidFill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70" name="图片 69">
            <a:extLst>
              <a:ext uri="{FF2B5EF4-FFF2-40B4-BE49-F238E27FC236}">
                <a16:creationId xmlns:a16="http://schemas.microsoft.com/office/drawing/2014/main" xmlns="" id="{2348B989-17A0-4420-843A-01189CCCEE2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 radius="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9882" y="1514720"/>
            <a:ext cx="691678" cy="722310"/>
          </a:xfrm>
          <a:prstGeom prst="rect">
            <a:avLst/>
          </a:prstGeom>
        </p:spPr>
      </p:pic>
      <p:pic>
        <p:nvPicPr>
          <p:cNvPr id="72" name="图片 71">
            <a:extLst>
              <a:ext uri="{FF2B5EF4-FFF2-40B4-BE49-F238E27FC236}">
                <a16:creationId xmlns:a16="http://schemas.microsoft.com/office/drawing/2014/main" xmlns="" id="{30380442-2ED8-4CC1-ADC5-EF15B60A58D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 radius="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51313" y="446368"/>
            <a:ext cx="1371782" cy="1432533"/>
          </a:xfrm>
          <a:prstGeom prst="rect">
            <a:avLst/>
          </a:prstGeom>
        </p:spPr>
      </p:pic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10C2C3BE-833A-48C7-8C3B-7C237DD3DEE4}"/>
              </a:ext>
            </a:extLst>
          </p:cNvPr>
          <p:cNvSpPr txBox="1"/>
          <p:nvPr/>
        </p:nvSpPr>
        <p:spPr>
          <a:xfrm>
            <a:off x="2957232" y="3011324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>
                    <a:alpha val="80000"/>
                  </a:schemeClr>
                </a:solidFill>
                <a:latin typeface="+mj-ea"/>
                <a:ea typeface="+mj-ea"/>
              </a:rPr>
              <a:t>歌曲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xmlns="" id="{6A6F8B68-239F-44DF-A6C9-D922E64775B8}"/>
              </a:ext>
            </a:extLst>
          </p:cNvPr>
          <p:cNvSpPr txBox="1"/>
          <p:nvPr/>
        </p:nvSpPr>
        <p:spPr>
          <a:xfrm>
            <a:off x="4470216" y="2902295"/>
            <a:ext cx="480131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+mj-ea"/>
                <a:ea typeface="+mj-ea"/>
              </a:rPr>
              <a:t>《</a:t>
            </a:r>
            <a:r>
              <a:rPr lang="zh-CN" altLang="en-US" sz="7200" dirty="0">
                <a:solidFill>
                  <a:schemeClr val="bg1"/>
                </a:solidFill>
                <a:latin typeface="+mj-ea"/>
                <a:ea typeface="+mj-ea"/>
              </a:rPr>
              <a:t>卡路里</a:t>
            </a:r>
            <a:r>
              <a:rPr lang="en-US" altLang="zh-CN" sz="7200" dirty="0">
                <a:solidFill>
                  <a:schemeClr val="bg1"/>
                </a:solidFill>
                <a:latin typeface="+mj-ea"/>
                <a:ea typeface="+mj-ea"/>
              </a:rPr>
              <a:t>》</a:t>
            </a:r>
            <a:endParaRPr lang="zh-CN" altLang="en-US" sz="7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2727D2CD-4E3D-40BB-8F16-D74394FC97D2}"/>
              </a:ext>
            </a:extLst>
          </p:cNvPr>
          <p:cNvSpPr txBox="1"/>
          <p:nvPr/>
        </p:nvSpPr>
        <p:spPr>
          <a:xfrm>
            <a:off x="4746913" y="5034371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>
                    <a:alpha val="85000"/>
                  </a:schemeClr>
                </a:solidFill>
                <a:latin typeface="+mn-ea"/>
              </a:rPr>
              <a:t>表演者：高小定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D8442281-D8FD-4B4A-AB30-08E139FB0C0F}"/>
              </a:ext>
            </a:extLst>
          </p:cNvPr>
          <p:cNvGrpSpPr/>
          <p:nvPr/>
        </p:nvGrpSpPr>
        <p:grpSpPr>
          <a:xfrm>
            <a:off x="1193714" y="2038700"/>
            <a:ext cx="896553" cy="896553"/>
            <a:chOff x="1193714" y="2038700"/>
            <a:chExt cx="896553" cy="896553"/>
          </a:xfrm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xmlns="" id="{77033870-9F0A-4253-B286-3E255EB83F96}"/>
                </a:ext>
              </a:extLst>
            </p:cNvPr>
            <p:cNvSpPr/>
            <p:nvPr/>
          </p:nvSpPr>
          <p:spPr>
            <a:xfrm>
              <a:off x="1466056" y="2196672"/>
              <a:ext cx="351869" cy="580608"/>
            </a:xfrm>
            <a:custGeom>
              <a:avLst/>
              <a:gdLst>
                <a:gd name="connsiteX0" fmla="*/ 653464 w 2831011"/>
                <a:gd name="connsiteY0" fmla="*/ 4516290 h 4671366"/>
                <a:gd name="connsiteX1" fmla="*/ 1223677 w 2831011"/>
                <a:gd name="connsiteY1" fmla="*/ 4662936 h 4671366"/>
                <a:gd name="connsiteX2" fmla="*/ 2018842 w 2831011"/>
                <a:gd name="connsiteY2" fmla="*/ 4530528 h 4671366"/>
                <a:gd name="connsiteX3" fmla="*/ 1999621 w 2831011"/>
                <a:gd name="connsiteY3" fmla="*/ 4313405 h 4671366"/>
                <a:gd name="connsiteX4" fmla="*/ 1959756 w 2831011"/>
                <a:gd name="connsiteY4" fmla="*/ 3859229 h 4671366"/>
                <a:gd name="connsiteX5" fmla="*/ 1944807 w 2831011"/>
                <a:gd name="connsiteY5" fmla="*/ 3741057 h 4671366"/>
                <a:gd name="connsiteX6" fmla="*/ 2045893 w 2831011"/>
                <a:gd name="connsiteY6" fmla="*/ 3648513 h 4671366"/>
                <a:gd name="connsiteX7" fmla="*/ 2281524 w 2831011"/>
                <a:gd name="connsiteY7" fmla="*/ 3243456 h 4671366"/>
                <a:gd name="connsiteX8" fmla="*/ 2327796 w 2831011"/>
                <a:gd name="connsiteY8" fmla="*/ 2846942 h 4671366"/>
                <a:gd name="connsiteX9" fmla="*/ 2283659 w 2831011"/>
                <a:gd name="connsiteY9" fmla="*/ 2384222 h 4671366"/>
                <a:gd name="connsiteX10" fmla="*/ 2302168 w 2831011"/>
                <a:gd name="connsiteY10" fmla="*/ 2298797 h 4671366"/>
                <a:gd name="connsiteX11" fmla="*/ 2498646 w 2831011"/>
                <a:gd name="connsiteY11" fmla="*/ 1695127 h 4671366"/>
                <a:gd name="connsiteX12" fmla="*/ 2660953 w 2831011"/>
                <a:gd name="connsiteY12" fmla="*/ 1156949 h 4671366"/>
                <a:gd name="connsiteX13" fmla="*/ 2789803 w 2831011"/>
                <a:gd name="connsiteY13" fmla="*/ 638703 h 4671366"/>
                <a:gd name="connsiteX14" fmla="*/ 2806888 w 2831011"/>
                <a:gd name="connsiteY14" fmla="*/ 316224 h 4671366"/>
                <a:gd name="connsiteX15" fmla="*/ 2693700 w 2831011"/>
                <a:gd name="connsiteY15" fmla="*/ 190933 h 4671366"/>
                <a:gd name="connsiteX16" fmla="*/ 2484408 w 2831011"/>
                <a:gd name="connsiteY16" fmla="*/ 184527 h 4671366"/>
                <a:gd name="connsiteX17" fmla="*/ 2331355 w 2831011"/>
                <a:gd name="connsiteY17" fmla="*/ 353953 h 4671366"/>
                <a:gd name="connsiteX18" fmla="*/ 2130606 w 2831011"/>
                <a:gd name="connsiteY18" fmla="*/ 835893 h 4671366"/>
                <a:gd name="connsiteX19" fmla="*/ 1985384 w 2831011"/>
                <a:gd name="connsiteY19" fmla="*/ 1356274 h 4671366"/>
                <a:gd name="connsiteX20" fmla="*/ 1837313 w 2831011"/>
                <a:gd name="connsiteY20" fmla="*/ 1589057 h 4671366"/>
                <a:gd name="connsiteX21" fmla="*/ 1793889 w 2831011"/>
                <a:gd name="connsiteY21" fmla="*/ 1631770 h 4671366"/>
                <a:gd name="connsiteX22" fmla="*/ 1767550 w 2831011"/>
                <a:gd name="connsiteY22" fmla="*/ 1545633 h 4671366"/>
                <a:gd name="connsiteX23" fmla="*/ 1756871 w 2831011"/>
                <a:gd name="connsiteY23" fmla="*/ 1355562 h 4671366"/>
                <a:gd name="connsiteX24" fmla="*/ 1735515 w 2831011"/>
                <a:gd name="connsiteY24" fmla="*/ 959047 h 4671366"/>
                <a:gd name="connsiteX25" fmla="*/ 1735515 w 2831011"/>
                <a:gd name="connsiteY25" fmla="*/ 646534 h 4671366"/>
                <a:gd name="connsiteX26" fmla="*/ 1728396 w 2831011"/>
                <a:gd name="connsiteY26" fmla="*/ 494904 h 4671366"/>
                <a:gd name="connsiteX27" fmla="*/ 1655785 w 2831011"/>
                <a:gd name="connsiteY27" fmla="*/ 199476 h 4671366"/>
                <a:gd name="connsiteX28" fmla="*/ 1494901 w 2831011"/>
                <a:gd name="connsiteY28" fmla="*/ 24354 h 4671366"/>
                <a:gd name="connsiteX29" fmla="*/ 1283474 w 2831011"/>
                <a:gd name="connsiteY29" fmla="*/ 25066 h 4671366"/>
                <a:gd name="connsiteX30" fmla="*/ 1179540 w 2831011"/>
                <a:gd name="connsiteY30" fmla="*/ 171713 h 4671366"/>
                <a:gd name="connsiteX31" fmla="*/ 1150353 w 2831011"/>
                <a:gd name="connsiteY31" fmla="*/ 439378 h 4671366"/>
                <a:gd name="connsiteX32" fmla="*/ 1157472 w 2831011"/>
                <a:gd name="connsiteY32" fmla="*/ 730535 h 4671366"/>
                <a:gd name="connsiteX33" fmla="*/ 1186659 w 2831011"/>
                <a:gd name="connsiteY33" fmla="*/ 1086473 h 4671366"/>
                <a:gd name="connsiteX34" fmla="*/ 1175981 w 2831011"/>
                <a:gd name="connsiteY34" fmla="*/ 1366240 h 4671366"/>
                <a:gd name="connsiteX35" fmla="*/ 1122590 w 2831011"/>
                <a:gd name="connsiteY35" fmla="*/ 1542785 h 4671366"/>
                <a:gd name="connsiteX36" fmla="*/ 1077030 w 2831011"/>
                <a:gd name="connsiteY36" fmla="*/ 1475157 h 4671366"/>
                <a:gd name="connsiteX37" fmla="*/ 894078 w 2831011"/>
                <a:gd name="connsiteY37" fmla="*/ 1338477 h 4671366"/>
                <a:gd name="connsiteX38" fmla="*/ 691194 w 2831011"/>
                <a:gd name="connsiteY38" fmla="*/ 1306442 h 4671366"/>
                <a:gd name="connsiteX39" fmla="*/ 526750 w 2831011"/>
                <a:gd name="connsiteY39" fmla="*/ 1376206 h 4671366"/>
                <a:gd name="connsiteX40" fmla="*/ 357324 w 2831011"/>
                <a:gd name="connsiteY40" fmla="*/ 1653838 h 4671366"/>
                <a:gd name="connsiteX41" fmla="*/ 330273 w 2831011"/>
                <a:gd name="connsiteY41" fmla="*/ 1778416 h 4671366"/>
                <a:gd name="connsiteX42" fmla="*/ 237729 w 2831011"/>
                <a:gd name="connsiteY42" fmla="*/ 1790518 h 4671366"/>
                <a:gd name="connsiteX43" fmla="*/ 131659 w 2831011"/>
                <a:gd name="connsiteY43" fmla="*/ 1846756 h 4671366"/>
                <a:gd name="connsiteX44" fmla="*/ 10640 w 2831011"/>
                <a:gd name="connsiteY44" fmla="*/ 1977741 h 4671366"/>
                <a:gd name="connsiteX45" fmla="*/ 44099 w 2831011"/>
                <a:gd name="connsiteY45" fmla="*/ 2273882 h 4671366"/>
                <a:gd name="connsiteX46" fmla="*/ 93218 w 2831011"/>
                <a:gd name="connsiteY46" fmla="*/ 2498123 h 4671366"/>
                <a:gd name="connsiteX47" fmla="*/ 172948 w 2831011"/>
                <a:gd name="connsiteY47" fmla="*/ 2767211 h 4671366"/>
                <a:gd name="connsiteX48" fmla="*/ 204983 w 2831011"/>
                <a:gd name="connsiteY48" fmla="*/ 3056233 h 4671366"/>
                <a:gd name="connsiteX49" fmla="*/ 259085 w 2831011"/>
                <a:gd name="connsiteY49" fmla="*/ 3279762 h 4671366"/>
                <a:gd name="connsiteX50" fmla="*/ 412850 w 2831011"/>
                <a:gd name="connsiteY50" fmla="*/ 3566648 h 4671366"/>
                <a:gd name="connsiteX51" fmla="*/ 514648 w 2831011"/>
                <a:gd name="connsiteY51" fmla="*/ 3711870 h 4671366"/>
                <a:gd name="connsiteX52" fmla="*/ 714686 w 2831011"/>
                <a:gd name="connsiteY52" fmla="*/ 3889839 h 4671366"/>
                <a:gd name="connsiteX53" fmla="*/ 718245 w 2831011"/>
                <a:gd name="connsiteY53" fmla="*/ 4064249 h 4671366"/>
                <a:gd name="connsiteX54" fmla="*/ 671261 w 2831011"/>
                <a:gd name="connsiteY54" fmla="*/ 4405949 h 4671366"/>
                <a:gd name="connsiteX55" fmla="*/ 653464 w 2831011"/>
                <a:gd name="connsiteY55" fmla="*/ 4516290 h 4671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831011" h="4671366">
                  <a:moveTo>
                    <a:pt x="653464" y="4516290"/>
                  </a:moveTo>
                  <a:cubicBezTo>
                    <a:pt x="662719" y="4546901"/>
                    <a:pt x="708279" y="4643004"/>
                    <a:pt x="1223677" y="4662936"/>
                  </a:cubicBezTo>
                  <a:cubicBezTo>
                    <a:pt x="1608090" y="4677886"/>
                    <a:pt x="1949078" y="4691411"/>
                    <a:pt x="2018842" y="4530528"/>
                  </a:cubicBezTo>
                  <a:cubicBezTo>
                    <a:pt x="2028096" y="4508459"/>
                    <a:pt x="2020265" y="4514154"/>
                    <a:pt x="1999621" y="4313405"/>
                  </a:cubicBezTo>
                  <a:cubicBezTo>
                    <a:pt x="1962603" y="3955332"/>
                    <a:pt x="1999621" y="3960315"/>
                    <a:pt x="1959756" y="3859229"/>
                  </a:cubicBezTo>
                  <a:cubicBezTo>
                    <a:pt x="1949078" y="3831465"/>
                    <a:pt x="1929145" y="3787329"/>
                    <a:pt x="1944807" y="3741057"/>
                  </a:cubicBezTo>
                  <a:cubicBezTo>
                    <a:pt x="1963315" y="3686955"/>
                    <a:pt x="2018842" y="3662751"/>
                    <a:pt x="2045893" y="3648513"/>
                  </a:cubicBezTo>
                  <a:cubicBezTo>
                    <a:pt x="2176878" y="3578038"/>
                    <a:pt x="2228845" y="3411459"/>
                    <a:pt x="2281524" y="3243456"/>
                  </a:cubicBezTo>
                  <a:cubicBezTo>
                    <a:pt x="2304304" y="3170845"/>
                    <a:pt x="2347728" y="3027046"/>
                    <a:pt x="2327796" y="2846942"/>
                  </a:cubicBezTo>
                  <a:cubicBezTo>
                    <a:pt x="2309999" y="2688905"/>
                    <a:pt x="2252337" y="2579988"/>
                    <a:pt x="2283659" y="2384222"/>
                  </a:cubicBezTo>
                  <a:cubicBezTo>
                    <a:pt x="2287219" y="2360018"/>
                    <a:pt x="2292202" y="2340086"/>
                    <a:pt x="2302168" y="2298797"/>
                  </a:cubicBezTo>
                  <a:cubicBezTo>
                    <a:pt x="2368373" y="2036827"/>
                    <a:pt x="2450238" y="1829671"/>
                    <a:pt x="2498646" y="1695127"/>
                  </a:cubicBezTo>
                  <a:cubicBezTo>
                    <a:pt x="2500070" y="1690855"/>
                    <a:pt x="2500070" y="1691567"/>
                    <a:pt x="2660953" y="1156949"/>
                  </a:cubicBezTo>
                  <a:cubicBezTo>
                    <a:pt x="2712209" y="986810"/>
                    <a:pt x="2739260" y="809553"/>
                    <a:pt x="2789803" y="638703"/>
                  </a:cubicBezTo>
                  <a:cubicBezTo>
                    <a:pt x="2819702" y="537617"/>
                    <a:pt x="2856007" y="427276"/>
                    <a:pt x="2806888" y="316224"/>
                  </a:cubicBezTo>
                  <a:cubicBezTo>
                    <a:pt x="2796922" y="294155"/>
                    <a:pt x="2767023" y="228663"/>
                    <a:pt x="2693700" y="190933"/>
                  </a:cubicBezTo>
                  <a:cubicBezTo>
                    <a:pt x="2594749" y="139678"/>
                    <a:pt x="2495799" y="180255"/>
                    <a:pt x="2484408" y="184527"/>
                  </a:cubicBezTo>
                  <a:cubicBezTo>
                    <a:pt x="2401831" y="219408"/>
                    <a:pt x="2362678" y="293444"/>
                    <a:pt x="2331355" y="353953"/>
                  </a:cubicBezTo>
                  <a:cubicBezTo>
                    <a:pt x="2183285" y="645822"/>
                    <a:pt x="2130606" y="835893"/>
                    <a:pt x="2130606" y="835893"/>
                  </a:cubicBezTo>
                  <a:cubicBezTo>
                    <a:pt x="2070097" y="1053015"/>
                    <a:pt x="2050876" y="1196814"/>
                    <a:pt x="1985384" y="1356274"/>
                  </a:cubicBezTo>
                  <a:cubicBezTo>
                    <a:pt x="1951213" y="1439563"/>
                    <a:pt x="1964027" y="1380478"/>
                    <a:pt x="1837313" y="1589057"/>
                  </a:cubicBezTo>
                  <a:cubicBezTo>
                    <a:pt x="1828771" y="1603295"/>
                    <a:pt x="1809550" y="1634617"/>
                    <a:pt x="1793889" y="1631770"/>
                  </a:cubicBezTo>
                  <a:cubicBezTo>
                    <a:pt x="1778228" y="1628210"/>
                    <a:pt x="1772533" y="1591905"/>
                    <a:pt x="1767550" y="1545633"/>
                  </a:cubicBezTo>
                  <a:cubicBezTo>
                    <a:pt x="1757583" y="1450953"/>
                    <a:pt x="1752600" y="1403970"/>
                    <a:pt x="1756871" y="1355562"/>
                  </a:cubicBezTo>
                  <a:cubicBezTo>
                    <a:pt x="1768262" y="1216746"/>
                    <a:pt x="1738363" y="1224577"/>
                    <a:pt x="1735515" y="959047"/>
                  </a:cubicBezTo>
                  <a:cubicBezTo>
                    <a:pt x="1734091" y="842300"/>
                    <a:pt x="1739075" y="808130"/>
                    <a:pt x="1735515" y="646534"/>
                  </a:cubicBezTo>
                  <a:cubicBezTo>
                    <a:pt x="1734091" y="573922"/>
                    <a:pt x="1732668" y="536905"/>
                    <a:pt x="1728396" y="494904"/>
                  </a:cubicBezTo>
                  <a:cubicBezTo>
                    <a:pt x="1717718" y="391682"/>
                    <a:pt x="1708464" y="298427"/>
                    <a:pt x="1655785" y="199476"/>
                  </a:cubicBezTo>
                  <a:cubicBezTo>
                    <a:pt x="1621615" y="135407"/>
                    <a:pt x="1582462" y="60660"/>
                    <a:pt x="1494901" y="24354"/>
                  </a:cubicBezTo>
                  <a:cubicBezTo>
                    <a:pt x="1471409" y="14388"/>
                    <a:pt x="1371035" y="-25477"/>
                    <a:pt x="1283474" y="25066"/>
                  </a:cubicBezTo>
                  <a:cubicBezTo>
                    <a:pt x="1222253" y="59948"/>
                    <a:pt x="1199473" y="119746"/>
                    <a:pt x="1179540" y="171713"/>
                  </a:cubicBezTo>
                  <a:cubicBezTo>
                    <a:pt x="1152489" y="242900"/>
                    <a:pt x="1149641" y="301986"/>
                    <a:pt x="1150353" y="439378"/>
                  </a:cubicBezTo>
                  <a:cubicBezTo>
                    <a:pt x="1151065" y="572499"/>
                    <a:pt x="1151777" y="638703"/>
                    <a:pt x="1157472" y="730535"/>
                  </a:cubicBezTo>
                  <a:cubicBezTo>
                    <a:pt x="1168862" y="907080"/>
                    <a:pt x="1179540" y="924877"/>
                    <a:pt x="1186659" y="1086473"/>
                  </a:cubicBezTo>
                  <a:cubicBezTo>
                    <a:pt x="1188795" y="1140576"/>
                    <a:pt x="1192354" y="1240238"/>
                    <a:pt x="1175981" y="1366240"/>
                  </a:cubicBezTo>
                  <a:cubicBezTo>
                    <a:pt x="1169574" y="1416072"/>
                    <a:pt x="1153201" y="1541361"/>
                    <a:pt x="1122590" y="1542785"/>
                  </a:cubicBezTo>
                  <a:cubicBezTo>
                    <a:pt x="1107641" y="1543497"/>
                    <a:pt x="1101946" y="1513598"/>
                    <a:pt x="1077030" y="1475157"/>
                  </a:cubicBezTo>
                  <a:cubicBezTo>
                    <a:pt x="1022216" y="1390444"/>
                    <a:pt x="936079" y="1355562"/>
                    <a:pt x="894078" y="1338477"/>
                  </a:cubicBezTo>
                  <a:cubicBezTo>
                    <a:pt x="854925" y="1322104"/>
                    <a:pt x="783737" y="1293629"/>
                    <a:pt x="691194" y="1306442"/>
                  </a:cubicBezTo>
                  <a:cubicBezTo>
                    <a:pt x="605768" y="1318544"/>
                    <a:pt x="548818" y="1359833"/>
                    <a:pt x="526750" y="1376206"/>
                  </a:cubicBezTo>
                  <a:cubicBezTo>
                    <a:pt x="510377" y="1388308"/>
                    <a:pt x="372985" y="1493666"/>
                    <a:pt x="357324" y="1653838"/>
                  </a:cubicBezTo>
                  <a:cubicBezTo>
                    <a:pt x="351629" y="1707941"/>
                    <a:pt x="361595" y="1756348"/>
                    <a:pt x="330273" y="1778416"/>
                  </a:cubicBezTo>
                  <a:cubicBezTo>
                    <a:pt x="306781" y="1794789"/>
                    <a:pt x="284713" y="1780552"/>
                    <a:pt x="237729" y="1790518"/>
                  </a:cubicBezTo>
                  <a:cubicBezTo>
                    <a:pt x="195728" y="1799060"/>
                    <a:pt x="168677" y="1819705"/>
                    <a:pt x="131659" y="1846756"/>
                  </a:cubicBezTo>
                  <a:cubicBezTo>
                    <a:pt x="91082" y="1877367"/>
                    <a:pt x="36980" y="1917944"/>
                    <a:pt x="10640" y="1977741"/>
                  </a:cubicBezTo>
                  <a:cubicBezTo>
                    <a:pt x="-9292" y="2021877"/>
                    <a:pt x="-2885" y="2053912"/>
                    <a:pt x="44099" y="2273882"/>
                  </a:cubicBezTo>
                  <a:cubicBezTo>
                    <a:pt x="72574" y="2407002"/>
                    <a:pt x="86811" y="2473919"/>
                    <a:pt x="93218" y="2498123"/>
                  </a:cubicBezTo>
                  <a:cubicBezTo>
                    <a:pt x="137354" y="2666125"/>
                    <a:pt x="152304" y="2661854"/>
                    <a:pt x="172948" y="2767211"/>
                  </a:cubicBezTo>
                  <a:cubicBezTo>
                    <a:pt x="197864" y="2890366"/>
                    <a:pt x="177931" y="2901044"/>
                    <a:pt x="204983" y="3056233"/>
                  </a:cubicBezTo>
                  <a:cubicBezTo>
                    <a:pt x="217796" y="3131692"/>
                    <a:pt x="229186" y="3197184"/>
                    <a:pt x="259085" y="3279762"/>
                  </a:cubicBezTo>
                  <a:cubicBezTo>
                    <a:pt x="297526" y="3385119"/>
                    <a:pt x="344510" y="3458442"/>
                    <a:pt x="412850" y="3566648"/>
                  </a:cubicBezTo>
                  <a:cubicBezTo>
                    <a:pt x="462681" y="3644954"/>
                    <a:pt x="487597" y="3683395"/>
                    <a:pt x="514648" y="3711870"/>
                  </a:cubicBezTo>
                  <a:cubicBezTo>
                    <a:pt x="609328" y="3810821"/>
                    <a:pt x="678380" y="3811533"/>
                    <a:pt x="714686" y="3889839"/>
                  </a:cubicBezTo>
                  <a:cubicBezTo>
                    <a:pt x="728211" y="3919026"/>
                    <a:pt x="724652" y="3967434"/>
                    <a:pt x="718245" y="4064249"/>
                  </a:cubicBezTo>
                  <a:cubicBezTo>
                    <a:pt x="708279" y="4215167"/>
                    <a:pt x="679804" y="4363237"/>
                    <a:pt x="671261" y="4405949"/>
                  </a:cubicBezTo>
                  <a:cubicBezTo>
                    <a:pt x="652752" y="4497781"/>
                    <a:pt x="648481" y="4499917"/>
                    <a:pt x="653464" y="4516290"/>
                  </a:cubicBezTo>
                  <a:close/>
                </a:path>
              </a:pathLst>
            </a:custGeom>
            <a:gradFill flip="none" rotWithShape="1">
              <a:gsLst>
                <a:gs pos="60000">
                  <a:schemeClr val="bg1">
                    <a:alpha val="49000"/>
                  </a:schemeClr>
                </a:gs>
                <a:gs pos="85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 w="7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84B200E7-0124-4375-B7BF-56D6540DB625}"/>
                </a:ext>
              </a:extLst>
            </p:cNvPr>
            <p:cNvSpPr/>
            <p:nvPr/>
          </p:nvSpPr>
          <p:spPr>
            <a:xfrm rot="3082932">
              <a:off x="1193714" y="2038700"/>
              <a:ext cx="896553" cy="896553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50000">
                  <a:schemeClr val="accent2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xmlns="" id="{71519AB0-7AF9-47F4-9681-623211200BD9}"/>
                </a:ext>
              </a:extLst>
            </p:cNvPr>
            <p:cNvSpPr/>
            <p:nvPr/>
          </p:nvSpPr>
          <p:spPr>
            <a:xfrm rot="3082932">
              <a:off x="1193714" y="2038700"/>
              <a:ext cx="896553" cy="896553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75000"/>
                  </a:schemeClr>
                </a:gs>
                <a:gs pos="50000">
                  <a:schemeClr val="accent1">
                    <a:alpha val="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5F57FADC-B786-4CC1-8F03-6419636FCBF6}"/>
              </a:ext>
            </a:extLst>
          </p:cNvPr>
          <p:cNvGrpSpPr/>
          <p:nvPr/>
        </p:nvGrpSpPr>
        <p:grpSpPr>
          <a:xfrm>
            <a:off x="1385540" y="3491820"/>
            <a:ext cx="646492" cy="646492"/>
            <a:chOff x="1385540" y="3491820"/>
            <a:chExt cx="646492" cy="646492"/>
          </a:xfrm>
        </p:grpSpPr>
        <p:sp>
          <p:nvSpPr>
            <p:cNvPr id="2251" name="任意多边形: 形状 2250">
              <a:extLst>
                <a:ext uri="{FF2B5EF4-FFF2-40B4-BE49-F238E27FC236}">
                  <a16:creationId xmlns:a16="http://schemas.microsoft.com/office/drawing/2014/main" xmlns="" id="{DA74F31C-1822-4FF6-AA9B-AEADC4D0B444}"/>
                </a:ext>
              </a:extLst>
            </p:cNvPr>
            <p:cNvSpPr/>
            <p:nvPr/>
          </p:nvSpPr>
          <p:spPr>
            <a:xfrm>
              <a:off x="1510066" y="3639815"/>
              <a:ext cx="397441" cy="350503"/>
            </a:xfrm>
            <a:custGeom>
              <a:avLst/>
              <a:gdLst>
                <a:gd name="connsiteX0" fmla="*/ 1291387 w 4344938"/>
                <a:gd name="connsiteY0" fmla="*/ 1637257 h 3831802"/>
                <a:gd name="connsiteX1" fmla="*/ 1398543 w 4344938"/>
                <a:gd name="connsiteY1" fmla="*/ 1331219 h 3831802"/>
                <a:gd name="connsiteX2" fmla="*/ 1730299 w 4344938"/>
                <a:gd name="connsiteY2" fmla="*/ 1021752 h 3831802"/>
                <a:gd name="connsiteX3" fmla="*/ 2052625 w 4344938"/>
                <a:gd name="connsiteY3" fmla="*/ 801438 h 3831802"/>
                <a:gd name="connsiteX4" fmla="*/ 2211216 w 4344938"/>
                <a:gd name="connsiteY4" fmla="*/ 535691 h 3831802"/>
                <a:gd name="connsiteX5" fmla="*/ 2219788 w 4344938"/>
                <a:gd name="connsiteY5" fmla="*/ 210793 h 3831802"/>
                <a:gd name="connsiteX6" fmla="*/ 2338089 w 4344938"/>
                <a:gd name="connsiteY6" fmla="*/ 23913 h 3831802"/>
                <a:gd name="connsiteX7" fmla="*/ 2548115 w 4344938"/>
                <a:gd name="connsiteY7" fmla="*/ 19626 h 3831802"/>
                <a:gd name="connsiteX8" fmla="*/ 2819863 w 4344938"/>
                <a:gd name="connsiteY8" fmla="*/ 222795 h 3831802"/>
                <a:gd name="connsiteX9" fmla="*/ 2837866 w 4344938"/>
                <a:gd name="connsiteY9" fmla="*/ 703712 h 3831802"/>
                <a:gd name="connsiteX10" fmla="*/ 2716993 w 4344938"/>
                <a:gd name="connsiteY10" fmla="*/ 974603 h 3831802"/>
                <a:gd name="connsiteX11" fmla="*/ 3001600 w 4344938"/>
                <a:gd name="connsiteY11" fmla="*/ 798009 h 3831802"/>
                <a:gd name="connsiteX12" fmla="*/ 3406222 w 4344938"/>
                <a:gd name="connsiteY12" fmla="*/ 549407 h 3831802"/>
                <a:gd name="connsiteX13" fmla="*/ 3839134 w 4344938"/>
                <a:gd name="connsiteY13" fmla="*/ 245083 h 3831802"/>
                <a:gd name="connsiteX14" fmla="*/ 4166603 w 4344938"/>
                <a:gd name="connsiteY14" fmla="*/ 152500 h 3831802"/>
                <a:gd name="connsiteX15" fmla="*/ 4314907 w 4344938"/>
                <a:gd name="connsiteY15" fmla="*/ 245083 h 3831802"/>
                <a:gd name="connsiteX16" fmla="*/ 4248899 w 4344938"/>
                <a:gd name="connsiteY16" fmla="*/ 634275 h 3831802"/>
                <a:gd name="connsiteX17" fmla="*/ 4005440 w 4344938"/>
                <a:gd name="connsiteY17" fmla="*/ 908595 h 3831802"/>
                <a:gd name="connsiteX18" fmla="*/ 3424225 w 4344938"/>
                <a:gd name="connsiteY18" fmla="*/ 1308930 h 3831802"/>
                <a:gd name="connsiteX19" fmla="*/ 3425939 w 4344938"/>
                <a:gd name="connsiteY19" fmla="*/ 1316646 h 3831802"/>
                <a:gd name="connsiteX20" fmla="*/ 3500520 w 4344938"/>
                <a:gd name="connsiteY20" fmla="*/ 1264353 h 3831802"/>
                <a:gd name="connsiteX21" fmla="*/ 3617106 w 4344938"/>
                <a:gd name="connsiteY21" fmla="*/ 1267782 h 3831802"/>
                <a:gd name="connsiteX22" fmla="*/ 3729406 w 4344938"/>
                <a:gd name="connsiteY22" fmla="*/ 1490667 h 3831802"/>
                <a:gd name="connsiteX23" fmla="*/ 3863137 w 4344938"/>
                <a:gd name="connsiteY23" fmla="*/ 1612397 h 3831802"/>
                <a:gd name="connsiteX24" fmla="*/ 3953148 w 4344938"/>
                <a:gd name="connsiteY24" fmla="*/ 1830138 h 3831802"/>
                <a:gd name="connsiteX25" fmla="*/ 3923144 w 4344938"/>
                <a:gd name="connsiteY25" fmla="*/ 1944152 h 3831802"/>
                <a:gd name="connsiteX26" fmla="*/ 4016584 w 4344938"/>
                <a:gd name="connsiteY26" fmla="*/ 2089885 h 3831802"/>
                <a:gd name="connsiteX27" fmla="*/ 3352216 w 4344938"/>
                <a:gd name="connsiteY27" fmla="*/ 2845980 h 3831802"/>
                <a:gd name="connsiteX28" fmla="*/ 2981884 w 4344938"/>
                <a:gd name="connsiteY28" fmla="*/ 2959994 h 3831802"/>
                <a:gd name="connsiteX29" fmla="*/ 2776144 w 4344938"/>
                <a:gd name="connsiteY29" fmla="*/ 3008000 h 3831802"/>
                <a:gd name="connsiteX30" fmla="*/ 2203501 w 4344938"/>
                <a:gd name="connsiteY30" fmla="*/ 2981425 h 3831802"/>
                <a:gd name="connsiteX31" fmla="*/ 2055196 w 4344938"/>
                <a:gd name="connsiteY31" fmla="*/ 2885413 h 3831802"/>
                <a:gd name="connsiteX32" fmla="*/ 1867459 w 4344938"/>
                <a:gd name="connsiteY32" fmla="*/ 3040575 h 3831802"/>
                <a:gd name="connsiteX33" fmla="*/ 1596568 w 4344938"/>
                <a:gd name="connsiteY33" fmla="*/ 3235171 h 3831802"/>
                <a:gd name="connsiteX34" fmla="*/ 1294816 w 4344938"/>
                <a:gd name="connsiteY34" fmla="*/ 3440054 h 3831802"/>
                <a:gd name="connsiteX35" fmla="*/ 1072788 w 4344938"/>
                <a:gd name="connsiteY35" fmla="*/ 3654366 h 3831802"/>
                <a:gd name="connsiteX36" fmla="*/ 878192 w 4344938"/>
                <a:gd name="connsiteY36" fmla="*/ 3826674 h 3831802"/>
                <a:gd name="connsiteX37" fmla="*/ 629590 w 4344938"/>
                <a:gd name="connsiteY37" fmla="*/ 3746949 h 3831802"/>
                <a:gd name="connsiteX38" fmla="*/ 187249 w 4344938"/>
                <a:gd name="connsiteY38" fmla="*/ 3260889 h 3831802"/>
                <a:gd name="connsiteX39" fmla="*/ 2083 w 4344938"/>
                <a:gd name="connsiteY39" fmla="*/ 2696818 h 3831802"/>
                <a:gd name="connsiteX40" fmla="*/ 60376 w 4344938"/>
                <a:gd name="connsiteY40" fmla="*/ 2455931 h 3831802"/>
                <a:gd name="connsiteX41" fmla="*/ 182962 w 4344938"/>
                <a:gd name="connsiteY41" fmla="*/ 2416497 h 3831802"/>
                <a:gd name="connsiteX42" fmla="*/ 380130 w 4344938"/>
                <a:gd name="connsiteY42" fmla="*/ 2355633 h 3831802"/>
                <a:gd name="connsiteX43" fmla="*/ 878192 w 4344938"/>
                <a:gd name="connsiteY43" fmla="*/ 2137891 h 3831802"/>
                <a:gd name="connsiteX44" fmla="*/ 1290529 w 4344938"/>
                <a:gd name="connsiteY44" fmla="*/ 1807850 h 3831802"/>
                <a:gd name="connsiteX45" fmla="*/ 1291387 w 4344938"/>
                <a:gd name="connsiteY45" fmla="*/ 1637257 h 3831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344938" h="3831802">
                  <a:moveTo>
                    <a:pt x="1291387" y="1637257"/>
                  </a:moveTo>
                  <a:cubicBezTo>
                    <a:pt x="1308532" y="1482952"/>
                    <a:pt x="1374540" y="1370652"/>
                    <a:pt x="1398543" y="1331219"/>
                  </a:cubicBezTo>
                  <a:cubicBezTo>
                    <a:pt x="1479124" y="1197488"/>
                    <a:pt x="1588852" y="1120335"/>
                    <a:pt x="1730299" y="1021752"/>
                  </a:cubicBezTo>
                  <a:cubicBezTo>
                    <a:pt x="1913750" y="893164"/>
                    <a:pt x="1955755" y="906023"/>
                    <a:pt x="2052625" y="801438"/>
                  </a:cubicBezTo>
                  <a:cubicBezTo>
                    <a:pt x="2110060" y="738859"/>
                    <a:pt x="2185498" y="658277"/>
                    <a:pt x="2211216" y="535691"/>
                  </a:cubicBezTo>
                  <a:cubicBezTo>
                    <a:pt x="2238648" y="401960"/>
                    <a:pt x="2179498" y="356526"/>
                    <a:pt x="2219788" y="210793"/>
                  </a:cubicBezTo>
                  <a:cubicBezTo>
                    <a:pt x="2235219" y="155929"/>
                    <a:pt x="2259222" y="67632"/>
                    <a:pt x="2338089" y="23913"/>
                  </a:cubicBezTo>
                  <a:cubicBezTo>
                    <a:pt x="2413527" y="-18093"/>
                    <a:pt x="2495823" y="5053"/>
                    <a:pt x="2548115" y="19626"/>
                  </a:cubicBezTo>
                  <a:cubicBezTo>
                    <a:pt x="2576404" y="27341"/>
                    <a:pt x="2730709" y="72776"/>
                    <a:pt x="2819863" y="222795"/>
                  </a:cubicBezTo>
                  <a:cubicBezTo>
                    <a:pt x="2931306" y="409675"/>
                    <a:pt x="2862726" y="626559"/>
                    <a:pt x="2837866" y="703712"/>
                  </a:cubicBezTo>
                  <a:cubicBezTo>
                    <a:pt x="2785573" y="867447"/>
                    <a:pt x="2695562" y="954886"/>
                    <a:pt x="2716993" y="974603"/>
                  </a:cubicBezTo>
                  <a:cubicBezTo>
                    <a:pt x="2737567" y="994320"/>
                    <a:pt x="2832722" y="912881"/>
                    <a:pt x="3001600" y="798009"/>
                  </a:cubicBezTo>
                  <a:cubicBezTo>
                    <a:pt x="3221914" y="647991"/>
                    <a:pt x="3216770" y="679709"/>
                    <a:pt x="3406222" y="549407"/>
                  </a:cubicBezTo>
                  <a:cubicBezTo>
                    <a:pt x="3597389" y="418247"/>
                    <a:pt x="3641109" y="359955"/>
                    <a:pt x="3839134" y="245083"/>
                  </a:cubicBezTo>
                  <a:cubicBezTo>
                    <a:pt x="3972007" y="167931"/>
                    <a:pt x="4064590" y="129354"/>
                    <a:pt x="4166603" y="152500"/>
                  </a:cubicBezTo>
                  <a:cubicBezTo>
                    <a:pt x="4188892" y="157643"/>
                    <a:pt x="4269473" y="176503"/>
                    <a:pt x="4314907" y="245083"/>
                  </a:cubicBezTo>
                  <a:cubicBezTo>
                    <a:pt x="4396346" y="370242"/>
                    <a:pt x="4290905" y="558837"/>
                    <a:pt x="4248899" y="634275"/>
                  </a:cubicBezTo>
                  <a:cubicBezTo>
                    <a:pt x="4208608" y="707141"/>
                    <a:pt x="4143457" y="796295"/>
                    <a:pt x="4005440" y="908595"/>
                  </a:cubicBezTo>
                  <a:cubicBezTo>
                    <a:pt x="3695973" y="1159769"/>
                    <a:pt x="3413938" y="1204346"/>
                    <a:pt x="3424225" y="1308930"/>
                  </a:cubicBezTo>
                  <a:cubicBezTo>
                    <a:pt x="3424225" y="1310645"/>
                    <a:pt x="3423367" y="1314931"/>
                    <a:pt x="3425939" y="1316646"/>
                  </a:cubicBezTo>
                  <a:cubicBezTo>
                    <a:pt x="3433654" y="1323504"/>
                    <a:pt x="3467944" y="1295214"/>
                    <a:pt x="3500520" y="1264353"/>
                  </a:cubicBezTo>
                  <a:cubicBezTo>
                    <a:pt x="3535667" y="1253209"/>
                    <a:pt x="3580244" y="1246351"/>
                    <a:pt x="3617106" y="1267782"/>
                  </a:cubicBezTo>
                  <a:cubicBezTo>
                    <a:pt x="3683114" y="1304644"/>
                    <a:pt x="3655682" y="1390369"/>
                    <a:pt x="3729406" y="1490667"/>
                  </a:cubicBezTo>
                  <a:cubicBezTo>
                    <a:pt x="3778269" y="1557533"/>
                    <a:pt x="3798843" y="1532672"/>
                    <a:pt x="3863137" y="1612397"/>
                  </a:cubicBezTo>
                  <a:cubicBezTo>
                    <a:pt x="3897427" y="1654402"/>
                    <a:pt x="3962578" y="1735841"/>
                    <a:pt x="3953148" y="1830138"/>
                  </a:cubicBezTo>
                  <a:cubicBezTo>
                    <a:pt x="3947147" y="1886717"/>
                    <a:pt x="3920572" y="1895289"/>
                    <a:pt x="3923144" y="1944152"/>
                  </a:cubicBezTo>
                  <a:cubicBezTo>
                    <a:pt x="3928288" y="2017876"/>
                    <a:pt x="3992582" y="2044451"/>
                    <a:pt x="4016584" y="2089885"/>
                  </a:cubicBezTo>
                  <a:cubicBezTo>
                    <a:pt x="4098880" y="2245047"/>
                    <a:pt x="3741407" y="2697675"/>
                    <a:pt x="3352216" y="2845980"/>
                  </a:cubicBezTo>
                  <a:cubicBezTo>
                    <a:pt x="3295637" y="2867411"/>
                    <a:pt x="3150762" y="2916274"/>
                    <a:pt x="2981884" y="2959994"/>
                  </a:cubicBezTo>
                  <a:cubicBezTo>
                    <a:pt x="2885014" y="2985711"/>
                    <a:pt x="2836151" y="2997713"/>
                    <a:pt x="2776144" y="3008000"/>
                  </a:cubicBezTo>
                  <a:cubicBezTo>
                    <a:pt x="2553259" y="3045719"/>
                    <a:pt x="2354377" y="3081723"/>
                    <a:pt x="2203501" y="2981425"/>
                  </a:cubicBezTo>
                  <a:cubicBezTo>
                    <a:pt x="2130634" y="2933419"/>
                    <a:pt x="2113489" y="2883699"/>
                    <a:pt x="2055196" y="2885413"/>
                  </a:cubicBezTo>
                  <a:cubicBezTo>
                    <a:pt x="1989188" y="2887128"/>
                    <a:pt x="1958327" y="2951421"/>
                    <a:pt x="1867459" y="3040575"/>
                  </a:cubicBezTo>
                  <a:cubicBezTo>
                    <a:pt x="1836598" y="3071436"/>
                    <a:pt x="1756016" y="3126300"/>
                    <a:pt x="1596568" y="3235171"/>
                  </a:cubicBezTo>
                  <a:cubicBezTo>
                    <a:pt x="1371968" y="3388619"/>
                    <a:pt x="1372825" y="3374903"/>
                    <a:pt x="1294816" y="3440054"/>
                  </a:cubicBezTo>
                  <a:cubicBezTo>
                    <a:pt x="1201375" y="3518921"/>
                    <a:pt x="1107935" y="3617505"/>
                    <a:pt x="1072788" y="3654366"/>
                  </a:cubicBezTo>
                  <a:cubicBezTo>
                    <a:pt x="961345" y="3771810"/>
                    <a:pt x="938200" y="3811243"/>
                    <a:pt x="878192" y="3826674"/>
                  </a:cubicBezTo>
                  <a:cubicBezTo>
                    <a:pt x="813041" y="3842961"/>
                    <a:pt x="741032" y="3821530"/>
                    <a:pt x="629590" y="3746949"/>
                  </a:cubicBezTo>
                  <a:cubicBezTo>
                    <a:pt x="525005" y="3676655"/>
                    <a:pt x="348412" y="3534351"/>
                    <a:pt x="187249" y="3260889"/>
                  </a:cubicBezTo>
                  <a:cubicBezTo>
                    <a:pt x="41516" y="3002856"/>
                    <a:pt x="9798" y="2803117"/>
                    <a:pt x="2083" y="2696818"/>
                  </a:cubicBezTo>
                  <a:cubicBezTo>
                    <a:pt x="-8204" y="2548514"/>
                    <a:pt x="20942" y="2485935"/>
                    <a:pt x="60376" y="2455931"/>
                  </a:cubicBezTo>
                  <a:cubicBezTo>
                    <a:pt x="85236" y="2436214"/>
                    <a:pt x="106667" y="2436214"/>
                    <a:pt x="182962" y="2416497"/>
                  </a:cubicBezTo>
                  <a:cubicBezTo>
                    <a:pt x="249828" y="2399352"/>
                    <a:pt x="314122" y="2375349"/>
                    <a:pt x="380130" y="2355633"/>
                  </a:cubicBezTo>
                  <a:cubicBezTo>
                    <a:pt x="585870" y="2292196"/>
                    <a:pt x="858475" y="2149035"/>
                    <a:pt x="878192" y="2137891"/>
                  </a:cubicBezTo>
                  <a:cubicBezTo>
                    <a:pt x="1253668" y="1938152"/>
                    <a:pt x="1282814" y="1842997"/>
                    <a:pt x="1290529" y="1807850"/>
                  </a:cubicBezTo>
                  <a:cubicBezTo>
                    <a:pt x="1301674" y="1747842"/>
                    <a:pt x="1280242" y="1738412"/>
                    <a:pt x="1291387" y="1637257"/>
                  </a:cubicBezTo>
                  <a:close/>
                </a:path>
              </a:pathLst>
            </a:custGeom>
            <a:gradFill flip="none" rotWithShape="1">
              <a:gsLst>
                <a:gs pos="46000">
                  <a:schemeClr val="bg1">
                    <a:alpha val="40000"/>
                  </a:schemeClr>
                </a:gs>
                <a:gs pos="91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xmlns="" id="{622AC037-EA14-4FEA-BA2F-E84934DABEC1}"/>
                </a:ext>
              </a:extLst>
            </p:cNvPr>
            <p:cNvSpPr/>
            <p:nvPr/>
          </p:nvSpPr>
          <p:spPr>
            <a:xfrm>
              <a:off x="1385540" y="3491820"/>
              <a:ext cx="646492" cy="646492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50000">
                  <a:schemeClr val="accent2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xmlns="" id="{447469D4-AD97-4BBD-889B-58BEDE4EB187}"/>
                </a:ext>
              </a:extLst>
            </p:cNvPr>
            <p:cNvSpPr/>
            <p:nvPr/>
          </p:nvSpPr>
          <p:spPr>
            <a:xfrm rot="3897164">
              <a:off x="1385540" y="3491820"/>
              <a:ext cx="646492" cy="646492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85000"/>
                  </a:schemeClr>
                </a:gs>
                <a:gs pos="50000">
                  <a:schemeClr val="accent1">
                    <a:alpha val="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E62F303A-DEF6-4155-B6A8-BECF493873ED}"/>
              </a:ext>
            </a:extLst>
          </p:cNvPr>
          <p:cNvGrpSpPr/>
          <p:nvPr/>
        </p:nvGrpSpPr>
        <p:grpSpPr>
          <a:xfrm>
            <a:off x="1296791" y="4765780"/>
            <a:ext cx="978477" cy="978477"/>
            <a:chOff x="1296791" y="4765780"/>
            <a:chExt cx="978477" cy="978477"/>
          </a:xfrm>
        </p:grpSpPr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xmlns="" id="{A16C2950-90B8-4DD2-9CD7-2C61B31CF251}"/>
                </a:ext>
              </a:extLst>
            </p:cNvPr>
            <p:cNvSpPr/>
            <p:nvPr/>
          </p:nvSpPr>
          <p:spPr>
            <a:xfrm>
              <a:off x="1485262" y="4989772"/>
              <a:ext cx="601534" cy="530492"/>
            </a:xfrm>
            <a:custGeom>
              <a:avLst/>
              <a:gdLst>
                <a:gd name="connsiteX0" fmla="*/ 1291387 w 4344938"/>
                <a:gd name="connsiteY0" fmla="*/ 1637257 h 3831802"/>
                <a:gd name="connsiteX1" fmla="*/ 1398543 w 4344938"/>
                <a:gd name="connsiteY1" fmla="*/ 1331219 h 3831802"/>
                <a:gd name="connsiteX2" fmla="*/ 1730299 w 4344938"/>
                <a:gd name="connsiteY2" fmla="*/ 1021752 h 3831802"/>
                <a:gd name="connsiteX3" fmla="*/ 2052625 w 4344938"/>
                <a:gd name="connsiteY3" fmla="*/ 801438 h 3831802"/>
                <a:gd name="connsiteX4" fmla="*/ 2211216 w 4344938"/>
                <a:gd name="connsiteY4" fmla="*/ 535691 h 3831802"/>
                <a:gd name="connsiteX5" fmla="*/ 2219788 w 4344938"/>
                <a:gd name="connsiteY5" fmla="*/ 210793 h 3831802"/>
                <a:gd name="connsiteX6" fmla="*/ 2338089 w 4344938"/>
                <a:gd name="connsiteY6" fmla="*/ 23913 h 3831802"/>
                <a:gd name="connsiteX7" fmla="*/ 2548115 w 4344938"/>
                <a:gd name="connsiteY7" fmla="*/ 19626 h 3831802"/>
                <a:gd name="connsiteX8" fmla="*/ 2819863 w 4344938"/>
                <a:gd name="connsiteY8" fmla="*/ 222795 h 3831802"/>
                <a:gd name="connsiteX9" fmla="*/ 2837866 w 4344938"/>
                <a:gd name="connsiteY9" fmla="*/ 703712 h 3831802"/>
                <a:gd name="connsiteX10" fmla="*/ 2716993 w 4344938"/>
                <a:gd name="connsiteY10" fmla="*/ 974603 h 3831802"/>
                <a:gd name="connsiteX11" fmla="*/ 3001600 w 4344938"/>
                <a:gd name="connsiteY11" fmla="*/ 798009 h 3831802"/>
                <a:gd name="connsiteX12" fmla="*/ 3406222 w 4344938"/>
                <a:gd name="connsiteY12" fmla="*/ 549407 h 3831802"/>
                <a:gd name="connsiteX13" fmla="*/ 3839134 w 4344938"/>
                <a:gd name="connsiteY13" fmla="*/ 245083 h 3831802"/>
                <a:gd name="connsiteX14" fmla="*/ 4166603 w 4344938"/>
                <a:gd name="connsiteY14" fmla="*/ 152500 h 3831802"/>
                <a:gd name="connsiteX15" fmla="*/ 4314907 w 4344938"/>
                <a:gd name="connsiteY15" fmla="*/ 245083 h 3831802"/>
                <a:gd name="connsiteX16" fmla="*/ 4248899 w 4344938"/>
                <a:gd name="connsiteY16" fmla="*/ 634275 h 3831802"/>
                <a:gd name="connsiteX17" fmla="*/ 4005440 w 4344938"/>
                <a:gd name="connsiteY17" fmla="*/ 908595 h 3831802"/>
                <a:gd name="connsiteX18" fmla="*/ 3424225 w 4344938"/>
                <a:gd name="connsiteY18" fmla="*/ 1308930 h 3831802"/>
                <a:gd name="connsiteX19" fmla="*/ 3425939 w 4344938"/>
                <a:gd name="connsiteY19" fmla="*/ 1316646 h 3831802"/>
                <a:gd name="connsiteX20" fmla="*/ 3500520 w 4344938"/>
                <a:gd name="connsiteY20" fmla="*/ 1264353 h 3831802"/>
                <a:gd name="connsiteX21" fmla="*/ 3617106 w 4344938"/>
                <a:gd name="connsiteY21" fmla="*/ 1267782 h 3831802"/>
                <a:gd name="connsiteX22" fmla="*/ 3729406 w 4344938"/>
                <a:gd name="connsiteY22" fmla="*/ 1490667 h 3831802"/>
                <a:gd name="connsiteX23" fmla="*/ 3863137 w 4344938"/>
                <a:gd name="connsiteY23" fmla="*/ 1612397 h 3831802"/>
                <a:gd name="connsiteX24" fmla="*/ 3953148 w 4344938"/>
                <a:gd name="connsiteY24" fmla="*/ 1830138 h 3831802"/>
                <a:gd name="connsiteX25" fmla="*/ 3923144 w 4344938"/>
                <a:gd name="connsiteY25" fmla="*/ 1944152 h 3831802"/>
                <a:gd name="connsiteX26" fmla="*/ 4016584 w 4344938"/>
                <a:gd name="connsiteY26" fmla="*/ 2089885 h 3831802"/>
                <a:gd name="connsiteX27" fmla="*/ 3352216 w 4344938"/>
                <a:gd name="connsiteY27" fmla="*/ 2845980 h 3831802"/>
                <a:gd name="connsiteX28" fmla="*/ 2981884 w 4344938"/>
                <a:gd name="connsiteY28" fmla="*/ 2959994 h 3831802"/>
                <a:gd name="connsiteX29" fmla="*/ 2776144 w 4344938"/>
                <a:gd name="connsiteY29" fmla="*/ 3008000 h 3831802"/>
                <a:gd name="connsiteX30" fmla="*/ 2203501 w 4344938"/>
                <a:gd name="connsiteY30" fmla="*/ 2981425 h 3831802"/>
                <a:gd name="connsiteX31" fmla="*/ 2055196 w 4344938"/>
                <a:gd name="connsiteY31" fmla="*/ 2885413 h 3831802"/>
                <a:gd name="connsiteX32" fmla="*/ 1867459 w 4344938"/>
                <a:gd name="connsiteY32" fmla="*/ 3040575 h 3831802"/>
                <a:gd name="connsiteX33" fmla="*/ 1596568 w 4344938"/>
                <a:gd name="connsiteY33" fmla="*/ 3235171 h 3831802"/>
                <a:gd name="connsiteX34" fmla="*/ 1294816 w 4344938"/>
                <a:gd name="connsiteY34" fmla="*/ 3440054 h 3831802"/>
                <a:gd name="connsiteX35" fmla="*/ 1072788 w 4344938"/>
                <a:gd name="connsiteY35" fmla="*/ 3654366 h 3831802"/>
                <a:gd name="connsiteX36" fmla="*/ 878192 w 4344938"/>
                <a:gd name="connsiteY36" fmla="*/ 3826674 h 3831802"/>
                <a:gd name="connsiteX37" fmla="*/ 629590 w 4344938"/>
                <a:gd name="connsiteY37" fmla="*/ 3746949 h 3831802"/>
                <a:gd name="connsiteX38" fmla="*/ 187249 w 4344938"/>
                <a:gd name="connsiteY38" fmla="*/ 3260889 h 3831802"/>
                <a:gd name="connsiteX39" fmla="*/ 2083 w 4344938"/>
                <a:gd name="connsiteY39" fmla="*/ 2696818 h 3831802"/>
                <a:gd name="connsiteX40" fmla="*/ 60376 w 4344938"/>
                <a:gd name="connsiteY40" fmla="*/ 2455931 h 3831802"/>
                <a:gd name="connsiteX41" fmla="*/ 182962 w 4344938"/>
                <a:gd name="connsiteY41" fmla="*/ 2416497 h 3831802"/>
                <a:gd name="connsiteX42" fmla="*/ 380130 w 4344938"/>
                <a:gd name="connsiteY42" fmla="*/ 2355633 h 3831802"/>
                <a:gd name="connsiteX43" fmla="*/ 878192 w 4344938"/>
                <a:gd name="connsiteY43" fmla="*/ 2137891 h 3831802"/>
                <a:gd name="connsiteX44" fmla="*/ 1290529 w 4344938"/>
                <a:gd name="connsiteY44" fmla="*/ 1807850 h 3831802"/>
                <a:gd name="connsiteX45" fmla="*/ 1291387 w 4344938"/>
                <a:gd name="connsiteY45" fmla="*/ 1637257 h 3831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344938" h="3831802">
                  <a:moveTo>
                    <a:pt x="1291387" y="1637257"/>
                  </a:moveTo>
                  <a:cubicBezTo>
                    <a:pt x="1308532" y="1482952"/>
                    <a:pt x="1374540" y="1370652"/>
                    <a:pt x="1398543" y="1331219"/>
                  </a:cubicBezTo>
                  <a:cubicBezTo>
                    <a:pt x="1479124" y="1197488"/>
                    <a:pt x="1588852" y="1120335"/>
                    <a:pt x="1730299" y="1021752"/>
                  </a:cubicBezTo>
                  <a:cubicBezTo>
                    <a:pt x="1913750" y="893164"/>
                    <a:pt x="1955755" y="906023"/>
                    <a:pt x="2052625" y="801438"/>
                  </a:cubicBezTo>
                  <a:cubicBezTo>
                    <a:pt x="2110060" y="738859"/>
                    <a:pt x="2185498" y="658277"/>
                    <a:pt x="2211216" y="535691"/>
                  </a:cubicBezTo>
                  <a:cubicBezTo>
                    <a:pt x="2238648" y="401960"/>
                    <a:pt x="2179498" y="356526"/>
                    <a:pt x="2219788" y="210793"/>
                  </a:cubicBezTo>
                  <a:cubicBezTo>
                    <a:pt x="2235219" y="155929"/>
                    <a:pt x="2259222" y="67632"/>
                    <a:pt x="2338089" y="23913"/>
                  </a:cubicBezTo>
                  <a:cubicBezTo>
                    <a:pt x="2413527" y="-18093"/>
                    <a:pt x="2495823" y="5053"/>
                    <a:pt x="2548115" y="19626"/>
                  </a:cubicBezTo>
                  <a:cubicBezTo>
                    <a:pt x="2576404" y="27341"/>
                    <a:pt x="2730709" y="72776"/>
                    <a:pt x="2819863" y="222795"/>
                  </a:cubicBezTo>
                  <a:cubicBezTo>
                    <a:pt x="2931306" y="409675"/>
                    <a:pt x="2862726" y="626559"/>
                    <a:pt x="2837866" y="703712"/>
                  </a:cubicBezTo>
                  <a:cubicBezTo>
                    <a:pt x="2785573" y="867447"/>
                    <a:pt x="2695562" y="954886"/>
                    <a:pt x="2716993" y="974603"/>
                  </a:cubicBezTo>
                  <a:cubicBezTo>
                    <a:pt x="2737567" y="994320"/>
                    <a:pt x="2832722" y="912881"/>
                    <a:pt x="3001600" y="798009"/>
                  </a:cubicBezTo>
                  <a:cubicBezTo>
                    <a:pt x="3221914" y="647991"/>
                    <a:pt x="3216770" y="679709"/>
                    <a:pt x="3406222" y="549407"/>
                  </a:cubicBezTo>
                  <a:cubicBezTo>
                    <a:pt x="3597389" y="418247"/>
                    <a:pt x="3641109" y="359955"/>
                    <a:pt x="3839134" y="245083"/>
                  </a:cubicBezTo>
                  <a:cubicBezTo>
                    <a:pt x="3972007" y="167931"/>
                    <a:pt x="4064590" y="129354"/>
                    <a:pt x="4166603" y="152500"/>
                  </a:cubicBezTo>
                  <a:cubicBezTo>
                    <a:pt x="4188892" y="157643"/>
                    <a:pt x="4269473" y="176503"/>
                    <a:pt x="4314907" y="245083"/>
                  </a:cubicBezTo>
                  <a:cubicBezTo>
                    <a:pt x="4396346" y="370242"/>
                    <a:pt x="4290905" y="558837"/>
                    <a:pt x="4248899" y="634275"/>
                  </a:cubicBezTo>
                  <a:cubicBezTo>
                    <a:pt x="4208608" y="707141"/>
                    <a:pt x="4143457" y="796295"/>
                    <a:pt x="4005440" y="908595"/>
                  </a:cubicBezTo>
                  <a:cubicBezTo>
                    <a:pt x="3695973" y="1159769"/>
                    <a:pt x="3413938" y="1204346"/>
                    <a:pt x="3424225" y="1308930"/>
                  </a:cubicBezTo>
                  <a:cubicBezTo>
                    <a:pt x="3424225" y="1310645"/>
                    <a:pt x="3423367" y="1314931"/>
                    <a:pt x="3425939" y="1316646"/>
                  </a:cubicBezTo>
                  <a:cubicBezTo>
                    <a:pt x="3433654" y="1323504"/>
                    <a:pt x="3467944" y="1295214"/>
                    <a:pt x="3500520" y="1264353"/>
                  </a:cubicBezTo>
                  <a:cubicBezTo>
                    <a:pt x="3535667" y="1253209"/>
                    <a:pt x="3580244" y="1246351"/>
                    <a:pt x="3617106" y="1267782"/>
                  </a:cubicBezTo>
                  <a:cubicBezTo>
                    <a:pt x="3683114" y="1304644"/>
                    <a:pt x="3655682" y="1390369"/>
                    <a:pt x="3729406" y="1490667"/>
                  </a:cubicBezTo>
                  <a:cubicBezTo>
                    <a:pt x="3778269" y="1557533"/>
                    <a:pt x="3798843" y="1532672"/>
                    <a:pt x="3863137" y="1612397"/>
                  </a:cubicBezTo>
                  <a:cubicBezTo>
                    <a:pt x="3897427" y="1654402"/>
                    <a:pt x="3962578" y="1735841"/>
                    <a:pt x="3953148" y="1830138"/>
                  </a:cubicBezTo>
                  <a:cubicBezTo>
                    <a:pt x="3947147" y="1886717"/>
                    <a:pt x="3920572" y="1895289"/>
                    <a:pt x="3923144" y="1944152"/>
                  </a:cubicBezTo>
                  <a:cubicBezTo>
                    <a:pt x="3928288" y="2017876"/>
                    <a:pt x="3992582" y="2044451"/>
                    <a:pt x="4016584" y="2089885"/>
                  </a:cubicBezTo>
                  <a:cubicBezTo>
                    <a:pt x="4098880" y="2245047"/>
                    <a:pt x="3741407" y="2697675"/>
                    <a:pt x="3352216" y="2845980"/>
                  </a:cubicBezTo>
                  <a:cubicBezTo>
                    <a:pt x="3295637" y="2867411"/>
                    <a:pt x="3150762" y="2916274"/>
                    <a:pt x="2981884" y="2959994"/>
                  </a:cubicBezTo>
                  <a:cubicBezTo>
                    <a:pt x="2885014" y="2985711"/>
                    <a:pt x="2836151" y="2997713"/>
                    <a:pt x="2776144" y="3008000"/>
                  </a:cubicBezTo>
                  <a:cubicBezTo>
                    <a:pt x="2553259" y="3045719"/>
                    <a:pt x="2354377" y="3081723"/>
                    <a:pt x="2203501" y="2981425"/>
                  </a:cubicBezTo>
                  <a:cubicBezTo>
                    <a:pt x="2130634" y="2933419"/>
                    <a:pt x="2113489" y="2883699"/>
                    <a:pt x="2055196" y="2885413"/>
                  </a:cubicBezTo>
                  <a:cubicBezTo>
                    <a:pt x="1989188" y="2887128"/>
                    <a:pt x="1958327" y="2951421"/>
                    <a:pt x="1867459" y="3040575"/>
                  </a:cubicBezTo>
                  <a:cubicBezTo>
                    <a:pt x="1836598" y="3071436"/>
                    <a:pt x="1756016" y="3126300"/>
                    <a:pt x="1596568" y="3235171"/>
                  </a:cubicBezTo>
                  <a:cubicBezTo>
                    <a:pt x="1371968" y="3388619"/>
                    <a:pt x="1372825" y="3374903"/>
                    <a:pt x="1294816" y="3440054"/>
                  </a:cubicBezTo>
                  <a:cubicBezTo>
                    <a:pt x="1201375" y="3518921"/>
                    <a:pt x="1107935" y="3617505"/>
                    <a:pt x="1072788" y="3654366"/>
                  </a:cubicBezTo>
                  <a:cubicBezTo>
                    <a:pt x="961345" y="3771810"/>
                    <a:pt x="938200" y="3811243"/>
                    <a:pt x="878192" y="3826674"/>
                  </a:cubicBezTo>
                  <a:cubicBezTo>
                    <a:pt x="813041" y="3842961"/>
                    <a:pt x="741032" y="3821530"/>
                    <a:pt x="629590" y="3746949"/>
                  </a:cubicBezTo>
                  <a:cubicBezTo>
                    <a:pt x="525005" y="3676655"/>
                    <a:pt x="348412" y="3534351"/>
                    <a:pt x="187249" y="3260889"/>
                  </a:cubicBezTo>
                  <a:cubicBezTo>
                    <a:pt x="41516" y="3002856"/>
                    <a:pt x="9798" y="2803117"/>
                    <a:pt x="2083" y="2696818"/>
                  </a:cubicBezTo>
                  <a:cubicBezTo>
                    <a:pt x="-8204" y="2548514"/>
                    <a:pt x="20942" y="2485935"/>
                    <a:pt x="60376" y="2455931"/>
                  </a:cubicBezTo>
                  <a:cubicBezTo>
                    <a:pt x="85236" y="2436214"/>
                    <a:pt x="106667" y="2436214"/>
                    <a:pt x="182962" y="2416497"/>
                  </a:cubicBezTo>
                  <a:cubicBezTo>
                    <a:pt x="249828" y="2399352"/>
                    <a:pt x="314122" y="2375349"/>
                    <a:pt x="380130" y="2355633"/>
                  </a:cubicBezTo>
                  <a:cubicBezTo>
                    <a:pt x="585870" y="2292196"/>
                    <a:pt x="858475" y="2149035"/>
                    <a:pt x="878192" y="2137891"/>
                  </a:cubicBezTo>
                  <a:cubicBezTo>
                    <a:pt x="1253668" y="1938152"/>
                    <a:pt x="1282814" y="1842997"/>
                    <a:pt x="1290529" y="1807850"/>
                  </a:cubicBezTo>
                  <a:cubicBezTo>
                    <a:pt x="1301674" y="1747842"/>
                    <a:pt x="1280242" y="1738412"/>
                    <a:pt x="1291387" y="1637257"/>
                  </a:cubicBezTo>
                  <a:close/>
                </a:path>
              </a:pathLst>
            </a:custGeom>
            <a:gradFill flip="none" rotWithShape="1">
              <a:gsLst>
                <a:gs pos="46000">
                  <a:schemeClr val="bg1">
                    <a:alpha val="40000"/>
                  </a:schemeClr>
                </a:gs>
                <a:gs pos="91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椭圆 150">
              <a:extLst>
                <a:ext uri="{FF2B5EF4-FFF2-40B4-BE49-F238E27FC236}">
                  <a16:creationId xmlns:a16="http://schemas.microsoft.com/office/drawing/2014/main" xmlns="" id="{5E39BBFF-C92A-4034-A12A-10B5E497486F}"/>
                </a:ext>
              </a:extLst>
            </p:cNvPr>
            <p:cNvSpPr/>
            <p:nvPr/>
          </p:nvSpPr>
          <p:spPr>
            <a:xfrm>
              <a:off x="1296791" y="4765780"/>
              <a:ext cx="978477" cy="978477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50000">
                  <a:schemeClr val="accent2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xmlns="" id="{BDDD549B-957E-45B8-9D7C-F04554D26A1B}"/>
                </a:ext>
              </a:extLst>
            </p:cNvPr>
            <p:cNvSpPr/>
            <p:nvPr/>
          </p:nvSpPr>
          <p:spPr>
            <a:xfrm rot="2590442">
              <a:off x="1296791" y="4765780"/>
              <a:ext cx="978477" cy="978477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85000"/>
                  </a:schemeClr>
                </a:gs>
                <a:gs pos="50000">
                  <a:schemeClr val="accent1">
                    <a:alpha val="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4BEB43A1-4669-42C2-B3FA-47C73FFF2A4D}"/>
              </a:ext>
            </a:extLst>
          </p:cNvPr>
          <p:cNvGrpSpPr/>
          <p:nvPr/>
        </p:nvGrpSpPr>
        <p:grpSpPr>
          <a:xfrm>
            <a:off x="2958787" y="5288455"/>
            <a:ext cx="896553" cy="896553"/>
            <a:chOff x="2958787" y="5288455"/>
            <a:chExt cx="896553" cy="896553"/>
          </a:xfrm>
        </p:grpSpPr>
        <p:grpSp>
          <p:nvGrpSpPr>
            <p:cNvPr id="2244" name="组合 2243">
              <a:extLst>
                <a:ext uri="{FF2B5EF4-FFF2-40B4-BE49-F238E27FC236}">
                  <a16:creationId xmlns:a16="http://schemas.microsoft.com/office/drawing/2014/main" xmlns="" id="{C3237498-FD3F-4B5A-B9C5-C2C061610C4F}"/>
                </a:ext>
              </a:extLst>
            </p:cNvPr>
            <p:cNvGrpSpPr/>
            <p:nvPr/>
          </p:nvGrpSpPr>
          <p:grpSpPr>
            <a:xfrm>
              <a:off x="2958787" y="5288455"/>
              <a:ext cx="896553" cy="896553"/>
              <a:chOff x="3638233" y="5165965"/>
              <a:chExt cx="896553" cy="896553"/>
            </a:xfrm>
          </p:grpSpPr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xmlns="" id="{FD32A6AF-88A2-4FE9-B897-339638D3C3CB}"/>
                  </a:ext>
                </a:extLst>
              </p:cNvPr>
              <p:cNvSpPr/>
              <p:nvPr/>
            </p:nvSpPr>
            <p:spPr>
              <a:xfrm>
                <a:off x="3864960" y="5332487"/>
                <a:ext cx="408131" cy="590793"/>
              </a:xfrm>
              <a:custGeom>
                <a:avLst/>
                <a:gdLst>
                  <a:gd name="connsiteX0" fmla="*/ 488880 w 4538556"/>
                  <a:gd name="connsiteY0" fmla="*/ 5971148 h 6569826"/>
                  <a:gd name="connsiteX1" fmla="*/ 1298124 w 4538556"/>
                  <a:gd name="connsiteY1" fmla="*/ 6439206 h 6569826"/>
                  <a:gd name="connsiteX2" fmla="*/ 2319966 w 4538556"/>
                  <a:gd name="connsiteY2" fmla="*/ 6464066 h 6569826"/>
                  <a:gd name="connsiteX3" fmla="*/ 2337968 w 4538556"/>
                  <a:gd name="connsiteY3" fmla="*/ 6379199 h 6569826"/>
                  <a:gd name="connsiteX4" fmla="*/ 2455411 w 4538556"/>
                  <a:gd name="connsiteY4" fmla="*/ 5831416 h 6569826"/>
                  <a:gd name="connsiteX5" fmla="*/ 2607145 w 4538556"/>
                  <a:gd name="connsiteY5" fmla="*/ 5121613 h 6569826"/>
                  <a:gd name="connsiteX6" fmla="*/ 2675725 w 4538556"/>
                  <a:gd name="connsiteY6" fmla="*/ 4787286 h 6569826"/>
                  <a:gd name="connsiteX7" fmla="*/ 2792311 w 4538556"/>
                  <a:gd name="connsiteY7" fmla="*/ 4773570 h 6569826"/>
                  <a:gd name="connsiteX8" fmla="*/ 3385527 w 4538556"/>
                  <a:gd name="connsiteY8" fmla="*/ 4389521 h 6569826"/>
                  <a:gd name="connsiteX9" fmla="*/ 3874160 w 4538556"/>
                  <a:gd name="connsiteY9" fmla="*/ 3132793 h 6569826"/>
                  <a:gd name="connsiteX10" fmla="*/ 3968457 w 4538556"/>
                  <a:gd name="connsiteY10" fmla="*/ 2723885 h 6569826"/>
                  <a:gd name="connsiteX11" fmla="*/ 4292498 w 4538556"/>
                  <a:gd name="connsiteY11" fmla="*/ 2115237 h 6569826"/>
                  <a:gd name="connsiteX12" fmla="*/ 4532528 w 4538556"/>
                  <a:gd name="connsiteY12" fmla="*/ 1384860 h 6569826"/>
                  <a:gd name="connsiteX13" fmla="*/ 4508525 w 4538556"/>
                  <a:gd name="connsiteY13" fmla="*/ 1235699 h 6569826"/>
                  <a:gd name="connsiteX14" fmla="*/ 4278782 w 4538556"/>
                  <a:gd name="connsiteY14" fmla="*/ 1261416 h 6569826"/>
                  <a:gd name="connsiteX15" fmla="*/ 4024179 w 4538556"/>
                  <a:gd name="connsiteY15" fmla="*/ 1614603 h 6569826"/>
                  <a:gd name="connsiteX16" fmla="*/ 3741286 w 4538556"/>
                  <a:gd name="connsiteY16" fmla="*/ 2316691 h 6569826"/>
                  <a:gd name="connsiteX17" fmla="*/ 3538118 w 4538556"/>
                  <a:gd name="connsiteY17" fmla="*/ 2510429 h 6569826"/>
                  <a:gd name="connsiteX18" fmla="*/ 3472967 w 4538556"/>
                  <a:gd name="connsiteY18" fmla="*/ 2373269 h 6569826"/>
                  <a:gd name="connsiteX19" fmla="*/ 3538975 w 4538556"/>
                  <a:gd name="connsiteY19" fmla="*/ 2118666 h 6569826"/>
                  <a:gd name="connsiteX20" fmla="*/ 3714712 w 4538556"/>
                  <a:gd name="connsiteY20" fmla="*/ 1654894 h 6569826"/>
                  <a:gd name="connsiteX21" fmla="*/ 3920452 w 4538556"/>
                  <a:gd name="connsiteY21" fmla="*/ 923660 h 6569826"/>
                  <a:gd name="connsiteX22" fmla="*/ 4007891 w 4538556"/>
                  <a:gd name="connsiteY22" fmla="*/ 717062 h 6569826"/>
                  <a:gd name="connsiteX23" fmla="*/ 3936739 w 4538556"/>
                  <a:gd name="connsiteY23" fmla="*/ 499321 h 6569826"/>
                  <a:gd name="connsiteX24" fmla="*/ 3751573 w 4538556"/>
                  <a:gd name="connsiteY24" fmla="*/ 429026 h 6569826"/>
                  <a:gd name="connsiteX25" fmla="*/ 3571551 w 4538556"/>
                  <a:gd name="connsiteY25" fmla="*/ 607334 h 6569826"/>
                  <a:gd name="connsiteX26" fmla="*/ 3298945 w 4538556"/>
                  <a:gd name="connsiteY26" fmla="*/ 1251129 h 6569826"/>
                  <a:gd name="connsiteX27" fmla="*/ 3119780 w 4538556"/>
                  <a:gd name="connsiteY27" fmla="*/ 1885494 h 6569826"/>
                  <a:gd name="connsiteX28" fmla="*/ 2974905 w 4538556"/>
                  <a:gd name="connsiteY28" fmla="*/ 2152099 h 6569826"/>
                  <a:gd name="connsiteX29" fmla="*/ 2800026 w 4538556"/>
                  <a:gd name="connsiteY29" fmla="*/ 2020083 h 6569826"/>
                  <a:gd name="connsiteX30" fmla="*/ 2844603 w 4538556"/>
                  <a:gd name="connsiteY30" fmla="*/ 1788625 h 6569826"/>
                  <a:gd name="connsiteX31" fmla="*/ 2962046 w 4538556"/>
                  <a:gd name="connsiteY31" fmla="*/ 1283705 h 6569826"/>
                  <a:gd name="connsiteX32" fmla="*/ 3105207 w 4538556"/>
                  <a:gd name="connsiteY32" fmla="*/ 704204 h 6569826"/>
                  <a:gd name="connsiteX33" fmla="*/ 3152356 w 4538556"/>
                  <a:gd name="connsiteY33" fmla="*/ 164993 h 6569826"/>
                  <a:gd name="connsiteX34" fmla="*/ 2913183 w 4538556"/>
                  <a:gd name="connsiteY34" fmla="*/ 2116 h 6569826"/>
                  <a:gd name="connsiteX35" fmla="*/ 2748591 w 4538556"/>
                  <a:gd name="connsiteY35" fmla="*/ 222429 h 6569826"/>
                  <a:gd name="connsiteX36" fmla="*/ 2549709 w 4538556"/>
                  <a:gd name="connsiteY36" fmla="*/ 960521 h 6569826"/>
                  <a:gd name="connsiteX37" fmla="*/ 2414263 w 4538556"/>
                  <a:gd name="connsiteY37" fmla="*/ 1411435 h 6569826"/>
                  <a:gd name="connsiteX38" fmla="*/ 2291677 w 4538556"/>
                  <a:gd name="connsiteY38" fmla="*/ 1862348 h 6569826"/>
                  <a:gd name="connsiteX39" fmla="*/ 2235098 w 4538556"/>
                  <a:gd name="connsiteY39" fmla="*/ 2020083 h 6569826"/>
                  <a:gd name="connsiteX40" fmla="*/ 2073078 w 4538556"/>
                  <a:gd name="connsiteY40" fmla="*/ 1949788 h 6569826"/>
                  <a:gd name="connsiteX41" fmla="*/ 2052504 w 4538556"/>
                  <a:gd name="connsiteY41" fmla="*/ 1651465 h 6569826"/>
                  <a:gd name="connsiteX42" fmla="*/ 2121084 w 4538556"/>
                  <a:gd name="connsiteY42" fmla="*/ 1349713 h 6569826"/>
                  <a:gd name="connsiteX43" fmla="*/ 2194807 w 4538556"/>
                  <a:gd name="connsiteY43" fmla="*/ 707633 h 6569826"/>
                  <a:gd name="connsiteX44" fmla="*/ 2213667 w 4538556"/>
                  <a:gd name="connsiteY44" fmla="*/ 395594 h 6569826"/>
                  <a:gd name="connsiteX45" fmla="*/ 2097081 w 4538556"/>
                  <a:gd name="connsiteY45" fmla="*/ 222429 h 6569826"/>
                  <a:gd name="connsiteX46" fmla="*/ 1933346 w 4538556"/>
                  <a:gd name="connsiteY46" fmla="*/ 168422 h 6569826"/>
                  <a:gd name="connsiteX47" fmla="*/ 1744751 w 4538556"/>
                  <a:gd name="connsiteY47" fmla="*/ 645911 h 6569826"/>
                  <a:gd name="connsiteX48" fmla="*/ 1635023 w 4538556"/>
                  <a:gd name="connsiteY48" fmla="*/ 1394290 h 6569826"/>
                  <a:gd name="connsiteX49" fmla="*/ 1574158 w 4538556"/>
                  <a:gd name="connsiteY49" fmla="*/ 1972076 h 6569826"/>
                  <a:gd name="connsiteX50" fmla="*/ 1386421 w 4538556"/>
                  <a:gd name="connsiteY50" fmla="*/ 2501857 h 6569826"/>
                  <a:gd name="connsiteX51" fmla="*/ 1202112 w 4538556"/>
                  <a:gd name="connsiteY51" fmla="*/ 2677593 h 6569826"/>
                  <a:gd name="connsiteX52" fmla="*/ 1004087 w 4538556"/>
                  <a:gd name="connsiteY52" fmla="*/ 2609013 h 6569826"/>
                  <a:gd name="connsiteX53" fmla="*/ 782916 w 4538556"/>
                  <a:gd name="connsiteY53" fmla="*/ 2345838 h 6569826"/>
                  <a:gd name="connsiteX54" fmla="*/ 645756 w 4538556"/>
                  <a:gd name="connsiteY54" fmla="*/ 1961789 h 6569826"/>
                  <a:gd name="connsiteX55" fmla="*/ 374865 w 4538556"/>
                  <a:gd name="connsiteY55" fmla="*/ 1631748 h 6569826"/>
                  <a:gd name="connsiteX56" fmla="*/ 73971 w 4538556"/>
                  <a:gd name="connsiteY56" fmla="*/ 1585457 h 6569826"/>
                  <a:gd name="connsiteX57" fmla="*/ 247 w 4538556"/>
                  <a:gd name="connsiteY57" fmla="*/ 1732046 h 6569826"/>
                  <a:gd name="connsiteX58" fmla="*/ 121977 w 4538556"/>
                  <a:gd name="connsiteY58" fmla="*/ 1972076 h 6569826"/>
                  <a:gd name="connsiteX59" fmla="*/ 296856 w 4538556"/>
                  <a:gd name="connsiteY59" fmla="*/ 2530146 h 6569826"/>
                  <a:gd name="connsiteX60" fmla="*/ 500024 w 4538556"/>
                  <a:gd name="connsiteY60" fmla="*/ 3075357 h 6569826"/>
                  <a:gd name="connsiteX61" fmla="*/ 618324 w 4538556"/>
                  <a:gd name="connsiteY61" fmla="*/ 3633427 h 6569826"/>
                  <a:gd name="connsiteX62" fmla="*/ 795775 w 4538556"/>
                  <a:gd name="connsiteY62" fmla="*/ 4152063 h 6569826"/>
                  <a:gd name="connsiteX63" fmla="*/ 998943 w 4538556"/>
                  <a:gd name="connsiteY63" fmla="*/ 4408381 h 6569826"/>
                  <a:gd name="connsiteX64" fmla="*/ 1058094 w 4538556"/>
                  <a:gd name="connsiteY64" fmla="*/ 4447815 h 6569826"/>
                  <a:gd name="connsiteX65" fmla="*/ 1024661 w 4538556"/>
                  <a:gd name="connsiteY65" fmla="*/ 4544684 h 6569826"/>
                  <a:gd name="connsiteX66" fmla="*/ 758913 w 4538556"/>
                  <a:gd name="connsiteY66" fmla="*/ 5253630 h 6569826"/>
                  <a:gd name="connsiteX67" fmla="*/ 488880 w 4538556"/>
                  <a:gd name="connsiteY67" fmla="*/ 5971148 h 6569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4538556" h="6569826">
                    <a:moveTo>
                      <a:pt x="488880" y="5971148"/>
                    </a:moveTo>
                    <a:cubicBezTo>
                      <a:pt x="554888" y="6216321"/>
                      <a:pt x="892644" y="6317477"/>
                      <a:pt x="1298124" y="6439206"/>
                    </a:cubicBezTo>
                    <a:cubicBezTo>
                      <a:pt x="1404423" y="6470925"/>
                      <a:pt x="2189664" y="6700668"/>
                      <a:pt x="2319966" y="6464066"/>
                    </a:cubicBezTo>
                    <a:cubicBezTo>
                      <a:pt x="2331967" y="6441778"/>
                      <a:pt x="2332825" y="6426348"/>
                      <a:pt x="2337968" y="6379199"/>
                    </a:cubicBezTo>
                    <a:cubicBezTo>
                      <a:pt x="2337968" y="6377484"/>
                      <a:pt x="2377402" y="6195747"/>
                      <a:pt x="2455411" y="5831416"/>
                    </a:cubicBezTo>
                    <a:cubicBezTo>
                      <a:pt x="2607145" y="5122470"/>
                      <a:pt x="2607145" y="5132757"/>
                      <a:pt x="2607145" y="5121613"/>
                    </a:cubicBezTo>
                    <a:cubicBezTo>
                      <a:pt x="2606287" y="4995597"/>
                      <a:pt x="2589142" y="4841292"/>
                      <a:pt x="2675725" y="4787286"/>
                    </a:cubicBezTo>
                    <a:cubicBezTo>
                      <a:pt x="2719444" y="4759853"/>
                      <a:pt x="2770022" y="4770141"/>
                      <a:pt x="2792311" y="4773570"/>
                    </a:cubicBezTo>
                    <a:cubicBezTo>
                      <a:pt x="3028912" y="4807002"/>
                      <a:pt x="3318662" y="4467531"/>
                      <a:pt x="3385527" y="4389521"/>
                    </a:cubicBezTo>
                    <a:cubicBezTo>
                      <a:pt x="3706996" y="4013189"/>
                      <a:pt x="3797865" y="3535700"/>
                      <a:pt x="3874160" y="3132793"/>
                    </a:cubicBezTo>
                    <a:cubicBezTo>
                      <a:pt x="3903307" y="2979345"/>
                      <a:pt x="3912736" y="2884190"/>
                      <a:pt x="3968457" y="2723885"/>
                    </a:cubicBezTo>
                    <a:cubicBezTo>
                      <a:pt x="4042181" y="2512144"/>
                      <a:pt x="4092759" y="2486427"/>
                      <a:pt x="4292498" y="2115237"/>
                    </a:cubicBezTo>
                    <a:cubicBezTo>
                      <a:pt x="4292498" y="2115237"/>
                      <a:pt x="4463948" y="1796340"/>
                      <a:pt x="4532528" y="1384860"/>
                    </a:cubicBezTo>
                    <a:cubicBezTo>
                      <a:pt x="4538529" y="1347998"/>
                      <a:pt x="4549673" y="1272560"/>
                      <a:pt x="4508525" y="1235699"/>
                    </a:cubicBezTo>
                    <a:cubicBezTo>
                      <a:pt x="4441660" y="1175691"/>
                      <a:pt x="4286498" y="1257130"/>
                      <a:pt x="4278782" y="1261416"/>
                    </a:cubicBezTo>
                    <a:cubicBezTo>
                      <a:pt x="4176769" y="1316280"/>
                      <a:pt x="4111618" y="1408863"/>
                      <a:pt x="4024179" y="1614603"/>
                    </a:cubicBezTo>
                    <a:cubicBezTo>
                      <a:pt x="3881875" y="1947216"/>
                      <a:pt x="3892163" y="2079233"/>
                      <a:pt x="3741286" y="2316691"/>
                    </a:cubicBezTo>
                    <a:cubicBezTo>
                      <a:pt x="3698424" y="2384414"/>
                      <a:pt x="3604984" y="2529289"/>
                      <a:pt x="3538118" y="2510429"/>
                    </a:cubicBezTo>
                    <a:cubicBezTo>
                      <a:pt x="3486683" y="2495856"/>
                      <a:pt x="3473824" y="2387843"/>
                      <a:pt x="3472967" y="2373269"/>
                    </a:cubicBezTo>
                    <a:cubicBezTo>
                      <a:pt x="3460108" y="2254969"/>
                      <a:pt x="3515830" y="2159814"/>
                      <a:pt x="3538975" y="2118666"/>
                    </a:cubicBezTo>
                    <a:cubicBezTo>
                      <a:pt x="3570694" y="2061230"/>
                      <a:pt x="3618700" y="1925785"/>
                      <a:pt x="3714712" y="1654894"/>
                    </a:cubicBezTo>
                    <a:cubicBezTo>
                      <a:pt x="3871588" y="1211696"/>
                      <a:pt x="3775576" y="1122542"/>
                      <a:pt x="3920452" y="923660"/>
                    </a:cubicBezTo>
                    <a:cubicBezTo>
                      <a:pt x="3944455" y="891084"/>
                      <a:pt x="4001033" y="819075"/>
                      <a:pt x="4007891" y="717062"/>
                    </a:cubicBezTo>
                    <a:cubicBezTo>
                      <a:pt x="4009605" y="690488"/>
                      <a:pt x="4017321" y="580760"/>
                      <a:pt x="3936739" y="499321"/>
                    </a:cubicBezTo>
                    <a:cubicBezTo>
                      <a:pt x="3929024" y="491606"/>
                      <a:pt x="3847585" y="412739"/>
                      <a:pt x="3751573" y="429026"/>
                    </a:cubicBezTo>
                    <a:cubicBezTo>
                      <a:pt x="3658133" y="445314"/>
                      <a:pt x="3604984" y="543041"/>
                      <a:pt x="3571551" y="607334"/>
                    </a:cubicBezTo>
                    <a:cubicBezTo>
                      <a:pt x="3369240" y="997383"/>
                      <a:pt x="3298945" y="1251129"/>
                      <a:pt x="3298945" y="1251129"/>
                    </a:cubicBezTo>
                    <a:cubicBezTo>
                      <a:pt x="3239795" y="1462870"/>
                      <a:pt x="3178930" y="1674611"/>
                      <a:pt x="3119780" y="1885494"/>
                    </a:cubicBezTo>
                    <a:cubicBezTo>
                      <a:pt x="3077775" y="2032941"/>
                      <a:pt x="3046914" y="2138383"/>
                      <a:pt x="2974905" y="2152099"/>
                    </a:cubicBezTo>
                    <a:cubicBezTo>
                      <a:pt x="2908897" y="2164958"/>
                      <a:pt x="2826601" y="2097235"/>
                      <a:pt x="2800026" y="2020083"/>
                    </a:cubicBezTo>
                    <a:cubicBezTo>
                      <a:pt x="2771737" y="1937786"/>
                      <a:pt x="2812885" y="1859777"/>
                      <a:pt x="2844603" y="1788625"/>
                    </a:cubicBezTo>
                    <a:cubicBezTo>
                      <a:pt x="2914040" y="1630034"/>
                      <a:pt x="2920041" y="1451726"/>
                      <a:pt x="2962046" y="1283705"/>
                    </a:cubicBezTo>
                    <a:cubicBezTo>
                      <a:pt x="2962046" y="1283705"/>
                      <a:pt x="3029769" y="1013671"/>
                      <a:pt x="3105207" y="704204"/>
                    </a:cubicBezTo>
                    <a:cubicBezTo>
                      <a:pt x="3187503" y="369876"/>
                      <a:pt x="3209791" y="271292"/>
                      <a:pt x="3152356" y="164993"/>
                    </a:cubicBezTo>
                    <a:cubicBezTo>
                      <a:pt x="3104350" y="74982"/>
                      <a:pt x="3002337" y="-15029"/>
                      <a:pt x="2913183" y="2116"/>
                    </a:cubicBezTo>
                    <a:cubicBezTo>
                      <a:pt x="2847175" y="14975"/>
                      <a:pt x="2805169" y="83555"/>
                      <a:pt x="2748591" y="222429"/>
                    </a:cubicBezTo>
                    <a:cubicBezTo>
                      <a:pt x="2634577" y="502750"/>
                      <a:pt x="2627718" y="662198"/>
                      <a:pt x="2549709" y="960521"/>
                    </a:cubicBezTo>
                    <a:cubicBezTo>
                      <a:pt x="2487987" y="1197122"/>
                      <a:pt x="2474271" y="1167976"/>
                      <a:pt x="2414263" y="1411435"/>
                    </a:cubicBezTo>
                    <a:cubicBezTo>
                      <a:pt x="2376544" y="1562311"/>
                      <a:pt x="2308822" y="1707186"/>
                      <a:pt x="2291677" y="1862348"/>
                    </a:cubicBezTo>
                    <a:cubicBezTo>
                      <a:pt x="2284818" y="1924070"/>
                      <a:pt x="2280532" y="1998651"/>
                      <a:pt x="2235098" y="2020083"/>
                    </a:cubicBezTo>
                    <a:cubicBezTo>
                      <a:pt x="2187949" y="2042371"/>
                      <a:pt x="2113368" y="2002080"/>
                      <a:pt x="2073078" y="1949788"/>
                    </a:cubicBezTo>
                    <a:cubicBezTo>
                      <a:pt x="2037931" y="1903496"/>
                      <a:pt x="2023357" y="1839203"/>
                      <a:pt x="2052504" y="1651465"/>
                    </a:cubicBezTo>
                    <a:cubicBezTo>
                      <a:pt x="2073935" y="1512590"/>
                      <a:pt x="2100510" y="1432866"/>
                      <a:pt x="2121084" y="1349713"/>
                    </a:cubicBezTo>
                    <a:cubicBezTo>
                      <a:pt x="2198236" y="1043675"/>
                      <a:pt x="2121941" y="1039388"/>
                      <a:pt x="2194807" y="707633"/>
                    </a:cubicBezTo>
                    <a:cubicBezTo>
                      <a:pt x="2219667" y="593618"/>
                      <a:pt x="2247957" y="506179"/>
                      <a:pt x="2213667" y="395594"/>
                    </a:cubicBezTo>
                    <a:cubicBezTo>
                      <a:pt x="2203380" y="361304"/>
                      <a:pt x="2176805" y="279865"/>
                      <a:pt x="2097081" y="222429"/>
                    </a:cubicBezTo>
                    <a:cubicBezTo>
                      <a:pt x="2078221" y="208713"/>
                      <a:pt x="2000212" y="152992"/>
                      <a:pt x="1933346" y="168422"/>
                    </a:cubicBezTo>
                    <a:cubicBezTo>
                      <a:pt x="1845049" y="188996"/>
                      <a:pt x="1803044" y="327871"/>
                      <a:pt x="1744751" y="645911"/>
                    </a:cubicBezTo>
                    <a:cubicBezTo>
                      <a:pt x="1666741" y="1072821"/>
                      <a:pt x="1635023" y="1394290"/>
                      <a:pt x="1635023" y="1394290"/>
                    </a:cubicBezTo>
                    <a:cubicBezTo>
                      <a:pt x="1606734" y="1686612"/>
                      <a:pt x="1608448" y="1761193"/>
                      <a:pt x="1574158" y="1972076"/>
                    </a:cubicBezTo>
                    <a:cubicBezTo>
                      <a:pt x="1563871" y="2033798"/>
                      <a:pt x="1524438" y="2261827"/>
                      <a:pt x="1386421" y="2501857"/>
                    </a:cubicBezTo>
                    <a:cubicBezTo>
                      <a:pt x="1328985" y="2601298"/>
                      <a:pt x="1276692" y="2664734"/>
                      <a:pt x="1202112" y="2677593"/>
                    </a:cubicBezTo>
                    <a:cubicBezTo>
                      <a:pt x="1124959" y="2691309"/>
                      <a:pt x="1058094" y="2645875"/>
                      <a:pt x="1004087" y="2609013"/>
                    </a:cubicBezTo>
                    <a:cubicBezTo>
                      <a:pt x="934650" y="2561864"/>
                      <a:pt x="858354" y="2488998"/>
                      <a:pt x="782916" y="2345838"/>
                    </a:cubicBezTo>
                    <a:cubicBezTo>
                      <a:pt x="688619" y="2167529"/>
                      <a:pt x="728910" y="2135811"/>
                      <a:pt x="645756" y="1961789"/>
                    </a:cubicBezTo>
                    <a:cubicBezTo>
                      <a:pt x="598608" y="1864063"/>
                      <a:pt x="527456" y="1720045"/>
                      <a:pt x="374865" y="1631748"/>
                    </a:cubicBezTo>
                    <a:cubicBezTo>
                      <a:pt x="333717" y="1607745"/>
                      <a:pt x="175126" y="1516019"/>
                      <a:pt x="73971" y="1585457"/>
                    </a:cubicBezTo>
                    <a:cubicBezTo>
                      <a:pt x="6248" y="1631748"/>
                      <a:pt x="247" y="1723474"/>
                      <a:pt x="247" y="1732046"/>
                    </a:cubicBezTo>
                    <a:cubicBezTo>
                      <a:pt x="-4896" y="1834916"/>
                      <a:pt x="71399" y="1906925"/>
                      <a:pt x="121977" y="1972076"/>
                    </a:cubicBezTo>
                    <a:cubicBezTo>
                      <a:pt x="228276" y="2107522"/>
                      <a:pt x="186270" y="2164100"/>
                      <a:pt x="296856" y="2530146"/>
                    </a:cubicBezTo>
                    <a:cubicBezTo>
                      <a:pt x="392010" y="2843900"/>
                      <a:pt x="422014" y="2801037"/>
                      <a:pt x="500024" y="3075357"/>
                    </a:cubicBezTo>
                    <a:cubicBezTo>
                      <a:pt x="558317" y="3278525"/>
                      <a:pt x="531742" y="3269096"/>
                      <a:pt x="618324" y="3633427"/>
                    </a:cubicBezTo>
                    <a:cubicBezTo>
                      <a:pt x="640613" y="3728582"/>
                      <a:pt x="694620" y="3949752"/>
                      <a:pt x="795775" y="4152063"/>
                    </a:cubicBezTo>
                    <a:cubicBezTo>
                      <a:pt x="854068" y="4268649"/>
                      <a:pt x="912361" y="4382663"/>
                      <a:pt x="998943" y="4408381"/>
                    </a:cubicBezTo>
                    <a:cubicBezTo>
                      <a:pt x="1010945" y="4411810"/>
                      <a:pt x="1046949" y="4420383"/>
                      <a:pt x="1058094" y="4447815"/>
                    </a:cubicBezTo>
                    <a:cubicBezTo>
                      <a:pt x="1073524" y="4484676"/>
                      <a:pt x="1034091" y="4532682"/>
                      <a:pt x="1024661" y="4544684"/>
                    </a:cubicBezTo>
                    <a:cubicBezTo>
                      <a:pt x="975798" y="4607263"/>
                      <a:pt x="1005801" y="4637267"/>
                      <a:pt x="758913" y="5253630"/>
                    </a:cubicBezTo>
                    <a:cubicBezTo>
                      <a:pt x="506025" y="5887137"/>
                      <a:pt x="464877" y="5882851"/>
                      <a:pt x="488880" y="5971148"/>
                    </a:cubicBezTo>
                    <a:close/>
                  </a:path>
                </a:pathLst>
              </a:custGeom>
              <a:gradFill flip="none" rotWithShape="1">
                <a:gsLst>
                  <a:gs pos="67000">
                    <a:schemeClr val="bg1">
                      <a:alpha val="38000"/>
                    </a:schemeClr>
                  </a:gs>
                  <a:gs pos="88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xmlns="" id="{D9EADB34-C178-47FC-B01F-B81B17576F07}"/>
                  </a:ext>
                </a:extLst>
              </p:cNvPr>
              <p:cNvSpPr/>
              <p:nvPr/>
            </p:nvSpPr>
            <p:spPr>
              <a:xfrm>
                <a:off x="3638233" y="5165965"/>
                <a:ext cx="896553" cy="896553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50000">
                    <a:schemeClr val="accent2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xmlns="" id="{6EB11E9B-0F29-4C3B-AA93-B9272F7EFDF6}"/>
                </a:ext>
              </a:extLst>
            </p:cNvPr>
            <p:cNvSpPr/>
            <p:nvPr/>
          </p:nvSpPr>
          <p:spPr>
            <a:xfrm rot="2700000">
              <a:off x="2958787" y="5288455"/>
              <a:ext cx="896553" cy="896553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85000"/>
                  </a:schemeClr>
                </a:gs>
                <a:gs pos="50000">
                  <a:schemeClr val="accent1">
                    <a:alpha val="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9DE16197-C8B8-4337-8837-4B928448833D}"/>
              </a:ext>
            </a:extLst>
          </p:cNvPr>
          <p:cNvGrpSpPr/>
          <p:nvPr/>
        </p:nvGrpSpPr>
        <p:grpSpPr>
          <a:xfrm>
            <a:off x="8738126" y="4925172"/>
            <a:ext cx="896553" cy="896553"/>
            <a:chOff x="8738126" y="4925172"/>
            <a:chExt cx="896553" cy="896553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9468218F-43B3-433C-BE51-06E1B5B58B25}"/>
                </a:ext>
              </a:extLst>
            </p:cNvPr>
            <p:cNvGrpSpPr/>
            <p:nvPr/>
          </p:nvGrpSpPr>
          <p:grpSpPr>
            <a:xfrm rot="20515516">
              <a:off x="8738126" y="4925172"/>
              <a:ext cx="896553" cy="896553"/>
              <a:chOff x="9165181" y="5373448"/>
              <a:chExt cx="896553" cy="896553"/>
            </a:xfrm>
          </p:grpSpPr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xmlns="" id="{64583C03-A526-4155-B8FE-A6D596D95D1A}"/>
                  </a:ext>
                </a:extLst>
              </p:cNvPr>
              <p:cNvSpPr/>
              <p:nvPr/>
            </p:nvSpPr>
            <p:spPr>
              <a:xfrm>
                <a:off x="9439412" y="5520332"/>
                <a:ext cx="351869" cy="580608"/>
              </a:xfrm>
              <a:custGeom>
                <a:avLst/>
                <a:gdLst>
                  <a:gd name="connsiteX0" fmla="*/ 653464 w 2831011"/>
                  <a:gd name="connsiteY0" fmla="*/ 4516290 h 4671366"/>
                  <a:gd name="connsiteX1" fmla="*/ 1223677 w 2831011"/>
                  <a:gd name="connsiteY1" fmla="*/ 4662936 h 4671366"/>
                  <a:gd name="connsiteX2" fmla="*/ 2018842 w 2831011"/>
                  <a:gd name="connsiteY2" fmla="*/ 4530528 h 4671366"/>
                  <a:gd name="connsiteX3" fmla="*/ 1999621 w 2831011"/>
                  <a:gd name="connsiteY3" fmla="*/ 4313405 h 4671366"/>
                  <a:gd name="connsiteX4" fmla="*/ 1959756 w 2831011"/>
                  <a:gd name="connsiteY4" fmla="*/ 3859229 h 4671366"/>
                  <a:gd name="connsiteX5" fmla="*/ 1944807 w 2831011"/>
                  <a:gd name="connsiteY5" fmla="*/ 3741057 h 4671366"/>
                  <a:gd name="connsiteX6" fmla="*/ 2045893 w 2831011"/>
                  <a:gd name="connsiteY6" fmla="*/ 3648513 h 4671366"/>
                  <a:gd name="connsiteX7" fmla="*/ 2281524 w 2831011"/>
                  <a:gd name="connsiteY7" fmla="*/ 3243456 h 4671366"/>
                  <a:gd name="connsiteX8" fmla="*/ 2327796 w 2831011"/>
                  <a:gd name="connsiteY8" fmla="*/ 2846942 h 4671366"/>
                  <a:gd name="connsiteX9" fmla="*/ 2283659 w 2831011"/>
                  <a:gd name="connsiteY9" fmla="*/ 2384222 h 4671366"/>
                  <a:gd name="connsiteX10" fmla="*/ 2302168 w 2831011"/>
                  <a:gd name="connsiteY10" fmla="*/ 2298797 h 4671366"/>
                  <a:gd name="connsiteX11" fmla="*/ 2498646 w 2831011"/>
                  <a:gd name="connsiteY11" fmla="*/ 1695127 h 4671366"/>
                  <a:gd name="connsiteX12" fmla="*/ 2660953 w 2831011"/>
                  <a:gd name="connsiteY12" fmla="*/ 1156949 h 4671366"/>
                  <a:gd name="connsiteX13" fmla="*/ 2789803 w 2831011"/>
                  <a:gd name="connsiteY13" fmla="*/ 638703 h 4671366"/>
                  <a:gd name="connsiteX14" fmla="*/ 2806888 w 2831011"/>
                  <a:gd name="connsiteY14" fmla="*/ 316224 h 4671366"/>
                  <a:gd name="connsiteX15" fmla="*/ 2693700 w 2831011"/>
                  <a:gd name="connsiteY15" fmla="*/ 190933 h 4671366"/>
                  <a:gd name="connsiteX16" fmla="*/ 2484408 w 2831011"/>
                  <a:gd name="connsiteY16" fmla="*/ 184527 h 4671366"/>
                  <a:gd name="connsiteX17" fmla="*/ 2331355 w 2831011"/>
                  <a:gd name="connsiteY17" fmla="*/ 353953 h 4671366"/>
                  <a:gd name="connsiteX18" fmla="*/ 2130606 w 2831011"/>
                  <a:gd name="connsiteY18" fmla="*/ 835893 h 4671366"/>
                  <a:gd name="connsiteX19" fmla="*/ 1985384 w 2831011"/>
                  <a:gd name="connsiteY19" fmla="*/ 1356274 h 4671366"/>
                  <a:gd name="connsiteX20" fmla="*/ 1837313 w 2831011"/>
                  <a:gd name="connsiteY20" fmla="*/ 1589057 h 4671366"/>
                  <a:gd name="connsiteX21" fmla="*/ 1793889 w 2831011"/>
                  <a:gd name="connsiteY21" fmla="*/ 1631770 h 4671366"/>
                  <a:gd name="connsiteX22" fmla="*/ 1767550 w 2831011"/>
                  <a:gd name="connsiteY22" fmla="*/ 1545633 h 4671366"/>
                  <a:gd name="connsiteX23" fmla="*/ 1756871 w 2831011"/>
                  <a:gd name="connsiteY23" fmla="*/ 1355562 h 4671366"/>
                  <a:gd name="connsiteX24" fmla="*/ 1735515 w 2831011"/>
                  <a:gd name="connsiteY24" fmla="*/ 959047 h 4671366"/>
                  <a:gd name="connsiteX25" fmla="*/ 1735515 w 2831011"/>
                  <a:gd name="connsiteY25" fmla="*/ 646534 h 4671366"/>
                  <a:gd name="connsiteX26" fmla="*/ 1728396 w 2831011"/>
                  <a:gd name="connsiteY26" fmla="*/ 494904 h 4671366"/>
                  <a:gd name="connsiteX27" fmla="*/ 1655785 w 2831011"/>
                  <a:gd name="connsiteY27" fmla="*/ 199476 h 4671366"/>
                  <a:gd name="connsiteX28" fmla="*/ 1494901 w 2831011"/>
                  <a:gd name="connsiteY28" fmla="*/ 24354 h 4671366"/>
                  <a:gd name="connsiteX29" fmla="*/ 1283474 w 2831011"/>
                  <a:gd name="connsiteY29" fmla="*/ 25066 h 4671366"/>
                  <a:gd name="connsiteX30" fmla="*/ 1179540 w 2831011"/>
                  <a:gd name="connsiteY30" fmla="*/ 171713 h 4671366"/>
                  <a:gd name="connsiteX31" fmla="*/ 1150353 w 2831011"/>
                  <a:gd name="connsiteY31" fmla="*/ 439378 h 4671366"/>
                  <a:gd name="connsiteX32" fmla="*/ 1157472 w 2831011"/>
                  <a:gd name="connsiteY32" fmla="*/ 730535 h 4671366"/>
                  <a:gd name="connsiteX33" fmla="*/ 1186659 w 2831011"/>
                  <a:gd name="connsiteY33" fmla="*/ 1086473 h 4671366"/>
                  <a:gd name="connsiteX34" fmla="*/ 1175981 w 2831011"/>
                  <a:gd name="connsiteY34" fmla="*/ 1366240 h 4671366"/>
                  <a:gd name="connsiteX35" fmla="*/ 1122590 w 2831011"/>
                  <a:gd name="connsiteY35" fmla="*/ 1542785 h 4671366"/>
                  <a:gd name="connsiteX36" fmla="*/ 1077030 w 2831011"/>
                  <a:gd name="connsiteY36" fmla="*/ 1475157 h 4671366"/>
                  <a:gd name="connsiteX37" fmla="*/ 894078 w 2831011"/>
                  <a:gd name="connsiteY37" fmla="*/ 1338477 h 4671366"/>
                  <a:gd name="connsiteX38" fmla="*/ 691194 w 2831011"/>
                  <a:gd name="connsiteY38" fmla="*/ 1306442 h 4671366"/>
                  <a:gd name="connsiteX39" fmla="*/ 526750 w 2831011"/>
                  <a:gd name="connsiteY39" fmla="*/ 1376206 h 4671366"/>
                  <a:gd name="connsiteX40" fmla="*/ 357324 w 2831011"/>
                  <a:gd name="connsiteY40" fmla="*/ 1653838 h 4671366"/>
                  <a:gd name="connsiteX41" fmla="*/ 330273 w 2831011"/>
                  <a:gd name="connsiteY41" fmla="*/ 1778416 h 4671366"/>
                  <a:gd name="connsiteX42" fmla="*/ 237729 w 2831011"/>
                  <a:gd name="connsiteY42" fmla="*/ 1790518 h 4671366"/>
                  <a:gd name="connsiteX43" fmla="*/ 131659 w 2831011"/>
                  <a:gd name="connsiteY43" fmla="*/ 1846756 h 4671366"/>
                  <a:gd name="connsiteX44" fmla="*/ 10640 w 2831011"/>
                  <a:gd name="connsiteY44" fmla="*/ 1977741 h 4671366"/>
                  <a:gd name="connsiteX45" fmla="*/ 44099 w 2831011"/>
                  <a:gd name="connsiteY45" fmla="*/ 2273882 h 4671366"/>
                  <a:gd name="connsiteX46" fmla="*/ 93218 w 2831011"/>
                  <a:gd name="connsiteY46" fmla="*/ 2498123 h 4671366"/>
                  <a:gd name="connsiteX47" fmla="*/ 172948 w 2831011"/>
                  <a:gd name="connsiteY47" fmla="*/ 2767211 h 4671366"/>
                  <a:gd name="connsiteX48" fmla="*/ 204983 w 2831011"/>
                  <a:gd name="connsiteY48" fmla="*/ 3056233 h 4671366"/>
                  <a:gd name="connsiteX49" fmla="*/ 259085 w 2831011"/>
                  <a:gd name="connsiteY49" fmla="*/ 3279762 h 4671366"/>
                  <a:gd name="connsiteX50" fmla="*/ 412850 w 2831011"/>
                  <a:gd name="connsiteY50" fmla="*/ 3566648 h 4671366"/>
                  <a:gd name="connsiteX51" fmla="*/ 514648 w 2831011"/>
                  <a:gd name="connsiteY51" fmla="*/ 3711870 h 4671366"/>
                  <a:gd name="connsiteX52" fmla="*/ 714686 w 2831011"/>
                  <a:gd name="connsiteY52" fmla="*/ 3889839 h 4671366"/>
                  <a:gd name="connsiteX53" fmla="*/ 718245 w 2831011"/>
                  <a:gd name="connsiteY53" fmla="*/ 4064249 h 4671366"/>
                  <a:gd name="connsiteX54" fmla="*/ 671261 w 2831011"/>
                  <a:gd name="connsiteY54" fmla="*/ 4405949 h 4671366"/>
                  <a:gd name="connsiteX55" fmla="*/ 653464 w 2831011"/>
                  <a:gd name="connsiteY55" fmla="*/ 4516290 h 4671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2831011" h="4671366">
                    <a:moveTo>
                      <a:pt x="653464" y="4516290"/>
                    </a:moveTo>
                    <a:cubicBezTo>
                      <a:pt x="662719" y="4546901"/>
                      <a:pt x="708279" y="4643004"/>
                      <a:pt x="1223677" y="4662936"/>
                    </a:cubicBezTo>
                    <a:cubicBezTo>
                      <a:pt x="1608090" y="4677886"/>
                      <a:pt x="1949078" y="4691411"/>
                      <a:pt x="2018842" y="4530528"/>
                    </a:cubicBezTo>
                    <a:cubicBezTo>
                      <a:pt x="2028096" y="4508459"/>
                      <a:pt x="2020265" y="4514154"/>
                      <a:pt x="1999621" y="4313405"/>
                    </a:cubicBezTo>
                    <a:cubicBezTo>
                      <a:pt x="1962603" y="3955332"/>
                      <a:pt x="1999621" y="3960315"/>
                      <a:pt x="1959756" y="3859229"/>
                    </a:cubicBezTo>
                    <a:cubicBezTo>
                      <a:pt x="1949078" y="3831465"/>
                      <a:pt x="1929145" y="3787329"/>
                      <a:pt x="1944807" y="3741057"/>
                    </a:cubicBezTo>
                    <a:cubicBezTo>
                      <a:pt x="1963315" y="3686955"/>
                      <a:pt x="2018842" y="3662751"/>
                      <a:pt x="2045893" y="3648513"/>
                    </a:cubicBezTo>
                    <a:cubicBezTo>
                      <a:pt x="2176878" y="3578038"/>
                      <a:pt x="2228845" y="3411459"/>
                      <a:pt x="2281524" y="3243456"/>
                    </a:cubicBezTo>
                    <a:cubicBezTo>
                      <a:pt x="2304304" y="3170845"/>
                      <a:pt x="2347728" y="3027046"/>
                      <a:pt x="2327796" y="2846942"/>
                    </a:cubicBezTo>
                    <a:cubicBezTo>
                      <a:pt x="2309999" y="2688905"/>
                      <a:pt x="2252337" y="2579988"/>
                      <a:pt x="2283659" y="2384222"/>
                    </a:cubicBezTo>
                    <a:cubicBezTo>
                      <a:pt x="2287219" y="2360018"/>
                      <a:pt x="2292202" y="2340086"/>
                      <a:pt x="2302168" y="2298797"/>
                    </a:cubicBezTo>
                    <a:cubicBezTo>
                      <a:pt x="2368373" y="2036827"/>
                      <a:pt x="2450238" y="1829671"/>
                      <a:pt x="2498646" y="1695127"/>
                    </a:cubicBezTo>
                    <a:cubicBezTo>
                      <a:pt x="2500070" y="1690855"/>
                      <a:pt x="2500070" y="1691567"/>
                      <a:pt x="2660953" y="1156949"/>
                    </a:cubicBezTo>
                    <a:cubicBezTo>
                      <a:pt x="2712209" y="986810"/>
                      <a:pt x="2739260" y="809553"/>
                      <a:pt x="2789803" y="638703"/>
                    </a:cubicBezTo>
                    <a:cubicBezTo>
                      <a:pt x="2819702" y="537617"/>
                      <a:pt x="2856007" y="427276"/>
                      <a:pt x="2806888" y="316224"/>
                    </a:cubicBezTo>
                    <a:cubicBezTo>
                      <a:pt x="2796922" y="294155"/>
                      <a:pt x="2767023" y="228663"/>
                      <a:pt x="2693700" y="190933"/>
                    </a:cubicBezTo>
                    <a:cubicBezTo>
                      <a:pt x="2594749" y="139678"/>
                      <a:pt x="2495799" y="180255"/>
                      <a:pt x="2484408" y="184527"/>
                    </a:cubicBezTo>
                    <a:cubicBezTo>
                      <a:pt x="2401831" y="219408"/>
                      <a:pt x="2362678" y="293444"/>
                      <a:pt x="2331355" y="353953"/>
                    </a:cubicBezTo>
                    <a:cubicBezTo>
                      <a:pt x="2183285" y="645822"/>
                      <a:pt x="2130606" y="835893"/>
                      <a:pt x="2130606" y="835893"/>
                    </a:cubicBezTo>
                    <a:cubicBezTo>
                      <a:pt x="2070097" y="1053015"/>
                      <a:pt x="2050876" y="1196814"/>
                      <a:pt x="1985384" y="1356274"/>
                    </a:cubicBezTo>
                    <a:cubicBezTo>
                      <a:pt x="1951213" y="1439563"/>
                      <a:pt x="1964027" y="1380478"/>
                      <a:pt x="1837313" y="1589057"/>
                    </a:cubicBezTo>
                    <a:cubicBezTo>
                      <a:pt x="1828771" y="1603295"/>
                      <a:pt x="1809550" y="1634617"/>
                      <a:pt x="1793889" y="1631770"/>
                    </a:cubicBezTo>
                    <a:cubicBezTo>
                      <a:pt x="1778228" y="1628210"/>
                      <a:pt x="1772533" y="1591905"/>
                      <a:pt x="1767550" y="1545633"/>
                    </a:cubicBezTo>
                    <a:cubicBezTo>
                      <a:pt x="1757583" y="1450953"/>
                      <a:pt x="1752600" y="1403970"/>
                      <a:pt x="1756871" y="1355562"/>
                    </a:cubicBezTo>
                    <a:cubicBezTo>
                      <a:pt x="1768262" y="1216746"/>
                      <a:pt x="1738363" y="1224577"/>
                      <a:pt x="1735515" y="959047"/>
                    </a:cubicBezTo>
                    <a:cubicBezTo>
                      <a:pt x="1734091" y="842300"/>
                      <a:pt x="1739075" y="808130"/>
                      <a:pt x="1735515" y="646534"/>
                    </a:cubicBezTo>
                    <a:cubicBezTo>
                      <a:pt x="1734091" y="573922"/>
                      <a:pt x="1732668" y="536905"/>
                      <a:pt x="1728396" y="494904"/>
                    </a:cubicBezTo>
                    <a:cubicBezTo>
                      <a:pt x="1717718" y="391682"/>
                      <a:pt x="1708464" y="298427"/>
                      <a:pt x="1655785" y="199476"/>
                    </a:cubicBezTo>
                    <a:cubicBezTo>
                      <a:pt x="1621615" y="135407"/>
                      <a:pt x="1582462" y="60660"/>
                      <a:pt x="1494901" y="24354"/>
                    </a:cubicBezTo>
                    <a:cubicBezTo>
                      <a:pt x="1471409" y="14388"/>
                      <a:pt x="1371035" y="-25477"/>
                      <a:pt x="1283474" y="25066"/>
                    </a:cubicBezTo>
                    <a:cubicBezTo>
                      <a:pt x="1222253" y="59948"/>
                      <a:pt x="1199473" y="119746"/>
                      <a:pt x="1179540" y="171713"/>
                    </a:cubicBezTo>
                    <a:cubicBezTo>
                      <a:pt x="1152489" y="242900"/>
                      <a:pt x="1149641" y="301986"/>
                      <a:pt x="1150353" y="439378"/>
                    </a:cubicBezTo>
                    <a:cubicBezTo>
                      <a:pt x="1151065" y="572499"/>
                      <a:pt x="1151777" y="638703"/>
                      <a:pt x="1157472" y="730535"/>
                    </a:cubicBezTo>
                    <a:cubicBezTo>
                      <a:pt x="1168862" y="907080"/>
                      <a:pt x="1179540" y="924877"/>
                      <a:pt x="1186659" y="1086473"/>
                    </a:cubicBezTo>
                    <a:cubicBezTo>
                      <a:pt x="1188795" y="1140576"/>
                      <a:pt x="1192354" y="1240238"/>
                      <a:pt x="1175981" y="1366240"/>
                    </a:cubicBezTo>
                    <a:cubicBezTo>
                      <a:pt x="1169574" y="1416072"/>
                      <a:pt x="1153201" y="1541361"/>
                      <a:pt x="1122590" y="1542785"/>
                    </a:cubicBezTo>
                    <a:cubicBezTo>
                      <a:pt x="1107641" y="1543497"/>
                      <a:pt x="1101946" y="1513598"/>
                      <a:pt x="1077030" y="1475157"/>
                    </a:cubicBezTo>
                    <a:cubicBezTo>
                      <a:pt x="1022216" y="1390444"/>
                      <a:pt x="936079" y="1355562"/>
                      <a:pt x="894078" y="1338477"/>
                    </a:cubicBezTo>
                    <a:cubicBezTo>
                      <a:pt x="854925" y="1322104"/>
                      <a:pt x="783737" y="1293629"/>
                      <a:pt x="691194" y="1306442"/>
                    </a:cubicBezTo>
                    <a:cubicBezTo>
                      <a:pt x="605768" y="1318544"/>
                      <a:pt x="548818" y="1359833"/>
                      <a:pt x="526750" y="1376206"/>
                    </a:cubicBezTo>
                    <a:cubicBezTo>
                      <a:pt x="510377" y="1388308"/>
                      <a:pt x="372985" y="1493666"/>
                      <a:pt x="357324" y="1653838"/>
                    </a:cubicBezTo>
                    <a:cubicBezTo>
                      <a:pt x="351629" y="1707941"/>
                      <a:pt x="361595" y="1756348"/>
                      <a:pt x="330273" y="1778416"/>
                    </a:cubicBezTo>
                    <a:cubicBezTo>
                      <a:pt x="306781" y="1794789"/>
                      <a:pt x="284713" y="1780552"/>
                      <a:pt x="237729" y="1790518"/>
                    </a:cubicBezTo>
                    <a:cubicBezTo>
                      <a:pt x="195728" y="1799060"/>
                      <a:pt x="168677" y="1819705"/>
                      <a:pt x="131659" y="1846756"/>
                    </a:cubicBezTo>
                    <a:cubicBezTo>
                      <a:pt x="91082" y="1877367"/>
                      <a:pt x="36980" y="1917944"/>
                      <a:pt x="10640" y="1977741"/>
                    </a:cubicBezTo>
                    <a:cubicBezTo>
                      <a:pt x="-9292" y="2021877"/>
                      <a:pt x="-2885" y="2053912"/>
                      <a:pt x="44099" y="2273882"/>
                    </a:cubicBezTo>
                    <a:cubicBezTo>
                      <a:pt x="72574" y="2407002"/>
                      <a:pt x="86811" y="2473919"/>
                      <a:pt x="93218" y="2498123"/>
                    </a:cubicBezTo>
                    <a:cubicBezTo>
                      <a:pt x="137354" y="2666125"/>
                      <a:pt x="152304" y="2661854"/>
                      <a:pt x="172948" y="2767211"/>
                    </a:cubicBezTo>
                    <a:cubicBezTo>
                      <a:pt x="197864" y="2890366"/>
                      <a:pt x="177931" y="2901044"/>
                      <a:pt x="204983" y="3056233"/>
                    </a:cubicBezTo>
                    <a:cubicBezTo>
                      <a:pt x="217796" y="3131692"/>
                      <a:pt x="229186" y="3197184"/>
                      <a:pt x="259085" y="3279762"/>
                    </a:cubicBezTo>
                    <a:cubicBezTo>
                      <a:pt x="297526" y="3385119"/>
                      <a:pt x="344510" y="3458442"/>
                      <a:pt x="412850" y="3566648"/>
                    </a:cubicBezTo>
                    <a:cubicBezTo>
                      <a:pt x="462681" y="3644954"/>
                      <a:pt x="487597" y="3683395"/>
                      <a:pt x="514648" y="3711870"/>
                    </a:cubicBezTo>
                    <a:cubicBezTo>
                      <a:pt x="609328" y="3810821"/>
                      <a:pt x="678380" y="3811533"/>
                      <a:pt x="714686" y="3889839"/>
                    </a:cubicBezTo>
                    <a:cubicBezTo>
                      <a:pt x="728211" y="3919026"/>
                      <a:pt x="724652" y="3967434"/>
                      <a:pt x="718245" y="4064249"/>
                    </a:cubicBezTo>
                    <a:cubicBezTo>
                      <a:pt x="708279" y="4215167"/>
                      <a:pt x="679804" y="4363237"/>
                      <a:pt x="671261" y="4405949"/>
                    </a:cubicBezTo>
                    <a:cubicBezTo>
                      <a:pt x="652752" y="4497781"/>
                      <a:pt x="648481" y="4499917"/>
                      <a:pt x="653464" y="4516290"/>
                    </a:cubicBezTo>
                    <a:close/>
                  </a:path>
                </a:pathLst>
              </a:custGeom>
              <a:gradFill flip="none" rotWithShape="1">
                <a:gsLst>
                  <a:gs pos="60000">
                    <a:schemeClr val="bg1">
                      <a:alpha val="49000"/>
                    </a:schemeClr>
                  </a:gs>
                  <a:gs pos="85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 w="71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xmlns="" id="{F031A5E4-49C6-4C6A-B730-D152A123CFAA}"/>
                  </a:ext>
                </a:extLst>
              </p:cNvPr>
              <p:cNvSpPr/>
              <p:nvPr/>
            </p:nvSpPr>
            <p:spPr>
              <a:xfrm>
                <a:off x="9165181" y="5373448"/>
                <a:ext cx="896553" cy="896553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50000">
                    <a:schemeClr val="accent2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xmlns="" id="{8414EB8E-15E5-45A0-9295-10F4B34FD53B}"/>
                </a:ext>
              </a:extLst>
            </p:cNvPr>
            <p:cNvSpPr/>
            <p:nvPr/>
          </p:nvSpPr>
          <p:spPr>
            <a:xfrm rot="20515516">
              <a:off x="8738126" y="4925172"/>
              <a:ext cx="896553" cy="896553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85000"/>
                  </a:schemeClr>
                </a:gs>
                <a:gs pos="50000">
                  <a:schemeClr val="accent1">
                    <a:alpha val="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7E763D42-907D-46E3-8B02-25740146493E}"/>
              </a:ext>
            </a:extLst>
          </p:cNvPr>
          <p:cNvGrpSpPr/>
          <p:nvPr/>
        </p:nvGrpSpPr>
        <p:grpSpPr>
          <a:xfrm>
            <a:off x="10155615" y="4150752"/>
            <a:ext cx="446419" cy="446419"/>
            <a:chOff x="10155615" y="4150752"/>
            <a:chExt cx="446419" cy="446419"/>
          </a:xfrm>
        </p:grpSpPr>
        <p:grpSp>
          <p:nvGrpSpPr>
            <p:cNvPr id="96" name="组合 95">
              <a:extLst>
                <a:ext uri="{FF2B5EF4-FFF2-40B4-BE49-F238E27FC236}">
                  <a16:creationId xmlns:a16="http://schemas.microsoft.com/office/drawing/2014/main" xmlns="" id="{104A954A-8337-499B-961D-C51ECDDF4EA0}"/>
                </a:ext>
              </a:extLst>
            </p:cNvPr>
            <p:cNvGrpSpPr/>
            <p:nvPr/>
          </p:nvGrpSpPr>
          <p:grpSpPr>
            <a:xfrm>
              <a:off x="10155615" y="4150752"/>
              <a:ext cx="446419" cy="446419"/>
              <a:chOff x="3638233" y="5165965"/>
              <a:chExt cx="896553" cy="896553"/>
            </a:xfrm>
          </p:grpSpPr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xmlns="" id="{1EFAA49B-DD49-4384-96CD-409CB5928CEB}"/>
                  </a:ext>
                </a:extLst>
              </p:cNvPr>
              <p:cNvSpPr/>
              <p:nvPr/>
            </p:nvSpPr>
            <p:spPr>
              <a:xfrm>
                <a:off x="3864960" y="5332487"/>
                <a:ext cx="408131" cy="590793"/>
              </a:xfrm>
              <a:custGeom>
                <a:avLst/>
                <a:gdLst>
                  <a:gd name="connsiteX0" fmla="*/ 488880 w 4538556"/>
                  <a:gd name="connsiteY0" fmla="*/ 5971148 h 6569826"/>
                  <a:gd name="connsiteX1" fmla="*/ 1298124 w 4538556"/>
                  <a:gd name="connsiteY1" fmla="*/ 6439206 h 6569826"/>
                  <a:gd name="connsiteX2" fmla="*/ 2319966 w 4538556"/>
                  <a:gd name="connsiteY2" fmla="*/ 6464066 h 6569826"/>
                  <a:gd name="connsiteX3" fmla="*/ 2337968 w 4538556"/>
                  <a:gd name="connsiteY3" fmla="*/ 6379199 h 6569826"/>
                  <a:gd name="connsiteX4" fmla="*/ 2455411 w 4538556"/>
                  <a:gd name="connsiteY4" fmla="*/ 5831416 h 6569826"/>
                  <a:gd name="connsiteX5" fmla="*/ 2607145 w 4538556"/>
                  <a:gd name="connsiteY5" fmla="*/ 5121613 h 6569826"/>
                  <a:gd name="connsiteX6" fmla="*/ 2675725 w 4538556"/>
                  <a:gd name="connsiteY6" fmla="*/ 4787286 h 6569826"/>
                  <a:gd name="connsiteX7" fmla="*/ 2792311 w 4538556"/>
                  <a:gd name="connsiteY7" fmla="*/ 4773570 h 6569826"/>
                  <a:gd name="connsiteX8" fmla="*/ 3385527 w 4538556"/>
                  <a:gd name="connsiteY8" fmla="*/ 4389521 h 6569826"/>
                  <a:gd name="connsiteX9" fmla="*/ 3874160 w 4538556"/>
                  <a:gd name="connsiteY9" fmla="*/ 3132793 h 6569826"/>
                  <a:gd name="connsiteX10" fmla="*/ 3968457 w 4538556"/>
                  <a:gd name="connsiteY10" fmla="*/ 2723885 h 6569826"/>
                  <a:gd name="connsiteX11" fmla="*/ 4292498 w 4538556"/>
                  <a:gd name="connsiteY11" fmla="*/ 2115237 h 6569826"/>
                  <a:gd name="connsiteX12" fmla="*/ 4532528 w 4538556"/>
                  <a:gd name="connsiteY12" fmla="*/ 1384860 h 6569826"/>
                  <a:gd name="connsiteX13" fmla="*/ 4508525 w 4538556"/>
                  <a:gd name="connsiteY13" fmla="*/ 1235699 h 6569826"/>
                  <a:gd name="connsiteX14" fmla="*/ 4278782 w 4538556"/>
                  <a:gd name="connsiteY14" fmla="*/ 1261416 h 6569826"/>
                  <a:gd name="connsiteX15" fmla="*/ 4024179 w 4538556"/>
                  <a:gd name="connsiteY15" fmla="*/ 1614603 h 6569826"/>
                  <a:gd name="connsiteX16" fmla="*/ 3741286 w 4538556"/>
                  <a:gd name="connsiteY16" fmla="*/ 2316691 h 6569826"/>
                  <a:gd name="connsiteX17" fmla="*/ 3538118 w 4538556"/>
                  <a:gd name="connsiteY17" fmla="*/ 2510429 h 6569826"/>
                  <a:gd name="connsiteX18" fmla="*/ 3472967 w 4538556"/>
                  <a:gd name="connsiteY18" fmla="*/ 2373269 h 6569826"/>
                  <a:gd name="connsiteX19" fmla="*/ 3538975 w 4538556"/>
                  <a:gd name="connsiteY19" fmla="*/ 2118666 h 6569826"/>
                  <a:gd name="connsiteX20" fmla="*/ 3714712 w 4538556"/>
                  <a:gd name="connsiteY20" fmla="*/ 1654894 h 6569826"/>
                  <a:gd name="connsiteX21" fmla="*/ 3920452 w 4538556"/>
                  <a:gd name="connsiteY21" fmla="*/ 923660 h 6569826"/>
                  <a:gd name="connsiteX22" fmla="*/ 4007891 w 4538556"/>
                  <a:gd name="connsiteY22" fmla="*/ 717062 h 6569826"/>
                  <a:gd name="connsiteX23" fmla="*/ 3936739 w 4538556"/>
                  <a:gd name="connsiteY23" fmla="*/ 499321 h 6569826"/>
                  <a:gd name="connsiteX24" fmla="*/ 3751573 w 4538556"/>
                  <a:gd name="connsiteY24" fmla="*/ 429026 h 6569826"/>
                  <a:gd name="connsiteX25" fmla="*/ 3571551 w 4538556"/>
                  <a:gd name="connsiteY25" fmla="*/ 607334 h 6569826"/>
                  <a:gd name="connsiteX26" fmla="*/ 3298945 w 4538556"/>
                  <a:gd name="connsiteY26" fmla="*/ 1251129 h 6569826"/>
                  <a:gd name="connsiteX27" fmla="*/ 3119780 w 4538556"/>
                  <a:gd name="connsiteY27" fmla="*/ 1885494 h 6569826"/>
                  <a:gd name="connsiteX28" fmla="*/ 2974905 w 4538556"/>
                  <a:gd name="connsiteY28" fmla="*/ 2152099 h 6569826"/>
                  <a:gd name="connsiteX29" fmla="*/ 2800026 w 4538556"/>
                  <a:gd name="connsiteY29" fmla="*/ 2020083 h 6569826"/>
                  <a:gd name="connsiteX30" fmla="*/ 2844603 w 4538556"/>
                  <a:gd name="connsiteY30" fmla="*/ 1788625 h 6569826"/>
                  <a:gd name="connsiteX31" fmla="*/ 2962046 w 4538556"/>
                  <a:gd name="connsiteY31" fmla="*/ 1283705 h 6569826"/>
                  <a:gd name="connsiteX32" fmla="*/ 3105207 w 4538556"/>
                  <a:gd name="connsiteY32" fmla="*/ 704204 h 6569826"/>
                  <a:gd name="connsiteX33" fmla="*/ 3152356 w 4538556"/>
                  <a:gd name="connsiteY33" fmla="*/ 164993 h 6569826"/>
                  <a:gd name="connsiteX34" fmla="*/ 2913183 w 4538556"/>
                  <a:gd name="connsiteY34" fmla="*/ 2116 h 6569826"/>
                  <a:gd name="connsiteX35" fmla="*/ 2748591 w 4538556"/>
                  <a:gd name="connsiteY35" fmla="*/ 222429 h 6569826"/>
                  <a:gd name="connsiteX36" fmla="*/ 2549709 w 4538556"/>
                  <a:gd name="connsiteY36" fmla="*/ 960521 h 6569826"/>
                  <a:gd name="connsiteX37" fmla="*/ 2414263 w 4538556"/>
                  <a:gd name="connsiteY37" fmla="*/ 1411435 h 6569826"/>
                  <a:gd name="connsiteX38" fmla="*/ 2291677 w 4538556"/>
                  <a:gd name="connsiteY38" fmla="*/ 1862348 h 6569826"/>
                  <a:gd name="connsiteX39" fmla="*/ 2235098 w 4538556"/>
                  <a:gd name="connsiteY39" fmla="*/ 2020083 h 6569826"/>
                  <a:gd name="connsiteX40" fmla="*/ 2073078 w 4538556"/>
                  <a:gd name="connsiteY40" fmla="*/ 1949788 h 6569826"/>
                  <a:gd name="connsiteX41" fmla="*/ 2052504 w 4538556"/>
                  <a:gd name="connsiteY41" fmla="*/ 1651465 h 6569826"/>
                  <a:gd name="connsiteX42" fmla="*/ 2121084 w 4538556"/>
                  <a:gd name="connsiteY42" fmla="*/ 1349713 h 6569826"/>
                  <a:gd name="connsiteX43" fmla="*/ 2194807 w 4538556"/>
                  <a:gd name="connsiteY43" fmla="*/ 707633 h 6569826"/>
                  <a:gd name="connsiteX44" fmla="*/ 2213667 w 4538556"/>
                  <a:gd name="connsiteY44" fmla="*/ 395594 h 6569826"/>
                  <a:gd name="connsiteX45" fmla="*/ 2097081 w 4538556"/>
                  <a:gd name="connsiteY45" fmla="*/ 222429 h 6569826"/>
                  <a:gd name="connsiteX46" fmla="*/ 1933346 w 4538556"/>
                  <a:gd name="connsiteY46" fmla="*/ 168422 h 6569826"/>
                  <a:gd name="connsiteX47" fmla="*/ 1744751 w 4538556"/>
                  <a:gd name="connsiteY47" fmla="*/ 645911 h 6569826"/>
                  <a:gd name="connsiteX48" fmla="*/ 1635023 w 4538556"/>
                  <a:gd name="connsiteY48" fmla="*/ 1394290 h 6569826"/>
                  <a:gd name="connsiteX49" fmla="*/ 1574158 w 4538556"/>
                  <a:gd name="connsiteY49" fmla="*/ 1972076 h 6569826"/>
                  <a:gd name="connsiteX50" fmla="*/ 1386421 w 4538556"/>
                  <a:gd name="connsiteY50" fmla="*/ 2501857 h 6569826"/>
                  <a:gd name="connsiteX51" fmla="*/ 1202112 w 4538556"/>
                  <a:gd name="connsiteY51" fmla="*/ 2677593 h 6569826"/>
                  <a:gd name="connsiteX52" fmla="*/ 1004087 w 4538556"/>
                  <a:gd name="connsiteY52" fmla="*/ 2609013 h 6569826"/>
                  <a:gd name="connsiteX53" fmla="*/ 782916 w 4538556"/>
                  <a:gd name="connsiteY53" fmla="*/ 2345838 h 6569826"/>
                  <a:gd name="connsiteX54" fmla="*/ 645756 w 4538556"/>
                  <a:gd name="connsiteY54" fmla="*/ 1961789 h 6569826"/>
                  <a:gd name="connsiteX55" fmla="*/ 374865 w 4538556"/>
                  <a:gd name="connsiteY55" fmla="*/ 1631748 h 6569826"/>
                  <a:gd name="connsiteX56" fmla="*/ 73971 w 4538556"/>
                  <a:gd name="connsiteY56" fmla="*/ 1585457 h 6569826"/>
                  <a:gd name="connsiteX57" fmla="*/ 247 w 4538556"/>
                  <a:gd name="connsiteY57" fmla="*/ 1732046 h 6569826"/>
                  <a:gd name="connsiteX58" fmla="*/ 121977 w 4538556"/>
                  <a:gd name="connsiteY58" fmla="*/ 1972076 h 6569826"/>
                  <a:gd name="connsiteX59" fmla="*/ 296856 w 4538556"/>
                  <a:gd name="connsiteY59" fmla="*/ 2530146 h 6569826"/>
                  <a:gd name="connsiteX60" fmla="*/ 500024 w 4538556"/>
                  <a:gd name="connsiteY60" fmla="*/ 3075357 h 6569826"/>
                  <a:gd name="connsiteX61" fmla="*/ 618324 w 4538556"/>
                  <a:gd name="connsiteY61" fmla="*/ 3633427 h 6569826"/>
                  <a:gd name="connsiteX62" fmla="*/ 795775 w 4538556"/>
                  <a:gd name="connsiteY62" fmla="*/ 4152063 h 6569826"/>
                  <a:gd name="connsiteX63" fmla="*/ 998943 w 4538556"/>
                  <a:gd name="connsiteY63" fmla="*/ 4408381 h 6569826"/>
                  <a:gd name="connsiteX64" fmla="*/ 1058094 w 4538556"/>
                  <a:gd name="connsiteY64" fmla="*/ 4447815 h 6569826"/>
                  <a:gd name="connsiteX65" fmla="*/ 1024661 w 4538556"/>
                  <a:gd name="connsiteY65" fmla="*/ 4544684 h 6569826"/>
                  <a:gd name="connsiteX66" fmla="*/ 758913 w 4538556"/>
                  <a:gd name="connsiteY66" fmla="*/ 5253630 h 6569826"/>
                  <a:gd name="connsiteX67" fmla="*/ 488880 w 4538556"/>
                  <a:gd name="connsiteY67" fmla="*/ 5971148 h 6569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4538556" h="6569826">
                    <a:moveTo>
                      <a:pt x="488880" y="5971148"/>
                    </a:moveTo>
                    <a:cubicBezTo>
                      <a:pt x="554888" y="6216321"/>
                      <a:pt x="892644" y="6317477"/>
                      <a:pt x="1298124" y="6439206"/>
                    </a:cubicBezTo>
                    <a:cubicBezTo>
                      <a:pt x="1404423" y="6470925"/>
                      <a:pt x="2189664" y="6700668"/>
                      <a:pt x="2319966" y="6464066"/>
                    </a:cubicBezTo>
                    <a:cubicBezTo>
                      <a:pt x="2331967" y="6441778"/>
                      <a:pt x="2332825" y="6426348"/>
                      <a:pt x="2337968" y="6379199"/>
                    </a:cubicBezTo>
                    <a:cubicBezTo>
                      <a:pt x="2337968" y="6377484"/>
                      <a:pt x="2377402" y="6195747"/>
                      <a:pt x="2455411" y="5831416"/>
                    </a:cubicBezTo>
                    <a:cubicBezTo>
                      <a:pt x="2607145" y="5122470"/>
                      <a:pt x="2607145" y="5132757"/>
                      <a:pt x="2607145" y="5121613"/>
                    </a:cubicBezTo>
                    <a:cubicBezTo>
                      <a:pt x="2606287" y="4995597"/>
                      <a:pt x="2589142" y="4841292"/>
                      <a:pt x="2675725" y="4787286"/>
                    </a:cubicBezTo>
                    <a:cubicBezTo>
                      <a:pt x="2719444" y="4759853"/>
                      <a:pt x="2770022" y="4770141"/>
                      <a:pt x="2792311" y="4773570"/>
                    </a:cubicBezTo>
                    <a:cubicBezTo>
                      <a:pt x="3028912" y="4807002"/>
                      <a:pt x="3318662" y="4467531"/>
                      <a:pt x="3385527" y="4389521"/>
                    </a:cubicBezTo>
                    <a:cubicBezTo>
                      <a:pt x="3706996" y="4013189"/>
                      <a:pt x="3797865" y="3535700"/>
                      <a:pt x="3874160" y="3132793"/>
                    </a:cubicBezTo>
                    <a:cubicBezTo>
                      <a:pt x="3903307" y="2979345"/>
                      <a:pt x="3912736" y="2884190"/>
                      <a:pt x="3968457" y="2723885"/>
                    </a:cubicBezTo>
                    <a:cubicBezTo>
                      <a:pt x="4042181" y="2512144"/>
                      <a:pt x="4092759" y="2486427"/>
                      <a:pt x="4292498" y="2115237"/>
                    </a:cubicBezTo>
                    <a:cubicBezTo>
                      <a:pt x="4292498" y="2115237"/>
                      <a:pt x="4463948" y="1796340"/>
                      <a:pt x="4532528" y="1384860"/>
                    </a:cubicBezTo>
                    <a:cubicBezTo>
                      <a:pt x="4538529" y="1347998"/>
                      <a:pt x="4549673" y="1272560"/>
                      <a:pt x="4508525" y="1235699"/>
                    </a:cubicBezTo>
                    <a:cubicBezTo>
                      <a:pt x="4441660" y="1175691"/>
                      <a:pt x="4286498" y="1257130"/>
                      <a:pt x="4278782" y="1261416"/>
                    </a:cubicBezTo>
                    <a:cubicBezTo>
                      <a:pt x="4176769" y="1316280"/>
                      <a:pt x="4111618" y="1408863"/>
                      <a:pt x="4024179" y="1614603"/>
                    </a:cubicBezTo>
                    <a:cubicBezTo>
                      <a:pt x="3881875" y="1947216"/>
                      <a:pt x="3892163" y="2079233"/>
                      <a:pt x="3741286" y="2316691"/>
                    </a:cubicBezTo>
                    <a:cubicBezTo>
                      <a:pt x="3698424" y="2384414"/>
                      <a:pt x="3604984" y="2529289"/>
                      <a:pt x="3538118" y="2510429"/>
                    </a:cubicBezTo>
                    <a:cubicBezTo>
                      <a:pt x="3486683" y="2495856"/>
                      <a:pt x="3473824" y="2387843"/>
                      <a:pt x="3472967" y="2373269"/>
                    </a:cubicBezTo>
                    <a:cubicBezTo>
                      <a:pt x="3460108" y="2254969"/>
                      <a:pt x="3515830" y="2159814"/>
                      <a:pt x="3538975" y="2118666"/>
                    </a:cubicBezTo>
                    <a:cubicBezTo>
                      <a:pt x="3570694" y="2061230"/>
                      <a:pt x="3618700" y="1925785"/>
                      <a:pt x="3714712" y="1654894"/>
                    </a:cubicBezTo>
                    <a:cubicBezTo>
                      <a:pt x="3871588" y="1211696"/>
                      <a:pt x="3775576" y="1122542"/>
                      <a:pt x="3920452" y="923660"/>
                    </a:cubicBezTo>
                    <a:cubicBezTo>
                      <a:pt x="3944455" y="891084"/>
                      <a:pt x="4001033" y="819075"/>
                      <a:pt x="4007891" y="717062"/>
                    </a:cubicBezTo>
                    <a:cubicBezTo>
                      <a:pt x="4009605" y="690488"/>
                      <a:pt x="4017321" y="580760"/>
                      <a:pt x="3936739" y="499321"/>
                    </a:cubicBezTo>
                    <a:cubicBezTo>
                      <a:pt x="3929024" y="491606"/>
                      <a:pt x="3847585" y="412739"/>
                      <a:pt x="3751573" y="429026"/>
                    </a:cubicBezTo>
                    <a:cubicBezTo>
                      <a:pt x="3658133" y="445314"/>
                      <a:pt x="3604984" y="543041"/>
                      <a:pt x="3571551" y="607334"/>
                    </a:cubicBezTo>
                    <a:cubicBezTo>
                      <a:pt x="3369240" y="997383"/>
                      <a:pt x="3298945" y="1251129"/>
                      <a:pt x="3298945" y="1251129"/>
                    </a:cubicBezTo>
                    <a:cubicBezTo>
                      <a:pt x="3239795" y="1462870"/>
                      <a:pt x="3178930" y="1674611"/>
                      <a:pt x="3119780" y="1885494"/>
                    </a:cubicBezTo>
                    <a:cubicBezTo>
                      <a:pt x="3077775" y="2032941"/>
                      <a:pt x="3046914" y="2138383"/>
                      <a:pt x="2974905" y="2152099"/>
                    </a:cubicBezTo>
                    <a:cubicBezTo>
                      <a:pt x="2908897" y="2164958"/>
                      <a:pt x="2826601" y="2097235"/>
                      <a:pt x="2800026" y="2020083"/>
                    </a:cubicBezTo>
                    <a:cubicBezTo>
                      <a:pt x="2771737" y="1937786"/>
                      <a:pt x="2812885" y="1859777"/>
                      <a:pt x="2844603" y="1788625"/>
                    </a:cubicBezTo>
                    <a:cubicBezTo>
                      <a:pt x="2914040" y="1630034"/>
                      <a:pt x="2920041" y="1451726"/>
                      <a:pt x="2962046" y="1283705"/>
                    </a:cubicBezTo>
                    <a:cubicBezTo>
                      <a:pt x="2962046" y="1283705"/>
                      <a:pt x="3029769" y="1013671"/>
                      <a:pt x="3105207" y="704204"/>
                    </a:cubicBezTo>
                    <a:cubicBezTo>
                      <a:pt x="3187503" y="369876"/>
                      <a:pt x="3209791" y="271292"/>
                      <a:pt x="3152356" y="164993"/>
                    </a:cubicBezTo>
                    <a:cubicBezTo>
                      <a:pt x="3104350" y="74982"/>
                      <a:pt x="3002337" y="-15029"/>
                      <a:pt x="2913183" y="2116"/>
                    </a:cubicBezTo>
                    <a:cubicBezTo>
                      <a:pt x="2847175" y="14975"/>
                      <a:pt x="2805169" y="83555"/>
                      <a:pt x="2748591" y="222429"/>
                    </a:cubicBezTo>
                    <a:cubicBezTo>
                      <a:pt x="2634577" y="502750"/>
                      <a:pt x="2627718" y="662198"/>
                      <a:pt x="2549709" y="960521"/>
                    </a:cubicBezTo>
                    <a:cubicBezTo>
                      <a:pt x="2487987" y="1197122"/>
                      <a:pt x="2474271" y="1167976"/>
                      <a:pt x="2414263" y="1411435"/>
                    </a:cubicBezTo>
                    <a:cubicBezTo>
                      <a:pt x="2376544" y="1562311"/>
                      <a:pt x="2308822" y="1707186"/>
                      <a:pt x="2291677" y="1862348"/>
                    </a:cubicBezTo>
                    <a:cubicBezTo>
                      <a:pt x="2284818" y="1924070"/>
                      <a:pt x="2280532" y="1998651"/>
                      <a:pt x="2235098" y="2020083"/>
                    </a:cubicBezTo>
                    <a:cubicBezTo>
                      <a:pt x="2187949" y="2042371"/>
                      <a:pt x="2113368" y="2002080"/>
                      <a:pt x="2073078" y="1949788"/>
                    </a:cubicBezTo>
                    <a:cubicBezTo>
                      <a:pt x="2037931" y="1903496"/>
                      <a:pt x="2023357" y="1839203"/>
                      <a:pt x="2052504" y="1651465"/>
                    </a:cubicBezTo>
                    <a:cubicBezTo>
                      <a:pt x="2073935" y="1512590"/>
                      <a:pt x="2100510" y="1432866"/>
                      <a:pt x="2121084" y="1349713"/>
                    </a:cubicBezTo>
                    <a:cubicBezTo>
                      <a:pt x="2198236" y="1043675"/>
                      <a:pt x="2121941" y="1039388"/>
                      <a:pt x="2194807" y="707633"/>
                    </a:cubicBezTo>
                    <a:cubicBezTo>
                      <a:pt x="2219667" y="593618"/>
                      <a:pt x="2247957" y="506179"/>
                      <a:pt x="2213667" y="395594"/>
                    </a:cubicBezTo>
                    <a:cubicBezTo>
                      <a:pt x="2203380" y="361304"/>
                      <a:pt x="2176805" y="279865"/>
                      <a:pt x="2097081" y="222429"/>
                    </a:cubicBezTo>
                    <a:cubicBezTo>
                      <a:pt x="2078221" y="208713"/>
                      <a:pt x="2000212" y="152992"/>
                      <a:pt x="1933346" y="168422"/>
                    </a:cubicBezTo>
                    <a:cubicBezTo>
                      <a:pt x="1845049" y="188996"/>
                      <a:pt x="1803044" y="327871"/>
                      <a:pt x="1744751" y="645911"/>
                    </a:cubicBezTo>
                    <a:cubicBezTo>
                      <a:pt x="1666741" y="1072821"/>
                      <a:pt x="1635023" y="1394290"/>
                      <a:pt x="1635023" y="1394290"/>
                    </a:cubicBezTo>
                    <a:cubicBezTo>
                      <a:pt x="1606734" y="1686612"/>
                      <a:pt x="1608448" y="1761193"/>
                      <a:pt x="1574158" y="1972076"/>
                    </a:cubicBezTo>
                    <a:cubicBezTo>
                      <a:pt x="1563871" y="2033798"/>
                      <a:pt x="1524438" y="2261827"/>
                      <a:pt x="1386421" y="2501857"/>
                    </a:cubicBezTo>
                    <a:cubicBezTo>
                      <a:pt x="1328985" y="2601298"/>
                      <a:pt x="1276692" y="2664734"/>
                      <a:pt x="1202112" y="2677593"/>
                    </a:cubicBezTo>
                    <a:cubicBezTo>
                      <a:pt x="1124959" y="2691309"/>
                      <a:pt x="1058094" y="2645875"/>
                      <a:pt x="1004087" y="2609013"/>
                    </a:cubicBezTo>
                    <a:cubicBezTo>
                      <a:pt x="934650" y="2561864"/>
                      <a:pt x="858354" y="2488998"/>
                      <a:pt x="782916" y="2345838"/>
                    </a:cubicBezTo>
                    <a:cubicBezTo>
                      <a:pt x="688619" y="2167529"/>
                      <a:pt x="728910" y="2135811"/>
                      <a:pt x="645756" y="1961789"/>
                    </a:cubicBezTo>
                    <a:cubicBezTo>
                      <a:pt x="598608" y="1864063"/>
                      <a:pt x="527456" y="1720045"/>
                      <a:pt x="374865" y="1631748"/>
                    </a:cubicBezTo>
                    <a:cubicBezTo>
                      <a:pt x="333717" y="1607745"/>
                      <a:pt x="175126" y="1516019"/>
                      <a:pt x="73971" y="1585457"/>
                    </a:cubicBezTo>
                    <a:cubicBezTo>
                      <a:pt x="6248" y="1631748"/>
                      <a:pt x="247" y="1723474"/>
                      <a:pt x="247" y="1732046"/>
                    </a:cubicBezTo>
                    <a:cubicBezTo>
                      <a:pt x="-4896" y="1834916"/>
                      <a:pt x="71399" y="1906925"/>
                      <a:pt x="121977" y="1972076"/>
                    </a:cubicBezTo>
                    <a:cubicBezTo>
                      <a:pt x="228276" y="2107522"/>
                      <a:pt x="186270" y="2164100"/>
                      <a:pt x="296856" y="2530146"/>
                    </a:cubicBezTo>
                    <a:cubicBezTo>
                      <a:pt x="392010" y="2843900"/>
                      <a:pt x="422014" y="2801037"/>
                      <a:pt x="500024" y="3075357"/>
                    </a:cubicBezTo>
                    <a:cubicBezTo>
                      <a:pt x="558317" y="3278525"/>
                      <a:pt x="531742" y="3269096"/>
                      <a:pt x="618324" y="3633427"/>
                    </a:cubicBezTo>
                    <a:cubicBezTo>
                      <a:pt x="640613" y="3728582"/>
                      <a:pt x="694620" y="3949752"/>
                      <a:pt x="795775" y="4152063"/>
                    </a:cubicBezTo>
                    <a:cubicBezTo>
                      <a:pt x="854068" y="4268649"/>
                      <a:pt x="912361" y="4382663"/>
                      <a:pt x="998943" y="4408381"/>
                    </a:cubicBezTo>
                    <a:cubicBezTo>
                      <a:pt x="1010945" y="4411810"/>
                      <a:pt x="1046949" y="4420383"/>
                      <a:pt x="1058094" y="4447815"/>
                    </a:cubicBezTo>
                    <a:cubicBezTo>
                      <a:pt x="1073524" y="4484676"/>
                      <a:pt x="1034091" y="4532682"/>
                      <a:pt x="1024661" y="4544684"/>
                    </a:cubicBezTo>
                    <a:cubicBezTo>
                      <a:pt x="975798" y="4607263"/>
                      <a:pt x="1005801" y="4637267"/>
                      <a:pt x="758913" y="5253630"/>
                    </a:cubicBezTo>
                    <a:cubicBezTo>
                      <a:pt x="506025" y="5887137"/>
                      <a:pt x="464877" y="5882851"/>
                      <a:pt x="488880" y="5971148"/>
                    </a:cubicBezTo>
                    <a:close/>
                  </a:path>
                </a:pathLst>
              </a:custGeom>
              <a:gradFill flip="none" rotWithShape="1">
                <a:gsLst>
                  <a:gs pos="67000">
                    <a:schemeClr val="bg1">
                      <a:alpha val="38000"/>
                    </a:schemeClr>
                  </a:gs>
                  <a:gs pos="88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xmlns="" id="{E4779348-4FE9-488B-8256-9E575DBB08DF}"/>
                  </a:ext>
                </a:extLst>
              </p:cNvPr>
              <p:cNvSpPr/>
              <p:nvPr/>
            </p:nvSpPr>
            <p:spPr>
              <a:xfrm>
                <a:off x="3638233" y="5165965"/>
                <a:ext cx="896553" cy="896553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50000">
                    <a:schemeClr val="accent2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xmlns="" id="{5BE718C8-7740-46DC-9F4E-8F1032AC0399}"/>
                </a:ext>
              </a:extLst>
            </p:cNvPr>
            <p:cNvSpPr/>
            <p:nvPr/>
          </p:nvSpPr>
          <p:spPr>
            <a:xfrm>
              <a:off x="10155615" y="4150752"/>
              <a:ext cx="446419" cy="446419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85000"/>
                  </a:schemeClr>
                </a:gs>
                <a:gs pos="50000">
                  <a:schemeClr val="accent1">
                    <a:alpha val="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14C7054D-91ED-4999-8AE2-35E37414CB44}"/>
              </a:ext>
            </a:extLst>
          </p:cNvPr>
          <p:cNvGrpSpPr/>
          <p:nvPr/>
        </p:nvGrpSpPr>
        <p:grpSpPr>
          <a:xfrm>
            <a:off x="10408495" y="2764630"/>
            <a:ext cx="721542" cy="721542"/>
            <a:chOff x="10408495" y="2764630"/>
            <a:chExt cx="721542" cy="721542"/>
          </a:xfrm>
        </p:grpSpPr>
        <p:grpSp>
          <p:nvGrpSpPr>
            <p:cNvPr id="143" name="组合 142">
              <a:extLst>
                <a:ext uri="{FF2B5EF4-FFF2-40B4-BE49-F238E27FC236}">
                  <a16:creationId xmlns:a16="http://schemas.microsoft.com/office/drawing/2014/main" xmlns="" id="{89FF1BD6-6FBC-4CE1-B68D-776732673587}"/>
                </a:ext>
              </a:extLst>
            </p:cNvPr>
            <p:cNvGrpSpPr/>
            <p:nvPr/>
          </p:nvGrpSpPr>
          <p:grpSpPr>
            <a:xfrm rot="18527836">
              <a:off x="10408495" y="2764630"/>
              <a:ext cx="721542" cy="721542"/>
              <a:chOff x="3638233" y="5165965"/>
              <a:chExt cx="896553" cy="896553"/>
            </a:xfrm>
          </p:grpSpPr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xmlns="" id="{4C0E1FD0-9D38-44E3-B170-F5CDAEBE7D6C}"/>
                  </a:ext>
                </a:extLst>
              </p:cNvPr>
              <p:cNvSpPr/>
              <p:nvPr/>
            </p:nvSpPr>
            <p:spPr>
              <a:xfrm>
                <a:off x="3864960" y="5332487"/>
                <a:ext cx="408131" cy="590793"/>
              </a:xfrm>
              <a:custGeom>
                <a:avLst/>
                <a:gdLst>
                  <a:gd name="connsiteX0" fmla="*/ 488880 w 4538556"/>
                  <a:gd name="connsiteY0" fmla="*/ 5971148 h 6569826"/>
                  <a:gd name="connsiteX1" fmla="*/ 1298124 w 4538556"/>
                  <a:gd name="connsiteY1" fmla="*/ 6439206 h 6569826"/>
                  <a:gd name="connsiteX2" fmla="*/ 2319966 w 4538556"/>
                  <a:gd name="connsiteY2" fmla="*/ 6464066 h 6569826"/>
                  <a:gd name="connsiteX3" fmla="*/ 2337968 w 4538556"/>
                  <a:gd name="connsiteY3" fmla="*/ 6379199 h 6569826"/>
                  <a:gd name="connsiteX4" fmla="*/ 2455411 w 4538556"/>
                  <a:gd name="connsiteY4" fmla="*/ 5831416 h 6569826"/>
                  <a:gd name="connsiteX5" fmla="*/ 2607145 w 4538556"/>
                  <a:gd name="connsiteY5" fmla="*/ 5121613 h 6569826"/>
                  <a:gd name="connsiteX6" fmla="*/ 2675725 w 4538556"/>
                  <a:gd name="connsiteY6" fmla="*/ 4787286 h 6569826"/>
                  <a:gd name="connsiteX7" fmla="*/ 2792311 w 4538556"/>
                  <a:gd name="connsiteY7" fmla="*/ 4773570 h 6569826"/>
                  <a:gd name="connsiteX8" fmla="*/ 3385527 w 4538556"/>
                  <a:gd name="connsiteY8" fmla="*/ 4389521 h 6569826"/>
                  <a:gd name="connsiteX9" fmla="*/ 3874160 w 4538556"/>
                  <a:gd name="connsiteY9" fmla="*/ 3132793 h 6569826"/>
                  <a:gd name="connsiteX10" fmla="*/ 3968457 w 4538556"/>
                  <a:gd name="connsiteY10" fmla="*/ 2723885 h 6569826"/>
                  <a:gd name="connsiteX11" fmla="*/ 4292498 w 4538556"/>
                  <a:gd name="connsiteY11" fmla="*/ 2115237 h 6569826"/>
                  <a:gd name="connsiteX12" fmla="*/ 4532528 w 4538556"/>
                  <a:gd name="connsiteY12" fmla="*/ 1384860 h 6569826"/>
                  <a:gd name="connsiteX13" fmla="*/ 4508525 w 4538556"/>
                  <a:gd name="connsiteY13" fmla="*/ 1235699 h 6569826"/>
                  <a:gd name="connsiteX14" fmla="*/ 4278782 w 4538556"/>
                  <a:gd name="connsiteY14" fmla="*/ 1261416 h 6569826"/>
                  <a:gd name="connsiteX15" fmla="*/ 4024179 w 4538556"/>
                  <a:gd name="connsiteY15" fmla="*/ 1614603 h 6569826"/>
                  <a:gd name="connsiteX16" fmla="*/ 3741286 w 4538556"/>
                  <a:gd name="connsiteY16" fmla="*/ 2316691 h 6569826"/>
                  <a:gd name="connsiteX17" fmla="*/ 3538118 w 4538556"/>
                  <a:gd name="connsiteY17" fmla="*/ 2510429 h 6569826"/>
                  <a:gd name="connsiteX18" fmla="*/ 3472967 w 4538556"/>
                  <a:gd name="connsiteY18" fmla="*/ 2373269 h 6569826"/>
                  <a:gd name="connsiteX19" fmla="*/ 3538975 w 4538556"/>
                  <a:gd name="connsiteY19" fmla="*/ 2118666 h 6569826"/>
                  <a:gd name="connsiteX20" fmla="*/ 3714712 w 4538556"/>
                  <a:gd name="connsiteY20" fmla="*/ 1654894 h 6569826"/>
                  <a:gd name="connsiteX21" fmla="*/ 3920452 w 4538556"/>
                  <a:gd name="connsiteY21" fmla="*/ 923660 h 6569826"/>
                  <a:gd name="connsiteX22" fmla="*/ 4007891 w 4538556"/>
                  <a:gd name="connsiteY22" fmla="*/ 717062 h 6569826"/>
                  <a:gd name="connsiteX23" fmla="*/ 3936739 w 4538556"/>
                  <a:gd name="connsiteY23" fmla="*/ 499321 h 6569826"/>
                  <a:gd name="connsiteX24" fmla="*/ 3751573 w 4538556"/>
                  <a:gd name="connsiteY24" fmla="*/ 429026 h 6569826"/>
                  <a:gd name="connsiteX25" fmla="*/ 3571551 w 4538556"/>
                  <a:gd name="connsiteY25" fmla="*/ 607334 h 6569826"/>
                  <a:gd name="connsiteX26" fmla="*/ 3298945 w 4538556"/>
                  <a:gd name="connsiteY26" fmla="*/ 1251129 h 6569826"/>
                  <a:gd name="connsiteX27" fmla="*/ 3119780 w 4538556"/>
                  <a:gd name="connsiteY27" fmla="*/ 1885494 h 6569826"/>
                  <a:gd name="connsiteX28" fmla="*/ 2974905 w 4538556"/>
                  <a:gd name="connsiteY28" fmla="*/ 2152099 h 6569826"/>
                  <a:gd name="connsiteX29" fmla="*/ 2800026 w 4538556"/>
                  <a:gd name="connsiteY29" fmla="*/ 2020083 h 6569826"/>
                  <a:gd name="connsiteX30" fmla="*/ 2844603 w 4538556"/>
                  <a:gd name="connsiteY30" fmla="*/ 1788625 h 6569826"/>
                  <a:gd name="connsiteX31" fmla="*/ 2962046 w 4538556"/>
                  <a:gd name="connsiteY31" fmla="*/ 1283705 h 6569826"/>
                  <a:gd name="connsiteX32" fmla="*/ 3105207 w 4538556"/>
                  <a:gd name="connsiteY32" fmla="*/ 704204 h 6569826"/>
                  <a:gd name="connsiteX33" fmla="*/ 3152356 w 4538556"/>
                  <a:gd name="connsiteY33" fmla="*/ 164993 h 6569826"/>
                  <a:gd name="connsiteX34" fmla="*/ 2913183 w 4538556"/>
                  <a:gd name="connsiteY34" fmla="*/ 2116 h 6569826"/>
                  <a:gd name="connsiteX35" fmla="*/ 2748591 w 4538556"/>
                  <a:gd name="connsiteY35" fmla="*/ 222429 h 6569826"/>
                  <a:gd name="connsiteX36" fmla="*/ 2549709 w 4538556"/>
                  <a:gd name="connsiteY36" fmla="*/ 960521 h 6569826"/>
                  <a:gd name="connsiteX37" fmla="*/ 2414263 w 4538556"/>
                  <a:gd name="connsiteY37" fmla="*/ 1411435 h 6569826"/>
                  <a:gd name="connsiteX38" fmla="*/ 2291677 w 4538556"/>
                  <a:gd name="connsiteY38" fmla="*/ 1862348 h 6569826"/>
                  <a:gd name="connsiteX39" fmla="*/ 2235098 w 4538556"/>
                  <a:gd name="connsiteY39" fmla="*/ 2020083 h 6569826"/>
                  <a:gd name="connsiteX40" fmla="*/ 2073078 w 4538556"/>
                  <a:gd name="connsiteY40" fmla="*/ 1949788 h 6569826"/>
                  <a:gd name="connsiteX41" fmla="*/ 2052504 w 4538556"/>
                  <a:gd name="connsiteY41" fmla="*/ 1651465 h 6569826"/>
                  <a:gd name="connsiteX42" fmla="*/ 2121084 w 4538556"/>
                  <a:gd name="connsiteY42" fmla="*/ 1349713 h 6569826"/>
                  <a:gd name="connsiteX43" fmla="*/ 2194807 w 4538556"/>
                  <a:gd name="connsiteY43" fmla="*/ 707633 h 6569826"/>
                  <a:gd name="connsiteX44" fmla="*/ 2213667 w 4538556"/>
                  <a:gd name="connsiteY44" fmla="*/ 395594 h 6569826"/>
                  <a:gd name="connsiteX45" fmla="*/ 2097081 w 4538556"/>
                  <a:gd name="connsiteY45" fmla="*/ 222429 h 6569826"/>
                  <a:gd name="connsiteX46" fmla="*/ 1933346 w 4538556"/>
                  <a:gd name="connsiteY46" fmla="*/ 168422 h 6569826"/>
                  <a:gd name="connsiteX47" fmla="*/ 1744751 w 4538556"/>
                  <a:gd name="connsiteY47" fmla="*/ 645911 h 6569826"/>
                  <a:gd name="connsiteX48" fmla="*/ 1635023 w 4538556"/>
                  <a:gd name="connsiteY48" fmla="*/ 1394290 h 6569826"/>
                  <a:gd name="connsiteX49" fmla="*/ 1574158 w 4538556"/>
                  <a:gd name="connsiteY49" fmla="*/ 1972076 h 6569826"/>
                  <a:gd name="connsiteX50" fmla="*/ 1386421 w 4538556"/>
                  <a:gd name="connsiteY50" fmla="*/ 2501857 h 6569826"/>
                  <a:gd name="connsiteX51" fmla="*/ 1202112 w 4538556"/>
                  <a:gd name="connsiteY51" fmla="*/ 2677593 h 6569826"/>
                  <a:gd name="connsiteX52" fmla="*/ 1004087 w 4538556"/>
                  <a:gd name="connsiteY52" fmla="*/ 2609013 h 6569826"/>
                  <a:gd name="connsiteX53" fmla="*/ 782916 w 4538556"/>
                  <a:gd name="connsiteY53" fmla="*/ 2345838 h 6569826"/>
                  <a:gd name="connsiteX54" fmla="*/ 645756 w 4538556"/>
                  <a:gd name="connsiteY54" fmla="*/ 1961789 h 6569826"/>
                  <a:gd name="connsiteX55" fmla="*/ 374865 w 4538556"/>
                  <a:gd name="connsiteY55" fmla="*/ 1631748 h 6569826"/>
                  <a:gd name="connsiteX56" fmla="*/ 73971 w 4538556"/>
                  <a:gd name="connsiteY56" fmla="*/ 1585457 h 6569826"/>
                  <a:gd name="connsiteX57" fmla="*/ 247 w 4538556"/>
                  <a:gd name="connsiteY57" fmla="*/ 1732046 h 6569826"/>
                  <a:gd name="connsiteX58" fmla="*/ 121977 w 4538556"/>
                  <a:gd name="connsiteY58" fmla="*/ 1972076 h 6569826"/>
                  <a:gd name="connsiteX59" fmla="*/ 296856 w 4538556"/>
                  <a:gd name="connsiteY59" fmla="*/ 2530146 h 6569826"/>
                  <a:gd name="connsiteX60" fmla="*/ 500024 w 4538556"/>
                  <a:gd name="connsiteY60" fmla="*/ 3075357 h 6569826"/>
                  <a:gd name="connsiteX61" fmla="*/ 618324 w 4538556"/>
                  <a:gd name="connsiteY61" fmla="*/ 3633427 h 6569826"/>
                  <a:gd name="connsiteX62" fmla="*/ 795775 w 4538556"/>
                  <a:gd name="connsiteY62" fmla="*/ 4152063 h 6569826"/>
                  <a:gd name="connsiteX63" fmla="*/ 998943 w 4538556"/>
                  <a:gd name="connsiteY63" fmla="*/ 4408381 h 6569826"/>
                  <a:gd name="connsiteX64" fmla="*/ 1058094 w 4538556"/>
                  <a:gd name="connsiteY64" fmla="*/ 4447815 h 6569826"/>
                  <a:gd name="connsiteX65" fmla="*/ 1024661 w 4538556"/>
                  <a:gd name="connsiteY65" fmla="*/ 4544684 h 6569826"/>
                  <a:gd name="connsiteX66" fmla="*/ 758913 w 4538556"/>
                  <a:gd name="connsiteY66" fmla="*/ 5253630 h 6569826"/>
                  <a:gd name="connsiteX67" fmla="*/ 488880 w 4538556"/>
                  <a:gd name="connsiteY67" fmla="*/ 5971148 h 6569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4538556" h="6569826">
                    <a:moveTo>
                      <a:pt x="488880" y="5971148"/>
                    </a:moveTo>
                    <a:cubicBezTo>
                      <a:pt x="554888" y="6216321"/>
                      <a:pt x="892644" y="6317477"/>
                      <a:pt x="1298124" y="6439206"/>
                    </a:cubicBezTo>
                    <a:cubicBezTo>
                      <a:pt x="1404423" y="6470925"/>
                      <a:pt x="2189664" y="6700668"/>
                      <a:pt x="2319966" y="6464066"/>
                    </a:cubicBezTo>
                    <a:cubicBezTo>
                      <a:pt x="2331967" y="6441778"/>
                      <a:pt x="2332825" y="6426348"/>
                      <a:pt x="2337968" y="6379199"/>
                    </a:cubicBezTo>
                    <a:cubicBezTo>
                      <a:pt x="2337968" y="6377484"/>
                      <a:pt x="2377402" y="6195747"/>
                      <a:pt x="2455411" y="5831416"/>
                    </a:cubicBezTo>
                    <a:cubicBezTo>
                      <a:pt x="2607145" y="5122470"/>
                      <a:pt x="2607145" y="5132757"/>
                      <a:pt x="2607145" y="5121613"/>
                    </a:cubicBezTo>
                    <a:cubicBezTo>
                      <a:pt x="2606287" y="4995597"/>
                      <a:pt x="2589142" y="4841292"/>
                      <a:pt x="2675725" y="4787286"/>
                    </a:cubicBezTo>
                    <a:cubicBezTo>
                      <a:pt x="2719444" y="4759853"/>
                      <a:pt x="2770022" y="4770141"/>
                      <a:pt x="2792311" y="4773570"/>
                    </a:cubicBezTo>
                    <a:cubicBezTo>
                      <a:pt x="3028912" y="4807002"/>
                      <a:pt x="3318662" y="4467531"/>
                      <a:pt x="3385527" y="4389521"/>
                    </a:cubicBezTo>
                    <a:cubicBezTo>
                      <a:pt x="3706996" y="4013189"/>
                      <a:pt x="3797865" y="3535700"/>
                      <a:pt x="3874160" y="3132793"/>
                    </a:cubicBezTo>
                    <a:cubicBezTo>
                      <a:pt x="3903307" y="2979345"/>
                      <a:pt x="3912736" y="2884190"/>
                      <a:pt x="3968457" y="2723885"/>
                    </a:cubicBezTo>
                    <a:cubicBezTo>
                      <a:pt x="4042181" y="2512144"/>
                      <a:pt x="4092759" y="2486427"/>
                      <a:pt x="4292498" y="2115237"/>
                    </a:cubicBezTo>
                    <a:cubicBezTo>
                      <a:pt x="4292498" y="2115237"/>
                      <a:pt x="4463948" y="1796340"/>
                      <a:pt x="4532528" y="1384860"/>
                    </a:cubicBezTo>
                    <a:cubicBezTo>
                      <a:pt x="4538529" y="1347998"/>
                      <a:pt x="4549673" y="1272560"/>
                      <a:pt x="4508525" y="1235699"/>
                    </a:cubicBezTo>
                    <a:cubicBezTo>
                      <a:pt x="4441660" y="1175691"/>
                      <a:pt x="4286498" y="1257130"/>
                      <a:pt x="4278782" y="1261416"/>
                    </a:cubicBezTo>
                    <a:cubicBezTo>
                      <a:pt x="4176769" y="1316280"/>
                      <a:pt x="4111618" y="1408863"/>
                      <a:pt x="4024179" y="1614603"/>
                    </a:cubicBezTo>
                    <a:cubicBezTo>
                      <a:pt x="3881875" y="1947216"/>
                      <a:pt x="3892163" y="2079233"/>
                      <a:pt x="3741286" y="2316691"/>
                    </a:cubicBezTo>
                    <a:cubicBezTo>
                      <a:pt x="3698424" y="2384414"/>
                      <a:pt x="3604984" y="2529289"/>
                      <a:pt x="3538118" y="2510429"/>
                    </a:cubicBezTo>
                    <a:cubicBezTo>
                      <a:pt x="3486683" y="2495856"/>
                      <a:pt x="3473824" y="2387843"/>
                      <a:pt x="3472967" y="2373269"/>
                    </a:cubicBezTo>
                    <a:cubicBezTo>
                      <a:pt x="3460108" y="2254969"/>
                      <a:pt x="3515830" y="2159814"/>
                      <a:pt x="3538975" y="2118666"/>
                    </a:cubicBezTo>
                    <a:cubicBezTo>
                      <a:pt x="3570694" y="2061230"/>
                      <a:pt x="3618700" y="1925785"/>
                      <a:pt x="3714712" y="1654894"/>
                    </a:cubicBezTo>
                    <a:cubicBezTo>
                      <a:pt x="3871588" y="1211696"/>
                      <a:pt x="3775576" y="1122542"/>
                      <a:pt x="3920452" y="923660"/>
                    </a:cubicBezTo>
                    <a:cubicBezTo>
                      <a:pt x="3944455" y="891084"/>
                      <a:pt x="4001033" y="819075"/>
                      <a:pt x="4007891" y="717062"/>
                    </a:cubicBezTo>
                    <a:cubicBezTo>
                      <a:pt x="4009605" y="690488"/>
                      <a:pt x="4017321" y="580760"/>
                      <a:pt x="3936739" y="499321"/>
                    </a:cubicBezTo>
                    <a:cubicBezTo>
                      <a:pt x="3929024" y="491606"/>
                      <a:pt x="3847585" y="412739"/>
                      <a:pt x="3751573" y="429026"/>
                    </a:cubicBezTo>
                    <a:cubicBezTo>
                      <a:pt x="3658133" y="445314"/>
                      <a:pt x="3604984" y="543041"/>
                      <a:pt x="3571551" y="607334"/>
                    </a:cubicBezTo>
                    <a:cubicBezTo>
                      <a:pt x="3369240" y="997383"/>
                      <a:pt x="3298945" y="1251129"/>
                      <a:pt x="3298945" y="1251129"/>
                    </a:cubicBezTo>
                    <a:cubicBezTo>
                      <a:pt x="3239795" y="1462870"/>
                      <a:pt x="3178930" y="1674611"/>
                      <a:pt x="3119780" y="1885494"/>
                    </a:cubicBezTo>
                    <a:cubicBezTo>
                      <a:pt x="3077775" y="2032941"/>
                      <a:pt x="3046914" y="2138383"/>
                      <a:pt x="2974905" y="2152099"/>
                    </a:cubicBezTo>
                    <a:cubicBezTo>
                      <a:pt x="2908897" y="2164958"/>
                      <a:pt x="2826601" y="2097235"/>
                      <a:pt x="2800026" y="2020083"/>
                    </a:cubicBezTo>
                    <a:cubicBezTo>
                      <a:pt x="2771737" y="1937786"/>
                      <a:pt x="2812885" y="1859777"/>
                      <a:pt x="2844603" y="1788625"/>
                    </a:cubicBezTo>
                    <a:cubicBezTo>
                      <a:pt x="2914040" y="1630034"/>
                      <a:pt x="2920041" y="1451726"/>
                      <a:pt x="2962046" y="1283705"/>
                    </a:cubicBezTo>
                    <a:cubicBezTo>
                      <a:pt x="2962046" y="1283705"/>
                      <a:pt x="3029769" y="1013671"/>
                      <a:pt x="3105207" y="704204"/>
                    </a:cubicBezTo>
                    <a:cubicBezTo>
                      <a:pt x="3187503" y="369876"/>
                      <a:pt x="3209791" y="271292"/>
                      <a:pt x="3152356" y="164993"/>
                    </a:cubicBezTo>
                    <a:cubicBezTo>
                      <a:pt x="3104350" y="74982"/>
                      <a:pt x="3002337" y="-15029"/>
                      <a:pt x="2913183" y="2116"/>
                    </a:cubicBezTo>
                    <a:cubicBezTo>
                      <a:pt x="2847175" y="14975"/>
                      <a:pt x="2805169" y="83555"/>
                      <a:pt x="2748591" y="222429"/>
                    </a:cubicBezTo>
                    <a:cubicBezTo>
                      <a:pt x="2634577" y="502750"/>
                      <a:pt x="2627718" y="662198"/>
                      <a:pt x="2549709" y="960521"/>
                    </a:cubicBezTo>
                    <a:cubicBezTo>
                      <a:pt x="2487987" y="1197122"/>
                      <a:pt x="2474271" y="1167976"/>
                      <a:pt x="2414263" y="1411435"/>
                    </a:cubicBezTo>
                    <a:cubicBezTo>
                      <a:pt x="2376544" y="1562311"/>
                      <a:pt x="2308822" y="1707186"/>
                      <a:pt x="2291677" y="1862348"/>
                    </a:cubicBezTo>
                    <a:cubicBezTo>
                      <a:pt x="2284818" y="1924070"/>
                      <a:pt x="2280532" y="1998651"/>
                      <a:pt x="2235098" y="2020083"/>
                    </a:cubicBezTo>
                    <a:cubicBezTo>
                      <a:pt x="2187949" y="2042371"/>
                      <a:pt x="2113368" y="2002080"/>
                      <a:pt x="2073078" y="1949788"/>
                    </a:cubicBezTo>
                    <a:cubicBezTo>
                      <a:pt x="2037931" y="1903496"/>
                      <a:pt x="2023357" y="1839203"/>
                      <a:pt x="2052504" y="1651465"/>
                    </a:cubicBezTo>
                    <a:cubicBezTo>
                      <a:pt x="2073935" y="1512590"/>
                      <a:pt x="2100510" y="1432866"/>
                      <a:pt x="2121084" y="1349713"/>
                    </a:cubicBezTo>
                    <a:cubicBezTo>
                      <a:pt x="2198236" y="1043675"/>
                      <a:pt x="2121941" y="1039388"/>
                      <a:pt x="2194807" y="707633"/>
                    </a:cubicBezTo>
                    <a:cubicBezTo>
                      <a:pt x="2219667" y="593618"/>
                      <a:pt x="2247957" y="506179"/>
                      <a:pt x="2213667" y="395594"/>
                    </a:cubicBezTo>
                    <a:cubicBezTo>
                      <a:pt x="2203380" y="361304"/>
                      <a:pt x="2176805" y="279865"/>
                      <a:pt x="2097081" y="222429"/>
                    </a:cubicBezTo>
                    <a:cubicBezTo>
                      <a:pt x="2078221" y="208713"/>
                      <a:pt x="2000212" y="152992"/>
                      <a:pt x="1933346" y="168422"/>
                    </a:cubicBezTo>
                    <a:cubicBezTo>
                      <a:pt x="1845049" y="188996"/>
                      <a:pt x="1803044" y="327871"/>
                      <a:pt x="1744751" y="645911"/>
                    </a:cubicBezTo>
                    <a:cubicBezTo>
                      <a:pt x="1666741" y="1072821"/>
                      <a:pt x="1635023" y="1394290"/>
                      <a:pt x="1635023" y="1394290"/>
                    </a:cubicBezTo>
                    <a:cubicBezTo>
                      <a:pt x="1606734" y="1686612"/>
                      <a:pt x="1608448" y="1761193"/>
                      <a:pt x="1574158" y="1972076"/>
                    </a:cubicBezTo>
                    <a:cubicBezTo>
                      <a:pt x="1563871" y="2033798"/>
                      <a:pt x="1524438" y="2261827"/>
                      <a:pt x="1386421" y="2501857"/>
                    </a:cubicBezTo>
                    <a:cubicBezTo>
                      <a:pt x="1328985" y="2601298"/>
                      <a:pt x="1276692" y="2664734"/>
                      <a:pt x="1202112" y="2677593"/>
                    </a:cubicBezTo>
                    <a:cubicBezTo>
                      <a:pt x="1124959" y="2691309"/>
                      <a:pt x="1058094" y="2645875"/>
                      <a:pt x="1004087" y="2609013"/>
                    </a:cubicBezTo>
                    <a:cubicBezTo>
                      <a:pt x="934650" y="2561864"/>
                      <a:pt x="858354" y="2488998"/>
                      <a:pt x="782916" y="2345838"/>
                    </a:cubicBezTo>
                    <a:cubicBezTo>
                      <a:pt x="688619" y="2167529"/>
                      <a:pt x="728910" y="2135811"/>
                      <a:pt x="645756" y="1961789"/>
                    </a:cubicBezTo>
                    <a:cubicBezTo>
                      <a:pt x="598608" y="1864063"/>
                      <a:pt x="527456" y="1720045"/>
                      <a:pt x="374865" y="1631748"/>
                    </a:cubicBezTo>
                    <a:cubicBezTo>
                      <a:pt x="333717" y="1607745"/>
                      <a:pt x="175126" y="1516019"/>
                      <a:pt x="73971" y="1585457"/>
                    </a:cubicBezTo>
                    <a:cubicBezTo>
                      <a:pt x="6248" y="1631748"/>
                      <a:pt x="247" y="1723474"/>
                      <a:pt x="247" y="1732046"/>
                    </a:cubicBezTo>
                    <a:cubicBezTo>
                      <a:pt x="-4896" y="1834916"/>
                      <a:pt x="71399" y="1906925"/>
                      <a:pt x="121977" y="1972076"/>
                    </a:cubicBezTo>
                    <a:cubicBezTo>
                      <a:pt x="228276" y="2107522"/>
                      <a:pt x="186270" y="2164100"/>
                      <a:pt x="296856" y="2530146"/>
                    </a:cubicBezTo>
                    <a:cubicBezTo>
                      <a:pt x="392010" y="2843900"/>
                      <a:pt x="422014" y="2801037"/>
                      <a:pt x="500024" y="3075357"/>
                    </a:cubicBezTo>
                    <a:cubicBezTo>
                      <a:pt x="558317" y="3278525"/>
                      <a:pt x="531742" y="3269096"/>
                      <a:pt x="618324" y="3633427"/>
                    </a:cubicBezTo>
                    <a:cubicBezTo>
                      <a:pt x="640613" y="3728582"/>
                      <a:pt x="694620" y="3949752"/>
                      <a:pt x="795775" y="4152063"/>
                    </a:cubicBezTo>
                    <a:cubicBezTo>
                      <a:pt x="854068" y="4268649"/>
                      <a:pt x="912361" y="4382663"/>
                      <a:pt x="998943" y="4408381"/>
                    </a:cubicBezTo>
                    <a:cubicBezTo>
                      <a:pt x="1010945" y="4411810"/>
                      <a:pt x="1046949" y="4420383"/>
                      <a:pt x="1058094" y="4447815"/>
                    </a:cubicBezTo>
                    <a:cubicBezTo>
                      <a:pt x="1073524" y="4484676"/>
                      <a:pt x="1034091" y="4532682"/>
                      <a:pt x="1024661" y="4544684"/>
                    </a:cubicBezTo>
                    <a:cubicBezTo>
                      <a:pt x="975798" y="4607263"/>
                      <a:pt x="1005801" y="4637267"/>
                      <a:pt x="758913" y="5253630"/>
                    </a:cubicBezTo>
                    <a:cubicBezTo>
                      <a:pt x="506025" y="5887137"/>
                      <a:pt x="464877" y="5882851"/>
                      <a:pt x="488880" y="5971148"/>
                    </a:cubicBezTo>
                    <a:close/>
                  </a:path>
                </a:pathLst>
              </a:custGeom>
              <a:gradFill flip="none" rotWithShape="1">
                <a:gsLst>
                  <a:gs pos="67000">
                    <a:schemeClr val="bg1">
                      <a:alpha val="38000"/>
                    </a:schemeClr>
                  </a:gs>
                  <a:gs pos="88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椭圆 145">
                <a:extLst>
                  <a:ext uri="{FF2B5EF4-FFF2-40B4-BE49-F238E27FC236}">
                    <a16:creationId xmlns:a16="http://schemas.microsoft.com/office/drawing/2014/main" xmlns="" id="{858F1E22-162E-4F27-8A0A-0938A42D0D3F}"/>
                  </a:ext>
                </a:extLst>
              </p:cNvPr>
              <p:cNvSpPr/>
              <p:nvPr/>
            </p:nvSpPr>
            <p:spPr>
              <a:xfrm>
                <a:off x="3638233" y="5165965"/>
                <a:ext cx="896553" cy="896553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50000">
                    <a:schemeClr val="accent2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xmlns="" id="{F3AD146E-6E38-4FD9-8290-C2FD613C44DC}"/>
                </a:ext>
              </a:extLst>
            </p:cNvPr>
            <p:cNvSpPr/>
            <p:nvPr/>
          </p:nvSpPr>
          <p:spPr>
            <a:xfrm rot="18527836">
              <a:off x="10408495" y="2764630"/>
              <a:ext cx="721542" cy="721542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85000"/>
                  </a:schemeClr>
                </a:gs>
                <a:gs pos="50000">
                  <a:schemeClr val="accent1">
                    <a:alpha val="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C8F442E6-4961-48B5-9F72-FBB409706A53}"/>
              </a:ext>
            </a:extLst>
          </p:cNvPr>
          <p:cNvGrpSpPr/>
          <p:nvPr/>
        </p:nvGrpSpPr>
        <p:grpSpPr>
          <a:xfrm>
            <a:off x="9668016" y="1589687"/>
            <a:ext cx="743232" cy="743232"/>
            <a:chOff x="9668016" y="1589687"/>
            <a:chExt cx="743232" cy="743232"/>
          </a:xfrm>
        </p:grpSpPr>
        <p:grpSp>
          <p:nvGrpSpPr>
            <p:cNvPr id="132" name="组合 131">
              <a:extLst>
                <a:ext uri="{FF2B5EF4-FFF2-40B4-BE49-F238E27FC236}">
                  <a16:creationId xmlns:a16="http://schemas.microsoft.com/office/drawing/2014/main" xmlns="" id="{1A6E1006-EE43-47E3-9630-7DA26B6675C6}"/>
                </a:ext>
              </a:extLst>
            </p:cNvPr>
            <p:cNvGrpSpPr/>
            <p:nvPr/>
          </p:nvGrpSpPr>
          <p:grpSpPr>
            <a:xfrm rot="17603682">
              <a:off x="9668016" y="1589687"/>
              <a:ext cx="743232" cy="743232"/>
              <a:chOff x="1331052" y="4570866"/>
              <a:chExt cx="646492" cy="646492"/>
            </a:xfrm>
          </p:grpSpPr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xmlns="" id="{B87AB0E4-EAD6-47ED-AC21-745D402576C2}"/>
                  </a:ext>
                </a:extLst>
              </p:cNvPr>
              <p:cNvSpPr/>
              <p:nvPr/>
            </p:nvSpPr>
            <p:spPr>
              <a:xfrm>
                <a:off x="1438274" y="4718860"/>
                <a:ext cx="397441" cy="350503"/>
              </a:xfrm>
              <a:custGeom>
                <a:avLst/>
                <a:gdLst>
                  <a:gd name="connsiteX0" fmla="*/ 1291387 w 4344938"/>
                  <a:gd name="connsiteY0" fmla="*/ 1637257 h 3831802"/>
                  <a:gd name="connsiteX1" fmla="*/ 1398543 w 4344938"/>
                  <a:gd name="connsiteY1" fmla="*/ 1331219 h 3831802"/>
                  <a:gd name="connsiteX2" fmla="*/ 1730299 w 4344938"/>
                  <a:gd name="connsiteY2" fmla="*/ 1021752 h 3831802"/>
                  <a:gd name="connsiteX3" fmla="*/ 2052625 w 4344938"/>
                  <a:gd name="connsiteY3" fmla="*/ 801438 h 3831802"/>
                  <a:gd name="connsiteX4" fmla="*/ 2211216 w 4344938"/>
                  <a:gd name="connsiteY4" fmla="*/ 535691 h 3831802"/>
                  <a:gd name="connsiteX5" fmla="*/ 2219788 w 4344938"/>
                  <a:gd name="connsiteY5" fmla="*/ 210793 h 3831802"/>
                  <a:gd name="connsiteX6" fmla="*/ 2338089 w 4344938"/>
                  <a:gd name="connsiteY6" fmla="*/ 23913 h 3831802"/>
                  <a:gd name="connsiteX7" fmla="*/ 2548115 w 4344938"/>
                  <a:gd name="connsiteY7" fmla="*/ 19626 h 3831802"/>
                  <a:gd name="connsiteX8" fmla="*/ 2819863 w 4344938"/>
                  <a:gd name="connsiteY8" fmla="*/ 222795 h 3831802"/>
                  <a:gd name="connsiteX9" fmla="*/ 2837866 w 4344938"/>
                  <a:gd name="connsiteY9" fmla="*/ 703712 h 3831802"/>
                  <a:gd name="connsiteX10" fmla="*/ 2716993 w 4344938"/>
                  <a:gd name="connsiteY10" fmla="*/ 974603 h 3831802"/>
                  <a:gd name="connsiteX11" fmla="*/ 3001600 w 4344938"/>
                  <a:gd name="connsiteY11" fmla="*/ 798009 h 3831802"/>
                  <a:gd name="connsiteX12" fmla="*/ 3406222 w 4344938"/>
                  <a:gd name="connsiteY12" fmla="*/ 549407 h 3831802"/>
                  <a:gd name="connsiteX13" fmla="*/ 3839134 w 4344938"/>
                  <a:gd name="connsiteY13" fmla="*/ 245083 h 3831802"/>
                  <a:gd name="connsiteX14" fmla="*/ 4166603 w 4344938"/>
                  <a:gd name="connsiteY14" fmla="*/ 152500 h 3831802"/>
                  <a:gd name="connsiteX15" fmla="*/ 4314907 w 4344938"/>
                  <a:gd name="connsiteY15" fmla="*/ 245083 h 3831802"/>
                  <a:gd name="connsiteX16" fmla="*/ 4248899 w 4344938"/>
                  <a:gd name="connsiteY16" fmla="*/ 634275 h 3831802"/>
                  <a:gd name="connsiteX17" fmla="*/ 4005440 w 4344938"/>
                  <a:gd name="connsiteY17" fmla="*/ 908595 h 3831802"/>
                  <a:gd name="connsiteX18" fmla="*/ 3424225 w 4344938"/>
                  <a:gd name="connsiteY18" fmla="*/ 1308930 h 3831802"/>
                  <a:gd name="connsiteX19" fmla="*/ 3425939 w 4344938"/>
                  <a:gd name="connsiteY19" fmla="*/ 1316646 h 3831802"/>
                  <a:gd name="connsiteX20" fmla="*/ 3500520 w 4344938"/>
                  <a:gd name="connsiteY20" fmla="*/ 1264353 h 3831802"/>
                  <a:gd name="connsiteX21" fmla="*/ 3617106 w 4344938"/>
                  <a:gd name="connsiteY21" fmla="*/ 1267782 h 3831802"/>
                  <a:gd name="connsiteX22" fmla="*/ 3729406 w 4344938"/>
                  <a:gd name="connsiteY22" fmla="*/ 1490667 h 3831802"/>
                  <a:gd name="connsiteX23" fmla="*/ 3863137 w 4344938"/>
                  <a:gd name="connsiteY23" fmla="*/ 1612397 h 3831802"/>
                  <a:gd name="connsiteX24" fmla="*/ 3953148 w 4344938"/>
                  <a:gd name="connsiteY24" fmla="*/ 1830138 h 3831802"/>
                  <a:gd name="connsiteX25" fmla="*/ 3923144 w 4344938"/>
                  <a:gd name="connsiteY25" fmla="*/ 1944152 h 3831802"/>
                  <a:gd name="connsiteX26" fmla="*/ 4016584 w 4344938"/>
                  <a:gd name="connsiteY26" fmla="*/ 2089885 h 3831802"/>
                  <a:gd name="connsiteX27" fmla="*/ 3352216 w 4344938"/>
                  <a:gd name="connsiteY27" fmla="*/ 2845980 h 3831802"/>
                  <a:gd name="connsiteX28" fmla="*/ 2981884 w 4344938"/>
                  <a:gd name="connsiteY28" fmla="*/ 2959994 h 3831802"/>
                  <a:gd name="connsiteX29" fmla="*/ 2776144 w 4344938"/>
                  <a:gd name="connsiteY29" fmla="*/ 3008000 h 3831802"/>
                  <a:gd name="connsiteX30" fmla="*/ 2203501 w 4344938"/>
                  <a:gd name="connsiteY30" fmla="*/ 2981425 h 3831802"/>
                  <a:gd name="connsiteX31" fmla="*/ 2055196 w 4344938"/>
                  <a:gd name="connsiteY31" fmla="*/ 2885413 h 3831802"/>
                  <a:gd name="connsiteX32" fmla="*/ 1867459 w 4344938"/>
                  <a:gd name="connsiteY32" fmla="*/ 3040575 h 3831802"/>
                  <a:gd name="connsiteX33" fmla="*/ 1596568 w 4344938"/>
                  <a:gd name="connsiteY33" fmla="*/ 3235171 h 3831802"/>
                  <a:gd name="connsiteX34" fmla="*/ 1294816 w 4344938"/>
                  <a:gd name="connsiteY34" fmla="*/ 3440054 h 3831802"/>
                  <a:gd name="connsiteX35" fmla="*/ 1072788 w 4344938"/>
                  <a:gd name="connsiteY35" fmla="*/ 3654366 h 3831802"/>
                  <a:gd name="connsiteX36" fmla="*/ 878192 w 4344938"/>
                  <a:gd name="connsiteY36" fmla="*/ 3826674 h 3831802"/>
                  <a:gd name="connsiteX37" fmla="*/ 629590 w 4344938"/>
                  <a:gd name="connsiteY37" fmla="*/ 3746949 h 3831802"/>
                  <a:gd name="connsiteX38" fmla="*/ 187249 w 4344938"/>
                  <a:gd name="connsiteY38" fmla="*/ 3260889 h 3831802"/>
                  <a:gd name="connsiteX39" fmla="*/ 2083 w 4344938"/>
                  <a:gd name="connsiteY39" fmla="*/ 2696818 h 3831802"/>
                  <a:gd name="connsiteX40" fmla="*/ 60376 w 4344938"/>
                  <a:gd name="connsiteY40" fmla="*/ 2455931 h 3831802"/>
                  <a:gd name="connsiteX41" fmla="*/ 182962 w 4344938"/>
                  <a:gd name="connsiteY41" fmla="*/ 2416497 h 3831802"/>
                  <a:gd name="connsiteX42" fmla="*/ 380130 w 4344938"/>
                  <a:gd name="connsiteY42" fmla="*/ 2355633 h 3831802"/>
                  <a:gd name="connsiteX43" fmla="*/ 878192 w 4344938"/>
                  <a:gd name="connsiteY43" fmla="*/ 2137891 h 3831802"/>
                  <a:gd name="connsiteX44" fmla="*/ 1290529 w 4344938"/>
                  <a:gd name="connsiteY44" fmla="*/ 1807850 h 3831802"/>
                  <a:gd name="connsiteX45" fmla="*/ 1291387 w 4344938"/>
                  <a:gd name="connsiteY45" fmla="*/ 1637257 h 3831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4344938" h="3831802">
                    <a:moveTo>
                      <a:pt x="1291387" y="1637257"/>
                    </a:moveTo>
                    <a:cubicBezTo>
                      <a:pt x="1308532" y="1482952"/>
                      <a:pt x="1374540" y="1370652"/>
                      <a:pt x="1398543" y="1331219"/>
                    </a:cubicBezTo>
                    <a:cubicBezTo>
                      <a:pt x="1479124" y="1197488"/>
                      <a:pt x="1588852" y="1120335"/>
                      <a:pt x="1730299" y="1021752"/>
                    </a:cubicBezTo>
                    <a:cubicBezTo>
                      <a:pt x="1913750" y="893164"/>
                      <a:pt x="1955755" y="906023"/>
                      <a:pt x="2052625" y="801438"/>
                    </a:cubicBezTo>
                    <a:cubicBezTo>
                      <a:pt x="2110060" y="738859"/>
                      <a:pt x="2185498" y="658277"/>
                      <a:pt x="2211216" y="535691"/>
                    </a:cubicBezTo>
                    <a:cubicBezTo>
                      <a:pt x="2238648" y="401960"/>
                      <a:pt x="2179498" y="356526"/>
                      <a:pt x="2219788" y="210793"/>
                    </a:cubicBezTo>
                    <a:cubicBezTo>
                      <a:pt x="2235219" y="155929"/>
                      <a:pt x="2259222" y="67632"/>
                      <a:pt x="2338089" y="23913"/>
                    </a:cubicBezTo>
                    <a:cubicBezTo>
                      <a:pt x="2413527" y="-18093"/>
                      <a:pt x="2495823" y="5053"/>
                      <a:pt x="2548115" y="19626"/>
                    </a:cubicBezTo>
                    <a:cubicBezTo>
                      <a:pt x="2576404" y="27341"/>
                      <a:pt x="2730709" y="72776"/>
                      <a:pt x="2819863" y="222795"/>
                    </a:cubicBezTo>
                    <a:cubicBezTo>
                      <a:pt x="2931306" y="409675"/>
                      <a:pt x="2862726" y="626559"/>
                      <a:pt x="2837866" y="703712"/>
                    </a:cubicBezTo>
                    <a:cubicBezTo>
                      <a:pt x="2785573" y="867447"/>
                      <a:pt x="2695562" y="954886"/>
                      <a:pt x="2716993" y="974603"/>
                    </a:cubicBezTo>
                    <a:cubicBezTo>
                      <a:pt x="2737567" y="994320"/>
                      <a:pt x="2832722" y="912881"/>
                      <a:pt x="3001600" y="798009"/>
                    </a:cubicBezTo>
                    <a:cubicBezTo>
                      <a:pt x="3221914" y="647991"/>
                      <a:pt x="3216770" y="679709"/>
                      <a:pt x="3406222" y="549407"/>
                    </a:cubicBezTo>
                    <a:cubicBezTo>
                      <a:pt x="3597389" y="418247"/>
                      <a:pt x="3641109" y="359955"/>
                      <a:pt x="3839134" y="245083"/>
                    </a:cubicBezTo>
                    <a:cubicBezTo>
                      <a:pt x="3972007" y="167931"/>
                      <a:pt x="4064590" y="129354"/>
                      <a:pt x="4166603" y="152500"/>
                    </a:cubicBezTo>
                    <a:cubicBezTo>
                      <a:pt x="4188892" y="157643"/>
                      <a:pt x="4269473" y="176503"/>
                      <a:pt x="4314907" y="245083"/>
                    </a:cubicBezTo>
                    <a:cubicBezTo>
                      <a:pt x="4396346" y="370242"/>
                      <a:pt x="4290905" y="558837"/>
                      <a:pt x="4248899" y="634275"/>
                    </a:cubicBezTo>
                    <a:cubicBezTo>
                      <a:pt x="4208608" y="707141"/>
                      <a:pt x="4143457" y="796295"/>
                      <a:pt x="4005440" y="908595"/>
                    </a:cubicBezTo>
                    <a:cubicBezTo>
                      <a:pt x="3695973" y="1159769"/>
                      <a:pt x="3413938" y="1204346"/>
                      <a:pt x="3424225" y="1308930"/>
                    </a:cubicBezTo>
                    <a:cubicBezTo>
                      <a:pt x="3424225" y="1310645"/>
                      <a:pt x="3423367" y="1314931"/>
                      <a:pt x="3425939" y="1316646"/>
                    </a:cubicBezTo>
                    <a:cubicBezTo>
                      <a:pt x="3433654" y="1323504"/>
                      <a:pt x="3467944" y="1295214"/>
                      <a:pt x="3500520" y="1264353"/>
                    </a:cubicBezTo>
                    <a:cubicBezTo>
                      <a:pt x="3535667" y="1253209"/>
                      <a:pt x="3580244" y="1246351"/>
                      <a:pt x="3617106" y="1267782"/>
                    </a:cubicBezTo>
                    <a:cubicBezTo>
                      <a:pt x="3683114" y="1304644"/>
                      <a:pt x="3655682" y="1390369"/>
                      <a:pt x="3729406" y="1490667"/>
                    </a:cubicBezTo>
                    <a:cubicBezTo>
                      <a:pt x="3778269" y="1557533"/>
                      <a:pt x="3798843" y="1532672"/>
                      <a:pt x="3863137" y="1612397"/>
                    </a:cubicBezTo>
                    <a:cubicBezTo>
                      <a:pt x="3897427" y="1654402"/>
                      <a:pt x="3962578" y="1735841"/>
                      <a:pt x="3953148" y="1830138"/>
                    </a:cubicBezTo>
                    <a:cubicBezTo>
                      <a:pt x="3947147" y="1886717"/>
                      <a:pt x="3920572" y="1895289"/>
                      <a:pt x="3923144" y="1944152"/>
                    </a:cubicBezTo>
                    <a:cubicBezTo>
                      <a:pt x="3928288" y="2017876"/>
                      <a:pt x="3992582" y="2044451"/>
                      <a:pt x="4016584" y="2089885"/>
                    </a:cubicBezTo>
                    <a:cubicBezTo>
                      <a:pt x="4098880" y="2245047"/>
                      <a:pt x="3741407" y="2697675"/>
                      <a:pt x="3352216" y="2845980"/>
                    </a:cubicBezTo>
                    <a:cubicBezTo>
                      <a:pt x="3295637" y="2867411"/>
                      <a:pt x="3150762" y="2916274"/>
                      <a:pt x="2981884" y="2959994"/>
                    </a:cubicBezTo>
                    <a:cubicBezTo>
                      <a:pt x="2885014" y="2985711"/>
                      <a:pt x="2836151" y="2997713"/>
                      <a:pt x="2776144" y="3008000"/>
                    </a:cubicBezTo>
                    <a:cubicBezTo>
                      <a:pt x="2553259" y="3045719"/>
                      <a:pt x="2354377" y="3081723"/>
                      <a:pt x="2203501" y="2981425"/>
                    </a:cubicBezTo>
                    <a:cubicBezTo>
                      <a:pt x="2130634" y="2933419"/>
                      <a:pt x="2113489" y="2883699"/>
                      <a:pt x="2055196" y="2885413"/>
                    </a:cubicBezTo>
                    <a:cubicBezTo>
                      <a:pt x="1989188" y="2887128"/>
                      <a:pt x="1958327" y="2951421"/>
                      <a:pt x="1867459" y="3040575"/>
                    </a:cubicBezTo>
                    <a:cubicBezTo>
                      <a:pt x="1836598" y="3071436"/>
                      <a:pt x="1756016" y="3126300"/>
                      <a:pt x="1596568" y="3235171"/>
                    </a:cubicBezTo>
                    <a:cubicBezTo>
                      <a:pt x="1371968" y="3388619"/>
                      <a:pt x="1372825" y="3374903"/>
                      <a:pt x="1294816" y="3440054"/>
                    </a:cubicBezTo>
                    <a:cubicBezTo>
                      <a:pt x="1201375" y="3518921"/>
                      <a:pt x="1107935" y="3617505"/>
                      <a:pt x="1072788" y="3654366"/>
                    </a:cubicBezTo>
                    <a:cubicBezTo>
                      <a:pt x="961345" y="3771810"/>
                      <a:pt x="938200" y="3811243"/>
                      <a:pt x="878192" y="3826674"/>
                    </a:cubicBezTo>
                    <a:cubicBezTo>
                      <a:pt x="813041" y="3842961"/>
                      <a:pt x="741032" y="3821530"/>
                      <a:pt x="629590" y="3746949"/>
                    </a:cubicBezTo>
                    <a:cubicBezTo>
                      <a:pt x="525005" y="3676655"/>
                      <a:pt x="348412" y="3534351"/>
                      <a:pt x="187249" y="3260889"/>
                    </a:cubicBezTo>
                    <a:cubicBezTo>
                      <a:pt x="41516" y="3002856"/>
                      <a:pt x="9798" y="2803117"/>
                      <a:pt x="2083" y="2696818"/>
                    </a:cubicBezTo>
                    <a:cubicBezTo>
                      <a:pt x="-8204" y="2548514"/>
                      <a:pt x="20942" y="2485935"/>
                      <a:pt x="60376" y="2455931"/>
                    </a:cubicBezTo>
                    <a:cubicBezTo>
                      <a:pt x="85236" y="2436214"/>
                      <a:pt x="106667" y="2436214"/>
                      <a:pt x="182962" y="2416497"/>
                    </a:cubicBezTo>
                    <a:cubicBezTo>
                      <a:pt x="249828" y="2399352"/>
                      <a:pt x="314122" y="2375349"/>
                      <a:pt x="380130" y="2355633"/>
                    </a:cubicBezTo>
                    <a:cubicBezTo>
                      <a:pt x="585870" y="2292196"/>
                      <a:pt x="858475" y="2149035"/>
                      <a:pt x="878192" y="2137891"/>
                    </a:cubicBezTo>
                    <a:cubicBezTo>
                      <a:pt x="1253668" y="1938152"/>
                      <a:pt x="1282814" y="1842997"/>
                      <a:pt x="1290529" y="1807850"/>
                    </a:cubicBezTo>
                    <a:cubicBezTo>
                      <a:pt x="1301674" y="1747842"/>
                      <a:pt x="1280242" y="1738412"/>
                      <a:pt x="1291387" y="1637257"/>
                    </a:cubicBezTo>
                    <a:close/>
                  </a:path>
                </a:pathLst>
              </a:custGeom>
              <a:gradFill flip="none" rotWithShape="1">
                <a:gsLst>
                  <a:gs pos="46000">
                    <a:schemeClr val="bg1">
                      <a:alpha val="40000"/>
                    </a:schemeClr>
                  </a:gs>
                  <a:gs pos="91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椭圆 134">
                <a:extLst>
                  <a:ext uri="{FF2B5EF4-FFF2-40B4-BE49-F238E27FC236}">
                    <a16:creationId xmlns:a16="http://schemas.microsoft.com/office/drawing/2014/main" xmlns="" id="{C22CC7F6-9867-4FC6-8A9C-D6B73A823CDE}"/>
                  </a:ext>
                </a:extLst>
              </p:cNvPr>
              <p:cNvSpPr/>
              <p:nvPr/>
            </p:nvSpPr>
            <p:spPr>
              <a:xfrm>
                <a:off x="1331052" y="4570866"/>
                <a:ext cx="646492" cy="64649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50000">
                    <a:schemeClr val="accent2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xmlns="" id="{A665724C-3650-42F4-86E9-55282D03E147}"/>
                </a:ext>
              </a:extLst>
            </p:cNvPr>
            <p:cNvSpPr/>
            <p:nvPr/>
          </p:nvSpPr>
          <p:spPr>
            <a:xfrm rot="20009848">
              <a:off x="9668016" y="1589687"/>
              <a:ext cx="743232" cy="743232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85000"/>
                  </a:schemeClr>
                </a:gs>
                <a:gs pos="50000">
                  <a:schemeClr val="accent1">
                    <a:alpha val="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BAC23420-EC4D-4B1E-A34C-2F49D2A4B16B}"/>
              </a:ext>
            </a:extLst>
          </p:cNvPr>
          <p:cNvGrpSpPr/>
          <p:nvPr/>
        </p:nvGrpSpPr>
        <p:grpSpPr>
          <a:xfrm>
            <a:off x="3190814" y="1603258"/>
            <a:ext cx="425067" cy="425067"/>
            <a:chOff x="3190814" y="1603258"/>
            <a:chExt cx="425067" cy="425067"/>
          </a:xfrm>
        </p:grpSpPr>
        <p:grpSp>
          <p:nvGrpSpPr>
            <p:cNvPr id="127" name="组合 126">
              <a:extLst>
                <a:ext uri="{FF2B5EF4-FFF2-40B4-BE49-F238E27FC236}">
                  <a16:creationId xmlns:a16="http://schemas.microsoft.com/office/drawing/2014/main" xmlns="" id="{97784091-6850-47BB-AB9D-79C3C7B29342}"/>
                </a:ext>
              </a:extLst>
            </p:cNvPr>
            <p:cNvGrpSpPr/>
            <p:nvPr/>
          </p:nvGrpSpPr>
          <p:grpSpPr>
            <a:xfrm rot="5967331">
              <a:off x="3190814" y="1603258"/>
              <a:ext cx="425067" cy="425067"/>
              <a:chOff x="3638233" y="5165965"/>
              <a:chExt cx="896553" cy="896553"/>
            </a:xfrm>
          </p:grpSpPr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xmlns="" id="{021B464B-F309-48A0-AF7A-C95A4BB2B693}"/>
                  </a:ext>
                </a:extLst>
              </p:cNvPr>
              <p:cNvSpPr/>
              <p:nvPr/>
            </p:nvSpPr>
            <p:spPr>
              <a:xfrm>
                <a:off x="3638233" y="5165965"/>
                <a:ext cx="896553" cy="896553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50000">
                    <a:schemeClr val="accent2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xmlns="" id="{E94C03E6-A6B1-4F4B-8F2B-2A03D2646198}"/>
                  </a:ext>
                </a:extLst>
              </p:cNvPr>
              <p:cNvSpPr/>
              <p:nvPr/>
            </p:nvSpPr>
            <p:spPr>
              <a:xfrm rot="16167936">
                <a:off x="3864960" y="5332488"/>
                <a:ext cx="408131" cy="590792"/>
              </a:xfrm>
              <a:custGeom>
                <a:avLst/>
                <a:gdLst>
                  <a:gd name="connsiteX0" fmla="*/ 488880 w 4538556"/>
                  <a:gd name="connsiteY0" fmla="*/ 5971148 h 6569826"/>
                  <a:gd name="connsiteX1" fmla="*/ 1298124 w 4538556"/>
                  <a:gd name="connsiteY1" fmla="*/ 6439206 h 6569826"/>
                  <a:gd name="connsiteX2" fmla="*/ 2319966 w 4538556"/>
                  <a:gd name="connsiteY2" fmla="*/ 6464066 h 6569826"/>
                  <a:gd name="connsiteX3" fmla="*/ 2337968 w 4538556"/>
                  <a:gd name="connsiteY3" fmla="*/ 6379199 h 6569826"/>
                  <a:gd name="connsiteX4" fmla="*/ 2455411 w 4538556"/>
                  <a:gd name="connsiteY4" fmla="*/ 5831416 h 6569826"/>
                  <a:gd name="connsiteX5" fmla="*/ 2607145 w 4538556"/>
                  <a:gd name="connsiteY5" fmla="*/ 5121613 h 6569826"/>
                  <a:gd name="connsiteX6" fmla="*/ 2675725 w 4538556"/>
                  <a:gd name="connsiteY6" fmla="*/ 4787286 h 6569826"/>
                  <a:gd name="connsiteX7" fmla="*/ 2792311 w 4538556"/>
                  <a:gd name="connsiteY7" fmla="*/ 4773570 h 6569826"/>
                  <a:gd name="connsiteX8" fmla="*/ 3385527 w 4538556"/>
                  <a:gd name="connsiteY8" fmla="*/ 4389521 h 6569826"/>
                  <a:gd name="connsiteX9" fmla="*/ 3874160 w 4538556"/>
                  <a:gd name="connsiteY9" fmla="*/ 3132793 h 6569826"/>
                  <a:gd name="connsiteX10" fmla="*/ 3968457 w 4538556"/>
                  <a:gd name="connsiteY10" fmla="*/ 2723885 h 6569826"/>
                  <a:gd name="connsiteX11" fmla="*/ 4292498 w 4538556"/>
                  <a:gd name="connsiteY11" fmla="*/ 2115237 h 6569826"/>
                  <a:gd name="connsiteX12" fmla="*/ 4532528 w 4538556"/>
                  <a:gd name="connsiteY12" fmla="*/ 1384860 h 6569826"/>
                  <a:gd name="connsiteX13" fmla="*/ 4508525 w 4538556"/>
                  <a:gd name="connsiteY13" fmla="*/ 1235699 h 6569826"/>
                  <a:gd name="connsiteX14" fmla="*/ 4278782 w 4538556"/>
                  <a:gd name="connsiteY14" fmla="*/ 1261416 h 6569826"/>
                  <a:gd name="connsiteX15" fmla="*/ 4024179 w 4538556"/>
                  <a:gd name="connsiteY15" fmla="*/ 1614603 h 6569826"/>
                  <a:gd name="connsiteX16" fmla="*/ 3741286 w 4538556"/>
                  <a:gd name="connsiteY16" fmla="*/ 2316691 h 6569826"/>
                  <a:gd name="connsiteX17" fmla="*/ 3538118 w 4538556"/>
                  <a:gd name="connsiteY17" fmla="*/ 2510429 h 6569826"/>
                  <a:gd name="connsiteX18" fmla="*/ 3472967 w 4538556"/>
                  <a:gd name="connsiteY18" fmla="*/ 2373269 h 6569826"/>
                  <a:gd name="connsiteX19" fmla="*/ 3538975 w 4538556"/>
                  <a:gd name="connsiteY19" fmla="*/ 2118666 h 6569826"/>
                  <a:gd name="connsiteX20" fmla="*/ 3714712 w 4538556"/>
                  <a:gd name="connsiteY20" fmla="*/ 1654894 h 6569826"/>
                  <a:gd name="connsiteX21" fmla="*/ 3920452 w 4538556"/>
                  <a:gd name="connsiteY21" fmla="*/ 923660 h 6569826"/>
                  <a:gd name="connsiteX22" fmla="*/ 4007891 w 4538556"/>
                  <a:gd name="connsiteY22" fmla="*/ 717062 h 6569826"/>
                  <a:gd name="connsiteX23" fmla="*/ 3936739 w 4538556"/>
                  <a:gd name="connsiteY23" fmla="*/ 499321 h 6569826"/>
                  <a:gd name="connsiteX24" fmla="*/ 3751573 w 4538556"/>
                  <a:gd name="connsiteY24" fmla="*/ 429026 h 6569826"/>
                  <a:gd name="connsiteX25" fmla="*/ 3571551 w 4538556"/>
                  <a:gd name="connsiteY25" fmla="*/ 607334 h 6569826"/>
                  <a:gd name="connsiteX26" fmla="*/ 3298945 w 4538556"/>
                  <a:gd name="connsiteY26" fmla="*/ 1251129 h 6569826"/>
                  <a:gd name="connsiteX27" fmla="*/ 3119780 w 4538556"/>
                  <a:gd name="connsiteY27" fmla="*/ 1885494 h 6569826"/>
                  <a:gd name="connsiteX28" fmla="*/ 2974905 w 4538556"/>
                  <a:gd name="connsiteY28" fmla="*/ 2152099 h 6569826"/>
                  <a:gd name="connsiteX29" fmla="*/ 2800026 w 4538556"/>
                  <a:gd name="connsiteY29" fmla="*/ 2020083 h 6569826"/>
                  <a:gd name="connsiteX30" fmla="*/ 2844603 w 4538556"/>
                  <a:gd name="connsiteY30" fmla="*/ 1788625 h 6569826"/>
                  <a:gd name="connsiteX31" fmla="*/ 2962046 w 4538556"/>
                  <a:gd name="connsiteY31" fmla="*/ 1283705 h 6569826"/>
                  <a:gd name="connsiteX32" fmla="*/ 3105207 w 4538556"/>
                  <a:gd name="connsiteY32" fmla="*/ 704204 h 6569826"/>
                  <a:gd name="connsiteX33" fmla="*/ 3152356 w 4538556"/>
                  <a:gd name="connsiteY33" fmla="*/ 164993 h 6569826"/>
                  <a:gd name="connsiteX34" fmla="*/ 2913183 w 4538556"/>
                  <a:gd name="connsiteY34" fmla="*/ 2116 h 6569826"/>
                  <a:gd name="connsiteX35" fmla="*/ 2748591 w 4538556"/>
                  <a:gd name="connsiteY35" fmla="*/ 222429 h 6569826"/>
                  <a:gd name="connsiteX36" fmla="*/ 2549709 w 4538556"/>
                  <a:gd name="connsiteY36" fmla="*/ 960521 h 6569826"/>
                  <a:gd name="connsiteX37" fmla="*/ 2414263 w 4538556"/>
                  <a:gd name="connsiteY37" fmla="*/ 1411435 h 6569826"/>
                  <a:gd name="connsiteX38" fmla="*/ 2291677 w 4538556"/>
                  <a:gd name="connsiteY38" fmla="*/ 1862348 h 6569826"/>
                  <a:gd name="connsiteX39" fmla="*/ 2235098 w 4538556"/>
                  <a:gd name="connsiteY39" fmla="*/ 2020083 h 6569826"/>
                  <a:gd name="connsiteX40" fmla="*/ 2073078 w 4538556"/>
                  <a:gd name="connsiteY40" fmla="*/ 1949788 h 6569826"/>
                  <a:gd name="connsiteX41" fmla="*/ 2052504 w 4538556"/>
                  <a:gd name="connsiteY41" fmla="*/ 1651465 h 6569826"/>
                  <a:gd name="connsiteX42" fmla="*/ 2121084 w 4538556"/>
                  <a:gd name="connsiteY42" fmla="*/ 1349713 h 6569826"/>
                  <a:gd name="connsiteX43" fmla="*/ 2194807 w 4538556"/>
                  <a:gd name="connsiteY43" fmla="*/ 707633 h 6569826"/>
                  <a:gd name="connsiteX44" fmla="*/ 2213667 w 4538556"/>
                  <a:gd name="connsiteY44" fmla="*/ 395594 h 6569826"/>
                  <a:gd name="connsiteX45" fmla="*/ 2097081 w 4538556"/>
                  <a:gd name="connsiteY45" fmla="*/ 222429 h 6569826"/>
                  <a:gd name="connsiteX46" fmla="*/ 1933346 w 4538556"/>
                  <a:gd name="connsiteY46" fmla="*/ 168422 h 6569826"/>
                  <a:gd name="connsiteX47" fmla="*/ 1744751 w 4538556"/>
                  <a:gd name="connsiteY47" fmla="*/ 645911 h 6569826"/>
                  <a:gd name="connsiteX48" fmla="*/ 1635023 w 4538556"/>
                  <a:gd name="connsiteY48" fmla="*/ 1394290 h 6569826"/>
                  <a:gd name="connsiteX49" fmla="*/ 1574158 w 4538556"/>
                  <a:gd name="connsiteY49" fmla="*/ 1972076 h 6569826"/>
                  <a:gd name="connsiteX50" fmla="*/ 1386421 w 4538556"/>
                  <a:gd name="connsiteY50" fmla="*/ 2501857 h 6569826"/>
                  <a:gd name="connsiteX51" fmla="*/ 1202112 w 4538556"/>
                  <a:gd name="connsiteY51" fmla="*/ 2677593 h 6569826"/>
                  <a:gd name="connsiteX52" fmla="*/ 1004087 w 4538556"/>
                  <a:gd name="connsiteY52" fmla="*/ 2609013 h 6569826"/>
                  <a:gd name="connsiteX53" fmla="*/ 782916 w 4538556"/>
                  <a:gd name="connsiteY53" fmla="*/ 2345838 h 6569826"/>
                  <a:gd name="connsiteX54" fmla="*/ 645756 w 4538556"/>
                  <a:gd name="connsiteY54" fmla="*/ 1961789 h 6569826"/>
                  <a:gd name="connsiteX55" fmla="*/ 374865 w 4538556"/>
                  <a:gd name="connsiteY55" fmla="*/ 1631748 h 6569826"/>
                  <a:gd name="connsiteX56" fmla="*/ 73971 w 4538556"/>
                  <a:gd name="connsiteY56" fmla="*/ 1585457 h 6569826"/>
                  <a:gd name="connsiteX57" fmla="*/ 247 w 4538556"/>
                  <a:gd name="connsiteY57" fmla="*/ 1732046 h 6569826"/>
                  <a:gd name="connsiteX58" fmla="*/ 121977 w 4538556"/>
                  <a:gd name="connsiteY58" fmla="*/ 1972076 h 6569826"/>
                  <a:gd name="connsiteX59" fmla="*/ 296856 w 4538556"/>
                  <a:gd name="connsiteY59" fmla="*/ 2530146 h 6569826"/>
                  <a:gd name="connsiteX60" fmla="*/ 500024 w 4538556"/>
                  <a:gd name="connsiteY60" fmla="*/ 3075357 h 6569826"/>
                  <a:gd name="connsiteX61" fmla="*/ 618324 w 4538556"/>
                  <a:gd name="connsiteY61" fmla="*/ 3633427 h 6569826"/>
                  <a:gd name="connsiteX62" fmla="*/ 795775 w 4538556"/>
                  <a:gd name="connsiteY62" fmla="*/ 4152063 h 6569826"/>
                  <a:gd name="connsiteX63" fmla="*/ 998943 w 4538556"/>
                  <a:gd name="connsiteY63" fmla="*/ 4408381 h 6569826"/>
                  <a:gd name="connsiteX64" fmla="*/ 1058094 w 4538556"/>
                  <a:gd name="connsiteY64" fmla="*/ 4447815 h 6569826"/>
                  <a:gd name="connsiteX65" fmla="*/ 1024661 w 4538556"/>
                  <a:gd name="connsiteY65" fmla="*/ 4544684 h 6569826"/>
                  <a:gd name="connsiteX66" fmla="*/ 758913 w 4538556"/>
                  <a:gd name="connsiteY66" fmla="*/ 5253630 h 6569826"/>
                  <a:gd name="connsiteX67" fmla="*/ 488880 w 4538556"/>
                  <a:gd name="connsiteY67" fmla="*/ 5971148 h 6569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4538556" h="6569826">
                    <a:moveTo>
                      <a:pt x="488880" y="5971148"/>
                    </a:moveTo>
                    <a:cubicBezTo>
                      <a:pt x="554888" y="6216321"/>
                      <a:pt x="892644" y="6317477"/>
                      <a:pt x="1298124" y="6439206"/>
                    </a:cubicBezTo>
                    <a:cubicBezTo>
                      <a:pt x="1404423" y="6470925"/>
                      <a:pt x="2189664" y="6700668"/>
                      <a:pt x="2319966" y="6464066"/>
                    </a:cubicBezTo>
                    <a:cubicBezTo>
                      <a:pt x="2331967" y="6441778"/>
                      <a:pt x="2332825" y="6426348"/>
                      <a:pt x="2337968" y="6379199"/>
                    </a:cubicBezTo>
                    <a:cubicBezTo>
                      <a:pt x="2337968" y="6377484"/>
                      <a:pt x="2377402" y="6195747"/>
                      <a:pt x="2455411" y="5831416"/>
                    </a:cubicBezTo>
                    <a:cubicBezTo>
                      <a:pt x="2607145" y="5122470"/>
                      <a:pt x="2607145" y="5132757"/>
                      <a:pt x="2607145" y="5121613"/>
                    </a:cubicBezTo>
                    <a:cubicBezTo>
                      <a:pt x="2606287" y="4995597"/>
                      <a:pt x="2589142" y="4841292"/>
                      <a:pt x="2675725" y="4787286"/>
                    </a:cubicBezTo>
                    <a:cubicBezTo>
                      <a:pt x="2719444" y="4759853"/>
                      <a:pt x="2770022" y="4770141"/>
                      <a:pt x="2792311" y="4773570"/>
                    </a:cubicBezTo>
                    <a:cubicBezTo>
                      <a:pt x="3028912" y="4807002"/>
                      <a:pt x="3318662" y="4467531"/>
                      <a:pt x="3385527" y="4389521"/>
                    </a:cubicBezTo>
                    <a:cubicBezTo>
                      <a:pt x="3706996" y="4013189"/>
                      <a:pt x="3797865" y="3535700"/>
                      <a:pt x="3874160" y="3132793"/>
                    </a:cubicBezTo>
                    <a:cubicBezTo>
                      <a:pt x="3903307" y="2979345"/>
                      <a:pt x="3912736" y="2884190"/>
                      <a:pt x="3968457" y="2723885"/>
                    </a:cubicBezTo>
                    <a:cubicBezTo>
                      <a:pt x="4042181" y="2512144"/>
                      <a:pt x="4092759" y="2486427"/>
                      <a:pt x="4292498" y="2115237"/>
                    </a:cubicBezTo>
                    <a:cubicBezTo>
                      <a:pt x="4292498" y="2115237"/>
                      <a:pt x="4463948" y="1796340"/>
                      <a:pt x="4532528" y="1384860"/>
                    </a:cubicBezTo>
                    <a:cubicBezTo>
                      <a:pt x="4538529" y="1347998"/>
                      <a:pt x="4549673" y="1272560"/>
                      <a:pt x="4508525" y="1235699"/>
                    </a:cubicBezTo>
                    <a:cubicBezTo>
                      <a:pt x="4441660" y="1175691"/>
                      <a:pt x="4286498" y="1257130"/>
                      <a:pt x="4278782" y="1261416"/>
                    </a:cubicBezTo>
                    <a:cubicBezTo>
                      <a:pt x="4176769" y="1316280"/>
                      <a:pt x="4111618" y="1408863"/>
                      <a:pt x="4024179" y="1614603"/>
                    </a:cubicBezTo>
                    <a:cubicBezTo>
                      <a:pt x="3881875" y="1947216"/>
                      <a:pt x="3892163" y="2079233"/>
                      <a:pt x="3741286" y="2316691"/>
                    </a:cubicBezTo>
                    <a:cubicBezTo>
                      <a:pt x="3698424" y="2384414"/>
                      <a:pt x="3604984" y="2529289"/>
                      <a:pt x="3538118" y="2510429"/>
                    </a:cubicBezTo>
                    <a:cubicBezTo>
                      <a:pt x="3486683" y="2495856"/>
                      <a:pt x="3473824" y="2387843"/>
                      <a:pt x="3472967" y="2373269"/>
                    </a:cubicBezTo>
                    <a:cubicBezTo>
                      <a:pt x="3460108" y="2254969"/>
                      <a:pt x="3515830" y="2159814"/>
                      <a:pt x="3538975" y="2118666"/>
                    </a:cubicBezTo>
                    <a:cubicBezTo>
                      <a:pt x="3570694" y="2061230"/>
                      <a:pt x="3618700" y="1925785"/>
                      <a:pt x="3714712" y="1654894"/>
                    </a:cubicBezTo>
                    <a:cubicBezTo>
                      <a:pt x="3871588" y="1211696"/>
                      <a:pt x="3775576" y="1122542"/>
                      <a:pt x="3920452" y="923660"/>
                    </a:cubicBezTo>
                    <a:cubicBezTo>
                      <a:pt x="3944455" y="891084"/>
                      <a:pt x="4001033" y="819075"/>
                      <a:pt x="4007891" y="717062"/>
                    </a:cubicBezTo>
                    <a:cubicBezTo>
                      <a:pt x="4009605" y="690488"/>
                      <a:pt x="4017321" y="580760"/>
                      <a:pt x="3936739" y="499321"/>
                    </a:cubicBezTo>
                    <a:cubicBezTo>
                      <a:pt x="3929024" y="491606"/>
                      <a:pt x="3847585" y="412739"/>
                      <a:pt x="3751573" y="429026"/>
                    </a:cubicBezTo>
                    <a:cubicBezTo>
                      <a:pt x="3658133" y="445314"/>
                      <a:pt x="3604984" y="543041"/>
                      <a:pt x="3571551" y="607334"/>
                    </a:cubicBezTo>
                    <a:cubicBezTo>
                      <a:pt x="3369240" y="997383"/>
                      <a:pt x="3298945" y="1251129"/>
                      <a:pt x="3298945" y="1251129"/>
                    </a:cubicBezTo>
                    <a:cubicBezTo>
                      <a:pt x="3239795" y="1462870"/>
                      <a:pt x="3178930" y="1674611"/>
                      <a:pt x="3119780" y="1885494"/>
                    </a:cubicBezTo>
                    <a:cubicBezTo>
                      <a:pt x="3077775" y="2032941"/>
                      <a:pt x="3046914" y="2138383"/>
                      <a:pt x="2974905" y="2152099"/>
                    </a:cubicBezTo>
                    <a:cubicBezTo>
                      <a:pt x="2908897" y="2164958"/>
                      <a:pt x="2826601" y="2097235"/>
                      <a:pt x="2800026" y="2020083"/>
                    </a:cubicBezTo>
                    <a:cubicBezTo>
                      <a:pt x="2771737" y="1937786"/>
                      <a:pt x="2812885" y="1859777"/>
                      <a:pt x="2844603" y="1788625"/>
                    </a:cubicBezTo>
                    <a:cubicBezTo>
                      <a:pt x="2914040" y="1630034"/>
                      <a:pt x="2920041" y="1451726"/>
                      <a:pt x="2962046" y="1283705"/>
                    </a:cubicBezTo>
                    <a:cubicBezTo>
                      <a:pt x="2962046" y="1283705"/>
                      <a:pt x="3029769" y="1013671"/>
                      <a:pt x="3105207" y="704204"/>
                    </a:cubicBezTo>
                    <a:cubicBezTo>
                      <a:pt x="3187503" y="369876"/>
                      <a:pt x="3209791" y="271292"/>
                      <a:pt x="3152356" y="164993"/>
                    </a:cubicBezTo>
                    <a:cubicBezTo>
                      <a:pt x="3104350" y="74982"/>
                      <a:pt x="3002337" y="-15029"/>
                      <a:pt x="2913183" y="2116"/>
                    </a:cubicBezTo>
                    <a:cubicBezTo>
                      <a:pt x="2847175" y="14975"/>
                      <a:pt x="2805169" y="83555"/>
                      <a:pt x="2748591" y="222429"/>
                    </a:cubicBezTo>
                    <a:cubicBezTo>
                      <a:pt x="2634577" y="502750"/>
                      <a:pt x="2627718" y="662198"/>
                      <a:pt x="2549709" y="960521"/>
                    </a:cubicBezTo>
                    <a:cubicBezTo>
                      <a:pt x="2487987" y="1197122"/>
                      <a:pt x="2474271" y="1167976"/>
                      <a:pt x="2414263" y="1411435"/>
                    </a:cubicBezTo>
                    <a:cubicBezTo>
                      <a:pt x="2376544" y="1562311"/>
                      <a:pt x="2308822" y="1707186"/>
                      <a:pt x="2291677" y="1862348"/>
                    </a:cubicBezTo>
                    <a:cubicBezTo>
                      <a:pt x="2284818" y="1924070"/>
                      <a:pt x="2280532" y="1998651"/>
                      <a:pt x="2235098" y="2020083"/>
                    </a:cubicBezTo>
                    <a:cubicBezTo>
                      <a:pt x="2187949" y="2042371"/>
                      <a:pt x="2113368" y="2002080"/>
                      <a:pt x="2073078" y="1949788"/>
                    </a:cubicBezTo>
                    <a:cubicBezTo>
                      <a:pt x="2037931" y="1903496"/>
                      <a:pt x="2023357" y="1839203"/>
                      <a:pt x="2052504" y="1651465"/>
                    </a:cubicBezTo>
                    <a:cubicBezTo>
                      <a:pt x="2073935" y="1512590"/>
                      <a:pt x="2100510" y="1432866"/>
                      <a:pt x="2121084" y="1349713"/>
                    </a:cubicBezTo>
                    <a:cubicBezTo>
                      <a:pt x="2198236" y="1043675"/>
                      <a:pt x="2121941" y="1039388"/>
                      <a:pt x="2194807" y="707633"/>
                    </a:cubicBezTo>
                    <a:cubicBezTo>
                      <a:pt x="2219667" y="593618"/>
                      <a:pt x="2247957" y="506179"/>
                      <a:pt x="2213667" y="395594"/>
                    </a:cubicBezTo>
                    <a:cubicBezTo>
                      <a:pt x="2203380" y="361304"/>
                      <a:pt x="2176805" y="279865"/>
                      <a:pt x="2097081" y="222429"/>
                    </a:cubicBezTo>
                    <a:cubicBezTo>
                      <a:pt x="2078221" y="208713"/>
                      <a:pt x="2000212" y="152992"/>
                      <a:pt x="1933346" y="168422"/>
                    </a:cubicBezTo>
                    <a:cubicBezTo>
                      <a:pt x="1845049" y="188996"/>
                      <a:pt x="1803044" y="327871"/>
                      <a:pt x="1744751" y="645911"/>
                    </a:cubicBezTo>
                    <a:cubicBezTo>
                      <a:pt x="1666741" y="1072821"/>
                      <a:pt x="1635023" y="1394290"/>
                      <a:pt x="1635023" y="1394290"/>
                    </a:cubicBezTo>
                    <a:cubicBezTo>
                      <a:pt x="1606734" y="1686612"/>
                      <a:pt x="1608448" y="1761193"/>
                      <a:pt x="1574158" y="1972076"/>
                    </a:cubicBezTo>
                    <a:cubicBezTo>
                      <a:pt x="1563871" y="2033798"/>
                      <a:pt x="1524438" y="2261827"/>
                      <a:pt x="1386421" y="2501857"/>
                    </a:cubicBezTo>
                    <a:cubicBezTo>
                      <a:pt x="1328985" y="2601298"/>
                      <a:pt x="1276692" y="2664734"/>
                      <a:pt x="1202112" y="2677593"/>
                    </a:cubicBezTo>
                    <a:cubicBezTo>
                      <a:pt x="1124959" y="2691309"/>
                      <a:pt x="1058094" y="2645875"/>
                      <a:pt x="1004087" y="2609013"/>
                    </a:cubicBezTo>
                    <a:cubicBezTo>
                      <a:pt x="934650" y="2561864"/>
                      <a:pt x="858354" y="2488998"/>
                      <a:pt x="782916" y="2345838"/>
                    </a:cubicBezTo>
                    <a:cubicBezTo>
                      <a:pt x="688619" y="2167529"/>
                      <a:pt x="728910" y="2135811"/>
                      <a:pt x="645756" y="1961789"/>
                    </a:cubicBezTo>
                    <a:cubicBezTo>
                      <a:pt x="598608" y="1864063"/>
                      <a:pt x="527456" y="1720045"/>
                      <a:pt x="374865" y="1631748"/>
                    </a:cubicBezTo>
                    <a:cubicBezTo>
                      <a:pt x="333717" y="1607745"/>
                      <a:pt x="175126" y="1516019"/>
                      <a:pt x="73971" y="1585457"/>
                    </a:cubicBezTo>
                    <a:cubicBezTo>
                      <a:pt x="6248" y="1631748"/>
                      <a:pt x="247" y="1723474"/>
                      <a:pt x="247" y="1732046"/>
                    </a:cubicBezTo>
                    <a:cubicBezTo>
                      <a:pt x="-4896" y="1834916"/>
                      <a:pt x="71399" y="1906925"/>
                      <a:pt x="121977" y="1972076"/>
                    </a:cubicBezTo>
                    <a:cubicBezTo>
                      <a:pt x="228276" y="2107522"/>
                      <a:pt x="186270" y="2164100"/>
                      <a:pt x="296856" y="2530146"/>
                    </a:cubicBezTo>
                    <a:cubicBezTo>
                      <a:pt x="392010" y="2843900"/>
                      <a:pt x="422014" y="2801037"/>
                      <a:pt x="500024" y="3075357"/>
                    </a:cubicBezTo>
                    <a:cubicBezTo>
                      <a:pt x="558317" y="3278525"/>
                      <a:pt x="531742" y="3269096"/>
                      <a:pt x="618324" y="3633427"/>
                    </a:cubicBezTo>
                    <a:cubicBezTo>
                      <a:pt x="640613" y="3728582"/>
                      <a:pt x="694620" y="3949752"/>
                      <a:pt x="795775" y="4152063"/>
                    </a:cubicBezTo>
                    <a:cubicBezTo>
                      <a:pt x="854068" y="4268649"/>
                      <a:pt x="912361" y="4382663"/>
                      <a:pt x="998943" y="4408381"/>
                    </a:cubicBezTo>
                    <a:cubicBezTo>
                      <a:pt x="1010945" y="4411810"/>
                      <a:pt x="1046949" y="4420383"/>
                      <a:pt x="1058094" y="4447815"/>
                    </a:cubicBezTo>
                    <a:cubicBezTo>
                      <a:pt x="1073524" y="4484676"/>
                      <a:pt x="1034091" y="4532682"/>
                      <a:pt x="1024661" y="4544684"/>
                    </a:cubicBezTo>
                    <a:cubicBezTo>
                      <a:pt x="975798" y="4607263"/>
                      <a:pt x="1005801" y="4637267"/>
                      <a:pt x="758913" y="5253630"/>
                    </a:cubicBezTo>
                    <a:cubicBezTo>
                      <a:pt x="506025" y="5887137"/>
                      <a:pt x="464877" y="5882851"/>
                      <a:pt x="488880" y="5971148"/>
                    </a:cubicBezTo>
                    <a:close/>
                  </a:path>
                </a:pathLst>
              </a:custGeom>
              <a:gradFill flip="none" rotWithShape="1">
                <a:gsLst>
                  <a:gs pos="67000">
                    <a:schemeClr val="bg1">
                      <a:alpha val="38000"/>
                    </a:schemeClr>
                  </a:gs>
                  <a:gs pos="88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xmlns="" id="{5B177891-F8B9-471F-82E4-EE6C6FCAD461}"/>
                </a:ext>
              </a:extLst>
            </p:cNvPr>
            <p:cNvSpPr/>
            <p:nvPr/>
          </p:nvSpPr>
          <p:spPr>
            <a:xfrm rot="5967331">
              <a:off x="3190814" y="1603258"/>
              <a:ext cx="425067" cy="425067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50000">
                  <a:schemeClr val="accent1">
                    <a:alpha val="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57034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accel="32000" decel="3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6" presetClass="emph" presetSubtype="0" repeatCount="indefinite" accel="32000" decel="3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repeatCount="indefinite" accel="32000" decel="3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repeatCount="indefinite" accel="32000" decel="3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repeatCount="indefinite" accel="32000" decel="3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E0AB4D8C-580B-4DDE-BF43-18BE53B614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12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56585" y="5278609"/>
            <a:ext cx="3987130" cy="3993226"/>
          </a:xfrm>
          <a:prstGeom prst="rect">
            <a:avLst/>
          </a:prstGeom>
        </p:spPr>
      </p:pic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BAA12880-B775-4884-997C-102180799196}"/>
              </a:ext>
            </a:extLst>
          </p:cNvPr>
          <p:cNvGrpSpPr/>
          <p:nvPr/>
        </p:nvGrpSpPr>
        <p:grpSpPr>
          <a:xfrm>
            <a:off x="3832344" y="2378195"/>
            <a:ext cx="4567900" cy="830997"/>
            <a:chOff x="914186" y="2319539"/>
            <a:chExt cx="4567900" cy="830997"/>
          </a:xfrm>
        </p:grpSpPr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xmlns="" id="{E331CCFB-EE93-4351-A2B7-CD7AC406BDD9}"/>
                </a:ext>
              </a:extLst>
            </p:cNvPr>
            <p:cNvSpPr/>
            <p:nvPr/>
          </p:nvSpPr>
          <p:spPr>
            <a:xfrm>
              <a:off x="914186" y="2343958"/>
              <a:ext cx="4567900" cy="80490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2">
                    <a:alpha val="85000"/>
                  </a:schemeClr>
                </a:gs>
                <a:gs pos="35000">
                  <a:schemeClr val="accent2">
                    <a:alpha val="85000"/>
                  </a:schemeClr>
                </a:gs>
                <a:gs pos="85000">
                  <a:schemeClr val="accent2">
                    <a:alpha val="0"/>
                  </a:schemeClr>
                </a:gs>
              </a:gsLst>
              <a:lin ang="0" scaled="1"/>
              <a:tileRect/>
            </a:gradFill>
            <a:ln w="635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90000"/>
                    </a:schemeClr>
                  </a:gs>
                  <a:gs pos="4000">
                    <a:schemeClr val="bg1"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A0961422-A14F-441E-9F26-F7CCD9F711D4}"/>
                </a:ext>
              </a:extLst>
            </p:cNvPr>
            <p:cNvSpPr txBox="1"/>
            <p:nvPr/>
          </p:nvSpPr>
          <p:spPr>
            <a:xfrm>
              <a:off x="1191263" y="2319539"/>
              <a:ext cx="100059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Kaushan Script" panose="03060602040705080205" pitchFamily="66" charset="0"/>
                </a:rPr>
                <a:t>01.</a:t>
              </a:r>
              <a:endParaRPr lang="zh-CN" altLang="en-US" sz="4800" dirty="0">
                <a:solidFill>
                  <a:schemeClr val="bg1"/>
                </a:solidFill>
                <a:latin typeface="Kaushan Script" panose="03060602040705080205" pitchFamily="66" charset="0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3711EDF6-7BDD-4E0F-9C61-543CAF47B67F}"/>
                </a:ext>
              </a:extLst>
            </p:cNvPr>
            <p:cNvSpPr txBox="1"/>
            <p:nvPr/>
          </p:nvSpPr>
          <p:spPr>
            <a:xfrm>
              <a:off x="2296855" y="2541232"/>
              <a:ext cx="207600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bg2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年会盛典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713C9B31-2623-4ED7-A775-5A76992564FF}"/>
              </a:ext>
            </a:extLst>
          </p:cNvPr>
          <p:cNvGrpSpPr/>
          <p:nvPr/>
        </p:nvGrpSpPr>
        <p:grpSpPr>
          <a:xfrm>
            <a:off x="3756201" y="2352330"/>
            <a:ext cx="4679599" cy="830997"/>
            <a:chOff x="5955482" y="2340539"/>
            <a:chExt cx="4679599" cy="830997"/>
          </a:xfrm>
        </p:grpSpPr>
        <p:sp>
          <p:nvSpPr>
            <p:cNvPr id="51" name="矩形: 圆角 50">
              <a:extLst>
                <a:ext uri="{FF2B5EF4-FFF2-40B4-BE49-F238E27FC236}">
                  <a16:creationId xmlns:a16="http://schemas.microsoft.com/office/drawing/2014/main" xmlns="" id="{4CC3A512-608E-4175-B03A-D05D078A05DA}"/>
                </a:ext>
              </a:extLst>
            </p:cNvPr>
            <p:cNvSpPr/>
            <p:nvPr/>
          </p:nvSpPr>
          <p:spPr>
            <a:xfrm flipH="1">
              <a:off x="5955482" y="2355076"/>
              <a:ext cx="4679599" cy="80490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2">
                    <a:alpha val="85000"/>
                  </a:schemeClr>
                </a:gs>
                <a:gs pos="35000">
                  <a:schemeClr val="accent2">
                    <a:alpha val="80000"/>
                  </a:schemeClr>
                </a:gs>
                <a:gs pos="85000">
                  <a:schemeClr val="accent2">
                    <a:alpha val="0"/>
                  </a:schemeClr>
                </a:gs>
              </a:gsLst>
              <a:lin ang="0" scaled="1"/>
              <a:tileRect/>
            </a:gradFill>
            <a:ln w="6350">
              <a:gradFill flip="none" rotWithShape="1">
                <a:gsLst>
                  <a:gs pos="96000">
                    <a:schemeClr val="bg1">
                      <a:alpha val="0"/>
                    </a:schemeClr>
                  </a:gs>
                  <a:gs pos="100000">
                    <a:schemeClr val="bg1">
                      <a:alpha val="90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xmlns="" id="{3720D099-FDEF-4541-99FF-800C5031401E}"/>
                </a:ext>
              </a:extLst>
            </p:cNvPr>
            <p:cNvSpPr txBox="1"/>
            <p:nvPr/>
          </p:nvSpPr>
          <p:spPr>
            <a:xfrm flipH="1">
              <a:off x="9155658" y="2340539"/>
              <a:ext cx="1072730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Kaushan Script" panose="03060602040705080205" pitchFamily="66" charset="0"/>
                </a:rPr>
                <a:t>.03</a:t>
              </a:r>
              <a:endParaRPr lang="zh-CN" altLang="en-US" sz="4800" dirty="0">
                <a:solidFill>
                  <a:schemeClr val="bg1"/>
                </a:solidFill>
                <a:latin typeface="Kaushan Script" panose="03060602040705080205" pitchFamily="66" charset="0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xmlns="" id="{4FB1A1A5-FBF9-4559-BAA5-5FC920072C70}"/>
                </a:ext>
              </a:extLst>
            </p:cNvPr>
            <p:cNvSpPr txBox="1"/>
            <p:nvPr/>
          </p:nvSpPr>
          <p:spPr>
            <a:xfrm flipH="1">
              <a:off x="7015261" y="2543078"/>
              <a:ext cx="207600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颁奖表彰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C5F02A1D-1596-4FDA-9DDC-FC4435524688}"/>
              </a:ext>
            </a:extLst>
          </p:cNvPr>
          <p:cNvGrpSpPr/>
          <p:nvPr/>
        </p:nvGrpSpPr>
        <p:grpSpPr>
          <a:xfrm>
            <a:off x="3859598" y="4108714"/>
            <a:ext cx="4567900" cy="830997"/>
            <a:chOff x="1561596" y="4154944"/>
            <a:chExt cx="4567900" cy="830997"/>
          </a:xfrm>
        </p:grpSpPr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xmlns="" id="{937F5E00-F1BD-4F11-96D8-D916685932A0}"/>
                </a:ext>
              </a:extLst>
            </p:cNvPr>
            <p:cNvSpPr/>
            <p:nvPr/>
          </p:nvSpPr>
          <p:spPr>
            <a:xfrm>
              <a:off x="1561596" y="4167991"/>
              <a:ext cx="4567900" cy="80490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2">
                    <a:alpha val="85000"/>
                  </a:schemeClr>
                </a:gs>
                <a:gs pos="35000">
                  <a:schemeClr val="accent2">
                    <a:alpha val="85000"/>
                  </a:schemeClr>
                </a:gs>
                <a:gs pos="85000">
                  <a:schemeClr val="accent2">
                    <a:alpha val="0"/>
                  </a:schemeClr>
                </a:gs>
              </a:gsLst>
              <a:lin ang="0" scaled="1"/>
              <a:tileRect/>
            </a:gradFill>
            <a:ln w="635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90000"/>
                    </a:schemeClr>
                  </a:gs>
                  <a:gs pos="4000">
                    <a:schemeClr val="bg1"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xmlns="" id="{32558C61-D8FD-49B0-91B7-6B9592C0FC36}"/>
                </a:ext>
              </a:extLst>
            </p:cNvPr>
            <p:cNvSpPr txBox="1"/>
            <p:nvPr/>
          </p:nvSpPr>
          <p:spPr>
            <a:xfrm>
              <a:off x="1946548" y="4154944"/>
              <a:ext cx="107914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Kaushan Script" panose="03060602040705080205" pitchFamily="66" charset="0"/>
                </a:rPr>
                <a:t>02.</a:t>
              </a:r>
              <a:endParaRPr lang="zh-CN" altLang="en-US" sz="4800" dirty="0">
                <a:solidFill>
                  <a:schemeClr val="bg1"/>
                </a:solidFill>
                <a:latin typeface="Kaushan Script" panose="03060602040705080205" pitchFamily="66" charset="0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="" id="{97765589-26BB-49FE-90D5-575E9BEBC42C}"/>
                </a:ext>
              </a:extLst>
            </p:cNvPr>
            <p:cNvSpPr txBox="1"/>
            <p:nvPr/>
          </p:nvSpPr>
          <p:spPr>
            <a:xfrm>
              <a:off x="3052140" y="4376637"/>
              <a:ext cx="207600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新年展望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6703E7E9-6E19-49E4-92C3-6898A045C5E7}"/>
              </a:ext>
            </a:extLst>
          </p:cNvPr>
          <p:cNvGrpSpPr/>
          <p:nvPr/>
        </p:nvGrpSpPr>
        <p:grpSpPr>
          <a:xfrm>
            <a:off x="4109421" y="4124641"/>
            <a:ext cx="4229286" cy="854615"/>
            <a:chOff x="7048528" y="4136196"/>
            <a:chExt cx="4229286" cy="854615"/>
          </a:xfrm>
        </p:grpSpPr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xmlns="" id="{EF0F19E9-4C18-4331-A81C-3E9C2CDD391D}"/>
                </a:ext>
              </a:extLst>
            </p:cNvPr>
            <p:cNvSpPr/>
            <p:nvPr/>
          </p:nvSpPr>
          <p:spPr>
            <a:xfrm flipH="1">
              <a:off x="7048528" y="4136196"/>
              <a:ext cx="4229286" cy="80490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2">
                    <a:alpha val="85000"/>
                  </a:schemeClr>
                </a:gs>
                <a:gs pos="35000">
                  <a:schemeClr val="accent2">
                    <a:alpha val="85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0" scaled="1"/>
              <a:tileRect/>
            </a:gradFill>
            <a:ln w="6350">
              <a:gradFill flip="none" rotWithShape="1">
                <a:gsLst>
                  <a:gs pos="96000">
                    <a:schemeClr val="bg1">
                      <a:alpha val="0"/>
                    </a:schemeClr>
                  </a:gs>
                  <a:gs pos="100000">
                    <a:schemeClr val="bg1">
                      <a:alpha val="90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xmlns="" id="{6297C64C-F4DD-4ED5-AD2A-FEC29F316E7B}"/>
                </a:ext>
              </a:extLst>
            </p:cNvPr>
            <p:cNvSpPr txBox="1"/>
            <p:nvPr/>
          </p:nvSpPr>
          <p:spPr>
            <a:xfrm flipH="1">
              <a:off x="9825488" y="4159814"/>
              <a:ext cx="108234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Kaushan Script" panose="03060602040705080205" pitchFamily="66" charset="0"/>
                </a:rPr>
                <a:t>.04</a:t>
              </a:r>
              <a:endParaRPr lang="zh-CN" altLang="en-US" sz="4800" dirty="0">
                <a:solidFill>
                  <a:schemeClr val="bg1"/>
                </a:solidFill>
                <a:latin typeface="Kaushan Script" panose="03060602040705080205" pitchFamily="66" charset="0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xmlns="" id="{7BC0C7E6-AF60-485B-A1BE-51D246411F94}"/>
                </a:ext>
              </a:extLst>
            </p:cNvPr>
            <p:cNvSpPr txBox="1"/>
            <p:nvPr/>
          </p:nvSpPr>
          <p:spPr>
            <a:xfrm flipH="1">
              <a:off x="7721649" y="4315607"/>
              <a:ext cx="207600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幸运抽奖</a:t>
              </a:r>
            </a:p>
          </p:txBody>
        </p:sp>
      </p:grpSp>
      <p:sp>
        <p:nvSpPr>
          <p:cNvPr id="62" name="矩形 61">
            <a:extLst>
              <a:ext uri="{FF2B5EF4-FFF2-40B4-BE49-F238E27FC236}">
                <a16:creationId xmlns:a16="http://schemas.microsoft.com/office/drawing/2014/main" xmlns="" id="{50FED890-C28C-4396-B259-7282550D4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2"/>
              </a:gs>
              <a:gs pos="53000">
                <a:schemeClr val="accent2"/>
              </a:gs>
              <a:gs pos="100000">
                <a:schemeClr val="accent1"/>
              </a:gs>
            </a:gsLst>
            <a:path path="circle">
              <a:fillToRect l="50000" t="-80000" r="50000" b="180000"/>
            </a:path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0" name="图片 79">
            <a:extLst>
              <a:ext uri="{FF2B5EF4-FFF2-40B4-BE49-F238E27FC236}">
                <a16:creationId xmlns:a16="http://schemas.microsoft.com/office/drawing/2014/main" xmlns="" id="{D240AB33-FD20-4ACE-A36A-6FA486CBC24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391" b="11278"/>
          <a:stretch/>
        </p:blipFill>
        <p:spPr>
          <a:xfrm>
            <a:off x="468905" y="-13005"/>
            <a:ext cx="11254191" cy="6871005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44120799-AA4B-4EDC-9400-6ECF6778F2B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 radius="15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1" y="1018570"/>
            <a:ext cx="772939" cy="315322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EC08ED27-8132-4B68-9483-0F45ACA2929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Blur radius="27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35089" y="5059393"/>
            <a:ext cx="3505504" cy="1902117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84B7D7D6-E3B9-433D-813B-E38BB0D22CC9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Blur radius="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13255" y="4530989"/>
            <a:ext cx="2450377" cy="2558894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xmlns="" id="{50D95CA6-311C-4EC3-977E-061179411D5B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artisticBlur radius="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51313" y="446368"/>
            <a:ext cx="1371782" cy="1432533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2B16E868-E35C-47DD-80F3-915DFE5E8970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artisticBlur radius="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2131" y="5278609"/>
            <a:ext cx="1408832" cy="1471223"/>
          </a:xfrm>
          <a:prstGeom prst="rect">
            <a:avLst/>
          </a:prstGeom>
        </p:spPr>
      </p:pic>
      <p:pic>
        <p:nvPicPr>
          <p:cNvPr id="1128" name="图片 1127">
            <a:extLst>
              <a:ext uri="{FF2B5EF4-FFF2-40B4-BE49-F238E27FC236}">
                <a16:creationId xmlns:a16="http://schemas.microsoft.com/office/drawing/2014/main" xmlns="" id="{31133F25-DCD9-4E8F-85F5-A8C747AFC5FC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8191" y="1871799"/>
            <a:ext cx="1019853" cy="734998"/>
          </a:xfrm>
          <a:prstGeom prst="rect">
            <a:avLst/>
          </a:prstGeom>
        </p:spPr>
      </p:pic>
      <p:pic>
        <p:nvPicPr>
          <p:cNvPr id="1131" name="图片 1130">
            <a:extLst>
              <a:ext uri="{FF2B5EF4-FFF2-40B4-BE49-F238E27FC236}">
                <a16:creationId xmlns:a16="http://schemas.microsoft.com/office/drawing/2014/main" xmlns="" id="{C11ECC66-5B56-4448-9B35-23D0ED9A45D1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5432" y="3336452"/>
            <a:ext cx="1408833" cy="1015331"/>
          </a:xfrm>
          <a:prstGeom prst="rect">
            <a:avLst/>
          </a:prstGeom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EC90BD5E-BB01-4F20-AC0D-35BFC3BD6AC3}"/>
              </a:ext>
            </a:extLst>
          </p:cNvPr>
          <p:cNvSpPr txBox="1"/>
          <p:nvPr/>
        </p:nvSpPr>
        <p:spPr>
          <a:xfrm>
            <a:off x="2826315" y="3515326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KswHannyaotamesi" panose="02000609000000000000" pitchFamily="49" charset="-128"/>
                <a:ea typeface="KswHannyaotamesi" panose="02000609000000000000" pitchFamily="49" charset="-128"/>
                <a:cs typeface="Kartika" panose="02020503030404060203" pitchFamily="18" charset="0"/>
              </a:rPr>
              <a:t>2021</a:t>
            </a:r>
            <a:endParaRPr lang="zh-CN" altLang="en-US" sz="6000" dirty="0">
              <a:solidFill>
                <a:schemeClr val="bg1"/>
              </a:solidFill>
              <a:latin typeface="KswHannyaotamesi" panose="02000609000000000000" pitchFamily="49" charset="-128"/>
              <a:ea typeface="KswHannyaotamesi" panose="02000609000000000000" pitchFamily="49" charset="-128"/>
              <a:cs typeface="Kartika" panose="02020503030404060203" pitchFamily="18" charset="0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97CC8541-CD0E-4426-8C5F-3F546D6DF04B}"/>
              </a:ext>
            </a:extLst>
          </p:cNvPr>
          <p:cNvGrpSpPr/>
          <p:nvPr/>
        </p:nvGrpSpPr>
        <p:grpSpPr>
          <a:xfrm>
            <a:off x="3188811" y="1308274"/>
            <a:ext cx="4414244" cy="1986307"/>
            <a:chOff x="3188811" y="1308274"/>
            <a:chExt cx="4414244" cy="1986307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8C83DB11-FEC8-420F-B19D-412BC56D2A40}"/>
                </a:ext>
              </a:extLst>
            </p:cNvPr>
            <p:cNvSpPr txBox="1"/>
            <p:nvPr/>
          </p:nvSpPr>
          <p:spPr>
            <a:xfrm>
              <a:off x="3188811" y="1402876"/>
              <a:ext cx="1659429" cy="1862048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0" lang="zh-CN" altLang="en-US" sz="115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66000">
                        <a:schemeClr val="bg1"/>
                      </a:gs>
                      <a:gs pos="100000">
                        <a:schemeClr val="bg1">
                          <a:alpha val="20000"/>
                        </a:schemeClr>
                      </a:gs>
                    </a:gsLst>
                    <a:lin ang="2700000" scaled="1"/>
                    <a:tileRect/>
                  </a:gradFill>
                  <a:uLnTx/>
                  <a:uFillTx/>
                  <a:latin typeface="励字侠义简繁" panose="02010604000000000000" pitchFamily="2" charset="-122"/>
                  <a:ea typeface="励字侠义简繁" panose="02010604000000000000" pitchFamily="2" charset="-122"/>
                  <a:cs typeface="+mn-cs"/>
                </a:rPr>
                <a:t>锦</a:t>
              </a:r>
              <a:endParaRPr lang="zh-CN" altLang="en-US" sz="11500" dirty="0">
                <a:gradFill flip="none" rotWithShape="1">
                  <a:gsLst>
                    <a:gs pos="66000">
                      <a:schemeClr val="bg1"/>
                    </a:gs>
                    <a:gs pos="100000">
                      <a:schemeClr val="bg1">
                        <a:alpha val="20000"/>
                      </a:schemeClr>
                    </a:gs>
                  </a:gsLst>
                  <a:lin ang="2700000" scaled="1"/>
                  <a:tileRect/>
                </a:gradFill>
                <a:latin typeface="励字侠义简繁" panose="02010604000000000000" pitchFamily="2" charset="-122"/>
                <a:ea typeface="励字侠义简繁" panose="02010604000000000000" pitchFamily="2" charset="-122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8AFDF992-5CEF-4F32-B952-A6C3B48AA945}"/>
                </a:ext>
              </a:extLst>
            </p:cNvPr>
            <p:cNvSpPr txBox="1"/>
            <p:nvPr/>
          </p:nvSpPr>
          <p:spPr>
            <a:xfrm>
              <a:off x="4291227" y="1741402"/>
              <a:ext cx="1210588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0" lang="zh-CN" altLang="en-US" sz="80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66000">
                        <a:schemeClr val="bg1"/>
                      </a:gs>
                      <a:gs pos="100000">
                        <a:schemeClr val="bg1">
                          <a:alpha val="20000"/>
                        </a:schemeClr>
                      </a:gs>
                    </a:gsLst>
                    <a:lin ang="0" scaled="1"/>
                    <a:tileRect/>
                  </a:gradFill>
                  <a:effectLst/>
                  <a:uLnTx/>
                  <a:uFillTx/>
                  <a:latin typeface="励字侠义简繁" panose="02010604000000000000" pitchFamily="2" charset="-122"/>
                  <a:ea typeface="励字侠义简繁" panose="02010604000000000000" pitchFamily="2" charset="-122"/>
                  <a:cs typeface="+mn-cs"/>
                </a:rPr>
                <a:t>志</a:t>
              </a:r>
              <a:endParaRPr lang="zh-CN" altLang="en-US" sz="8000" dirty="0">
                <a:gradFill flip="none" rotWithShape="1">
                  <a:gsLst>
                    <a:gs pos="66000">
                      <a:schemeClr val="bg1"/>
                    </a:gs>
                    <a:gs pos="100000">
                      <a:schemeClr val="bg1">
                        <a:alpha val="20000"/>
                      </a:schemeClr>
                    </a:gs>
                  </a:gsLst>
                  <a:lin ang="0" scaled="1"/>
                  <a:tileRect/>
                </a:gradFill>
                <a:latin typeface="励字侠义简繁" panose="02010604000000000000" pitchFamily="2" charset="-122"/>
                <a:ea typeface="励字侠义简繁" panose="02010604000000000000" pitchFamily="2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BA4958D6-FCB0-496B-95FC-1DE2524BE621}"/>
                </a:ext>
              </a:extLst>
            </p:cNvPr>
            <p:cNvSpPr txBox="1"/>
            <p:nvPr/>
          </p:nvSpPr>
          <p:spPr>
            <a:xfrm>
              <a:off x="5943626" y="1308274"/>
              <a:ext cx="1659429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0" lang="zh-CN" altLang="en-US" sz="115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励字侠义简繁" panose="02010604000000000000" pitchFamily="2" charset="-122"/>
                  <a:ea typeface="励字侠义简繁" panose="02010604000000000000" pitchFamily="2" charset="-122"/>
                  <a:cs typeface="+mn-cs"/>
                </a:rPr>
                <a:t>越</a:t>
              </a:r>
              <a:endParaRPr lang="zh-CN" altLang="en-US" sz="11500" dirty="0">
                <a:solidFill>
                  <a:schemeClr val="bg2"/>
                </a:solidFill>
                <a:latin typeface="励字侠义简繁" panose="02010604000000000000" pitchFamily="2" charset="-122"/>
                <a:ea typeface="励字侠义简繁" panose="02010604000000000000" pitchFamily="2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21611518-AF21-4CE2-99BF-6028957C3583}"/>
                </a:ext>
              </a:extLst>
            </p:cNvPr>
            <p:cNvSpPr txBox="1"/>
            <p:nvPr/>
          </p:nvSpPr>
          <p:spPr>
            <a:xfrm>
              <a:off x="4866302" y="1432533"/>
              <a:ext cx="1659429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0" lang="zh-CN" altLang="en-US" sz="115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56000">
                        <a:schemeClr val="bg1"/>
                      </a:gs>
                      <a:gs pos="100000">
                        <a:schemeClr val="bg1">
                          <a:alpha val="20000"/>
                        </a:schemeClr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励字侠义简繁" panose="02010604000000000000" pitchFamily="2" charset="-122"/>
                  <a:ea typeface="励字侠义简繁" panose="02010604000000000000" pitchFamily="2" charset="-122"/>
                  <a:cs typeface="+mn-cs"/>
                </a:rPr>
                <a:t>卓</a:t>
              </a:r>
              <a:endParaRPr lang="zh-CN" altLang="en-US" sz="11500" dirty="0">
                <a:gradFill flip="none" rotWithShape="1">
                  <a:gsLst>
                    <a:gs pos="56000">
                      <a:schemeClr val="bg1"/>
                    </a:gs>
                    <a:gs pos="100000">
                      <a:schemeClr val="bg1">
                        <a:alpha val="20000"/>
                      </a:schemeClr>
                    </a:gs>
                  </a:gsLst>
                  <a:lin ang="2700000" scaled="1"/>
                  <a:tileRect/>
                </a:gradFill>
                <a:latin typeface="励字侠义简繁" panose="02010604000000000000" pitchFamily="2" charset="-122"/>
                <a:ea typeface="励字侠义简繁" panose="02010604000000000000" pitchFamily="2" charset="-122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5F32D85F-BD7D-41B6-8978-8E60BFE3BC6E}"/>
              </a:ext>
            </a:extLst>
          </p:cNvPr>
          <p:cNvGrpSpPr/>
          <p:nvPr/>
        </p:nvGrpSpPr>
        <p:grpSpPr>
          <a:xfrm>
            <a:off x="7440720" y="1722731"/>
            <a:ext cx="2885848" cy="804901"/>
            <a:chOff x="7440720" y="1722731"/>
            <a:chExt cx="2885848" cy="804901"/>
          </a:xfrm>
        </p:grpSpPr>
        <p:sp>
          <p:nvSpPr>
            <p:cNvPr id="3460" name="矩形: 圆角 3459">
              <a:extLst>
                <a:ext uri="{FF2B5EF4-FFF2-40B4-BE49-F238E27FC236}">
                  <a16:creationId xmlns:a16="http://schemas.microsoft.com/office/drawing/2014/main" xmlns="" id="{C0DB031A-E23E-49CE-B58B-1A9F8EBBAB8E}"/>
                </a:ext>
              </a:extLst>
            </p:cNvPr>
            <p:cNvSpPr/>
            <p:nvPr/>
          </p:nvSpPr>
          <p:spPr>
            <a:xfrm flipH="1">
              <a:off x="7440720" y="1722731"/>
              <a:ext cx="2736484" cy="80490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2">
                    <a:alpha val="85000"/>
                  </a:schemeClr>
                </a:gs>
                <a:gs pos="35000">
                  <a:schemeClr val="accent2">
                    <a:alpha val="85000"/>
                  </a:schemeClr>
                </a:gs>
                <a:gs pos="85000">
                  <a:schemeClr val="accent2">
                    <a:alpha val="0"/>
                  </a:schemeClr>
                </a:gs>
              </a:gsLst>
              <a:lin ang="0" scaled="1"/>
              <a:tileRect/>
            </a:gradFill>
            <a:ln w="635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95000">
                    <a:schemeClr val="bg1">
                      <a:alpha val="12000"/>
                    </a:schemeClr>
                  </a:gs>
                  <a:gs pos="100000">
                    <a:schemeClr val="bg1">
                      <a:alpha val="90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4" name="文本框 1133">
              <a:extLst>
                <a:ext uri="{FF2B5EF4-FFF2-40B4-BE49-F238E27FC236}">
                  <a16:creationId xmlns:a16="http://schemas.microsoft.com/office/drawing/2014/main" xmlns="" id="{8EC7676E-0574-4447-A913-2DA608516D0E}"/>
                </a:ext>
              </a:extLst>
            </p:cNvPr>
            <p:cNvSpPr txBox="1"/>
            <p:nvPr/>
          </p:nvSpPr>
          <p:spPr>
            <a:xfrm>
              <a:off x="7645514" y="1833097"/>
              <a:ext cx="268105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gradFill flip="none" rotWithShape="1">
                    <a:gsLst>
                      <a:gs pos="0">
                        <a:schemeClr val="bg1">
                          <a:alpha val="0"/>
                        </a:schemeClr>
                      </a:gs>
                      <a:gs pos="12000">
                        <a:schemeClr val="bg1"/>
                      </a:gs>
                    </a:gsLst>
                    <a:lin ang="0" scaled="1"/>
                    <a:tileRect/>
                  </a:gradFill>
                  <a:latin typeface="Kaushan Script" panose="03060602040705080205" pitchFamily="66" charset="0"/>
                </a:rPr>
                <a:t>Business Philosophy: Look ahead rather than back. </a:t>
              </a:r>
              <a:endParaRPr lang="zh-CN" altLang="en-US" sz="1600" dirty="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2000">
                      <a:schemeClr val="bg1"/>
                    </a:gs>
                  </a:gsLst>
                  <a:lin ang="0" scaled="1"/>
                  <a:tileRect/>
                </a:gradFill>
                <a:latin typeface="Kaushan Script" panose="03060602040705080205" pitchFamily="66" charset="0"/>
              </a:endParaRPr>
            </a:p>
          </p:txBody>
        </p:sp>
      </p:grpSp>
      <p:pic>
        <p:nvPicPr>
          <p:cNvPr id="2500" name="图片 2499">
            <a:extLst>
              <a:ext uri="{FF2B5EF4-FFF2-40B4-BE49-F238E27FC236}">
                <a16:creationId xmlns:a16="http://schemas.microsoft.com/office/drawing/2014/main" xmlns="" id="{11A309F9-807B-4F32-AB57-3ABDD0B0EC06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023607" y="1788387"/>
            <a:ext cx="1116848" cy="804901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64A6811B-FD2C-4E1D-96FE-4AC7AF5C8F37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artisticBlur radius="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34696" y="2922203"/>
            <a:ext cx="1372863" cy="1433662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E9D4C6D0-6048-4BD9-B90E-8FC8B2511F84}"/>
              </a:ext>
            </a:extLst>
          </p:cNvPr>
          <p:cNvGrpSpPr/>
          <p:nvPr/>
        </p:nvGrpSpPr>
        <p:grpSpPr>
          <a:xfrm>
            <a:off x="2015180" y="3468910"/>
            <a:ext cx="2300729" cy="804901"/>
            <a:chOff x="2015180" y="3468910"/>
            <a:chExt cx="2300729" cy="804901"/>
          </a:xfrm>
        </p:grpSpPr>
        <p:sp>
          <p:nvSpPr>
            <p:cNvPr id="3459" name="矩形: 圆角 3458">
              <a:extLst>
                <a:ext uri="{FF2B5EF4-FFF2-40B4-BE49-F238E27FC236}">
                  <a16:creationId xmlns:a16="http://schemas.microsoft.com/office/drawing/2014/main" xmlns="" id="{039FE252-C257-4720-8542-4A385184DDD9}"/>
                </a:ext>
              </a:extLst>
            </p:cNvPr>
            <p:cNvSpPr/>
            <p:nvPr/>
          </p:nvSpPr>
          <p:spPr>
            <a:xfrm>
              <a:off x="2015180" y="3468910"/>
              <a:ext cx="2300729" cy="80490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2">
                    <a:alpha val="85000"/>
                  </a:schemeClr>
                </a:gs>
                <a:gs pos="35000">
                  <a:schemeClr val="accent2">
                    <a:alpha val="85000"/>
                  </a:schemeClr>
                </a:gs>
                <a:gs pos="85000">
                  <a:schemeClr val="accent2">
                    <a:alpha val="0"/>
                  </a:schemeClr>
                </a:gs>
              </a:gsLst>
              <a:lin ang="0" scaled="1"/>
              <a:tileRect/>
            </a:gradFill>
            <a:ln w="635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90000"/>
                    </a:schemeClr>
                  </a:gs>
                  <a:gs pos="6000">
                    <a:schemeClr val="bg1">
                      <a:alpha val="12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xmlns="" id="{1FF0F516-BD8B-4BB2-BD37-9C0E2EE45303}"/>
                </a:ext>
              </a:extLst>
            </p:cNvPr>
            <p:cNvSpPr txBox="1"/>
            <p:nvPr/>
          </p:nvSpPr>
          <p:spPr>
            <a:xfrm>
              <a:off x="2157100" y="3587016"/>
              <a:ext cx="12669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 dirty="0">
                  <a:gradFill flip="none" rotWithShape="1">
                    <a:gsLst>
                      <a:gs pos="0">
                        <a:schemeClr val="bg1">
                          <a:alpha val="0"/>
                        </a:schemeClr>
                      </a:gs>
                      <a:gs pos="12000">
                        <a:schemeClr val="bg1"/>
                      </a:gs>
                    </a:gsLst>
                    <a:lin ang="10800000" scaled="1"/>
                    <a:tileRect/>
                  </a:gradFill>
                  <a:latin typeface="Kaushan Script" panose="03060602040705080205" pitchFamily="66" charset="0"/>
                </a:rPr>
                <a:t>20xx</a:t>
              </a:r>
              <a:endParaRPr lang="zh-CN" altLang="en-US" sz="3200" dirty="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2000">
                      <a:schemeClr val="bg1"/>
                    </a:gs>
                  </a:gsLst>
                  <a:lin ang="10800000" scaled="1"/>
                  <a:tileRect/>
                </a:gradFill>
                <a:latin typeface="Kaushan Script" panose="03060602040705080205" pitchFamily="66" charset="0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2543067E-662F-4BB9-987E-BB0E72902628}"/>
              </a:ext>
            </a:extLst>
          </p:cNvPr>
          <p:cNvGrpSpPr/>
          <p:nvPr/>
        </p:nvGrpSpPr>
        <p:grpSpPr>
          <a:xfrm>
            <a:off x="4344602" y="2812121"/>
            <a:ext cx="4871975" cy="2215991"/>
            <a:chOff x="4344602" y="2812121"/>
            <a:chExt cx="4871975" cy="2215991"/>
          </a:xfrm>
        </p:grpSpPr>
        <p:sp>
          <p:nvSpPr>
            <p:cNvPr id="1125" name="文本框 1124">
              <a:extLst>
                <a:ext uri="{FF2B5EF4-FFF2-40B4-BE49-F238E27FC236}">
                  <a16:creationId xmlns:a16="http://schemas.microsoft.com/office/drawing/2014/main" xmlns="" id="{97F8A4D2-4A94-473A-AF54-3DEF5A1061B7}"/>
                </a:ext>
              </a:extLst>
            </p:cNvPr>
            <p:cNvSpPr txBox="1"/>
            <p:nvPr/>
          </p:nvSpPr>
          <p:spPr>
            <a:xfrm>
              <a:off x="4344602" y="2979554"/>
              <a:ext cx="1659429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0" lang="zh-CN" altLang="en-US" sz="115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61000">
                        <a:schemeClr val="bg1"/>
                      </a:gs>
                      <a:gs pos="100000">
                        <a:schemeClr val="bg1">
                          <a:alpha val="20000"/>
                        </a:schemeClr>
                      </a:gs>
                    </a:gsLst>
                    <a:lin ang="1200000" scaled="0"/>
                    <a:tileRect/>
                  </a:gradFill>
                  <a:effectLst/>
                  <a:uLnTx/>
                  <a:uFillTx/>
                  <a:latin typeface="励字侠义简繁" panose="02010604000000000000" pitchFamily="2" charset="-122"/>
                  <a:ea typeface="励字侠义简繁" panose="02010604000000000000" pitchFamily="2" charset="-122"/>
                  <a:cs typeface="+mn-cs"/>
                </a:rPr>
                <a:t>尚</a:t>
              </a:r>
              <a:endParaRPr lang="zh-CN" altLang="en-US" sz="11500" dirty="0">
                <a:gradFill flip="none" rotWithShape="1">
                  <a:gsLst>
                    <a:gs pos="61000">
                      <a:schemeClr val="bg1"/>
                    </a:gs>
                    <a:gs pos="100000">
                      <a:schemeClr val="bg1">
                        <a:alpha val="20000"/>
                      </a:schemeClr>
                    </a:gs>
                  </a:gsLst>
                  <a:lin ang="1200000" scaled="0"/>
                  <a:tileRect/>
                </a:gradFill>
                <a:latin typeface="励字侠义简繁" panose="02010604000000000000" pitchFamily="2" charset="-122"/>
                <a:ea typeface="励字侠义简繁" panose="02010604000000000000" pitchFamily="2" charset="-122"/>
              </a:endParaRPr>
            </a:p>
          </p:txBody>
        </p:sp>
        <p:sp>
          <p:nvSpPr>
            <p:cNvPr id="1126" name="文本框 1125">
              <a:extLst>
                <a:ext uri="{FF2B5EF4-FFF2-40B4-BE49-F238E27FC236}">
                  <a16:creationId xmlns:a16="http://schemas.microsoft.com/office/drawing/2014/main" xmlns="" id="{01B58E7B-7100-4EB7-954E-FD8890AE10C6}"/>
                </a:ext>
              </a:extLst>
            </p:cNvPr>
            <p:cNvSpPr txBox="1"/>
            <p:nvPr/>
          </p:nvSpPr>
          <p:spPr>
            <a:xfrm>
              <a:off x="5408110" y="3308207"/>
              <a:ext cx="131318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0" lang="zh-CN" altLang="en-US" sz="88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56000">
                        <a:schemeClr val="bg1"/>
                      </a:gs>
                      <a:gs pos="100000">
                        <a:schemeClr val="bg1">
                          <a:alpha val="20000"/>
                        </a:schemeClr>
                      </a:gs>
                    </a:gsLst>
                    <a:lin ang="2700000" scaled="1"/>
                  </a:gradFill>
                  <a:effectLst/>
                  <a:uLnTx/>
                  <a:uFillTx/>
                  <a:latin typeface="励字侠义简繁" panose="02010604000000000000" pitchFamily="2" charset="-122"/>
                  <a:ea typeface="励字侠义简繁" panose="02010604000000000000" pitchFamily="2" charset="-122"/>
                  <a:cs typeface="+mn-cs"/>
                </a:rPr>
                <a:t>无</a:t>
              </a:r>
              <a:endParaRPr lang="zh-CN" altLang="en-US" sz="8800" dirty="0">
                <a:gradFill>
                  <a:gsLst>
                    <a:gs pos="56000">
                      <a:schemeClr val="bg1"/>
                    </a:gs>
                    <a:gs pos="100000">
                      <a:schemeClr val="bg1">
                        <a:alpha val="20000"/>
                      </a:schemeClr>
                    </a:gs>
                  </a:gsLst>
                  <a:lin ang="2700000" scaled="1"/>
                </a:gradFill>
                <a:latin typeface="励字侠义简繁" panose="02010604000000000000" pitchFamily="2" charset="-122"/>
                <a:ea typeface="励字侠义简繁" panose="02010604000000000000" pitchFamily="2" charset="-122"/>
              </a:endParaRPr>
            </a:p>
          </p:txBody>
        </p:sp>
        <p:sp>
          <p:nvSpPr>
            <p:cNvPr id="1127" name="文本框 1126">
              <a:extLst>
                <a:ext uri="{FF2B5EF4-FFF2-40B4-BE49-F238E27FC236}">
                  <a16:creationId xmlns:a16="http://schemas.microsoft.com/office/drawing/2014/main" xmlns="" id="{B177BC58-5898-4B21-B4B7-24A5498565AA}"/>
                </a:ext>
              </a:extLst>
            </p:cNvPr>
            <p:cNvSpPr txBox="1"/>
            <p:nvPr/>
          </p:nvSpPr>
          <p:spPr>
            <a:xfrm>
              <a:off x="6187908" y="3002241"/>
              <a:ext cx="1659429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0" lang="zh-CN" altLang="en-US" sz="115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56000">
                        <a:schemeClr val="bg1"/>
                      </a:gs>
                      <a:gs pos="100000">
                        <a:schemeClr val="bg1">
                          <a:alpha val="20000"/>
                        </a:schemeClr>
                      </a:gs>
                    </a:gsLst>
                    <a:lin ang="2700000" scaled="1"/>
                  </a:gradFill>
                  <a:effectLst/>
                  <a:uLnTx/>
                  <a:uFillTx/>
                  <a:latin typeface="励字侠义简繁" panose="02010604000000000000" pitchFamily="2" charset="-122"/>
                  <a:ea typeface="励字侠义简繁" panose="02010604000000000000" pitchFamily="2" charset="-122"/>
                  <a:cs typeface="+mn-cs"/>
                </a:rPr>
                <a:t>止</a:t>
              </a:r>
              <a:endParaRPr lang="zh-CN" altLang="en-US" sz="11500" dirty="0">
                <a:gradFill>
                  <a:gsLst>
                    <a:gs pos="56000">
                      <a:schemeClr val="bg1"/>
                    </a:gs>
                    <a:gs pos="100000">
                      <a:schemeClr val="bg1">
                        <a:alpha val="20000"/>
                      </a:schemeClr>
                    </a:gs>
                  </a:gsLst>
                  <a:lin ang="2700000" scaled="1"/>
                </a:gradFill>
                <a:latin typeface="励字侠义简繁" panose="02010604000000000000" pitchFamily="2" charset="-122"/>
                <a:ea typeface="励字侠义简繁" panose="02010604000000000000" pitchFamily="2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F12FDB72-C1CE-4BC3-8D95-68FFB8A21FE7}"/>
                </a:ext>
              </a:extLst>
            </p:cNvPr>
            <p:cNvSpPr txBox="1"/>
            <p:nvPr/>
          </p:nvSpPr>
          <p:spPr>
            <a:xfrm>
              <a:off x="7262196" y="2812121"/>
              <a:ext cx="1954381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0" lang="zh-CN" altLang="en-US" sz="13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励字侠义简繁" panose="02010604000000000000" pitchFamily="2" charset="-122"/>
                  <a:ea typeface="励字侠义简繁" panose="02010604000000000000" pitchFamily="2" charset="-122"/>
                  <a:cs typeface="+mn-cs"/>
                </a:rPr>
                <a:t>境</a:t>
              </a:r>
              <a:endParaRPr lang="zh-CN" altLang="en-US" sz="13800" dirty="0">
                <a:solidFill>
                  <a:schemeClr val="bg1"/>
                </a:solidFill>
                <a:latin typeface="励字侠义简繁" panose="02010604000000000000" pitchFamily="2" charset="-122"/>
                <a:ea typeface="励字侠义简繁" panose="02010604000000000000" pitchFamily="2" charset="-122"/>
              </a:endParaRPr>
            </a:p>
          </p:txBody>
        </p:sp>
      </p:grpSp>
      <p:pic>
        <p:nvPicPr>
          <p:cNvPr id="40" name="图片 39">
            <a:extLst>
              <a:ext uri="{FF2B5EF4-FFF2-40B4-BE49-F238E27FC236}">
                <a16:creationId xmlns:a16="http://schemas.microsoft.com/office/drawing/2014/main" xmlns="" id="{F79E455E-F6A4-457E-86AA-CACE30FAFF6F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screen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artisticBlur radius="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3750" y="1551907"/>
            <a:ext cx="691678" cy="72231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A407BDE-950B-4A1E-9772-141982F1315E}"/>
              </a:ext>
            </a:extLst>
          </p:cNvPr>
          <p:cNvSpPr txBox="1"/>
          <p:nvPr/>
        </p:nvSpPr>
        <p:spPr>
          <a:xfrm rot="20391178">
            <a:off x="10077133" y="2583162"/>
            <a:ext cx="5485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accent2"/>
                </a:solidFill>
              </a:rPr>
              <a:t>new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82135A89-6D45-4677-B4FC-B506A98ED22E}"/>
              </a:ext>
            </a:extLst>
          </p:cNvPr>
          <p:cNvSpPr txBox="1"/>
          <p:nvPr/>
        </p:nvSpPr>
        <p:spPr>
          <a:xfrm rot="20087384">
            <a:off x="3582611" y="4501423"/>
            <a:ext cx="5485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accent2">
                    <a:alpha val="28000"/>
                  </a:schemeClr>
                </a:solidFill>
              </a:rPr>
              <a:t>new</a:t>
            </a:r>
            <a:endParaRPr lang="zh-CN" altLang="en-US" dirty="0">
              <a:solidFill>
                <a:schemeClr val="accent2">
                  <a:alpha val="28000"/>
                </a:schemeClr>
              </a:solidFill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DCAD3E16-D495-44B2-B3C5-9D693992FD96}"/>
              </a:ext>
            </a:extLst>
          </p:cNvPr>
          <p:cNvSpPr txBox="1"/>
          <p:nvPr/>
        </p:nvSpPr>
        <p:spPr>
          <a:xfrm rot="570849">
            <a:off x="10734957" y="4496343"/>
            <a:ext cx="1236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accent2">
                    <a:alpha val="50000"/>
                  </a:schemeClr>
                </a:solidFill>
              </a:rPr>
              <a:t>Next</a:t>
            </a:r>
            <a:r>
              <a:rPr lang="zh-CN" altLang="en-US" sz="2000" dirty="0">
                <a:solidFill>
                  <a:schemeClr val="accent2">
                    <a:alpha val="50000"/>
                  </a:schemeClr>
                </a:solidFill>
              </a:rPr>
              <a:t>  </a:t>
            </a:r>
            <a:r>
              <a:rPr lang="en-US" altLang="zh-CN" sz="2000" dirty="0">
                <a:solidFill>
                  <a:schemeClr val="accent2">
                    <a:alpha val="50000"/>
                  </a:schemeClr>
                </a:solidFill>
              </a:rPr>
              <a:t>year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ABB55FB8-BE96-44C0-88D3-0695EBB19464}"/>
              </a:ext>
            </a:extLst>
          </p:cNvPr>
          <p:cNvSpPr txBox="1"/>
          <p:nvPr/>
        </p:nvSpPr>
        <p:spPr>
          <a:xfrm rot="367322">
            <a:off x="629724" y="679938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accent2">
                    <a:alpha val="80000"/>
                  </a:schemeClr>
                </a:solidFill>
              </a:rPr>
              <a:t>happy</a:t>
            </a:r>
            <a:endParaRPr lang="zh-CN" altLang="en-US" dirty="0">
              <a:solidFill>
                <a:schemeClr val="accent2">
                  <a:alpha val="80000"/>
                </a:schemeClr>
              </a:solidFill>
            </a:endParaRPr>
          </a:p>
        </p:txBody>
      </p:sp>
      <p:pic>
        <p:nvPicPr>
          <p:cNvPr id="1242" name="图片 1241">
            <a:extLst>
              <a:ext uri="{FF2B5EF4-FFF2-40B4-BE49-F238E27FC236}">
                <a16:creationId xmlns:a16="http://schemas.microsoft.com/office/drawing/2014/main" xmlns="" id="{4FEA4346-515B-4586-A37A-33A408F055BF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406301">
            <a:off x="3485682" y="3246480"/>
            <a:ext cx="1403661" cy="1403661"/>
          </a:xfrm>
          <a:prstGeom prst="rect">
            <a:avLst/>
          </a:prstGeom>
          <a:effectLst>
            <a:outerShdw blurRad="139700" dist="254000" dir="5400000" sx="95000" sy="95000" algn="t" rotWithShape="0">
              <a:srgbClr val="ED5F31">
                <a:alpha val="40000"/>
              </a:srgbClr>
            </a:outerShdw>
          </a:effectLst>
        </p:spPr>
      </p:pic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C28C3533-1636-40BE-BD9F-FD7C0EC930EE}"/>
              </a:ext>
            </a:extLst>
          </p:cNvPr>
          <p:cNvSpPr txBox="1"/>
          <p:nvPr/>
        </p:nvSpPr>
        <p:spPr>
          <a:xfrm rot="21207478">
            <a:off x="277893" y="4991235"/>
            <a:ext cx="9220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accent2">
                    <a:alpha val="50000"/>
                  </a:schemeClr>
                </a:solidFill>
              </a:rPr>
              <a:t>Next</a:t>
            </a:r>
            <a:r>
              <a:rPr lang="zh-CN" altLang="en-US" sz="1400" dirty="0">
                <a:solidFill>
                  <a:schemeClr val="accent2">
                    <a:alpha val="50000"/>
                  </a:schemeClr>
                </a:solidFill>
              </a:rPr>
              <a:t>  </a:t>
            </a:r>
            <a:r>
              <a:rPr lang="en-US" altLang="zh-CN" sz="1400" dirty="0">
                <a:solidFill>
                  <a:schemeClr val="accent2">
                    <a:alpha val="50000"/>
                  </a:schemeClr>
                </a:solidFill>
              </a:rPr>
              <a:t>year</a:t>
            </a:r>
          </a:p>
        </p:txBody>
      </p:sp>
    </p:spTree>
    <p:extLst>
      <p:ext uri="{BB962C8B-B14F-4D97-AF65-F5344CB8AC3E}">
        <p14:creationId xmlns:p14="http://schemas.microsoft.com/office/powerpoint/2010/main" val="3673303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"/>
                            </p:stCondLst>
                            <p:childTnLst>
                              <p:par>
                                <p:cTn id="2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600"/>
                            </p:stCondLst>
                            <p:childTnLst>
                              <p:par>
                                <p:cTn id="58" presetID="42" presetClass="path" presetSubtype="0" decel="10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4.44444E-6 L -0.01029 -0.01296 " pathEditMode="relative" rAng="0" ptsTypes="AA">
                                      <p:cBhvr>
                                        <p:cTn id="59" dur="1500" fill="hold"/>
                                        <p:tgtEl>
                                          <p:spTgt spid="1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1" y="-648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42" presetClass="path" presetSubtype="0" repeatCount="10000" accel="10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4.44444E-6 L -0.02005 -0.02245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3" y="-1134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63" presetClass="path" presetSubtype="0" repeatCount="indefinite" accel="50400" decel="496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3.33333E-6 L 0.11823 -3.33333E-6 " pathEditMode="relative" rAng="0" ptsTypes="AA">
                                      <p:cBhvr>
                                        <p:cTn id="70" dur="4500" spd="-100000" fill="hold"/>
                                        <p:tgtEl>
                                          <p:spTgt spid="25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1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矩形 65">
            <a:extLst>
              <a:ext uri="{FF2B5EF4-FFF2-40B4-BE49-F238E27FC236}">
                <a16:creationId xmlns:a16="http://schemas.microsoft.com/office/drawing/2014/main" xmlns="" id="{E40F5C7E-B50D-4BAF-AB50-E4DAB285CB0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2"/>
              </a:gs>
              <a:gs pos="53000">
                <a:schemeClr val="accent2"/>
              </a:gs>
              <a:gs pos="100000">
                <a:schemeClr val="accent1"/>
              </a:gs>
            </a:gsLst>
            <a:path path="circle">
              <a:fillToRect l="50000" t="-80000" r="50000" b="180000"/>
            </a:path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BC19EA11-9A61-4003-BEA5-03580D9D11C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391" b="11278"/>
          <a:stretch/>
        </p:blipFill>
        <p:spPr>
          <a:xfrm>
            <a:off x="468905" y="-13005"/>
            <a:ext cx="11254191" cy="6871005"/>
          </a:xfrm>
          <a:prstGeom prst="rect">
            <a:avLst/>
          </a:prstGeom>
        </p:spPr>
      </p:pic>
      <p:sp>
        <p:nvSpPr>
          <p:cNvPr id="57" name="矩形: 圆角 56">
            <a:extLst>
              <a:ext uri="{FF2B5EF4-FFF2-40B4-BE49-F238E27FC236}">
                <a16:creationId xmlns:a16="http://schemas.microsoft.com/office/drawing/2014/main" xmlns="" id="{11DAE2BA-927C-4075-821A-E1027C31DF1C}"/>
              </a:ext>
            </a:extLst>
          </p:cNvPr>
          <p:cNvSpPr/>
          <p:nvPr/>
        </p:nvSpPr>
        <p:spPr>
          <a:xfrm>
            <a:off x="2402412" y="2294519"/>
            <a:ext cx="7413024" cy="2257063"/>
          </a:xfrm>
          <a:prstGeom prst="roundRect">
            <a:avLst>
              <a:gd name="adj" fmla="val 50000"/>
            </a:avLst>
          </a:prstGeom>
          <a:noFill/>
          <a:ln w="9525">
            <a:gradFill flip="none" rotWithShape="1">
              <a:gsLst>
                <a:gs pos="0">
                  <a:schemeClr val="bg1">
                    <a:alpha val="89000"/>
                  </a:schemeClr>
                </a:gs>
                <a:gs pos="100000">
                  <a:schemeClr val="bg1">
                    <a:alpha val="86000"/>
                  </a:schemeClr>
                </a:gs>
                <a:gs pos="5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AE490FC1-4624-4AF0-8E36-965DB20D3B5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"/>
          <a:stretch/>
        </p:blipFill>
        <p:spPr>
          <a:xfrm>
            <a:off x="0" y="0"/>
            <a:ext cx="1923344" cy="2755630"/>
          </a:xfrm>
          <a:prstGeom prst="rect">
            <a:avLst/>
          </a:prstGeom>
        </p:spPr>
      </p:pic>
      <p:sp>
        <p:nvSpPr>
          <p:cNvPr id="2242" name="文本框 2241">
            <a:extLst>
              <a:ext uri="{FF2B5EF4-FFF2-40B4-BE49-F238E27FC236}">
                <a16:creationId xmlns:a16="http://schemas.microsoft.com/office/drawing/2014/main" xmlns="" id="{5608E6A7-76B2-44F2-AB11-5D94C20698D6}"/>
              </a:ext>
            </a:extLst>
          </p:cNvPr>
          <p:cNvSpPr txBox="1"/>
          <p:nvPr/>
        </p:nvSpPr>
        <p:spPr>
          <a:xfrm>
            <a:off x="632519" y="652188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gradFill>
                  <a:gsLst>
                    <a:gs pos="5000">
                      <a:schemeClr val="bg1">
                        <a:alpha val="50000"/>
                      </a:schemeClr>
                    </a:gs>
                    <a:gs pos="5000">
                      <a:schemeClr val="bg1">
                        <a:alpha val="0"/>
                      </a:schemeClr>
                    </a:gs>
                    <a:gs pos="40000">
                      <a:schemeClr val="bg1"/>
                    </a:gs>
                  </a:gsLst>
                  <a:lin ang="16200000" scaled="1"/>
                </a:gradFill>
                <a:latin typeface="励字侠义简繁" panose="02010604000000000000" pitchFamily="2" charset="-122"/>
                <a:ea typeface="励字侠义简繁" panose="02010604000000000000" pitchFamily="2" charset="-122"/>
              </a:rPr>
              <a:t>表演环节</a:t>
            </a:r>
          </a:p>
        </p:txBody>
      </p:sp>
      <p:sp>
        <p:nvSpPr>
          <p:cNvPr id="2243" name="椭圆 2242">
            <a:extLst>
              <a:ext uri="{FF2B5EF4-FFF2-40B4-BE49-F238E27FC236}">
                <a16:creationId xmlns:a16="http://schemas.microsoft.com/office/drawing/2014/main" xmlns="" id="{30A6A718-2615-4F29-A025-B15876F7D8C7}"/>
              </a:ext>
            </a:extLst>
          </p:cNvPr>
          <p:cNvSpPr/>
          <p:nvPr/>
        </p:nvSpPr>
        <p:spPr>
          <a:xfrm>
            <a:off x="2869029" y="925154"/>
            <a:ext cx="118921" cy="118921"/>
          </a:xfrm>
          <a:prstGeom prst="ellipse">
            <a:avLst/>
          </a:prstGeom>
          <a:gradFill flip="none" rotWithShape="1">
            <a:gsLst>
              <a:gs pos="50000">
                <a:schemeClr val="bg1">
                  <a:alpha val="50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8" name="图片 67">
            <a:extLst>
              <a:ext uri="{FF2B5EF4-FFF2-40B4-BE49-F238E27FC236}">
                <a16:creationId xmlns:a16="http://schemas.microsoft.com/office/drawing/2014/main" xmlns="" id="{58D25309-6852-4C54-88FD-C8DB1FDC427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59968" y="4370484"/>
            <a:ext cx="2032032" cy="2487516"/>
          </a:xfrm>
          <a:prstGeom prst="rect">
            <a:avLst/>
          </a:prstGeom>
        </p:spPr>
      </p:pic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36A56A66-98C6-440C-A355-BD8DE26F6A79}"/>
              </a:ext>
            </a:extLst>
          </p:cNvPr>
          <p:cNvSpPr/>
          <p:nvPr/>
        </p:nvSpPr>
        <p:spPr>
          <a:xfrm>
            <a:off x="2389488" y="2300469"/>
            <a:ext cx="7413024" cy="2257063"/>
          </a:xfrm>
          <a:prstGeom prst="roundRect">
            <a:avLst>
              <a:gd name="adj" fmla="val 50000"/>
            </a:avLst>
          </a:prstGeom>
          <a:solidFill>
            <a:schemeClr val="accent2">
              <a:alpha val="5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264" name="图形 2247">
            <a:extLst>
              <a:ext uri="{FF2B5EF4-FFF2-40B4-BE49-F238E27FC236}">
                <a16:creationId xmlns:a16="http://schemas.microsoft.com/office/drawing/2014/main" xmlns="" id="{D274B9B9-53B3-4F72-AA1E-19C658D6627F}"/>
              </a:ext>
            </a:extLst>
          </p:cNvPr>
          <p:cNvGrpSpPr/>
          <p:nvPr/>
        </p:nvGrpSpPr>
        <p:grpSpPr>
          <a:xfrm>
            <a:off x="19077351" y="472259"/>
            <a:ext cx="134170" cy="297383"/>
            <a:chOff x="19077351" y="472259"/>
            <a:chExt cx="134170" cy="297383"/>
          </a:xfrm>
          <a:solidFill>
            <a:srgbClr val="FFFFFF"/>
          </a:solidFill>
        </p:grpSpPr>
        <p:sp>
          <p:nvSpPr>
            <p:cNvPr id="2265" name="任意多边形: 形状 2264">
              <a:extLst>
                <a:ext uri="{FF2B5EF4-FFF2-40B4-BE49-F238E27FC236}">
                  <a16:creationId xmlns:a16="http://schemas.microsoft.com/office/drawing/2014/main" xmlns="" id="{FB56B556-65A5-4289-9A8F-4635B8719E1C}"/>
                </a:ext>
              </a:extLst>
            </p:cNvPr>
            <p:cNvSpPr/>
            <p:nvPr/>
          </p:nvSpPr>
          <p:spPr>
            <a:xfrm>
              <a:off x="19091034" y="472259"/>
              <a:ext cx="120487" cy="197117"/>
            </a:xfrm>
            <a:custGeom>
              <a:avLst/>
              <a:gdLst>
                <a:gd name="connsiteX0" fmla="*/ 66041 w 120487"/>
                <a:gd name="connsiteY0" fmla="*/ 9347 h 197117"/>
                <a:gd name="connsiteX1" fmla="*/ 32 w 120487"/>
                <a:gd name="connsiteY1" fmla="*/ 165367 h 197117"/>
                <a:gd name="connsiteX2" fmla="*/ 31751 w 120487"/>
                <a:gd name="connsiteY2" fmla="*/ 197085 h 197117"/>
                <a:gd name="connsiteX3" fmla="*/ 63469 w 120487"/>
                <a:gd name="connsiteY3" fmla="*/ 165367 h 197117"/>
                <a:gd name="connsiteX4" fmla="*/ 64326 w 120487"/>
                <a:gd name="connsiteY4" fmla="*/ 156794 h 197117"/>
                <a:gd name="connsiteX5" fmla="*/ 65184 w 120487"/>
                <a:gd name="connsiteY5" fmla="*/ 152508 h 197117"/>
                <a:gd name="connsiteX6" fmla="*/ 65184 w 120487"/>
                <a:gd name="connsiteY6" fmla="*/ 154223 h 197117"/>
                <a:gd name="connsiteX7" fmla="*/ 68612 w 120487"/>
                <a:gd name="connsiteY7" fmla="*/ 137078 h 197117"/>
                <a:gd name="connsiteX8" fmla="*/ 73756 w 120487"/>
                <a:gd name="connsiteY8" fmla="*/ 119933 h 197117"/>
                <a:gd name="connsiteX9" fmla="*/ 76328 w 120487"/>
                <a:gd name="connsiteY9" fmla="*/ 111360 h 197117"/>
                <a:gd name="connsiteX10" fmla="*/ 77185 w 120487"/>
                <a:gd name="connsiteY10" fmla="*/ 108788 h 197117"/>
                <a:gd name="connsiteX11" fmla="*/ 93473 w 120487"/>
                <a:gd name="connsiteY11" fmla="*/ 77927 h 197117"/>
                <a:gd name="connsiteX12" fmla="*/ 103760 w 120487"/>
                <a:gd name="connsiteY12" fmla="*/ 63354 h 197117"/>
                <a:gd name="connsiteX13" fmla="*/ 102902 w 120487"/>
                <a:gd name="connsiteY13" fmla="*/ 64211 h 197117"/>
                <a:gd name="connsiteX14" fmla="*/ 105474 w 120487"/>
                <a:gd name="connsiteY14" fmla="*/ 60782 h 197117"/>
                <a:gd name="connsiteX15" fmla="*/ 111475 w 120487"/>
                <a:gd name="connsiteY15" fmla="*/ 53924 h 197117"/>
                <a:gd name="connsiteX16" fmla="*/ 111475 w 120487"/>
                <a:gd name="connsiteY16" fmla="*/ 9347 h 197117"/>
                <a:gd name="connsiteX17" fmla="*/ 66041 w 120487"/>
                <a:gd name="connsiteY17" fmla="*/ 9347 h 197117"/>
                <a:gd name="connsiteX18" fmla="*/ 66041 w 120487"/>
                <a:gd name="connsiteY18" fmla="*/ 9347 h 197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0487" h="197117">
                  <a:moveTo>
                    <a:pt x="66041" y="9347"/>
                  </a:moveTo>
                  <a:cubicBezTo>
                    <a:pt x="26607" y="53067"/>
                    <a:pt x="4319" y="107074"/>
                    <a:pt x="32" y="165367"/>
                  </a:cubicBezTo>
                  <a:cubicBezTo>
                    <a:pt x="-825" y="181655"/>
                    <a:pt x="15463" y="197942"/>
                    <a:pt x="31751" y="197085"/>
                  </a:cubicBezTo>
                  <a:cubicBezTo>
                    <a:pt x="49753" y="196228"/>
                    <a:pt x="62612" y="183369"/>
                    <a:pt x="63469" y="165367"/>
                  </a:cubicBezTo>
                  <a:cubicBezTo>
                    <a:pt x="63469" y="162795"/>
                    <a:pt x="64326" y="159366"/>
                    <a:pt x="64326" y="156794"/>
                  </a:cubicBezTo>
                  <a:cubicBezTo>
                    <a:pt x="64326" y="155080"/>
                    <a:pt x="64326" y="154223"/>
                    <a:pt x="65184" y="152508"/>
                  </a:cubicBezTo>
                  <a:cubicBezTo>
                    <a:pt x="64326" y="157652"/>
                    <a:pt x="64326" y="157652"/>
                    <a:pt x="65184" y="154223"/>
                  </a:cubicBezTo>
                  <a:cubicBezTo>
                    <a:pt x="66041" y="148222"/>
                    <a:pt x="66898" y="142221"/>
                    <a:pt x="68612" y="137078"/>
                  </a:cubicBezTo>
                  <a:cubicBezTo>
                    <a:pt x="70327" y="131077"/>
                    <a:pt x="72042" y="125933"/>
                    <a:pt x="73756" y="119933"/>
                  </a:cubicBezTo>
                  <a:cubicBezTo>
                    <a:pt x="74613" y="117361"/>
                    <a:pt x="75470" y="113932"/>
                    <a:pt x="76328" y="111360"/>
                  </a:cubicBezTo>
                  <a:cubicBezTo>
                    <a:pt x="77185" y="109646"/>
                    <a:pt x="79757" y="100216"/>
                    <a:pt x="77185" y="108788"/>
                  </a:cubicBezTo>
                  <a:cubicBezTo>
                    <a:pt x="80614" y="97644"/>
                    <a:pt x="87472" y="87357"/>
                    <a:pt x="93473" y="77927"/>
                  </a:cubicBezTo>
                  <a:cubicBezTo>
                    <a:pt x="96045" y="73641"/>
                    <a:pt x="99474" y="66783"/>
                    <a:pt x="103760" y="63354"/>
                  </a:cubicBezTo>
                  <a:cubicBezTo>
                    <a:pt x="101188" y="66783"/>
                    <a:pt x="100331" y="67640"/>
                    <a:pt x="102902" y="64211"/>
                  </a:cubicBezTo>
                  <a:cubicBezTo>
                    <a:pt x="103760" y="63354"/>
                    <a:pt x="104617" y="61640"/>
                    <a:pt x="105474" y="60782"/>
                  </a:cubicBezTo>
                  <a:cubicBezTo>
                    <a:pt x="107189" y="58211"/>
                    <a:pt x="108903" y="56496"/>
                    <a:pt x="111475" y="53924"/>
                  </a:cubicBezTo>
                  <a:cubicBezTo>
                    <a:pt x="122619" y="41923"/>
                    <a:pt x="124334" y="21349"/>
                    <a:pt x="111475" y="9347"/>
                  </a:cubicBezTo>
                  <a:cubicBezTo>
                    <a:pt x="98616" y="-1797"/>
                    <a:pt x="78042" y="-4369"/>
                    <a:pt x="66041" y="9347"/>
                  </a:cubicBezTo>
                  <a:lnTo>
                    <a:pt x="66041" y="9347"/>
                  </a:lnTo>
                  <a:close/>
                </a:path>
              </a:pathLst>
            </a:custGeom>
            <a:solidFill>
              <a:srgbClr val="FFFFFF"/>
            </a:solidFill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6" name="任意多边形: 形状 2265">
              <a:extLst>
                <a:ext uri="{FF2B5EF4-FFF2-40B4-BE49-F238E27FC236}">
                  <a16:creationId xmlns:a16="http://schemas.microsoft.com/office/drawing/2014/main" xmlns="" id="{BCF2355E-3FB9-4349-842A-A688EB370C4A}"/>
                </a:ext>
              </a:extLst>
            </p:cNvPr>
            <p:cNvSpPr/>
            <p:nvPr/>
          </p:nvSpPr>
          <p:spPr>
            <a:xfrm>
              <a:off x="19077351" y="706206"/>
              <a:ext cx="63436" cy="63436"/>
            </a:xfrm>
            <a:custGeom>
              <a:avLst/>
              <a:gdLst>
                <a:gd name="connsiteX0" fmla="*/ 31718 w 63436"/>
                <a:gd name="connsiteY0" fmla="*/ 63436 h 63436"/>
                <a:gd name="connsiteX1" fmla="*/ 63436 w 63436"/>
                <a:gd name="connsiteY1" fmla="*/ 31718 h 63436"/>
                <a:gd name="connsiteX2" fmla="*/ 31718 w 63436"/>
                <a:gd name="connsiteY2" fmla="*/ 0 h 63436"/>
                <a:gd name="connsiteX3" fmla="*/ 0 w 63436"/>
                <a:gd name="connsiteY3" fmla="*/ 31718 h 63436"/>
                <a:gd name="connsiteX4" fmla="*/ 31718 w 63436"/>
                <a:gd name="connsiteY4" fmla="*/ 63436 h 63436"/>
                <a:gd name="connsiteX5" fmla="*/ 31718 w 63436"/>
                <a:gd name="connsiteY5" fmla="*/ 63436 h 63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436" h="63436">
                  <a:moveTo>
                    <a:pt x="31718" y="63436"/>
                  </a:moveTo>
                  <a:cubicBezTo>
                    <a:pt x="48863" y="63436"/>
                    <a:pt x="63436" y="48863"/>
                    <a:pt x="63436" y="31718"/>
                  </a:cubicBezTo>
                  <a:cubicBezTo>
                    <a:pt x="63436" y="14573"/>
                    <a:pt x="48863" y="0"/>
                    <a:pt x="31718" y="0"/>
                  </a:cubicBezTo>
                  <a:cubicBezTo>
                    <a:pt x="14573" y="0"/>
                    <a:pt x="0" y="14573"/>
                    <a:pt x="0" y="31718"/>
                  </a:cubicBezTo>
                  <a:cubicBezTo>
                    <a:pt x="0" y="48863"/>
                    <a:pt x="14573" y="63436"/>
                    <a:pt x="31718" y="63436"/>
                  </a:cubicBezTo>
                  <a:lnTo>
                    <a:pt x="31718" y="63436"/>
                  </a:lnTo>
                  <a:close/>
                </a:path>
              </a:pathLst>
            </a:custGeom>
            <a:solidFill>
              <a:srgbClr val="FFFFFF"/>
            </a:solidFill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70" name="图片 69">
            <a:extLst>
              <a:ext uri="{FF2B5EF4-FFF2-40B4-BE49-F238E27FC236}">
                <a16:creationId xmlns:a16="http://schemas.microsoft.com/office/drawing/2014/main" xmlns="" id="{2348B989-17A0-4420-843A-01189CCCEE2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 radius="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9882" y="1514720"/>
            <a:ext cx="691678" cy="722310"/>
          </a:xfrm>
          <a:prstGeom prst="rect">
            <a:avLst/>
          </a:prstGeom>
        </p:spPr>
      </p:pic>
      <p:pic>
        <p:nvPicPr>
          <p:cNvPr id="72" name="图片 71">
            <a:extLst>
              <a:ext uri="{FF2B5EF4-FFF2-40B4-BE49-F238E27FC236}">
                <a16:creationId xmlns:a16="http://schemas.microsoft.com/office/drawing/2014/main" xmlns="" id="{30380442-2ED8-4CC1-ADC5-EF15B60A58D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 radius="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51313" y="446368"/>
            <a:ext cx="1371782" cy="1432533"/>
          </a:xfrm>
          <a:prstGeom prst="rect">
            <a:avLst/>
          </a:prstGeom>
        </p:spPr>
      </p:pic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10C2C3BE-833A-48C7-8C3B-7C237DD3DEE4}"/>
              </a:ext>
            </a:extLst>
          </p:cNvPr>
          <p:cNvSpPr txBox="1"/>
          <p:nvPr/>
        </p:nvSpPr>
        <p:spPr>
          <a:xfrm>
            <a:off x="2957232" y="3011324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>
                    <a:alpha val="80000"/>
                  </a:schemeClr>
                </a:solidFill>
                <a:latin typeface="+mj-ea"/>
                <a:ea typeface="+mj-ea"/>
              </a:rPr>
              <a:t>歌曲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xmlns="" id="{6A6F8B68-239F-44DF-A6C9-D922E64775B8}"/>
              </a:ext>
            </a:extLst>
          </p:cNvPr>
          <p:cNvSpPr txBox="1"/>
          <p:nvPr/>
        </p:nvSpPr>
        <p:spPr>
          <a:xfrm>
            <a:off x="4470216" y="2902295"/>
            <a:ext cx="476765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+mj-ea"/>
                <a:ea typeface="+mj-ea"/>
              </a:rPr>
              <a:t>《</a:t>
            </a:r>
            <a:r>
              <a:rPr lang="zh-CN" altLang="en-US" sz="7200" dirty="0">
                <a:solidFill>
                  <a:schemeClr val="bg1"/>
                </a:solidFill>
                <a:latin typeface="+mj-ea"/>
                <a:ea typeface="+mj-ea"/>
              </a:rPr>
              <a:t>迪斯科</a:t>
            </a:r>
            <a:r>
              <a:rPr lang="en-US" altLang="zh-CN" sz="7200" dirty="0">
                <a:solidFill>
                  <a:schemeClr val="bg1"/>
                </a:solidFill>
                <a:latin typeface="+mj-ea"/>
                <a:ea typeface="+mj-ea"/>
              </a:rPr>
              <a:t>》</a:t>
            </a:r>
            <a:endParaRPr lang="zh-CN" altLang="en-US" sz="7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2727D2CD-4E3D-40BB-8F16-D74394FC97D2}"/>
              </a:ext>
            </a:extLst>
          </p:cNvPr>
          <p:cNvSpPr txBox="1"/>
          <p:nvPr/>
        </p:nvSpPr>
        <p:spPr>
          <a:xfrm>
            <a:off x="4746913" y="5034371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>
                    <a:alpha val="85000"/>
                  </a:schemeClr>
                </a:solidFill>
                <a:latin typeface="+mn-ea"/>
              </a:rPr>
              <a:t>表演者：张小坤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D8442281-D8FD-4B4A-AB30-08E139FB0C0F}"/>
              </a:ext>
            </a:extLst>
          </p:cNvPr>
          <p:cNvGrpSpPr/>
          <p:nvPr/>
        </p:nvGrpSpPr>
        <p:grpSpPr>
          <a:xfrm>
            <a:off x="1193714" y="2038700"/>
            <a:ext cx="896553" cy="896553"/>
            <a:chOff x="1193714" y="2038700"/>
            <a:chExt cx="896553" cy="896553"/>
          </a:xfrm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xmlns="" id="{77033870-9F0A-4253-B286-3E255EB83F96}"/>
                </a:ext>
              </a:extLst>
            </p:cNvPr>
            <p:cNvSpPr/>
            <p:nvPr/>
          </p:nvSpPr>
          <p:spPr>
            <a:xfrm>
              <a:off x="1466056" y="2196672"/>
              <a:ext cx="351869" cy="580608"/>
            </a:xfrm>
            <a:custGeom>
              <a:avLst/>
              <a:gdLst>
                <a:gd name="connsiteX0" fmla="*/ 653464 w 2831011"/>
                <a:gd name="connsiteY0" fmla="*/ 4516290 h 4671366"/>
                <a:gd name="connsiteX1" fmla="*/ 1223677 w 2831011"/>
                <a:gd name="connsiteY1" fmla="*/ 4662936 h 4671366"/>
                <a:gd name="connsiteX2" fmla="*/ 2018842 w 2831011"/>
                <a:gd name="connsiteY2" fmla="*/ 4530528 h 4671366"/>
                <a:gd name="connsiteX3" fmla="*/ 1999621 w 2831011"/>
                <a:gd name="connsiteY3" fmla="*/ 4313405 h 4671366"/>
                <a:gd name="connsiteX4" fmla="*/ 1959756 w 2831011"/>
                <a:gd name="connsiteY4" fmla="*/ 3859229 h 4671366"/>
                <a:gd name="connsiteX5" fmla="*/ 1944807 w 2831011"/>
                <a:gd name="connsiteY5" fmla="*/ 3741057 h 4671366"/>
                <a:gd name="connsiteX6" fmla="*/ 2045893 w 2831011"/>
                <a:gd name="connsiteY6" fmla="*/ 3648513 h 4671366"/>
                <a:gd name="connsiteX7" fmla="*/ 2281524 w 2831011"/>
                <a:gd name="connsiteY7" fmla="*/ 3243456 h 4671366"/>
                <a:gd name="connsiteX8" fmla="*/ 2327796 w 2831011"/>
                <a:gd name="connsiteY8" fmla="*/ 2846942 h 4671366"/>
                <a:gd name="connsiteX9" fmla="*/ 2283659 w 2831011"/>
                <a:gd name="connsiteY9" fmla="*/ 2384222 h 4671366"/>
                <a:gd name="connsiteX10" fmla="*/ 2302168 w 2831011"/>
                <a:gd name="connsiteY10" fmla="*/ 2298797 h 4671366"/>
                <a:gd name="connsiteX11" fmla="*/ 2498646 w 2831011"/>
                <a:gd name="connsiteY11" fmla="*/ 1695127 h 4671366"/>
                <a:gd name="connsiteX12" fmla="*/ 2660953 w 2831011"/>
                <a:gd name="connsiteY12" fmla="*/ 1156949 h 4671366"/>
                <a:gd name="connsiteX13" fmla="*/ 2789803 w 2831011"/>
                <a:gd name="connsiteY13" fmla="*/ 638703 h 4671366"/>
                <a:gd name="connsiteX14" fmla="*/ 2806888 w 2831011"/>
                <a:gd name="connsiteY14" fmla="*/ 316224 h 4671366"/>
                <a:gd name="connsiteX15" fmla="*/ 2693700 w 2831011"/>
                <a:gd name="connsiteY15" fmla="*/ 190933 h 4671366"/>
                <a:gd name="connsiteX16" fmla="*/ 2484408 w 2831011"/>
                <a:gd name="connsiteY16" fmla="*/ 184527 h 4671366"/>
                <a:gd name="connsiteX17" fmla="*/ 2331355 w 2831011"/>
                <a:gd name="connsiteY17" fmla="*/ 353953 h 4671366"/>
                <a:gd name="connsiteX18" fmla="*/ 2130606 w 2831011"/>
                <a:gd name="connsiteY18" fmla="*/ 835893 h 4671366"/>
                <a:gd name="connsiteX19" fmla="*/ 1985384 w 2831011"/>
                <a:gd name="connsiteY19" fmla="*/ 1356274 h 4671366"/>
                <a:gd name="connsiteX20" fmla="*/ 1837313 w 2831011"/>
                <a:gd name="connsiteY20" fmla="*/ 1589057 h 4671366"/>
                <a:gd name="connsiteX21" fmla="*/ 1793889 w 2831011"/>
                <a:gd name="connsiteY21" fmla="*/ 1631770 h 4671366"/>
                <a:gd name="connsiteX22" fmla="*/ 1767550 w 2831011"/>
                <a:gd name="connsiteY22" fmla="*/ 1545633 h 4671366"/>
                <a:gd name="connsiteX23" fmla="*/ 1756871 w 2831011"/>
                <a:gd name="connsiteY23" fmla="*/ 1355562 h 4671366"/>
                <a:gd name="connsiteX24" fmla="*/ 1735515 w 2831011"/>
                <a:gd name="connsiteY24" fmla="*/ 959047 h 4671366"/>
                <a:gd name="connsiteX25" fmla="*/ 1735515 w 2831011"/>
                <a:gd name="connsiteY25" fmla="*/ 646534 h 4671366"/>
                <a:gd name="connsiteX26" fmla="*/ 1728396 w 2831011"/>
                <a:gd name="connsiteY26" fmla="*/ 494904 h 4671366"/>
                <a:gd name="connsiteX27" fmla="*/ 1655785 w 2831011"/>
                <a:gd name="connsiteY27" fmla="*/ 199476 h 4671366"/>
                <a:gd name="connsiteX28" fmla="*/ 1494901 w 2831011"/>
                <a:gd name="connsiteY28" fmla="*/ 24354 h 4671366"/>
                <a:gd name="connsiteX29" fmla="*/ 1283474 w 2831011"/>
                <a:gd name="connsiteY29" fmla="*/ 25066 h 4671366"/>
                <a:gd name="connsiteX30" fmla="*/ 1179540 w 2831011"/>
                <a:gd name="connsiteY30" fmla="*/ 171713 h 4671366"/>
                <a:gd name="connsiteX31" fmla="*/ 1150353 w 2831011"/>
                <a:gd name="connsiteY31" fmla="*/ 439378 h 4671366"/>
                <a:gd name="connsiteX32" fmla="*/ 1157472 w 2831011"/>
                <a:gd name="connsiteY32" fmla="*/ 730535 h 4671366"/>
                <a:gd name="connsiteX33" fmla="*/ 1186659 w 2831011"/>
                <a:gd name="connsiteY33" fmla="*/ 1086473 h 4671366"/>
                <a:gd name="connsiteX34" fmla="*/ 1175981 w 2831011"/>
                <a:gd name="connsiteY34" fmla="*/ 1366240 h 4671366"/>
                <a:gd name="connsiteX35" fmla="*/ 1122590 w 2831011"/>
                <a:gd name="connsiteY35" fmla="*/ 1542785 h 4671366"/>
                <a:gd name="connsiteX36" fmla="*/ 1077030 w 2831011"/>
                <a:gd name="connsiteY36" fmla="*/ 1475157 h 4671366"/>
                <a:gd name="connsiteX37" fmla="*/ 894078 w 2831011"/>
                <a:gd name="connsiteY37" fmla="*/ 1338477 h 4671366"/>
                <a:gd name="connsiteX38" fmla="*/ 691194 w 2831011"/>
                <a:gd name="connsiteY38" fmla="*/ 1306442 h 4671366"/>
                <a:gd name="connsiteX39" fmla="*/ 526750 w 2831011"/>
                <a:gd name="connsiteY39" fmla="*/ 1376206 h 4671366"/>
                <a:gd name="connsiteX40" fmla="*/ 357324 w 2831011"/>
                <a:gd name="connsiteY40" fmla="*/ 1653838 h 4671366"/>
                <a:gd name="connsiteX41" fmla="*/ 330273 w 2831011"/>
                <a:gd name="connsiteY41" fmla="*/ 1778416 h 4671366"/>
                <a:gd name="connsiteX42" fmla="*/ 237729 w 2831011"/>
                <a:gd name="connsiteY42" fmla="*/ 1790518 h 4671366"/>
                <a:gd name="connsiteX43" fmla="*/ 131659 w 2831011"/>
                <a:gd name="connsiteY43" fmla="*/ 1846756 h 4671366"/>
                <a:gd name="connsiteX44" fmla="*/ 10640 w 2831011"/>
                <a:gd name="connsiteY44" fmla="*/ 1977741 h 4671366"/>
                <a:gd name="connsiteX45" fmla="*/ 44099 w 2831011"/>
                <a:gd name="connsiteY45" fmla="*/ 2273882 h 4671366"/>
                <a:gd name="connsiteX46" fmla="*/ 93218 w 2831011"/>
                <a:gd name="connsiteY46" fmla="*/ 2498123 h 4671366"/>
                <a:gd name="connsiteX47" fmla="*/ 172948 w 2831011"/>
                <a:gd name="connsiteY47" fmla="*/ 2767211 h 4671366"/>
                <a:gd name="connsiteX48" fmla="*/ 204983 w 2831011"/>
                <a:gd name="connsiteY48" fmla="*/ 3056233 h 4671366"/>
                <a:gd name="connsiteX49" fmla="*/ 259085 w 2831011"/>
                <a:gd name="connsiteY49" fmla="*/ 3279762 h 4671366"/>
                <a:gd name="connsiteX50" fmla="*/ 412850 w 2831011"/>
                <a:gd name="connsiteY50" fmla="*/ 3566648 h 4671366"/>
                <a:gd name="connsiteX51" fmla="*/ 514648 w 2831011"/>
                <a:gd name="connsiteY51" fmla="*/ 3711870 h 4671366"/>
                <a:gd name="connsiteX52" fmla="*/ 714686 w 2831011"/>
                <a:gd name="connsiteY52" fmla="*/ 3889839 h 4671366"/>
                <a:gd name="connsiteX53" fmla="*/ 718245 w 2831011"/>
                <a:gd name="connsiteY53" fmla="*/ 4064249 h 4671366"/>
                <a:gd name="connsiteX54" fmla="*/ 671261 w 2831011"/>
                <a:gd name="connsiteY54" fmla="*/ 4405949 h 4671366"/>
                <a:gd name="connsiteX55" fmla="*/ 653464 w 2831011"/>
                <a:gd name="connsiteY55" fmla="*/ 4516290 h 4671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831011" h="4671366">
                  <a:moveTo>
                    <a:pt x="653464" y="4516290"/>
                  </a:moveTo>
                  <a:cubicBezTo>
                    <a:pt x="662719" y="4546901"/>
                    <a:pt x="708279" y="4643004"/>
                    <a:pt x="1223677" y="4662936"/>
                  </a:cubicBezTo>
                  <a:cubicBezTo>
                    <a:pt x="1608090" y="4677886"/>
                    <a:pt x="1949078" y="4691411"/>
                    <a:pt x="2018842" y="4530528"/>
                  </a:cubicBezTo>
                  <a:cubicBezTo>
                    <a:pt x="2028096" y="4508459"/>
                    <a:pt x="2020265" y="4514154"/>
                    <a:pt x="1999621" y="4313405"/>
                  </a:cubicBezTo>
                  <a:cubicBezTo>
                    <a:pt x="1962603" y="3955332"/>
                    <a:pt x="1999621" y="3960315"/>
                    <a:pt x="1959756" y="3859229"/>
                  </a:cubicBezTo>
                  <a:cubicBezTo>
                    <a:pt x="1949078" y="3831465"/>
                    <a:pt x="1929145" y="3787329"/>
                    <a:pt x="1944807" y="3741057"/>
                  </a:cubicBezTo>
                  <a:cubicBezTo>
                    <a:pt x="1963315" y="3686955"/>
                    <a:pt x="2018842" y="3662751"/>
                    <a:pt x="2045893" y="3648513"/>
                  </a:cubicBezTo>
                  <a:cubicBezTo>
                    <a:pt x="2176878" y="3578038"/>
                    <a:pt x="2228845" y="3411459"/>
                    <a:pt x="2281524" y="3243456"/>
                  </a:cubicBezTo>
                  <a:cubicBezTo>
                    <a:pt x="2304304" y="3170845"/>
                    <a:pt x="2347728" y="3027046"/>
                    <a:pt x="2327796" y="2846942"/>
                  </a:cubicBezTo>
                  <a:cubicBezTo>
                    <a:pt x="2309999" y="2688905"/>
                    <a:pt x="2252337" y="2579988"/>
                    <a:pt x="2283659" y="2384222"/>
                  </a:cubicBezTo>
                  <a:cubicBezTo>
                    <a:pt x="2287219" y="2360018"/>
                    <a:pt x="2292202" y="2340086"/>
                    <a:pt x="2302168" y="2298797"/>
                  </a:cubicBezTo>
                  <a:cubicBezTo>
                    <a:pt x="2368373" y="2036827"/>
                    <a:pt x="2450238" y="1829671"/>
                    <a:pt x="2498646" y="1695127"/>
                  </a:cubicBezTo>
                  <a:cubicBezTo>
                    <a:pt x="2500070" y="1690855"/>
                    <a:pt x="2500070" y="1691567"/>
                    <a:pt x="2660953" y="1156949"/>
                  </a:cubicBezTo>
                  <a:cubicBezTo>
                    <a:pt x="2712209" y="986810"/>
                    <a:pt x="2739260" y="809553"/>
                    <a:pt x="2789803" y="638703"/>
                  </a:cubicBezTo>
                  <a:cubicBezTo>
                    <a:pt x="2819702" y="537617"/>
                    <a:pt x="2856007" y="427276"/>
                    <a:pt x="2806888" y="316224"/>
                  </a:cubicBezTo>
                  <a:cubicBezTo>
                    <a:pt x="2796922" y="294155"/>
                    <a:pt x="2767023" y="228663"/>
                    <a:pt x="2693700" y="190933"/>
                  </a:cubicBezTo>
                  <a:cubicBezTo>
                    <a:pt x="2594749" y="139678"/>
                    <a:pt x="2495799" y="180255"/>
                    <a:pt x="2484408" y="184527"/>
                  </a:cubicBezTo>
                  <a:cubicBezTo>
                    <a:pt x="2401831" y="219408"/>
                    <a:pt x="2362678" y="293444"/>
                    <a:pt x="2331355" y="353953"/>
                  </a:cubicBezTo>
                  <a:cubicBezTo>
                    <a:pt x="2183285" y="645822"/>
                    <a:pt x="2130606" y="835893"/>
                    <a:pt x="2130606" y="835893"/>
                  </a:cubicBezTo>
                  <a:cubicBezTo>
                    <a:pt x="2070097" y="1053015"/>
                    <a:pt x="2050876" y="1196814"/>
                    <a:pt x="1985384" y="1356274"/>
                  </a:cubicBezTo>
                  <a:cubicBezTo>
                    <a:pt x="1951213" y="1439563"/>
                    <a:pt x="1964027" y="1380478"/>
                    <a:pt x="1837313" y="1589057"/>
                  </a:cubicBezTo>
                  <a:cubicBezTo>
                    <a:pt x="1828771" y="1603295"/>
                    <a:pt x="1809550" y="1634617"/>
                    <a:pt x="1793889" y="1631770"/>
                  </a:cubicBezTo>
                  <a:cubicBezTo>
                    <a:pt x="1778228" y="1628210"/>
                    <a:pt x="1772533" y="1591905"/>
                    <a:pt x="1767550" y="1545633"/>
                  </a:cubicBezTo>
                  <a:cubicBezTo>
                    <a:pt x="1757583" y="1450953"/>
                    <a:pt x="1752600" y="1403970"/>
                    <a:pt x="1756871" y="1355562"/>
                  </a:cubicBezTo>
                  <a:cubicBezTo>
                    <a:pt x="1768262" y="1216746"/>
                    <a:pt x="1738363" y="1224577"/>
                    <a:pt x="1735515" y="959047"/>
                  </a:cubicBezTo>
                  <a:cubicBezTo>
                    <a:pt x="1734091" y="842300"/>
                    <a:pt x="1739075" y="808130"/>
                    <a:pt x="1735515" y="646534"/>
                  </a:cubicBezTo>
                  <a:cubicBezTo>
                    <a:pt x="1734091" y="573922"/>
                    <a:pt x="1732668" y="536905"/>
                    <a:pt x="1728396" y="494904"/>
                  </a:cubicBezTo>
                  <a:cubicBezTo>
                    <a:pt x="1717718" y="391682"/>
                    <a:pt x="1708464" y="298427"/>
                    <a:pt x="1655785" y="199476"/>
                  </a:cubicBezTo>
                  <a:cubicBezTo>
                    <a:pt x="1621615" y="135407"/>
                    <a:pt x="1582462" y="60660"/>
                    <a:pt x="1494901" y="24354"/>
                  </a:cubicBezTo>
                  <a:cubicBezTo>
                    <a:pt x="1471409" y="14388"/>
                    <a:pt x="1371035" y="-25477"/>
                    <a:pt x="1283474" y="25066"/>
                  </a:cubicBezTo>
                  <a:cubicBezTo>
                    <a:pt x="1222253" y="59948"/>
                    <a:pt x="1199473" y="119746"/>
                    <a:pt x="1179540" y="171713"/>
                  </a:cubicBezTo>
                  <a:cubicBezTo>
                    <a:pt x="1152489" y="242900"/>
                    <a:pt x="1149641" y="301986"/>
                    <a:pt x="1150353" y="439378"/>
                  </a:cubicBezTo>
                  <a:cubicBezTo>
                    <a:pt x="1151065" y="572499"/>
                    <a:pt x="1151777" y="638703"/>
                    <a:pt x="1157472" y="730535"/>
                  </a:cubicBezTo>
                  <a:cubicBezTo>
                    <a:pt x="1168862" y="907080"/>
                    <a:pt x="1179540" y="924877"/>
                    <a:pt x="1186659" y="1086473"/>
                  </a:cubicBezTo>
                  <a:cubicBezTo>
                    <a:pt x="1188795" y="1140576"/>
                    <a:pt x="1192354" y="1240238"/>
                    <a:pt x="1175981" y="1366240"/>
                  </a:cubicBezTo>
                  <a:cubicBezTo>
                    <a:pt x="1169574" y="1416072"/>
                    <a:pt x="1153201" y="1541361"/>
                    <a:pt x="1122590" y="1542785"/>
                  </a:cubicBezTo>
                  <a:cubicBezTo>
                    <a:pt x="1107641" y="1543497"/>
                    <a:pt x="1101946" y="1513598"/>
                    <a:pt x="1077030" y="1475157"/>
                  </a:cubicBezTo>
                  <a:cubicBezTo>
                    <a:pt x="1022216" y="1390444"/>
                    <a:pt x="936079" y="1355562"/>
                    <a:pt x="894078" y="1338477"/>
                  </a:cubicBezTo>
                  <a:cubicBezTo>
                    <a:pt x="854925" y="1322104"/>
                    <a:pt x="783737" y="1293629"/>
                    <a:pt x="691194" y="1306442"/>
                  </a:cubicBezTo>
                  <a:cubicBezTo>
                    <a:pt x="605768" y="1318544"/>
                    <a:pt x="548818" y="1359833"/>
                    <a:pt x="526750" y="1376206"/>
                  </a:cubicBezTo>
                  <a:cubicBezTo>
                    <a:pt x="510377" y="1388308"/>
                    <a:pt x="372985" y="1493666"/>
                    <a:pt x="357324" y="1653838"/>
                  </a:cubicBezTo>
                  <a:cubicBezTo>
                    <a:pt x="351629" y="1707941"/>
                    <a:pt x="361595" y="1756348"/>
                    <a:pt x="330273" y="1778416"/>
                  </a:cubicBezTo>
                  <a:cubicBezTo>
                    <a:pt x="306781" y="1794789"/>
                    <a:pt x="284713" y="1780552"/>
                    <a:pt x="237729" y="1790518"/>
                  </a:cubicBezTo>
                  <a:cubicBezTo>
                    <a:pt x="195728" y="1799060"/>
                    <a:pt x="168677" y="1819705"/>
                    <a:pt x="131659" y="1846756"/>
                  </a:cubicBezTo>
                  <a:cubicBezTo>
                    <a:pt x="91082" y="1877367"/>
                    <a:pt x="36980" y="1917944"/>
                    <a:pt x="10640" y="1977741"/>
                  </a:cubicBezTo>
                  <a:cubicBezTo>
                    <a:pt x="-9292" y="2021877"/>
                    <a:pt x="-2885" y="2053912"/>
                    <a:pt x="44099" y="2273882"/>
                  </a:cubicBezTo>
                  <a:cubicBezTo>
                    <a:pt x="72574" y="2407002"/>
                    <a:pt x="86811" y="2473919"/>
                    <a:pt x="93218" y="2498123"/>
                  </a:cubicBezTo>
                  <a:cubicBezTo>
                    <a:pt x="137354" y="2666125"/>
                    <a:pt x="152304" y="2661854"/>
                    <a:pt x="172948" y="2767211"/>
                  </a:cubicBezTo>
                  <a:cubicBezTo>
                    <a:pt x="197864" y="2890366"/>
                    <a:pt x="177931" y="2901044"/>
                    <a:pt x="204983" y="3056233"/>
                  </a:cubicBezTo>
                  <a:cubicBezTo>
                    <a:pt x="217796" y="3131692"/>
                    <a:pt x="229186" y="3197184"/>
                    <a:pt x="259085" y="3279762"/>
                  </a:cubicBezTo>
                  <a:cubicBezTo>
                    <a:pt x="297526" y="3385119"/>
                    <a:pt x="344510" y="3458442"/>
                    <a:pt x="412850" y="3566648"/>
                  </a:cubicBezTo>
                  <a:cubicBezTo>
                    <a:pt x="462681" y="3644954"/>
                    <a:pt x="487597" y="3683395"/>
                    <a:pt x="514648" y="3711870"/>
                  </a:cubicBezTo>
                  <a:cubicBezTo>
                    <a:pt x="609328" y="3810821"/>
                    <a:pt x="678380" y="3811533"/>
                    <a:pt x="714686" y="3889839"/>
                  </a:cubicBezTo>
                  <a:cubicBezTo>
                    <a:pt x="728211" y="3919026"/>
                    <a:pt x="724652" y="3967434"/>
                    <a:pt x="718245" y="4064249"/>
                  </a:cubicBezTo>
                  <a:cubicBezTo>
                    <a:pt x="708279" y="4215167"/>
                    <a:pt x="679804" y="4363237"/>
                    <a:pt x="671261" y="4405949"/>
                  </a:cubicBezTo>
                  <a:cubicBezTo>
                    <a:pt x="652752" y="4497781"/>
                    <a:pt x="648481" y="4499917"/>
                    <a:pt x="653464" y="4516290"/>
                  </a:cubicBezTo>
                  <a:close/>
                </a:path>
              </a:pathLst>
            </a:custGeom>
            <a:gradFill flip="none" rotWithShape="1">
              <a:gsLst>
                <a:gs pos="60000">
                  <a:schemeClr val="bg1">
                    <a:alpha val="49000"/>
                  </a:schemeClr>
                </a:gs>
                <a:gs pos="85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 w="7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84B200E7-0124-4375-B7BF-56D6540DB625}"/>
                </a:ext>
              </a:extLst>
            </p:cNvPr>
            <p:cNvSpPr/>
            <p:nvPr/>
          </p:nvSpPr>
          <p:spPr>
            <a:xfrm rot="3082932">
              <a:off x="1193714" y="2038700"/>
              <a:ext cx="896553" cy="896553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50000">
                  <a:schemeClr val="accent2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xmlns="" id="{71519AB0-7AF9-47F4-9681-623211200BD9}"/>
                </a:ext>
              </a:extLst>
            </p:cNvPr>
            <p:cNvSpPr/>
            <p:nvPr/>
          </p:nvSpPr>
          <p:spPr>
            <a:xfrm rot="3082932">
              <a:off x="1193714" y="2038700"/>
              <a:ext cx="896553" cy="896553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75000"/>
                  </a:schemeClr>
                </a:gs>
                <a:gs pos="50000">
                  <a:schemeClr val="accent1">
                    <a:alpha val="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5F57FADC-B786-4CC1-8F03-6419636FCBF6}"/>
              </a:ext>
            </a:extLst>
          </p:cNvPr>
          <p:cNvGrpSpPr/>
          <p:nvPr/>
        </p:nvGrpSpPr>
        <p:grpSpPr>
          <a:xfrm>
            <a:off x="1385540" y="3491820"/>
            <a:ext cx="646492" cy="646492"/>
            <a:chOff x="1385540" y="3491820"/>
            <a:chExt cx="646492" cy="646492"/>
          </a:xfrm>
        </p:grpSpPr>
        <p:sp>
          <p:nvSpPr>
            <p:cNvPr id="2251" name="任意多边形: 形状 2250">
              <a:extLst>
                <a:ext uri="{FF2B5EF4-FFF2-40B4-BE49-F238E27FC236}">
                  <a16:creationId xmlns:a16="http://schemas.microsoft.com/office/drawing/2014/main" xmlns="" id="{DA74F31C-1822-4FF6-AA9B-AEADC4D0B444}"/>
                </a:ext>
              </a:extLst>
            </p:cNvPr>
            <p:cNvSpPr/>
            <p:nvPr/>
          </p:nvSpPr>
          <p:spPr>
            <a:xfrm>
              <a:off x="1510066" y="3639815"/>
              <a:ext cx="397441" cy="350503"/>
            </a:xfrm>
            <a:custGeom>
              <a:avLst/>
              <a:gdLst>
                <a:gd name="connsiteX0" fmla="*/ 1291387 w 4344938"/>
                <a:gd name="connsiteY0" fmla="*/ 1637257 h 3831802"/>
                <a:gd name="connsiteX1" fmla="*/ 1398543 w 4344938"/>
                <a:gd name="connsiteY1" fmla="*/ 1331219 h 3831802"/>
                <a:gd name="connsiteX2" fmla="*/ 1730299 w 4344938"/>
                <a:gd name="connsiteY2" fmla="*/ 1021752 h 3831802"/>
                <a:gd name="connsiteX3" fmla="*/ 2052625 w 4344938"/>
                <a:gd name="connsiteY3" fmla="*/ 801438 h 3831802"/>
                <a:gd name="connsiteX4" fmla="*/ 2211216 w 4344938"/>
                <a:gd name="connsiteY4" fmla="*/ 535691 h 3831802"/>
                <a:gd name="connsiteX5" fmla="*/ 2219788 w 4344938"/>
                <a:gd name="connsiteY5" fmla="*/ 210793 h 3831802"/>
                <a:gd name="connsiteX6" fmla="*/ 2338089 w 4344938"/>
                <a:gd name="connsiteY6" fmla="*/ 23913 h 3831802"/>
                <a:gd name="connsiteX7" fmla="*/ 2548115 w 4344938"/>
                <a:gd name="connsiteY7" fmla="*/ 19626 h 3831802"/>
                <a:gd name="connsiteX8" fmla="*/ 2819863 w 4344938"/>
                <a:gd name="connsiteY8" fmla="*/ 222795 h 3831802"/>
                <a:gd name="connsiteX9" fmla="*/ 2837866 w 4344938"/>
                <a:gd name="connsiteY9" fmla="*/ 703712 h 3831802"/>
                <a:gd name="connsiteX10" fmla="*/ 2716993 w 4344938"/>
                <a:gd name="connsiteY10" fmla="*/ 974603 h 3831802"/>
                <a:gd name="connsiteX11" fmla="*/ 3001600 w 4344938"/>
                <a:gd name="connsiteY11" fmla="*/ 798009 h 3831802"/>
                <a:gd name="connsiteX12" fmla="*/ 3406222 w 4344938"/>
                <a:gd name="connsiteY12" fmla="*/ 549407 h 3831802"/>
                <a:gd name="connsiteX13" fmla="*/ 3839134 w 4344938"/>
                <a:gd name="connsiteY13" fmla="*/ 245083 h 3831802"/>
                <a:gd name="connsiteX14" fmla="*/ 4166603 w 4344938"/>
                <a:gd name="connsiteY14" fmla="*/ 152500 h 3831802"/>
                <a:gd name="connsiteX15" fmla="*/ 4314907 w 4344938"/>
                <a:gd name="connsiteY15" fmla="*/ 245083 h 3831802"/>
                <a:gd name="connsiteX16" fmla="*/ 4248899 w 4344938"/>
                <a:gd name="connsiteY16" fmla="*/ 634275 h 3831802"/>
                <a:gd name="connsiteX17" fmla="*/ 4005440 w 4344938"/>
                <a:gd name="connsiteY17" fmla="*/ 908595 h 3831802"/>
                <a:gd name="connsiteX18" fmla="*/ 3424225 w 4344938"/>
                <a:gd name="connsiteY18" fmla="*/ 1308930 h 3831802"/>
                <a:gd name="connsiteX19" fmla="*/ 3425939 w 4344938"/>
                <a:gd name="connsiteY19" fmla="*/ 1316646 h 3831802"/>
                <a:gd name="connsiteX20" fmla="*/ 3500520 w 4344938"/>
                <a:gd name="connsiteY20" fmla="*/ 1264353 h 3831802"/>
                <a:gd name="connsiteX21" fmla="*/ 3617106 w 4344938"/>
                <a:gd name="connsiteY21" fmla="*/ 1267782 h 3831802"/>
                <a:gd name="connsiteX22" fmla="*/ 3729406 w 4344938"/>
                <a:gd name="connsiteY22" fmla="*/ 1490667 h 3831802"/>
                <a:gd name="connsiteX23" fmla="*/ 3863137 w 4344938"/>
                <a:gd name="connsiteY23" fmla="*/ 1612397 h 3831802"/>
                <a:gd name="connsiteX24" fmla="*/ 3953148 w 4344938"/>
                <a:gd name="connsiteY24" fmla="*/ 1830138 h 3831802"/>
                <a:gd name="connsiteX25" fmla="*/ 3923144 w 4344938"/>
                <a:gd name="connsiteY25" fmla="*/ 1944152 h 3831802"/>
                <a:gd name="connsiteX26" fmla="*/ 4016584 w 4344938"/>
                <a:gd name="connsiteY26" fmla="*/ 2089885 h 3831802"/>
                <a:gd name="connsiteX27" fmla="*/ 3352216 w 4344938"/>
                <a:gd name="connsiteY27" fmla="*/ 2845980 h 3831802"/>
                <a:gd name="connsiteX28" fmla="*/ 2981884 w 4344938"/>
                <a:gd name="connsiteY28" fmla="*/ 2959994 h 3831802"/>
                <a:gd name="connsiteX29" fmla="*/ 2776144 w 4344938"/>
                <a:gd name="connsiteY29" fmla="*/ 3008000 h 3831802"/>
                <a:gd name="connsiteX30" fmla="*/ 2203501 w 4344938"/>
                <a:gd name="connsiteY30" fmla="*/ 2981425 h 3831802"/>
                <a:gd name="connsiteX31" fmla="*/ 2055196 w 4344938"/>
                <a:gd name="connsiteY31" fmla="*/ 2885413 h 3831802"/>
                <a:gd name="connsiteX32" fmla="*/ 1867459 w 4344938"/>
                <a:gd name="connsiteY32" fmla="*/ 3040575 h 3831802"/>
                <a:gd name="connsiteX33" fmla="*/ 1596568 w 4344938"/>
                <a:gd name="connsiteY33" fmla="*/ 3235171 h 3831802"/>
                <a:gd name="connsiteX34" fmla="*/ 1294816 w 4344938"/>
                <a:gd name="connsiteY34" fmla="*/ 3440054 h 3831802"/>
                <a:gd name="connsiteX35" fmla="*/ 1072788 w 4344938"/>
                <a:gd name="connsiteY35" fmla="*/ 3654366 h 3831802"/>
                <a:gd name="connsiteX36" fmla="*/ 878192 w 4344938"/>
                <a:gd name="connsiteY36" fmla="*/ 3826674 h 3831802"/>
                <a:gd name="connsiteX37" fmla="*/ 629590 w 4344938"/>
                <a:gd name="connsiteY37" fmla="*/ 3746949 h 3831802"/>
                <a:gd name="connsiteX38" fmla="*/ 187249 w 4344938"/>
                <a:gd name="connsiteY38" fmla="*/ 3260889 h 3831802"/>
                <a:gd name="connsiteX39" fmla="*/ 2083 w 4344938"/>
                <a:gd name="connsiteY39" fmla="*/ 2696818 h 3831802"/>
                <a:gd name="connsiteX40" fmla="*/ 60376 w 4344938"/>
                <a:gd name="connsiteY40" fmla="*/ 2455931 h 3831802"/>
                <a:gd name="connsiteX41" fmla="*/ 182962 w 4344938"/>
                <a:gd name="connsiteY41" fmla="*/ 2416497 h 3831802"/>
                <a:gd name="connsiteX42" fmla="*/ 380130 w 4344938"/>
                <a:gd name="connsiteY42" fmla="*/ 2355633 h 3831802"/>
                <a:gd name="connsiteX43" fmla="*/ 878192 w 4344938"/>
                <a:gd name="connsiteY43" fmla="*/ 2137891 h 3831802"/>
                <a:gd name="connsiteX44" fmla="*/ 1290529 w 4344938"/>
                <a:gd name="connsiteY44" fmla="*/ 1807850 h 3831802"/>
                <a:gd name="connsiteX45" fmla="*/ 1291387 w 4344938"/>
                <a:gd name="connsiteY45" fmla="*/ 1637257 h 3831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344938" h="3831802">
                  <a:moveTo>
                    <a:pt x="1291387" y="1637257"/>
                  </a:moveTo>
                  <a:cubicBezTo>
                    <a:pt x="1308532" y="1482952"/>
                    <a:pt x="1374540" y="1370652"/>
                    <a:pt x="1398543" y="1331219"/>
                  </a:cubicBezTo>
                  <a:cubicBezTo>
                    <a:pt x="1479124" y="1197488"/>
                    <a:pt x="1588852" y="1120335"/>
                    <a:pt x="1730299" y="1021752"/>
                  </a:cubicBezTo>
                  <a:cubicBezTo>
                    <a:pt x="1913750" y="893164"/>
                    <a:pt x="1955755" y="906023"/>
                    <a:pt x="2052625" y="801438"/>
                  </a:cubicBezTo>
                  <a:cubicBezTo>
                    <a:pt x="2110060" y="738859"/>
                    <a:pt x="2185498" y="658277"/>
                    <a:pt x="2211216" y="535691"/>
                  </a:cubicBezTo>
                  <a:cubicBezTo>
                    <a:pt x="2238648" y="401960"/>
                    <a:pt x="2179498" y="356526"/>
                    <a:pt x="2219788" y="210793"/>
                  </a:cubicBezTo>
                  <a:cubicBezTo>
                    <a:pt x="2235219" y="155929"/>
                    <a:pt x="2259222" y="67632"/>
                    <a:pt x="2338089" y="23913"/>
                  </a:cubicBezTo>
                  <a:cubicBezTo>
                    <a:pt x="2413527" y="-18093"/>
                    <a:pt x="2495823" y="5053"/>
                    <a:pt x="2548115" y="19626"/>
                  </a:cubicBezTo>
                  <a:cubicBezTo>
                    <a:pt x="2576404" y="27341"/>
                    <a:pt x="2730709" y="72776"/>
                    <a:pt x="2819863" y="222795"/>
                  </a:cubicBezTo>
                  <a:cubicBezTo>
                    <a:pt x="2931306" y="409675"/>
                    <a:pt x="2862726" y="626559"/>
                    <a:pt x="2837866" y="703712"/>
                  </a:cubicBezTo>
                  <a:cubicBezTo>
                    <a:pt x="2785573" y="867447"/>
                    <a:pt x="2695562" y="954886"/>
                    <a:pt x="2716993" y="974603"/>
                  </a:cubicBezTo>
                  <a:cubicBezTo>
                    <a:pt x="2737567" y="994320"/>
                    <a:pt x="2832722" y="912881"/>
                    <a:pt x="3001600" y="798009"/>
                  </a:cubicBezTo>
                  <a:cubicBezTo>
                    <a:pt x="3221914" y="647991"/>
                    <a:pt x="3216770" y="679709"/>
                    <a:pt x="3406222" y="549407"/>
                  </a:cubicBezTo>
                  <a:cubicBezTo>
                    <a:pt x="3597389" y="418247"/>
                    <a:pt x="3641109" y="359955"/>
                    <a:pt x="3839134" y="245083"/>
                  </a:cubicBezTo>
                  <a:cubicBezTo>
                    <a:pt x="3972007" y="167931"/>
                    <a:pt x="4064590" y="129354"/>
                    <a:pt x="4166603" y="152500"/>
                  </a:cubicBezTo>
                  <a:cubicBezTo>
                    <a:pt x="4188892" y="157643"/>
                    <a:pt x="4269473" y="176503"/>
                    <a:pt x="4314907" y="245083"/>
                  </a:cubicBezTo>
                  <a:cubicBezTo>
                    <a:pt x="4396346" y="370242"/>
                    <a:pt x="4290905" y="558837"/>
                    <a:pt x="4248899" y="634275"/>
                  </a:cubicBezTo>
                  <a:cubicBezTo>
                    <a:pt x="4208608" y="707141"/>
                    <a:pt x="4143457" y="796295"/>
                    <a:pt x="4005440" y="908595"/>
                  </a:cubicBezTo>
                  <a:cubicBezTo>
                    <a:pt x="3695973" y="1159769"/>
                    <a:pt x="3413938" y="1204346"/>
                    <a:pt x="3424225" y="1308930"/>
                  </a:cubicBezTo>
                  <a:cubicBezTo>
                    <a:pt x="3424225" y="1310645"/>
                    <a:pt x="3423367" y="1314931"/>
                    <a:pt x="3425939" y="1316646"/>
                  </a:cubicBezTo>
                  <a:cubicBezTo>
                    <a:pt x="3433654" y="1323504"/>
                    <a:pt x="3467944" y="1295214"/>
                    <a:pt x="3500520" y="1264353"/>
                  </a:cubicBezTo>
                  <a:cubicBezTo>
                    <a:pt x="3535667" y="1253209"/>
                    <a:pt x="3580244" y="1246351"/>
                    <a:pt x="3617106" y="1267782"/>
                  </a:cubicBezTo>
                  <a:cubicBezTo>
                    <a:pt x="3683114" y="1304644"/>
                    <a:pt x="3655682" y="1390369"/>
                    <a:pt x="3729406" y="1490667"/>
                  </a:cubicBezTo>
                  <a:cubicBezTo>
                    <a:pt x="3778269" y="1557533"/>
                    <a:pt x="3798843" y="1532672"/>
                    <a:pt x="3863137" y="1612397"/>
                  </a:cubicBezTo>
                  <a:cubicBezTo>
                    <a:pt x="3897427" y="1654402"/>
                    <a:pt x="3962578" y="1735841"/>
                    <a:pt x="3953148" y="1830138"/>
                  </a:cubicBezTo>
                  <a:cubicBezTo>
                    <a:pt x="3947147" y="1886717"/>
                    <a:pt x="3920572" y="1895289"/>
                    <a:pt x="3923144" y="1944152"/>
                  </a:cubicBezTo>
                  <a:cubicBezTo>
                    <a:pt x="3928288" y="2017876"/>
                    <a:pt x="3992582" y="2044451"/>
                    <a:pt x="4016584" y="2089885"/>
                  </a:cubicBezTo>
                  <a:cubicBezTo>
                    <a:pt x="4098880" y="2245047"/>
                    <a:pt x="3741407" y="2697675"/>
                    <a:pt x="3352216" y="2845980"/>
                  </a:cubicBezTo>
                  <a:cubicBezTo>
                    <a:pt x="3295637" y="2867411"/>
                    <a:pt x="3150762" y="2916274"/>
                    <a:pt x="2981884" y="2959994"/>
                  </a:cubicBezTo>
                  <a:cubicBezTo>
                    <a:pt x="2885014" y="2985711"/>
                    <a:pt x="2836151" y="2997713"/>
                    <a:pt x="2776144" y="3008000"/>
                  </a:cubicBezTo>
                  <a:cubicBezTo>
                    <a:pt x="2553259" y="3045719"/>
                    <a:pt x="2354377" y="3081723"/>
                    <a:pt x="2203501" y="2981425"/>
                  </a:cubicBezTo>
                  <a:cubicBezTo>
                    <a:pt x="2130634" y="2933419"/>
                    <a:pt x="2113489" y="2883699"/>
                    <a:pt x="2055196" y="2885413"/>
                  </a:cubicBezTo>
                  <a:cubicBezTo>
                    <a:pt x="1989188" y="2887128"/>
                    <a:pt x="1958327" y="2951421"/>
                    <a:pt x="1867459" y="3040575"/>
                  </a:cubicBezTo>
                  <a:cubicBezTo>
                    <a:pt x="1836598" y="3071436"/>
                    <a:pt x="1756016" y="3126300"/>
                    <a:pt x="1596568" y="3235171"/>
                  </a:cubicBezTo>
                  <a:cubicBezTo>
                    <a:pt x="1371968" y="3388619"/>
                    <a:pt x="1372825" y="3374903"/>
                    <a:pt x="1294816" y="3440054"/>
                  </a:cubicBezTo>
                  <a:cubicBezTo>
                    <a:pt x="1201375" y="3518921"/>
                    <a:pt x="1107935" y="3617505"/>
                    <a:pt x="1072788" y="3654366"/>
                  </a:cubicBezTo>
                  <a:cubicBezTo>
                    <a:pt x="961345" y="3771810"/>
                    <a:pt x="938200" y="3811243"/>
                    <a:pt x="878192" y="3826674"/>
                  </a:cubicBezTo>
                  <a:cubicBezTo>
                    <a:pt x="813041" y="3842961"/>
                    <a:pt x="741032" y="3821530"/>
                    <a:pt x="629590" y="3746949"/>
                  </a:cubicBezTo>
                  <a:cubicBezTo>
                    <a:pt x="525005" y="3676655"/>
                    <a:pt x="348412" y="3534351"/>
                    <a:pt x="187249" y="3260889"/>
                  </a:cubicBezTo>
                  <a:cubicBezTo>
                    <a:pt x="41516" y="3002856"/>
                    <a:pt x="9798" y="2803117"/>
                    <a:pt x="2083" y="2696818"/>
                  </a:cubicBezTo>
                  <a:cubicBezTo>
                    <a:pt x="-8204" y="2548514"/>
                    <a:pt x="20942" y="2485935"/>
                    <a:pt x="60376" y="2455931"/>
                  </a:cubicBezTo>
                  <a:cubicBezTo>
                    <a:pt x="85236" y="2436214"/>
                    <a:pt x="106667" y="2436214"/>
                    <a:pt x="182962" y="2416497"/>
                  </a:cubicBezTo>
                  <a:cubicBezTo>
                    <a:pt x="249828" y="2399352"/>
                    <a:pt x="314122" y="2375349"/>
                    <a:pt x="380130" y="2355633"/>
                  </a:cubicBezTo>
                  <a:cubicBezTo>
                    <a:pt x="585870" y="2292196"/>
                    <a:pt x="858475" y="2149035"/>
                    <a:pt x="878192" y="2137891"/>
                  </a:cubicBezTo>
                  <a:cubicBezTo>
                    <a:pt x="1253668" y="1938152"/>
                    <a:pt x="1282814" y="1842997"/>
                    <a:pt x="1290529" y="1807850"/>
                  </a:cubicBezTo>
                  <a:cubicBezTo>
                    <a:pt x="1301674" y="1747842"/>
                    <a:pt x="1280242" y="1738412"/>
                    <a:pt x="1291387" y="1637257"/>
                  </a:cubicBezTo>
                  <a:close/>
                </a:path>
              </a:pathLst>
            </a:custGeom>
            <a:gradFill flip="none" rotWithShape="1">
              <a:gsLst>
                <a:gs pos="46000">
                  <a:schemeClr val="bg1">
                    <a:alpha val="40000"/>
                  </a:schemeClr>
                </a:gs>
                <a:gs pos="91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xmlns="" id="{622AC037-EA14-4FEA-BA2F-E84934DABEC1}"/>
                </a:ext>
              </a:extLst>
            </p:cNvPr>
            <p:cNvSpPr/>
            <p:nvPr/>
          </p:nvSpPr>
          <p:spPr>
            <a:xfrm>
              <a:off x="1385540" y="3491820"/>
              <a:ext cx="646492" cy="646492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50000">
                  <a:schemeClr val="accent2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xmlns="" id="{447469D4-AD97-4BBD-889B-58BEDE4EB187}"/>
                </a:ext>
              </a:extLst>
            </p:cNvPr>
            <p:cNvSpPr/>
            <p:nvPr/>
          </p:nvSpPr>
          <p:spPr>
            <a:xfrm rot="3897164">
              <a:off x="1385540" y="3491820"/>
              <a:ext cx="646492" cy="646492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85000"/>
                  </a:schemeClr>
                </a:gs>
                <a:gs pos="50000">
                  <a:schemeClr val="accent1">
                    <a:alpha val="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E62F303A-DEF6-4155-B6A8-BECF493873ED}"/>
              </a:ext>
            </a:extLst>
          </p:cNvPr>
          <p:cNvGrpSpPr/>
          <p:nvPr/>
        </p:nvGrpSpPr>
        <p:grpSpPr>
          <a:xfrm>
            <a:off x="1296791" y="4765780"/>
            <a:ext cx="978477" cy="978477"/>
            <a:chOff x="1296791" y="4765780"/>
            <a:chExt cx="978477" cy="978477"/>
          </a:xfrm>
        </p:grpSpPr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xmlns="" id="{A16C2950-90B8-4DD2-9CD7-2C61B31CF251}"/>
                </a:ext>
              </a:extLst>
            </p:cNvPr>
            <p:cNvSpPr/>
            <p:nvPr/>
          </p:nvSpPr>
          <p:spPr>
            <a:xfrm>
              <a:off x="1485262" y="4989772"/>
              <a:ext cx="601534" cy="530492"/>
            </a:xfrm>
            <a:custGeom>
              <a:avLst/>
              <a:gdLst>
                <a:gd name="connsiteX0" fmla="*/ 1291387 w 4344938"/>
                <a:gd name="connsiteY0" fmla="*/ 1637257 h 3831802"/>
                <a:gd name="connsiteX1" fmla="*/ 1398543 w 4344938"/>
                <a:gd name="connsiteY1" fmla="*/ 1331219 h 3831802"/>
                <a:gd name="connsiteX2" fmla="*/ 1730299 w 4344938"/>
                <a:gd name="connsiteY2" fmla="*/ 1021752 h 3831802"/>
                <a:gd name="connsiteX3" fmla="*/ 2052625 w 4344938"/>
                <a:gd name="connsiteY3" fmla="*/ 801438 h 3831802"/>
                <a:gd name="connsiteX4" fmla="*/ 2211216 w 4344938"/>
                <a:gd name="connsiteY4" fmla="*/ 535691 h 3831802"/>
                <a:gd name="connsiteX5" fmla="*/ 2219788 w 4344938"/>
                <a:gd name="connsiteY5" fmla="*/ 210793 h 3831802"/>
                <a:gd name="connsiteX6" fmla="*/ 2338089 w 4344938"/>
                <a:gd name="connsiteY6" fmla="*/ 23913 h 3831802"/>
                <a:gd name="connsiteX7" fmla="*/ 2548115 w 4344938"/>
                <a:gd name="connsiteY7" fmla="*/ 19626 h 3831802"/>
                <a:gd name="connsiteX8" fmla="*/ 2819863 w 4344938"/>
                <a:gd name="connsiteY8" fmla="*/ 222795 h 3831802"/>
                <a:gd name="connsiteX9" fmla="*/ 2837866 w 4344938"/>
                <a:gd name="connsiteY9" fmla="*/ 703712 h 3831802"/>
                <a:gd name="connsiteX10" fmla="*/ 2716993 w 4344938"/>
                <a:gd name="connsiteY10" fmla="*/ 974603 h 3831802"/>
                <a:gd name="connsiteX11" fmla="*/ 3001600 w 4344938"/>
                <a:gd name="connsiteY11" fmla="*/ 798009 h 3831802"/>
                <a:gd name="connsiteX12" fmla="*/ 3406222 w 4344938"/>
                <a:gd name="connsiteY12" fmla="*/ 549407 h 3831802"/>
                <a:gd name="connsiteX13" fmla="*/ 3839134 w 4344938"/>
                <a:gd name="connsiteY13" fmla="*/ 245083 h 3831802"/>
                <a:gd name="connsiteX14" fmla="*/ 4166603 w 4344938"/>
                <a:gd name="connsiteY14" fmla="*/ 152500 h 3831802"/>
                <a:gd name="connsiteX15" fmla="*/ 4314907 w 4344938"/>
                <a:gd name="connsiteY15" fmla="*/ 245083 h 3831802"/>
                <a:gd name="connsiteX16" fmla="*/ 4248899 w 4344938"/>
                <a:gd name="connsiteY16" fmla="*/ 634275 h 3831802"/>
                <a:gd name="connsiteX17" fmla="*/ 4005440 w 4344938"/>
                <a:gd name="connsiteY17" fmla="*/ 908595 h 3831802"/>
                <a:gd name="connsiteX18" fmla="*/ 3424225 w 4344938"/>
                <a:gd name="connsiteY18" fmla="*/ 1308930 h 3831802"/>
                <a:gd name="connsiteX19" fmla="*/ 3425939 w 4344938"/>
                <a:gd name="connsiteY19" fmla="*/ 1316646 h 3831802"/>
                <a:gd name="connsiteX20" fmla="*/ 3500520 w 4344938"/>
                <a:gd name="connsiteY20" fmla="*/ 1264353 h 3831802"/>
                <a:gd name="connsiteX21" fmla="*/ 3617106 w 4344938"/>
                <a:gd name="connsiteY21" fmla="*/ 1267782 h 3831802"/>
                <a:gd name="connsiteX22" fmla="*/ 3729406 w 4344938"/>
                <a:gd name="connsiteY22" fmla="*/ 1490667 h 3831802"/>
                <a:gd name="connsiteX23" fmla="*/ 3863137 w 4344938"/>
                <a:gd name="connsiteY23" fmla="*/ 1612397 h 3831802"/>
                <a:gd name="connsiteX24" fmla="*/ 3953148 w 4344938"/>
                <a:gd name="connsiteY24" fmla="*/ 1830138 h 3831802"/>
                <a:gd name="connsiteX25" fmla="*/ 3923144 w 4344938"/>
                <a:gd name="connsiteY25" fmla="*/ 1944152 h 3831802"/>
                <a:gd name="connsiteX26" fmla="*/ 4016584 w 4344938"/>
                <a:gd name="connsiteY26" fmla="*/ 2089885 h 3831802"/>
                <a:gd name="connsiteX27" fmla="*/ 3352216 w 4344938"/>
                <a:gd name="connsiteY27" fmla="*/ 2845980 h 3831802"/>
                <a:gd name="connsiteX28" fmla="*/ 2981884 w 4344938"/>
                <a:gd name="connsiteY28" fmla="*/ 2959994 h 3831802"/>
                <a:gd name="connsiteX29" fmla="*/ 2776144 w 4344938"/>
                <a:gd name="connsiteY29" fmla="*/ 3008000 h 3831802"/>
                <a:gd name="connsiteX30" fmla="*/ 2203501 w 4344938"/>
                <a:gd name="connsiteY30" fmla="*/ 2981425 h 3831802"/>
                <a:gd name="connsiteX31" fmla="*/ 2055196 w 4344938"/>
                <a:gd name="connsiteY31" fmla="*/ 2885413 h 3831802"/>
                <a:gd name="connsiteX32" fmla="*/ 1867459 w 4344938"/>
                <a:gd name="connsiteY32" fmla="*/ 3040575 h 3831802"/>
                <a:gd name="connsiteX33" fmla="*/ 1596568 w 4344938"/>
                <a:gd name="connsiteY33" fmla="*/ 3235171 h 3831802"/>
                <a:gd name="connsiteX34" fmla="*/ 1294816 w 4344938"/>
                <a:gd name="connsiteY34" fmla="*/ 3440054 h 3831802"/>
                <a:gd name="connsiteX35" fmla="*/ 1072788 w 4344938"/>
                <a:gd name="connsiteY35" fmla="*/ 3654366 h 3831802"/>
                <a:gd name="connsiteX36" fmla="*/ 878192 w 4344938"/>
                <a:gd name="connsiteY36" fmla="*/ 3826674 h 3831802"/>
                <a:gd name="connsiteX37" fmla="*/ 629590 w 4344938"/>
                <a:gd name="connsiteY37" fmla="*/ 3746949 h 3831802"/>
                <a:gd name="connsiteX38" fmla="*/ 187249 w 4344938"/>
                <a:gd name="connsiteY38" fmla="*/ 3260889 h 3831802"/>
                <a:gd name="connsiteX39" fmla="*/ 2083 w 4344938"/>
                <a:gd name="connsiteY39" fmla="*/ 2696818 h 3831802"/>
                <a:gd name="connsiteX40" fmla="*/ 60376 w 4344938"/>
                <a:gd name="connsiteY40" fmla="*/ 2455931 h 3831802"/>
                <a:gd name="connsiteX41" fmla="*/ 182962 w 4344938"/>
                <a:gd name="connsiteY41" fmla="*/ 2416497 h 3831802"/>
                <a:gd name="connsiteX42" fmla="*/ 380130 w 4344938"/>
                <a:gd name="connsiteY42" fmla="*/ 2355633 h 3831802"/>
                <a:gd name="connsiteX43" fmla="*/ 878192 w 4344938"/>
                <a:gd name="connsiteY43" fmla="*/ 2137891 h 3831802"/>
                <a:gd name="connsiteX44" fmla="*/ 1290529 w 4344938"/>
                <a:gd name="connsiteY44" fmla="*/ 1807850 h 3831802"/>
                <a:gd name="connsiteX45" fmla="*/ 1291387 w 4344938"/>
                <a:gd name="connsiteY45" fmla="*/ 1637257 h 3831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344938" h="3831802">
                  <a:moveTo>
                    <a:pt x="1291387" y="1637257"/>
                  </a:moveTo>
                  <a:cubicBezTo>
                    <a:pt x="1308532" y="1482952"/>
                    <a:pt x="1374540" y="1370652"/>
                    <a:pt x="1398543" y="1331219"/>
                  </a:cubicBezTo>
                  <a:cubicBezTo>
                    <a:pt x="1479124" y="1197488"/>
                    <a:pt x="1588852" y="1120335"/>
                    <a:pt x="1730299" y="1021752"/>
                  </a:cubicBezTo>
                  <a:cubicBezTo>
                    <a:pt x="1913750" y="893164"/>
                    <a:pt x="1955755" y="906023"/>
                    <a:pt x="2052625" y="801438"/>
                  </a:cubicBezTo>
                  <a:cubicBezTo>
                    <a:pt x="2110060" y="738859"/>
                    <a:pt x="2185498" y="658277"/>
                    <a:pt x="2211216" y="535691"/>
                  </a:cubicBezTo>
                  <a:cubicBezTo>
                    <a:pt x="2238648" y="401960"/>
                    <a:pt x="2179498" y="356526"/>
                    <a:pt x="2219788" y="210793"/>
                  </a:cubicBezTo>
                  <a:cubicBezTo>
                    <a:pt x="2235219" y="155929"/>
                    <a:pt x="2259222" y="67632"/>
                    <a:pt x="2338089" y="23913"/>
                  </a:cubicBezTo>
                  <a:cubicBezTo>
                    <a:pt x="2413527" y="-18093"/>
                    <a:pt x="2495823" y="5053"/>
                    <a:pt x="2548115" y="19626"/>
                  </a:cubicBezTo>
                  <a:cubicBezTo>
                    <a:pt x="2576404" y="27341"/>
                    <a:pt x="2730709" y="72776"/>
                    <a:pt x="2819863" y="222795"/>
                  </a:cubicBezTo>
                  <a:cubicBezTo>
                    <a:pt x="2931306" y="409675"/>
                    <a:pt x="2862726" y="626559"/>
                    <a:pt x="2837866" y="703712"/>
                  </a:cubicBezTo>
                  <a:cubicBezTo>
                    <a:pt x="2785573" y="867447"/>
                    <a:pt x="2695562" y="954886"/>
                    <a:pt x="2716993" y="974603"/>
                  </a:cubicBezTo>
                  <a:cubicBezTo>
                    <a:pt x="2737567" y="994320"/>
                    <a:pt x="2832722" y="912881"/>
                    <a:pt x="3001600" y="798009"/>
                  </a:cubicBezTo>
                  <a:cubicBezTo>
                    <a:pt x="3221914" y="647991"/>
                    <a:pt x="3216770" y="679709"/>
                    <a:pt x="3406222" y="549407"/>
                  </a:cubicBezTo>
                  <a:cubicBezTo>
                    <a:pt x="3597389" y="418247"/>
                    <a:pt x="3641109" y="359955"/>
                    <a:pt x="3839134" y="245083"/>
                  </a:cubicBezTo>
                  <a:cubicBezTo>
                    <a:pt x="3972007" y="167931"/>
                    <a:pt x="4064590" y="129354"/>
                    <a:pt x="4166603" y="152500"/>
                  </a:cubicBezTo>
                  <a:cubicBezTo>
                    <a:pt x="4188892" y="157643"/>
                    <a:pt x="4269473" y="176503"/>
                    <a:pt x="4314907" y="245083"/>
                  </a:cubicBezTo>
                  <a:cubicBezTo>
                    <a:pt x="4396346" y="370242"/>
                    <a:pt x="4290905" y="558837"/>
                    <a:pt x="4248899" y="634275"/>
                  </a:cubicBezTo>
                  <a:cubicBezTo>
                    <a:pt x="4208608" y="707141"/>
                    <a:pt x="4143457" y="796295"/>
                    <a:pt x="4005440" y="908595"/>
                  </a:cubicBezTo>
                  <a:cubicBezTo>
                    <a:pt x="3695973" y="1159769"/>
                    <a:pt x="3413938" y="1204346"/>
                    <a:pt x="3424225" y="1308930"/>
                  </a:cubicBezTo>
                  <a:cubicBezTo>
                    <a:pt x="3424225" y="1310645"/>
                    <a:pt x="3423367" y="1314931"/>
                    <a:pt x="3425939" y="1316646"/>
                  </a:cubicBezTo>
                  <a:cubicBezTo>
                    <a:pt x="3433654" y="1323504"/>
                    <a:pt x="3467944" y="1295214"/>
                    <a:pt x="3500520" y="1264353"/>
                  </a:cubicBezTo>
                  <a:cubicBezTo>
                    <a:pt x="3535667" y="1253209"/>
                    <a:pt x="3580244" y="1246351"/>
                    <a:pt x="3617106" y="1267782"/>
                  </a:cubicBezTo>
                  <a:cubicBezTo>
                    <a:pt x="3683114" y="1304644"/>
                    <a:pt x="3655682" y="1390369"/>
                    <a:pt x="3729406" y="1490667"/>
                  </a:cubicBezTo>
                  <a:cubicBezTo>
                    <a:pt x="3778269" y="1557533"/>
                    <a:pt x="3798843" y="1532672"/>
                    <a:pt x="3863137" y="1612397"/>
                  </a:cubicBezTo>
                  <a:cubicBezTo>
                    <a:pt x="3897427" y="1654402"/>
                    <a:pt x="3962578" y="1735841"/>
                    <a:pt x="3953148" y="1830138"/>
                  </a:cubicBezTo>
                  <a:cubicBezTo>
                    <a:pt x="3947147" y="1886717"/>
                    <a:pt x="3920572" y="1895289"/>
                    <a:pt x="3923144" y="1944152"/>
                  </a:cubicBezTo>
                  <a:cubicBezTo>
                    <a:pt x="3928288" y="2017876"/>
                    <a:pt x="3992582" y="2044451"/>
                    <a:pt x="4016584" y="2089885"/>
                  </a:cubicBezTo>
                  <a:cubicBezTo>
                    <a:pt x="4098880" y="2245047"/>
                    <a:pt x="3741407" y="2697675"/>
                    <a:pt x="3352216" y="2845980"/>
                  </a:cubicBezTo>
                  <a:cubicBezTo>
                    <a:pt x="3295637" y="2867411"/>
                    <a:pt x="3150762" y="2916274"/>
                    <a:pt x="2981884" y="2959994"/>
                  </a:cubicBezTo>
                  <a:cubicBezTo>
                    <a:pt x="2885014" y="2985711"/>
                    <a:pt x="2836151" y="2997713"/>
                    <a:pt x="2776144" y="3008000"/>
                  </a:cubicBezTo>
                  <a:cubicBezTo>
                    <a:pt x="2553259" y="3045719"/>
                    <a:pt x="2354377" y="3081723"/>
                    <a:pt x="2203501" y="2981425"/>
                  </a:cubicBezTo>
                  <a:cubicBezTo>
                    <a:pt x="2130634" y="2933419"/>
                    <a:pt x="2113489" y="2883699"/>
                    <a:pt x="2055196" y="2885413"/>
                  </a:cubicBezTo>
                  <a:cubicBezTo>
                    <a:pt x="1989188" y="2887128"/>
                    <a:pt x="1958327" y="2951421"/>
                    <a:pt x="1867459" y="3040575"/>
                  </a:cubicBezTo>
                  <a:cubicBezTo>
                    <a:pt x="1836598" y="3071436"/>
                    <a:pt x="1756016" y="3126300"/>
                    <a:pt x="1596568" y="3235171"/>
                  </a:cubicBezTo>
                  <a:cubicBezTo>
                    <a:pt x="1371968" y="3388619"/>
                    <a:pt x="1372825" y="3374903"/>
                    <a:pt x="1294816" y="3440054"/>
                  </a:cubicBezTo>
                  <a:cubicBezTo>
                    <a:pt x="1201375" y="3518921"/>
                    <a:pt x="1107935" y="3617505"/>
                    <a:pt x="1072788" y="3654366"/>
                  </a:cubicBezTo>
                  <a:cubicBezTo>
                    <a:pt x="961345" y="3771810"/>
                    <a:pt x="938200" y="3811243"/>
                    <a:pt x="878192" y="3826674"/>
                  </a:cubicBezTo>
                  <a:cubicBezTo>
                    <a:pt x="813041" y="3842961"/>
                    <a:pt x="741032" y="3821530"/>
                    <a:pt x="629590" y="3746949"/>
                  </a:cubicBezTo>
                  <a:cubicBezTo>
                    <a:pt x="525005" y="3676655"/>
                    <a:pt x="348412" y="3534351"/>
                    <a:pt x="187249" y="3260889"/>
                  </a:cubicBezTo>
                  <a:cubicBezTo>
                    <a:pt x="41516" y="3002856"/>
                    <a:pt x="9798" y="2803117"/>
                    <a:pt x="2083" y="2696818"/>
                  </a:cubicBezTo>
                  <a:cubicBezTo>
                    <a:pt x="-8204" y="2548514"/>
                    <a:pt x="20942" y="2485935"/>
                    <a:pt x="60376" y="2455931"/>
                  </a:cubicBezTo>
                  <a:cubicBezTo>
                    <a:pt x="85236" y="2436214"/>
                    <a:pt x="106667" y="2436214"/>
                    <a:pt x="182962" y="2416497"/>
                  </a:cubicBezTo>
                  <a:cubicBezTo>
                    <a:pt x="249828" y="2399352"/>
                    <a:pt x="314122" y="2375349"/>
                    <a:pt x="380130" y="2355633"/>
                  </a:cubicBezTo>
                  <a:cubicBezTo>
                    <a:pt x="585870" y="2292196"/>
                    <a:pt x="858475" y="2149035"/>
                    <a:pt x="878192" y="2137891"/>
                  </a:cubicBezTo>
                  <a:cubicBezTo>
                    <a:pt x="1253668" y="1938152"/>
                    <a:pt x="1282814" y="1842997"/>
                    <a:pt x="1290529" y="1807850"/>
                  </a:cubicBezTo>
                  <a:cubicBezTo>
                    <a:pt x="1301674" y="1747842"/>
                    <a:pt x="1280242" y="1738412"/>
                    <a:pt x="1291387" y="1637257"/>
                  </a:cubicBezTo>
                  <a:close/>
                </a:path>
              </a:pathLst>
            </a:custGeom>
            <a:gradFill flip="none" rotWithShape="1">
              <a:gsLst>
                <a:gs pos="46000">
                  <a:schemeClr val="bg1">
                    <a:alpha val="40000"/>
                  </a:schemeClr>
                </a:gs>
                <a:gs pos="91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椭圆 150">
              <a:extLst>
                <a:ext uri="{FF2B5EF4-FFF2-40B4-BE49-F238E27FC236}">
                  <a16:creationId xmlns:a16="http://schemas.microsoft.com/office/drawing/2014/main" xmlns="" id="{5E39BBFF-C92A-4034-A12A-10B5E497486F}"/>
                </a:ext>
              </a:extLst>
            </p:cNvPr>
            <p:cNvSpPr/>
            <p:nvPr/>
          </p:nvSpPr>
          <p:spPr>
            <a:xfrm>
              <a:off x="1296791" y="4765780"/>
              <a:ext cx="978477" cy="978477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50000">
                  <a:schemeClr val="accent2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xmlns="" id="{BDDD549B-957E-45B8-9D7C-F04554D26A1B}"/>
                </a:ext>
              </a:extLst>
            </p:cNvPr>
            <p:cNvSpPr/>
            <p:nvPr/>
          </p:nvSpPr>
          <p:spPr>
            <a:xfrm rot="2590442">
              <a:off x="1296791" y="4765780"/>
              <a:ext cx="978477" cy="978477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85000"/>
                  </a:schemeClr>
                </a:gs>
                <a:gs pos="50000">
                  <a:schemeClr val="accent1">
                    <a:alpha val="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4BEB43A1-4669-42C2-B3FA-47C73FFF2A4D}"/>
              </a:ext>
            </a:extLst>
          </p:cNvPr>
          <p:cNvGrpSpPr/>
          <p:nvPr/>
        </p:nvGrpSpPr>
        <p:grpSpPr>
          <a:xfrm>
            <a:off x="2958787" y="5288455"/>
            <a:ext cx="896553" cy="896553"/>
            <a:chOff x="2958787" y="5288455"/>
            <a:chExt cx="896553" cy="896553"/>
          </a:xfrm>
        </p:grpSpPr>
        <p:grpSp>
          <p:nvGrpSpPr>
            <p:cNvPr id="2244" name="组合 2243">
              <a:extLst>
                <a:ext uri="{FF2B5EF4-FFF2-40B4-BE49-F238E27FC236}">
                  <a16:creationId xmlns:a16="http://schemas.microsoft.com/office/drawing/2014/main" xmlns="" id="{C3237498-FD3F-4B5A-B9C5-C2C061610C4F}"/>
                </a:ext>
              </a:extLst>
            </p:cNvPr>
            <p:cNvGrpSpPr/>
            <p:nvPr/>
          </p:nvGrpSpPr>
          <p:grpSpPr>
            <a:xfrm>
              <a:off x="2958787" y="5288455"/>
              <a:ext cx="896553" cy="896553"/>
              <a:chOff x="3638233" y="5165965"/>
              <a:chExt cx="896553" cy="896553"/>
            </a:xfrm>
          </p:grpSpPr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xmlns="" id="{FD32A6AF-88A2-4FE9-B897-339638D3C3CB}"/>
                  </a:ext>
                </a:extLst>
              </p:cNvPr>
              <p:cNvSpPr/>
              <p:nvPr/>
            </p:nvSpPr>
            <p:spPr>
              <a:xfrm>
                <a:off x="3864960" y="5332487"/>
                <a:ext cx="408131" cy="590793"/>
              </a:xfrm>
              <a:custGeom>
                <a:avLst/>
                <a:gdLst>
                  <a:gd name="connsiteX0" fmla="*/ 488880 w 4538556"/>
                  <a:gd name="connsiteY0" fmla="*/ 5971148 h 6569826"/>
                  <a:gd name="connsiteX1" fmla="*/ 1298124 w 4538556"/>
                  <a:gd name="connsiteY1" fmla="*/ 6439206 h 6569826"/>
                  <a:gd name="connsiteX2" fmla="*/ 2319966 w 4538556"/>
                  <a:gd name="connsiteY2" fmla="*/ 6464066 h 6569826"/>
                  <a:gd name="connsiteX3" fmla="*/ 2337968 w 4538556"/>
                  <a:gd name="connsiteY3" fmla="*/ 6379199 h 6569826"/>
                  <a:gd name="connsiteX4" fmla="*/ 2455411 w 4538556"/>
                  <a:gd name="connsiteY4" fmla="*/ 5831416 h 6569826"/>
                  <a:gd name="connsiteX5" fmla="*/ 2607145 w 4538556"/>
                  <a:gd name="connsiteY5" fmla="*/ 5121613 h 6569826"/>
                  <a:gd name="connsiteX6" fmla="*/ 2675725 w 4538556"/>
                  <a:gd name="connsiteY6" fmla="*/ 4787286 h 6569826"/>
                  <a:gd name="connsiteX7" fmla="*/ 2792311 w 4538556"/>
                  <a:gd name="connsiteY7" fmla="*/ 4773570 h 6569826"/>
                  <a:gd name="connsiteX8" fmla="*/ 3385527 w 4538556"/>
                  <a:gd name="connsiteY8" fmla="*/ 4389521 h 6569826"/>
                  <a:gd name="connsiteX9" fmla="*/ 3874160 w 4538556"/>
                  <a:gd name="connsiteY9" fmla="*/ 3132793 h 6569826"/>
                  <a:gd name="connsiteX10" fmla="*/ 3968457 w 4538556"/>
                  <a:gd name="connsiteY10" fmla="*/ 2723885 h 6569826"/>
                  <a:gd name="connsiteX11" fmla="*/ 4292498 w 4538556"/>
                  <a:gd name="connsiteY11" fmla="*/ 2115237 h 6569826"/>
                  <a:gd name="connsiteX12" fmla="*/ 4532528 w 4538556"/>
                  <a:gd name="connsiteY12" fmla="*/ 1384860 h 6569826"/>
                  <a:gd name="connsiteX13" fmla="*/ 4508525 w 4538556"/>
                  <a:gd name="connsiteY13" fmla="*/ 1235699 h 6569826"/>
                  <a:gd name="connsiteX14" fmla="*/ 4278782 w 4538556"/>
                  <a:gd name="connsiteY14" fmla="*/ 1261416 h 6569826"/>
                  <a:gd name="connsiteX15" fmla="*/ 4024179 w 4538556"/>
                  <a:gd name="connsiteY15" fmla="*/ 1614603 h 6569826"/>
                  <a:gd name="connsiteX16" fmla="*/ 3741286 w 4538556"/>
                  <a:gd name="connsiteY16" fmla="*/ 2316691 h 6569826"/>
                  <a:gd name="connsiteX17" fmla="*/ 3538118 w 4538556"/>
                  <a:gd name="connsiteY17" fmla="*/ 2510429 h 6569826"/>
                  <a:gd name="connsiteX18" fmla="*/ 3472967 w 4538556"/>
                  <a:gd name="connsiteY18" fmla="*/ 2373269 h 6569826"/>
                  <a:gd name="connsiteX19" fmla="*/ 3538975 w 4538556"/>
                  <a:gd name="connsiteY19" fmla="*/ 2118666 h 6569826"/>
                  <a:gd name="connsiteX20" fmla="*/ 3714712 w 4538556"/>
                  <a:gd name="connsiteY20" fmla="*/ 1654894 h 6569826"/>
                  <a:gd name="connsiteX21" fmla="*/ 3920452 w 4538556"/>
                  <a:gd name="connsiteY21" fmla="*/ 923660 h 6569826"/>
                  <a:gd name="connsiteX22" fmla="*/ 4007891 w 4538556"/>
                  <a:gd name="connsiteY22" fmla="*/ 717062 h 6569826"/>
                  <a:gd name="connsiteX23" fmla="*/ 3936739 w 4538556"/>
                  <a:gd name="connsiteY23" fmla="*/ 499321 h 6569826"/>
                  <a:gd name="connsiteX24" fmla="*/ 3751573 w 4538556"/>
                  <a:gd name="connsiteY24" fmla="*/ 429026 h 6569826"/>
                  <a:gd name="connsiteX25" fmla="*/ 3571551 w 4538556"/>
                  <a:gd name="connsiteY25" fmla="*/ 607334 h 6569826"/>
                  <a:gd name="connsiteX26" fmla="*/ 3298945 w 4538556"/>
                  <a:gd name="connsiteY26" fmla="*/ 1251129 h 6569826"/>
                  <a:gd name="connsiteX27" fmla="*/ 3119780 w 4538556"/>
                  <a:gd name="connsiteY27" fmla="*/ 1885494 h 6569826"/>
                  <a:gd name="connsiteX28" fmla="*/ 2974905 w 4538556"/>
                  <a:gd name="connsiteY28" fmla="*/ 2152099 h 6569826"/>
                  <a:gd name="connsiteX29" fmla="*/ 2800026 w 4538556"/>
                  <a:gd name="connsiteY29" fmla="*/ 2020083 h 6569826"/>
                  <a:gd name="connsiteX30" fmla="*/ 2844603 w 4538556"/>
                  <a:gd name="connsiteY30" fmla="*/ 1788625 h 6569826"/>
                  <a:gd name="connsiteX31" fmla="*/ 2962046 w 4538556"/>
                  <a:gd name="connsiteY31" fmla="*/ 1283705 h 6569826"/>
                  <a:gd name="connsiteX32" fmla="*/ 3105207 w 4538556"/>
                  <a:gd name="connsiteY32" fmla="*/ 704204 h 6569826"/>
                  <a:gd name="connsiteX33" fmla="*/ 3152356 w 4538556"/>
                  <a:gd name="connsiteY33" fmla="*/ 164993 h 6569826"/>
                  <a:gd name="connsiteX34" fmla="*/ 2913183 w 4538556"/>
                  <a:gd name="connsiteY34" fmla="*/ 2116 h 6569826"/>
                  <a:gd name="connsiteX35" fmla="*/ 2748591 w 4538556"/>
                  <a:gd name="connsiteY35" fmla="*/ 222429 h 6569826"/>
                  <a:gd name="connsiteX36" fmla="*/ 2549709 w 4538556"/>
                  <a:gd name="connsiteY36" fmla="*/ 960521 h 6569826"/>
                  <a:gd name="connsiteX37" fmla="*/ 2414263 w 4538556"/>
                  <a:gd name="connsiteY37" fmla="*/ 1411435 h 6569826"/>
                  <a:gd name="connsiteX38" fmla="*/ 2291677 w 4538556"/>
                  <a:gd name="connsiteY38" fmla="*/ 1862348 h 6569826"/>
                  <a:gd name="connsiteX39" fmla="*/ 2235098 w 4538556"/>
                  <a:gd name="connsiteY39" fmla="*/ 2020083 h 6569826"/>
                  <a:gd name="connsiteX40" fmla="*/ 2073078 w 4538556"/>
                  <a:gd name="connsiteY40" fmla="*/ 1949788 h 6569826"/>
                  <a:gd name="connsiteX41" fmla="*/ 2052504 w 4538556"/>
                  <a:gd name="connsiteY41" fmla="*/ 1651465 h 6569826"/>
                  <a:gd name="connsiteX42" fmla="*/ 2121084 w 4538556"/>
                  <a:gd name="connsiteY42" fmla="*/ 1349713 h 6569826"/>
                  <a:gd name="connsiteX43" fmla="*/ 2194807 w 4538556"/>
                  <a:gd name="connsiteY43" fmla="*/ 707633 h 6569826"/>
                  <a:gd name="connsiteX44" fmla="*/ 2213667 w 4538556"/>
                  <a:gd name="connsiteY44" fmla="*/ 395594 h 6569826"/>
                  <a:gd name="connsiteX45" fmla="*/ 2097081 w 4538556"/>
                  <a:gd name="connsiteY45" fmla="*/ 222429 h 6569826"/>
                  <a:gd name="connsiteX46" fmla="*/ 1933346 w 4538556"/>
                  <a:gd name="connsiteY46" fmla="*/ 168422 h 6569826"/>
                  <a:gd name="connsiteX47" fmla="*/ 1744751 w 4538556"/>
                  <a:gd name="connsiteY47" fmla="*/ 645911 h 6569826"/>
                  <a:gd name="connsiteX48" fmla="*/ 1635023 w 4538556"/>
                  <a:gd name="connsiteY48" fmla="*/ 1394290 h 6569826"/>
                  <a:gd name="connsiteX49" fmla="*/ 1574158 w 4538556"/>
                  <a:gd name="connsiteY49" fmla="*/ 1972076 h 6569826"/>
                  <a:gd name="connsiteX50" fmla="*/ 1386421 w 4538556"/>
                  <a:gd name="connsiteY50" fmla="*/ 2501857 h 6569826"/>
                  <a:gd name="connsiteX51" fmla="*/ 1202112 w 4538556"/>
                  <a:gd name="connsiteY51" fmla="*/ 2677593 h 6569826"/>
                  <a:gd name="connsiteX52" fmla="*/ 1004087 w 4538556"/>
                  <a:gd name="connsiteY52" fmla="*/ 2609013 h 6569826"/>
                  <a:gd name="connsiteX53" fmla="*/ 782916 w 4538556"/>
                  <a:gd name="connsiteY53" fmla="*/ 2345838 h 6569826"/>
                  <a:gd name="connsiteX54" fmla="*/ 645756 w 4538556"/>
                  <a:gd name="connsiteY54" fmla="*/ 1961789 h 6569826"/>
                  <a:gd name="connsiteX55" fmla="*/ 374865 w 4538556"/>
                  <a:gd name="connsiteY55" fmla="*/ 1631748 h 6569826"/>
                  <a:gd name="connsiteX56" fmla="*/ 73971 w 4538556"/>
                  <a:gd name="connsiteY56" fmla="*/ 1585457 h 6569826"/>
                  <a:gd name="connsiteX57" fmla="*/ 247 w 4538556"/>
                  <a:gd name="connsiteY57" fmla="*/ 1732046 h 6569826"/>
                  <a:gd name="connsiteX58" fmla="*/ 121977 w 4538556"/>
                  <a:gd name="connsiteY58" fmla="*/ 1972076 h 6569826"/>
                  <a:gd name="connsiteX59" fmla="*/ 296856 w 4538556"/>
                  <a:gd name="connsiteY59" fmla="*/ 2530146 h 6569826"/>
                  <a:gd name="connsiteX60" fmla="*/ 500024 w 4538556"/>
                  <a:gd name="connsiteY60" fmla="*/ 3075357 h 6569826"/>
                  <a:gd name="connsiteX61" fmla="*/ 618324 w 4538556"/>
                  <a:gd name="connsiteY61" fmla="*/ 3633427 h 6569826"/>
                  <a:gd name="connsiteX62" fmla="*/ 795775 w 4538556"/>
                  <a:gd name="connsiteY62" fmla="*/ 4152063 h 6569826"/>
                  <a:gd name="connsiteX63" fmla="*/ 998943 w 4538556"/>
                  <a:gd name="connsiteY63" fmla="*/ 4408381 h 6569826"/>
                  <a:gd name="connsiteX64" fmla="*/ 1058094 w 4538556"/>
                  <a:gd name="connsiteY64" fmla="*/ 4447815 h 6569826"/>
                  <a:gd name="connsiteX65" fmla="*/ 1024661 w 4538556"/>
                  <a:gd name="connsiteY65" fmla="*/ 4544684 h 6569826"/>
                  <a:gd name="connsiteX66" fmla="*/ 758913 w 4538556"/>
                  <a:gd name="connsiteY66" fmla="*/ 5253630 h 6569826"/>
                  <a:gd name="connsiteX67" fmla="*/ 488880 w 4538556"/>
                  <a:gd name="connsiteY67" fmla="*/ 5971148 h 6569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4538556" h="6569826">
                    <a:moveTo>
                      <a:pt x="488880" y="5971148"/>
                    </a:moveTo>
                    <a:cubicBezTo>
                      <a:pt x="554888" y="6216321"/>
                      <a:pt x="892644" y="6317477"/>
                      <a:pt x="1298124" y="6439206"/>
                    </a:cubicBezTo>
                    <a:cubicBezTo>
                      <a:pt x="1404423" y="6470925"/>
                      <a:pt x="2189664" y="6700668"/>
                      <a:pt x="2319966" y="6464066"/>
                    </a:cubicBezTo>
                    <a:cubicBezTo>
                      <a:pt x="2331967" y="6441778"/>
                      <a:pt x="2332825" y="6426348"/>
                      <a:pt x="2337968" y="6379199"/>
                    </a:cubicBezTo>
                    <a:cubicBezTo>
                      <a:pt x="2337968" y="6377484"/>
                      <a:pt x="2377402" y="6195747"/>
                      <a:pt x="2455411" y="5831416"/>
                    </a:cubicBezTo>
                    <a:cubicBezTo>
                      <a:pt x="2607145" y="5122470"/>
                      <a:pt x="2607145" y="5132757"/>
                      <a:pt x="2607145" y="5121613"/>
                    </a:cubicBezTo>
                    <a:cubicBezTo>
                      <a:pt x="2606287" y="4995597"/>
                      <a:pt x="2589142" y="4841292"/>
                      <a:pt x="2675725" y="4787286"/>
                    </a:cubicBezTo>
                    <a:cubicBezTo>
                      <a:pt x="2719444" y="4759853"/>
                      <a:pt x="2770022" y="4770141"/>
                      <a:pt x="2792311" y="4773570"/>
                    </a:cubicBezTo>
                    <a:cubicBezTo>
                      <a:pt x="3028912" y="4807002"/>
                      <a:pt x="3318662" y="4467531"/>
                      <a:pt x="3385527" y="4389521"/>
                    </a:cubicBezTo>
                    <a:cubicBezTo>
                      <a:pt x="3706996" y="4013189"/>
                      <a:pt x="3797865" y="3535700"/>
                      <a:pt x="3874160" y="3132793"/>
                    </a:cubicBezTo>
                    <a:cubicBezTo>
                      <a:pt x="3903307" y="2979345"/>
                      <a:pt x="3912736" y="2884190"/>
                      <a:pt x="3968457" y="2723885"/>
                    </a:cubicBezTo>
                    <a:cubicBezTo>
                      <a:pt x="4042181" y="2512144"/>
                      <a:pt x="4092759" y="2486427"/>
                      <a:pt x="4292498" y="2115237"/>
                    </a:cubicBezTo>
                    <a:cubicBezTo>
                      <a:pt x="4292498" y="2115237"/>
                      <a:pt x="4463948" y="1796340"/>
                      <a:pt x="4532528" y="1384860"/>
                    </a:cubicBezTo>
                    <a:cubicBezTo>
                      <a:pt x="4538529" y="1347998"/>
                      <a:pt x="4549673" y="1272560"/>
                      <a:pt x="4508525" y="1235699"/>
                    </a:cubicBezTo>
                    <a:cubicBezTo>
                      <a:pt x="4441660" y="1175691"/>
                      <a:pt x="4286498" y="1257130"/>
                      <a:pt x="4278782" y="1261416"/>
                    </a:cubicBezTo>
                    <a:cubicBezTo>
                      <a:pt x="4176769" y="1316280"/>
                      <a:pt x="4111618" y="1408863"/>
                      <a:pt x="4024179" y="1614603"/>
                    </a:cubicBezTo>
                    <a:cubicBezTo>
                      <a:pt x="3881875" y="1947216"/>
                      <a:pt x="3892163" y="2079233"/>
                      <a:pt x="3741286" y="2316691"/>
                    </a:cubicBezTo>
                    <a:cubicBezTo>
                      <a:pt x="3698424" y="2384414"/>
                      <a:pt x="3604984" y="2529289"/>
                      <a:pt x="3538118" y="2510429"/>
                    </a:cubicBezTo>
                    <a:cubicBezTo>
                      <a:pt x="3486683" y="2495856"/>
                      <a:pt x="3473824" y="2387843"/>
                      <a:pt x="3472967" y="2373269"/>
                    </a:cubicBezTo>
                    <a:cubicBezTo>
                      <a:pt x="3460108" y="2254969"/>
                      <a:pt x="3515830" y="2159814"/>
                      <a:pt x="3538975" y="2118666"/>
                    </a:cubicBezTo>
                    <a:cubicBezTo>
                      <a:pt x="3570694" y="2061230"/>
                      <a:pt x="3618700" y="1925785"/>
                      <a:pt x="3714712" y="1654894"/>
                    </a:cubicBezTo>
                    <a:cubicBezTo>
                      <a:pt x="3871588" y="1211696"/>
                      <a:pt x="3775576" y="1122542"/>
                      <a:pt x="3920452" y="923660"/>
                    </a:cubicBezTo>
                    <a:cubicBezTo>
                      <a:pt x="3944455" y="891084"/>
                      <a:pt x="4001033" y="819075"/>
                      <a:pt x="4007891" y="717062"/>
                    </a:cubicBezTo>
                    <a:cubicBezTo>
                      <a:pt x="4009605" y="690488"/>
                      <a:pt x="4017321" y="580760"/>
                      <a:pt x="3936739" y="499321"/>
                    </a:cubicBezTo>
                    <a:cubicBezTo>
                      <a:pt x="3929024" y="491606"/>
                      <a:pt x="3847585" y="412739"/>
                      <a:pt x="3751573" y="429026"/>
                    </a:cubicBezTo>
                    <a:cubicBezTo>
                      <a:pt x="3658133" y="445314"/>
                      <a:pt x="3604984" y="543041"/>
                      <a:pt x="3571551" y="607334"/>
                    </a:cubicBezTo>
                    <a:cubicBezTo>
                      <a:pt x="3369240" y="997383"/>
                      <a:pt x="3298945" y="1251129"/>
                      <a:pt x="3298945" y="1251129"/>
                    </a:cubicBezTo>
                    <a:cubicBezTo>
                      <a:pt x="3239795" y="1462870"/>
                      <a:pt x="3178930" y="1674611"/>
                      <a:pt x="3119780" y="1885494"/>
                    </a:cubicBezTo>
                    <a:cubicBezTo>
                      <a:pt x="3077775" y="2032941"/>
                      <a:pt x="3046914" y="2138383"/>
                      <a:pt x="2974905" y="2152099"/>
                    </a:cubicBezTo>
                    <a:cubicBezTo>
                      <a:pt x="2908897" y="2164958"/>
                      <a:pt x="2826601" y="2097235"/>
                      <a:pt x="2800026" y="2020083"/>
                    </a:cubicBezTo>
                    <a:cubicBezTo>
                      <a:pt x="2771737" y="1937786"/>
                      <a:pt x="2812885" y="1859777"/>
                      <a:pt x="2844603" y="1788625"/>
                    </a:cubicBezTo>
                    <a:cubicBezTo>
                      <a:pt x="2914040" y="1630034"/>
                      <a:pt x="2920041" y="1451726"/>
                      <a:pt x="2962046" y="1283705"/>
                    </a:cubicBezTo>
                    <a:cubicBezTo>
                      <a:pt x="2962046" y="1283705"/>
                      <a:pt x="3029769" y="1013671"/>
                      <a:pt x="3105207" y="704204"/>
                    </a:cubicBezTo>
                    <a:cubicBezTo>
                      <a:pt x="3187503" y="369876"/>
                      <a:pt x="3209791" y="271292"/>
                      <a:pt x="3152356" y="164993"/>
                    </a:cubicBezTo>
                    <a:cubicBezTo>
                      <a:pt x="3104350" y="74982"/>
                      <a:pt x="3002337" y="-15029"/>
                      <a:pt x="2913183" y="2116"/>
                    </a:cubicBezTo>
                    <a:cubicBezTo>
                      <a:pt x="2847175" y="14975"/>
                      <a:pt x="2805169" y="83555"/>
                      <a:pt x="2748591" y="222429"/>
                    </a:cubicBezTo>
                    <a:cubicBezTo>
                      <a:pt x="2634577" y="502750"/>
                      <a:pt x="2627718" y="662198"/>
                      <a:pt x="2549709" y="960521"/>
                    </a:cubicBezTo>
                    <a:cubicBezTo>
                      <a:pt x="2487987" y="1197122"/>
                      <a:pt x="2474271" y="1167976"/>
                      <a:pt x="2414263" y="1411435"/>
                    </a:cubicBezTo>
                    <a:cubicBezTo>
                      <a:pt x="2376544" y="1562311"/>
                      <a:pt x="2308822" y="1707186"/>
                      <a:pt x="2291677" y="1862348"/>
                    </a:cubicBezTo>
                    <a:cubicBezTo>
                      <a:pt x="2284818" y="1924070"/>
                      <a:pt x="2280532" y="1998651"/>
                      <a:pt x="2235098" y="2020083"/>
                    </a:cubicBezTo>
                    <a:cubicBezTo>
                      <a:pt x="2187949" y="2042371"/>
                      <a:pt x="2113368" y="2002080"/>
                      <a:pt x="2073078" y="1949788"/>
                    </a:cubicBezTo>
                    <a:cubicBezTo>
                      <a:pt x="2037931" y="1903496"/>
                      <a:pt x="2023357" y="1839203"/>
                      <a:pt x="2052504" y="1651465"/>
                    </a:cubicBezTo>
                    <a:cubicBezTo>
                      <a:pt x="2073935" y="1512590"/>
                      <a:pt x="2100510" y="1432866"/>
                      <a:pt x="2121084" y="1349713"/>
                    </a:cubicBezTo>
                    <a:cubicBezTo>
                      <a:pt x="2198236" y="1043675"/>
                      <a:pt x="2121941" y="1039388"/>
                      <a:pt x="2194807" y="707633"/>
                    </a:cubicBezTo>
                    <a:cubicBezTo>
                      <a:pt x="2219667" y="593618"/>
                      <a:pt x="2247957" y="506179"/>
                      <a:pt x="2213667" y="395594"/>
                    </a:cubicBezTo>
                    <a:cubicBezTo>
                      <a:pt x="2203380" y="361304"/>
                      <a:pt x="2176805" y="279865"/>
                      <a:pt x="2097081" y="222429"/>
                    </a:cubicBezTo>
                    <a:cubicBezTo>
                      <a:pt x="2078221" y="208713"/>
                      <a:pt x="2000212" y="152992"/>
                      <a:pt x="1933346" y="168422"/>
                    </a:cubicBezTo>
                    <a:cubicBezTo>
                      <a:pt x="1845049" y="188996"/>
                      <a:pt x="1803044" y="327871"/>
                      <a:pt x="1744751" y="645911"/>
                    </a:cubicBezTo>
                    <a:cubicBezTo>
                      <a:pt x="1666741" y="1072821"/>
                      <a:pt x="1635023" y="1394290"/>
                      <a:pt x="1635023" y="1394290"/>
                    </a:cubicBezTo>
                    <a:cubicBezTo>
                      <a:pt x="1606734" y="1686612"/>
                      <a:pt x="1608448" y="1761193"/>
                      <a:pt x="1574158" y="1972076"/>
                    </a:cubicBezTo>
                    <a:cubicBezTo>
                      <a:pt x="1563871" y="2033798"/>
                      <a:pt x="1524438" y="2261827"/>
                      <a:pt x="1386421" y="2501857"/>
                    </a:cubicBezTo>
                    <a:cubicBezTo>
                      <a:pt x="1328985" y="2601298"/>
                      <a:pt x="1276692" y="2664734"/>
                      <a:pt x="1202112" y="2677593"/>
                    </a:cubicBezTo>
                    <a:cubicBezTo>
                      <a:pt x="1124959" y="2691309"/>
                      <a:pt x="1058094" y="2645875"/>
                      <a:pt x="1004087" y="2609013"/>
                    </a:cubicBezTo>
                    <a:cubicBezTo>
                      <a:pt x="934650" y="2561864"/>
                      <a:pt x="858354" y="2488998"/>
                      <a:pt x="782916" y="2345838"/>
                    </a:cubicBezTo>
                    <a:cubicBezTo>
                      <a:pt x="688619" y="2167529"/>
                      <a:pt x="728910" y="2135811"/>
                      <a:pt x="645756" y="1961789"/>
                    </a:cubicBezTo>
                    <a:cubicBezTo>
                      <a:pt x="598608" y="1864063"/>
                      <a:pt x="527456" y="1720045"/>
                      <a:pt x="374865" y="1631748"/>
                    </a:cubicBezTo>
                    <a:cubicBezTo>
                      <a:pt x="333717" y="1607745"/>
                      <a:pt x="175126" y="1516019"/>
                      <a:pt x="73971" y="1585457"/>
                    </a:cubicBezTo>
                    <a:cubicBezTo>
                      <a:pt x="6248" y="1631748"/>
                      <a:pt x="247" y="1723474"/>
                      <a:pt x="247" y="1732046"/>
                    </a:cubicBezTo>
                    <a:cubicBezTo>
                      <a:pt x="-4896" y="1834916"/>
                      <a:pt x="71399" y="1906925"/>
                      <a:pt x="121977" y="1972076"/>
                    </a:cubicBezTo>
                    <a:cubicBezTo>
                      <a:pt x="228276" y="2107522"/>
                      <a:pt x="186270" y="2164100"/>
                      <a:pt x="296856" y="2530146"/>
                    </a:cubicBezTo>
                    <a:cubicBezTo>
                      <a:pt x="392010" y="2843900"/>
                      <a:pt x="422014" y="2801037"/>
                      <a:pt x="500024" y="3075357"/>
                    </a:cubicBezTo>
                    <a:cubicBezTo>
                      <a:pt x="558317" y="3278525"/>
                      <a:pt x="531742" y="3269096"/>
                      <a:pt x="618324" y="3633427"/>
                    </a:cubicBezTo>
                    <a:cubicBezTo>
                      <a:pt x="640613" y="3728582"/>
                      <a:pt x="694620" y="3949752"/>
                      <a:pt x="795775" y="4152063"/>
                    </a:cubicBezTo>
                    <a:cubicBezTo>
                      <a:pt x="854068" y="4268649"/>
                      <a:pt x="912361" y="4382663"/>
                      <a:pt x="998943" y="4408381"/>
                    </a:cubicBezTo>
                    <a:cubicBezTo>
                      <a:pt x="1010945" y="4411810"/>
                      <a:pt x="1046949" y="4420383"/>
                      <a:pt x="1058094" y="4447815"/>
                    </a:cubicBezTo>
                    <a:cubicBezTo>
                      <a:pt x="1073524" y="4484676"/>
                      <a:pt x="1034091" y="4532682"/>
                      <a:pt x="1024661" y="4544684"/>
                    </a:cubicBezTo>
                    <a:cubicBezTo>
                      <a:pt x="975798" y="4607263"/>
                      <a:pt x="1005801" y="4637267"/>
                      <a:pt x="758913" y="5253630"/>
                    </a:cubicBezTo>
                    <a:cubicBezTo>
                      <a:pt x="506025" y="5887137"/>
                      <a:pt x="464877" y="5882851"/>
                      <a:pt x="488880" y="5971148"/>
                    </a:cubicBezTo>
                    <a:close/>
                  </a:path>
                </a:pathLst>
              </a:custGeom>
              <a:gradFill flip="none" rotWithShape="1">
                <a:gsLst>
                  <a:gs pos="67000">
                    <a:schemeClr val="bg1">
                      <a:alpha val="38000"/>
                    </a:schemeClr>
                  </a:gs>
                  <a:gs pos="88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xmlns="" id="{D9EADB34-C178-47FC-B01F-B81B17576F07}"/>
                  </a:ext>
                </a:extLst>
              </p:cNvPr>
              <p:cNvSpPr/>
              <p:nvPr/>
            </p:nvSpPr>
            <p:spPr>
              <a:xfrm>
                <a:off x="3638233" y="5165965"/>
                <a:ext cx="896553" cy="896553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50000">
                    <a:schemeClr val="accent2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xmlns="" id="{6EB11E9B-0F29-4C3B-AA93-B9272F7EFDF6}"/>
                </a:ext>
              </a:extLst>
            </p:cNvPr>
            <p:cNvSpPr/>
            <p:nvPr/>
          </p:nvSpPr>
          <p:spPr>
            <a:xfrm rot="2700000">
              <a:off x="2958787" y="5288455"/>
              <a:ext cx="896553" cy="896553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85000"/>
                  </a:schemeClr>
                </a:gs>
                <a:gs pos="50000">
                  <a:schemeClr val="accent1">
                    <a:alpha val="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9DE16197-C8B8-4337-8837-4B928448833D}"/>
              </a:ext>
            </a:extLst>
          </p:cNvPr>
          <p:cNvGrpSpPr/>
          <p:nvPr/>
        </p:nvGrpSpPr>
        <p:grpSpPr>
          <a:xfrm>
            <a:off x="8738126" y="4925172"/>
            <a:ext cx="896553" cy="896553"/>
            <a:chOff x="8738126" y="4925172"/>
            <a:chExt cx="896553" cy="896553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9468218F-43B3-433C-BE51-06E1B5B58B25}"/>
                </a:ext>
              </a:extLst>
            </p:cNvPr>
            <p:cNvGrpSpPr/>
            <p:nvPr/>
          </p:nvGrpSpPr>
          <p:grpSpPr>
            <a:xfrm rot="20515516">
              <a:off x="8738126" y="4925172"/>
              <a:ext cx="896553" cy="896553"/>
              <a:chOff x="9165181" y="5373448"/>
              <a:chExt cx="896553" cy="896553"/>
            </a:xfrm>
          </p:grpSpPr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xmlns="" id="{64583C03-A526-4155-B8FE-A6D596D95D1A}"/>
                  </a:ext>
                </a:extLst>
              </p:cNvPr>
              <p:cNvSpPr/>
              <p:nvPr/>
            </p:nvSpPr>
            <p:spPr>
              <a:xfrm>
                <a:off x="9439412" y="5520332"/>
                <a:ext cx="351869" cy="580608"/>
              </a:xfrm>
              <a:custGeom>
                <a:avLst/>
                <a:gdLst>
                  <a:gd name="connsiteX0" fmla="*/ 653464 w 2831011"/>
                  <a:gd name="connsiteY0" fmla="*/ 4516290 h 4671366"/>
                  <a:gd name="connsiteX1" fmla="*/ 1223677 w 2831011"/>
                  <a:gd name="connsiteY1" fmla="*/ 4662936 h 4671366"/>
                  <a:gd name="connsiteX2" fmla="*/ 2018842 w 2831011"/>
                  <a:gd name="connsiteY2" fmla="*/ 4530528 h 4671366"/>
                  <a:gd name="connsiteX3" fmla="*/ 1999621 w 2831011"/>
                  <a:gd name="connsiteY3" fmla="*/ 4313405 h 4671366"/>
                  <a:gd name="connsiteX4" fmla="*/ 1959756 w 2831011"/>
                  <a:gd name="connsiteY4" fmla="*/ 3859229 h 4671366"/>
                  <a:gd name="connsiteX5" fmla="*/ 1944807 w 2831011"/>
                  <a:gd name="connsiteY5" fmla="*/ 3741057 h 4671366"/>
                  <a:gd name="connsiteX6" fmla="*/ 2045893 w 2831011"/>
                  <a:gd name="connsiteY6" fmla="*/ 3648513 h 4671366"/>
                  <a:gd name="connsiteX7" fmla="*/ 2281524 w 2831011"/>
                  <a:gd name="connsiteY7" fmla="*/ 3243456 h 4671366"/>
                  <a:gd name="connsiteX8" fmla="*/ 2327796 w 2831011"/>
                  <a:gd name="connsiteY8" fmla="*/ 2846942 h 4671366"/>
                  <a:gd name="connsiteX9" fmla="*/ 2283659 w 2831011"/>
                  <a:gd name="connsiteY9" fmla="*/ 2384222 h 4671366"/>
                  <a:gd name="connsiteX10" fmla="*/ 2302168 w 2831011"/>
                  <a:gd name="connsiteY10" fmla="*/ 2298797 h 4671366"/>
                  <a:gd name="connsiteX11" fmla="*/ 2498646 w 2831011"/>
                  <a:gd name="connsiteY11" fmla="*/ 1695127 h 4671366"/>
                  <a:gd name="connsiteX12" fmla="*/ 2660953 w 2831011"/>
                  <a:gd name="connsiteY12" fmla="*/ 1156949 h 4671366"/>
                  <a:gd name="connsiteX13" fmla="*/ 2789803 w 2831011"/>
                  <a:gd name="connsiteY13" fmla="*/ 638703 h 4671366"/>
                  <a:gd name="connsiteX14" fmla="*/ 2806888 w 2831011"/>
                  <a:gd name="connsiteY14" fmla="*/ 316224 h 4671366"/>
                  <a:gd name="connsiteX15" fmla="*/ 2693700 w 2831011"/>
                  <a:gd name="connsiteY15" fmla="*/ 190933 h 4671366"/>
                  <a:gd name="connsiteX16" fmla="*/ 2484408 w 2831011"/>
                  <a:gd name="connsiteY16" fmla="*/ 184527 h 4671366"/>
                  <a:gd name="connsiteX17" fmla="*/ 2331355 w 2831011"/>
                  <a:gd name="connsiteY17" fmla="*/ 353953 h 4671366"/>
                  <a:gd name="connsiteX18" fmla="*/ 2130606 w 2831011"/>
                  <a:gd name="connsiteY18" fmla="*/ 835893 h 4671366"/>
                  <a:gd name="connsiteX19" fmla="*/ 1985384 w 2831011"/>
                  <a:gd name="connsiteY19" fmla="*/ 1356274 h 4671366"/>
                  <a:gd name="connsiteX20" fmla="*/ 1837313 w 2831011"/>
                  <a:gd name="connsiteY20" fmla="*/ 1589057 h 4671366"/>
                  <a:gd name="connsiteX21" fmla="*/ 1793889 w 2831011"/>
                  <a:gd name="connsiteY21" fmla="*/ 1631770 h 4671366"/>
                  <a:gd name="connsiteX22" fmla="*/ 1767550 w 2831011"/>
                  <a:gd name="connsiteY22" fmla="*/ 1545633 h 4671366"/>
                  <a:gd name="connsiteX23" fmla="*/ 1756871 w 2831011"/>
                  <a:gd name="connsiteY23" fmla="*/ 1355562 h 4671366"/>
                  <a:gd name="connsiteX24" fmla="*/ 1735515 w 2831011"/>
                  <a:gd name="connsiteY24" fmla="*/ 959047 h 4671366"/>
                  <a:gd name="connsiteX25" fmla="*/ 1735515 w 2831011"/>
                  <a:gd name="connsiteY25" fmla="*/ 646534 h 4671366"/>
                  <a:gd name="connsiteX26" fmla="*/ 1728396 w 2831011"/>
                  <a:gd name="connsiteY26" fmla="*/ 494904 h 4671366"/>
                  <a:gd name="connsiteX27" fmla="*/ 1655785 w 2831011"/>
                  <a:gd name="connsiteY27" fmla="*/ 199476 h 4671366"/>
                  <a:gd name="connsiteX28" fmla="*/ 1494901 w 2831011"/>
                  <a:gd name="connsiteY28" fmla="*/ 24354 h 4671366"/>
                  <a:gd name="connsiteX29" fmla="*/ 1283474 w 2831011"/>
                  <a:gd name="connsiteY29" fmla="*/ 25066 h 4671366"/>
                  <a:gd name="connsiteX30" fmla="*/ 1179540 w 2831011"/>
                  <a:gd name="connsiteY30" fmla="*/ 171713 h 4671366"/>
                  <a:gd name="connsiteX31" fmla="*/ 1150353 w 2831011"/>
                  <a:gd name="connsiteY31" fmla="*/ 439378 h 4671366"/>
                  <a:gd name="connsiteX32" fmla="*/ 1157472 w 2831011"/>
                  <a:gd name="connsiteY32" fmla="*/ 730535 h 4671366"/>
                  <a:gd name="connsiteX33" fmla="*/ 1186659 w 2831011"/>
                  <a:gd name="connsiteY33" fmla="*/ 1086473 h 4671366"/>
                  <a:gd name="connsiteX34" fmla="*/ 1175981 w 2831011"/>
                  <a:gd name="connsiteY34" fmla="*/ 1366240 h 4671366"/>
                  <a:gd name="connsiteX35" fmla="*/ 1122590 w 2831011"/>
                  <a:gd name="connsiteY35" fmla="*/ 1542785 h 4671366"/>
                  <a:gd name="connsiteX36" fmla="*/ 1077030 w 2831011"/>
                  <a:gd name="connsiteY36" fmla="*/ 1475157 h 4671366"/>
                  <a:gd name="connsiteX37" fmla="*/ 894078 w 2831011"/>
                  <a:gd name="connsiteY37" fmla="*/ 1338477 h 4671366"/>
                  <a:gd name="connsiteX38" fmla="*/ 691194 w 2831011"/>
                  <a:gd name="connsiteY38" fmla="*/ 1306442 h 4671366"/>
                  <a:gd name="connsiteX39" fmla="*/ 526750 w 2831011"/>
                  <a:gd name="connsiteY39" fmla="*/ 1376206 h 4671366"/>
                  <a:gd name="connsiteX40" fmla="*/ 357324 w 2831011"/>
                  <a:gd name="connsiteY40" fmla="*/ 1653838 h 4671366"/>
                  <a:gd name="connsiteX41" fmla="*/ 330273 w 2831011"/>
                  <a:gd name="connsiteY41" fmla="*/ 1778416 h 4671366"/>
                  <a:gd name="connsiteX42" fmla="*/ 237729 w 2831011"/>
                  <a:gd name="connsiteY42" fmla="*/ 1790518 h 4671366"/>
                  <a:gd name="connsiteX43" fmla="*/ 131659 w 2831011"/>
                  <a:gd name="connsiteY43" fmla="*/ 1846756 h 4671366"/>
                  <a:gd name="connsiteX44" fmla="*/ 10640 w 2831011"/>
                  <a:gd name="connsiteY44" fmla="*/ 1977741 h 4671366"/>
                  <a:gd name="connsiteX45" fmla="*/ 44099 w 2831011"/>
                  <a:gd name="connsiteY45" fmla="*/ 2273882 h 4671366"/>
                  <a:gd name="connsiteX46" fmla="*/ 93218 w 2831011"/>
                  <a:gd name="connsiteY46" fmla="*/ 2498123 h 4671366"/>
                  <a:gd name="connsiteX47" fmla="*/ 172948 w 2831011"/>
                  <a:gd name="connsiteY47" fmla="*/ 2767211 h 4671366"/>
                  <a:gd name="connsiteX48" fmla="*/ 204983 w 2831011"/>
                  <a:gd name="connsiteY48" fmla="*/ 3056233 h 4671366"/>
                  <a:gd name="connsiteX49" fmla="*/ 259085 w 2831011"/>
                  <a:gd name="connsiteY49" fmla="*/ 3279762 h 4671366"/>
                  <a:gd name="connsiteX50" fmla="*/ 412850 w 2831011"/>
                  <a:gd name="connsiteY50" fmla="*/ 3566648 h 4671366"/>
                  <a:gd name="connsiteX51" fmla="*/ 514648 w 2831011"/>
                  <a:gd name="connsiteY51" fmla="*/ 3711870 h 4671366"/>
                  <a:gd name="connsiteX52" fmla="*/ 714686 w 2831011"/>
                  <a:gd name="connsiteY52" fmla="*/ 3889839 h 4671366"/>
                  <a:gd name="connsiteX53" fmla="*/ 718245 w 2831011"/>
                  <a:gd name="connsiteY53" fmla="*/ 4064249 h 4671366"/>
                  <a:gd name="connsiteX54" fmla="*/ 671261 w 2831011"/>
                  <a:gd name="connsiteY54" fmla="*/ 4405949 h 4671366"/>
                  <a:gd name="connsiteX55" fmla="*/ 653464 w 2831011"/>
                  <a:gd name="connsiteY55" fmla="*/ 4516290 h 4671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2831011" h="4671366">
                    <a:moveTo>
                      <a:pt x="653464" y="4516290"/>
                    </a:moveTo>
                    <a:cubicBezTo>
                      <a:pt x="662719" y="4546901"/>
                      <a:pt x="708279" y="4643004"/>
                      <a:pt x="1223677" y="4662936"/>
                    </a:cubicBezTo>
                    <a:cubicBezTo>
                      <a:pt x="1608090" y="4677886"/>
                      <a:pt x="1949078" y="4691411"/>
                      <a:pt x="2018842" y="4530528"/>
                    </a:cubicBezTo>
                    <a:cubicBezTo>
                      <a:pt x="2028096" y="4508459"/>
                      <a:pt x="2020265" y="4514154"/>
                      <a:pt x="1999621" y="4313405"/>
                    </a:cubicBezTo>
                    <a:cubicBezTo>
                      <a:pt x="1962603" y="3955332"/>
                      <a:pt x="1999621" y="3960315"/>
                      <a:pt x="1959756" y="3859229"/>
                    </a:cubicBezTo>
                    <a:cubicBezTo>
                      <a:pt x="1949078" y="3831465"/>
                      <a:pt x="1929145" y="3787329"/>
                      <a:pt x="1944807" y="3741057"/>
                    </a:cubicBezTo>
                    <a:cubicBezTo>
                      <a:pt x="1963315" y="3686955"/>
                      <a:pt x="2018842" y="3662751"/>
                      <a:pt x="2045893" y="3648513"/>
                    </a:cubicBezTo>
                    <a:cubicBezTo>
                      <a:pt x="2176878" y="3578038"/>
                      <a:pt x="2228845" y="3411459"/>
                      <a:pt x="2281524" y="3243456"/>
                    </a:cubicBezTo>
                    <a:cubicBezTo>
                      <a:pt x="2304304" y="3170845"/>
                      <a:pt x="2347728" y="3027046"/>
                      <a:pt x="2327796" y="2846942"/>
                    </a:cubicBezTo>
                    <a:cubicBezTo>
                      <a:pt x="2309999" y="2688905"/>
                      <a:pt x="2252337" y="2579988"/>
                      <a:pt x="2283659" y="2384222"/>
                    </a:cubicBezTo>
                    <a:cubicBezTo>
                      <a:pt x="2287219" y="2360018"/>
                      <a:pt x="2292202" y="2340086"/>
                      <a:pt x="2302168" y="2298797"/>
                    </a:cubicBezTo>
                    <a:cubicBezTo>
                      <a:pt x="2368373" y="2036827"/>
                      <a:pt x="2450238" y="1829671"/>
                      <a:pt x="2498646" y="1695127"/>
                    </a:cubicBezTo>
                    <a:cubicBezTo>
                      <a:pt x="2500070" y="1690855"/>
                      <a:pt x="2500070" y="1691567"/>
                      <a:pt x="2660953" y="1156949"/>
                    </a:cubicBezTo>
                    <a:cubicBezTo>
                      <a:pt x="2712209" y="986810"/>
                      <a:pt x="2739260" y="809553"/>
                      <a:pt x="2789803" y="638703"/>
                    </a:cubicBezTo>
                    <a:cubicBezTo>
                      <a:pt x="2819702" y="537617"/>
                      <a:pt x="2856007" y="427276"/>
                      <a:pt x="2806888" y="316224"/>
                    </a:cubicBezTo>
                    <a:cubicBezTo>
                      <a:pt x="2796922" y="294155"/>
                      <a:pt x="2767023" y="228663"/>
                      <a:pt x="2693700" y="190933"/>
                    </a:cubicBezTo>
                    <a:cubicBezTo>
                      <a:pt x="2594749" y="139678"/>
                      <a:pt x="2495799" y="180255"/>
                      <a:pt x="2484408" y="184527"/>
                    </a:cubicBezTo>
                    <a:cubicBezTo>
                      <a:pt x="2401831" y="219408"/>
                      <a:pt x="2362678" y="293444"/>
                      <a:pt x="2331355" y="353953"/>
                    </a:cubicBezTo>
                    <a:cubicBezTo>
                      <a:pt x="2183285" y="645822"/>
                      <a:pt x="2130606" y="835893"/>
                      <a:pt x="2130606" y="835893"/>
                    </a:cubicBezTo>
                    <a:cubicBezTo>
                      <a:pt x="2070097" y="1053015"/>
                      <a:pt x="2050876" y="1196814"/>
                      <a:pt x="1985384" y="1356274"/>
                    </a:cubicBezTo>
                    <a:cubicBezTo>
                      <a:pt x="1951213" y="1439563"/>
                      <a:pt x="1964027" y="1380478"/>
                      <a:pt x="1837313" y="1589057"/>
                    </a:cubicBezTo>
                    <a:cubicBezTo>
                      <a:pt x="1828771" y="1603295"/>
                      <a:pt x="1809550" y="1634617"/>
                      <a:pt x="1793889" y="1631770"/>
                    </a:cubicBezTo>
                    <a:cubicBezTo>
                      <a:pt x="1778228" y="1628210"/>
                      <a:pt x="1772533" y="1591905"/>
                      <a:pt x="1767550" y="1545633"/>
                    </a:cubicBezTo>
                    <a:cubicBezTo>
                      <a:pt x="1757583" y="1450953"/>
                      <a:pt x="1752600" y="1403970"/>
                      <a:pt x="1756871" y="1355562"/>
                    </a:cubicBezTo>
                    <a:cubicBezTo>
                      <a:pt x="1768262" y="1216746"/>
                      <a:pt x="1738363" y="1224577"/>
                      <a:pt x="1735515" y="959047"/>
                    </a:cubicBezTo>
                    <a:cubicBezTo>
                      <a:pt x="1734091" y="842300"/>
                      <a:pt x="1739075" y="808130"/>
                      <a:pt x="1735515" y="646534"/>
                    </a:cubicBezTo>
                    <a:cubicBezTo>
                      <a:pt x="1734091" y="573922"/>
                      <a:pt x="1732668" y="536905"/>
                      <a:pt x="1728396" y="494904"/>
                    </a:cubicBezTo>
                    <a:cubicBezTo>
                      <a:pt x="1717718" y="391682"/>
                      <a:pt x="1708464" y="298427"/>
                      <a:pt x="1655785" y="199476"/>
                    </a:cubicBezTo>
                    <a:cubicBezTo>
                      <a:pt x="1621615" y="135407"/>
                      <a:pt x="1582462" y="60660"/>
                      <a:pt x="1494901" y="24354"/>
                    </a:cubicBezTo>
                    <a:cubicBezTo>
                      <a:pt x="1471409" y="14388"/>
                      <a:pt x="1371035" y="-25477"/>
                      <a:pt x="1283474" y="25066"/>
                    </a:cubicBezTo>
                    <a:cubicBezTo>
                      <a:pt x="1222253" y="59948"/>
                      <a:pt x="1199473" y="119746"/>
                      <a:pt x="1179540" y="171713"/>
                    </a:cubicBezTo>
                    <a:cubicBezTo>
                      <a:pt x="1152489" y="242900"/>
                      <a:pt x="1149641" y="301986"/>
                      <a:pt x="1150353" y="439378"/>
                    </a:cubicBezTo>
                    <a:cubicBezTo>
                      <a:pt x="1151065" y="572499"/>
                      <a:pt x="1151777" y="638703"/>
                      <a:pt x="1157472" y="730535"/>
                    </a:cubicBezTo>
                    <a:cubicBezTo>
                      <a:pt x="1168862" y="907080"/>
                      <a:pt x="1179540" y="924877"/>
                      <a:pt x="1186659" y="1086473"/>
                    </a:cubicBezTo>
                    <a:cubicBezTo>
                      <a:pt x="1188795" y="1140576"/>
                      <a:pt x="1192354" y="1240238"/>
                      <a:pt x="1175981" y="1366240"/>
                    </a:cubicBezTo>
                    <a:cubicBezTo>
                      <a:pt x="1169574" y="1416072"/>
                      <a:pt x="1153201" y="1541361"/>
                      <a:pt x="1122590" y="1542785"/>
                    </a:cubicBezTo>
                    <a:cubicBezTo>
                      <a:pt x="1107641" y="1543497"/>
                      <a:pt x="1101946" y="1513598"/>
                      <a:pt x="1077030" y="1475157"/>
                    </a:cubicBezTo>
                    <a:cubicBezTo>
                      <a:pt x="1022216" y="1390444"/>
                      <a:pt x="936079" y="1355562"/>
                      <a:pt x="894078" y="1338477"/>
                    </a:cubicBezTo>
                    <a:cubicBezTo>
                      <a:pt x="854925" y="1322104"/>
                      <a:pt x="783737" y="1293629"/>
                      <a:pt x="691194" y="1306442"/>
                    </a:cubicBezTo>
                    <a:cubicBezTo>
                      <a:pt x="605768" y="1318544"/>
                      <a:pt x="548818" y="1359833"/>
                      <a:pt x="526750" y="1376206"/>
                    </a:cubicBezTo>
                    <a:cubicBezTo>
                      <a:pt x="510377" y="1388308"/>
                      <a:pt x="372985" y="1493666"/>
                      <a:pt x="357324" y="1653838"/>
                    </a:cubicBezTo>
                    <a:cubicBezTo>
                      <a:pt x="351629" y="1707941"/>
                      <a:pt x="361595" y="1756348"/>
                      <a:pt x="330273" y="1778416"/>
                    </a:cubicBezTo>
                    <a:cubicBezTo>
                      <a:pt x="306781" y="1794789"/>
                      <a:pt x="284713" y="1780552"/>
                      <a:pt x="237729" y="1790518"/>
                    </a:cubicBezTo>
                    <a:cubicBezTo>
                      <a:pt x="195728" y="1799060"/>
                      <a:pt x="168677" y="1819705"/>
                      <a:pt x="131659" y="1846756"/>
                    </a:cubicBezTo>
                    <a:cubicBezTo>
                      <a:pt x="91082" y="1877367"/>
                      <a:pt x="36980" y="1917944"/>
                      <a:pt x="10640" y="1977741"/>
                    </a:cubicBezTo>
                    <a:cubicBezTo>
                      <a:pt x="-9292" y="2021877"/>
                      <a:pt x="-2885" y="2053912"/>
                      <a:pt x="44099" y="2273882"/>
                    </a:cubicBezTo>
                    <a:cubicBezTo>
                      <a:pt x="72574" y="2407002"/>
                      <a:pt x="86811" y="2473919"/>
                      <a:pt x="93218" y="2498123"/>
                    </a:cubicBezTo>
                    <a:cubicBezTo>
                      <a:pt x="137354" y="2666125"/>
                      <a:pt x="152304" y="2661854"/>
                      <a:pt x="172948" y="2767211"/>
                    </a:cubicBezTo>
                    <a:cubicBezTo>
                      <a:pt x="197864" y="2890366"/>
                      <a:pt x="177931" y="2901044"/>
                      <a:pt x="204983" y="3056233"/>
                    </a:cubicBezTo>
                    <a:cubicBezTo>
                      <a:pt x="217796" y="3131692"/>
                      <a:pt x="229186" y="3197184"/>
                      <a:pt x="259085" y="3279762"/>
                    </a:cubicBezTo>
                    <a:cubicBezTo>
                      <a:pt x="297526" y="3385119"/>
                      <a:pt x="344510" y="3458442"/>
                      <a:pt x="412850" y="3566648"/>
                    </a:cubicBezTo>
                    <a:cubicBezTo>
                      <a:pt x="462681" y="3644954"/>
                      <a:pt x="487597" y="3683395"/>
                      <a:pt x="514648" y="3711870"/>
                    </a:cubicBezTo>
                    <a:cubicBezTo>
                      <a:pt x="609328" y="3810821"/>
                      <a:pt x="678380" y="3811533"/>
                      <a:pt x="714686" y="3889839"/>
                    </a:cubicBezTo>
                    <a:cubicBezTo>
                      <a:pt x="728211" y="3919026"/>
                      <a:pt x="724652" y="3967434"/>
                      <a:pt x="718245" y="4064249"/>
                    </a:cubicBezTo>
                    <a:cubicBezTo>
                      <a:pt x="708279" y="4215167"/>
                      <a:pt x="679804" y="4363237"/>
                      <a:pt x="671261" y="4405949"/>
                    </a:cubicBezTo>
                    <a:cubicBezTo>
                      <a:pt x="652752" y="4497781"/>
                      <a:pt x="648481" y="4499917"/>
                      <a:pt x="653464" y="4516290"/>
                    </a:cubicBezTo>
                    <a:close/>
                  </a:path>
                </a:pathLst>
              </a:custGeom>
              <a:gradFill flip="none" rotWithShape="1">
                <a:gsLst>
                  <a:gs pos="60000">
                    <a:schemeClr val="bg1">
                      <a:alpha val="49000"/>
                    </a:schemeClr>
                  </a:gs>
                  <a:gs pos="85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 w="71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xmlns="" id="{F031A5E4-49C6-4C6A-B730-D152A123CFAA}"/>
                  </a:ext>
                </a:extLst>
              </p:cNvPr>
              <p:cNvSpPr/>
              <p:nvPr/>
            </p:nvSpPr>
            <p:spPr>
              <a:xfrm>
                <a:off x="9165181" y="5373448"/>
                <a:ext cx="896553" cy="896553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50000">
                    <a:schemeClr val="accent2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xmlns="" id="{8414EB8E-15E5-45A0-9295-10F4B34FD53B}"/>
                </a:ext>
              </a:extLst>
            </p:cNvPr>
            <p:cNvSpPr/>
            <p:nvPr/>
          </p:nvSpPr>
          <p:spPr>
            <a:xfrm rot="20515516">
              <a:off x="8738126" y="4925172"/>
              <a:ext cx="896553" cy="896553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85000"/>
                  </a:schemeClr>
                </a:gs>
                <a:gs pos="50000">
                  <a:schemeClr val="accent1">
                    <a:alpha val="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7E763D42-907D-46E3-8B02-25740146493E}"/>
              </a:ext>
            </a:extLst>
          </p:cNvPr>
          <p:cNvGrpSpPr/>
          <p:nvPr/>
        </p:nvGrpSpPr>
        <p:grpSpPr>
          <a:xfrm>
            <a:off x="10155615" y="4150752"/>
            <a:ext cx="446419" cy="446419"/>
            <a:chOff x="10155615" y="4150752"/>
            <a:chExt cx="446419" cy="446419"/>
          </a:xfrm>
        </p:grpSpPr>
        <p:grpSp>
          <p:nvGrpSpPr>
            <p:cNvPr id="96" name="组合 95">
              <a:extLst>
                <a:ext uri="{FF2B5EF4-FFF2-40B4-BE49-F238E27FC236}">
                  <a16:creationId xmlns:a16="http://schemas.microsoft.com/office/drawing/2014/main" xmlns="" id="{104A954A-8337-499B-961D-C51ECDDF4EA0}"/>
                </a:ext>
              </a:extLst>
            </p:cNvPr>
            <p:cNvGrpSpPr/>
            <p:nvPr/>
          </p:nvGrpSpPr>
          <p:grpSpPr>
            <a:xfrm>
              <a:off x="10155615" y="4150752"/>
              <a:ext cx="446419" cy="446419"/>
              <a:chOff x="3638233" y="5165965"/>
              <a:chExt cx="896553" cy="896553"/>
            </a:xfrm>
          </p:grpSpPr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xmlns="" id="{1EFAA49B-DD49-4384-96CD-409CB5928CEB}"/>
                  </a:ext>
                </a:extLst>
              </p:cNvPr>
              <p:cNvSpPr/>
              <p:nvPr/>
            </p:nvSpPr>
            <p:spPr>
              <a:xfrm>
                <a:off x="3864960" y="5332487"/>
                <a:ext cx="408131" cy="590793"/>
              </a:xfrm>
              <a:custGeom>
                <a:avLst/>
                <a:gdLst>
                  <a:gd name="connsiteX0" fmla="*/ 488880 w 4538556"/>
                  <a:gd name="connsiteY0" fmla="*/ 5971148 h 6569826"/>
                  <a:gd name="connsiteX1" fmla="*/ 1298124 w 4538556"/>
                  <a:gd name="connsiteY1" fmla="*/ 6439206 h 6569826"/>
                  <a:gd name="connsiteX2" fmla="*/ 2319966 w 4538556"/>
                  <a:gd name="connsiteY2" fmla="*/ 6464066 h 6569826"/>
                  <a:gd name="connsiteX3" fmla="*/ 2337968 w 4538556"/>
                  <a:gd name="connsiteY3" fmla="*/ 6379199 h 6569826"/>
                  <a:gd name="connsiteX4" fmla="*/ 2455411 w 4538556"/>
                  <a:gd name="connsiteY4" fmla="*/ 5831416 h 6569826"/>
                  <a:gd name="connsiteX5" fmla="*/ 2607145 w 4538556"/>
                  <a:gd name="connsiteY5" fmla="*/ 5121613 h 6569826"/>
                  <a:gd name="connsiteX6" fmla="*/ 2675725 w 4538556"/>
                  <a:gd name="connsiteY6" fmla="*/ 4787286 h 6569826"/>
                  <a:gd name="connsiteX7" fmla="*/ 2792311 w 4538556"/>
                  <a:gd name="connsiteY7" fmla="*/ 4773570 h 6569826"/>
                  <a:gd name="connsiteX8" fmla="*/ 3385527 w 4538556"/>
                  <a:gd name="connsiteY8" fmla="*/ 4389521 h 6569826"/>
                  <a:gd name="connsiteX9" fmla="*/ 3874160 w 4538556"/>
                  <a:gd name="connsiteY9" fmla="*/ 3132793 h 6569826"/>
                  <a:gd name="connsiteX10" fmla="*/ 3968457 w 4538556"/>
                  <a:gd name="connsiteY10" fmla="*/ 2723885 h 6569826"/>
                  <a:gd name="connsiteX11" fmla="*/ 4292498 w 4538556"/>
                  <a:gd name="connsiteY11" fmla="*/ 2115237 h 6569826"/>
                  <a:gd name="connsiteX12" fmla="*/ 4532528 w 4538556"/>
                  <a:gd name="connsiteY12" fmla="*/ 1384860 h 6569826"/>
                  <a:gd name="connsiteX13" fmla="*/ 4508525 w 4538556"/>
                  <a:gd name="connsiteY13" fmla="*/ 1235699 h 6569826"/>
                  <a:gd name="connsiteX14" fmla="*/ 4278782 w 4538556"/>
                  <a:gd name="connsiteY14" fmla="*/ 1261416 h 6569826"/>
                  <a:gd name="connsiteX15" fmla="*/ 4024179 w 4538556"/>
                  <a:gd name="connsiteY15" fmla="*/ 1614603 h 6569826"/>
                  <a:gd name="connsiteX16" fmla="*/ 3741286 w 4538556"/>
                  <a:gd name="connsiteY16" fmla="*/ 2316691 h 6569826"/>
                  <a:gd name="connsiteX17" fmla="*/ 3538118 w 4538556"/>
                  <a:gd name="connsiteY17" fmla="*/ 2510429 h 6569826"/>
                  <a:gd name="connsiteX18" fmla="*/ 3472967 w 4538556"/>
                  <a:gd name="connsiteY18" fmla="*/ 2373269 h 6569826"/>
                  <a:gd name="connsiteX19" fmla="*/ 3538975 w 4538556"/>
                  <a:gd name="connsiteY19" fmla="*/ 2118666 h 6569826"/>
                  <a:gd name="connsiteX20" fmla="*/ 3714712 w 4538556"/>
                  <a:gd name="connsiteY20" fmla="*/ 1654894 h 6569826"/>
                  <a:gd name="connsiteX21" fmla="*/ 3920452 w 4538556"/>
                  <a:gd name="connsiteY21" fmla="*/ 923660 h 6569826"/>
                  <a:gd name="connsiteX22" fmla="*/ 4007891 w 4538556"/>
                  <a:gd name="connsiteY22" fmla="*/ 717062 h 6569826"/>
                  <a:gd name="connsiteX23" fmla="*/ 3936739 w 4538556"/>
                  <a:gd name="connsiteY23" fmla="*/ 499321 h 6569826"/>
                  <a:gd name="connsiteX24" fmla="*/ 3751573 w 4538556"/>
                  <a:gd name="connsiteY24" fmla="*/ 429026 h 6569826"/>
                  <a:gd name="connsiteX25" fmla="*/ 3571551 w 4538556"/>
                  <a:gd name="connsiteY25" fmla="*/ 607334 h 6569826"/>
                  <a:gd name="connsiteX26" fmla="*/ 3298945 w 4538556"/>
                  <a:gd name="connsiteY26" fmla="*/ 1251129 h 6569826"/>
                  <a:gd name="connsiteX27" fmla="*/ 3119780 w 4538556"/>
                  <a:gd name="connsiteY27" fmla="*/ 1885494 h 6569826"/>
                  <a:gd name="connsiteX28" fmla="*/ 2974905 w 4538556"/>
                  <a:gd name="connsiteY28" fmla="*/ 2152099 h 6569826"/>
                  <a:gd name="connsiteX29" fmla="*/ 2800026 w 4538556"/>
                  <a:gd name="connsiteY29" fmla="*/ 2020083 h 6569826"/>
                  <a:gd name="connsiteX30" fmla="*/ 2844603 w 4538556"/>
                  <a:gd name="connsiteY30" fmla="*/ 1788625 h 6569826"/>
                  <a:gd name="connsiteX31" fmla="*/ 2962046 w 4538556"/>
                  <a:gd name="connsiteY31" fmla="*/ 1283705 h 6569826"/>
                  <a:gd name="connsiteX32" fmla="*/ 3105207 w 4538556"/>
                  <a:gd name="connsiteY32" fmla="*/ 704204 h 6569826"/>
                  <a:gd name="connsiteX33" fmla="*/ 3152356 w 4538556"/>
                  <a:gd name="connsiteY33" fmla="*/ 164993 h 6569826"/>
                  <a:gd name="connsiteX34" fmla="*/ 2913183 w 4538556"/>
                  <a:gd name="connsiteY34" fmla="*/ 2116 h 6569826"/>
                  <a:gd name="connsiteX35" fmla="*/ 2748591 w 4538556"/>
                  <a:gd name="connsiteY35" fmla="*/ 222429 h 6569826"/>
                  <a:gd name="connsiteX36" fmla="*/ 2549709 w 4538556"/>
                  <a:gd name="connsiteY36" fmla="*/ 960521 h 6569826"/>
                  <a:gd name="connsiteX37" fmla="*/ 2414263 w 4538556"/>
                  <a:gd name="connsiteY37" fmla="*/ 1411435 h 6569826"/>
                  <a:gd name="connsiteX38" fmla="*/ 2291677 w 4538556"/>
                  <a:gd name="connsiteY38" fmla="*/ 1862348 h 6569826"/>
                  <a:gd name="connsiteX39" fmla="*/ 2235098 w 4538556"/>
                  <a:gd name="connsiteY39" fmla="*/ 2020083 h 6569826"/>
                  <a:gd name="connsiteX40" fmla="*/ 2073078 w 4538556"/>
                  <a:gd name="connsiteY40" fmla="*/ 1949788 h 6569826"/>
                  <a:gd name="connsiteX41" fmla="*/ 2052504 w 4538556"/>
                  <a:gd name="connsiteY41" fmla="*/ 1651465 h 6569826"/>
                  <a:gd name="connsiteX42" fmla="*/ 2121084 w 4538556"/>
                  <a:gd name="connsiteY42" fmla="*/ 1349713 h 6569826"/>
                  <a:gd name="connsiteX43" fmla="*/ 2194807 w 4538556"/>
                  <a:gd name="connsiteY43" fmla="*/ 707633 h 6569826"/>
                  <a:gd name="connsiteX44" fmla="*/ 2213667 w 4538556"/>
                  <a:gd name="connsiteY44" fmla="*/ 395594 h 6569826"/>
                  <a:gd name="connsiteX45" fmla="*/ 2097081 w 4538556"/>
                  <a:gd name="connsiteY45" fmla="*/ 222429 h 6569826"/>
                  <a:gd name="connsiteX46" fmla="*/ 1933346 w 4538556"/>
                  <a:gd name="connsiteY46" fmla="*/ 168422 h 6569826"/>
                  <a:gd name="connsiteX47" fmla="*/ 1744751 w 4538556"/>
                  <a:gd name="connsiteY47" fmla="*/ 645911 h 6569826"/>
                  <a:gd name="connsiteX48" fmla="*/ 1635023 w 4538556"/>
                  <a:gd name="connsiteY48" fmla="*/ 1394290 h 6569826"/>
                  <a:gd name="connsiteX49" fmla="*/ 1574158 w 4538556"/>
                  <a:gd name="connsiteY49" fmla="*/ 1972076 h 6569826"/>
                  <a:gd name="connsiteX50" fmla="*/ 1386421 w 4538556"/>
                  <a:gd name="connsiteY50" fmla="*/ 2501857 h 6569826"/>
                  <a:gd name="connsiteX51" fmla="*/ 1202112 w 4538556"/>
                  <a:gd name="connsiteY51" fmla="*/ 2677593 h 6569826"/>
                  <a:gd name="connsiteX52" fmla="*/ 1004087 w 4538556"/>
                  <a:gd name="connsiteY52" fmla="*/ 2609013 h 6569826"/>
                  <a:gd name="connsiteX53" fmla="*/ 782916 w 4538556"/>
                  <a:gd name="connsiteY53" fmla="*/ 2345838 h 6569826"/>
                  <a:gd name="connsiteX54" fmla="*/ 645756 w 4538556"/>
                  <a:gd name="connsiteY54" fmla="*/ 1961789 h 6569826"/>
                  <a:gd name="connsiteX55" fmla="*/ 374865 w 4538556"/>
                  <a:gd name="connsiteY55" fmla="*/ 1631748 h 6569826"/>
                  <a:gd name="connsiteX56" fmla="*/ 73971 w 4538556"/>
                  <a:gd name="connsiteY56" fmla="*/ 1585457 h 6569826"/>
                  <a:gd name="connsiteX57" fmla="*/ 247 w 4538556"/>
                  <a:gd name="connsiteY57" fmla="*/ 1732046 h 6569826"/>
                  <a:gd name="connsiteX58" fmla="*/ 121977 w 4538556"/>
                  <a:gd name="connsiteY58" fmla="*/ 1972076 h 6569826"/>
                  <a:gd name="connsiteX59" fmla="*/ 296856 w 4538556"/>
                  <a:gd name="connsiteY59" fmla="*/ 2530146 h 6569826"/>
                  <a:gd name="connsiteX60" fmla="*/ 500024 w 4538556"/>
                  <a:gd name="connsiteY60" fmla="*/ 3075357 h 6569826"/>
                  <a:gd name="connsiteX61" fmla="*/ 618324 w 4538556"/>
                  <a:gd name="connsiteY61" fmla="*/ 3633427 h 6569826"/>
                  <a:gd name="connsiteX62" fmla="*/ 795775 w 4538556"/>
                  <a:gd name="connsiteY62" fmla="*/ 4152063 h 6569826"/>
                  <a:gd name="connsiteX63" fmla="*/ 998943 w 4538556"/>
                  <a:gd name="connsiteY63" fmla="*/ 4408381 h 6569826"/>
                  <a:gd name="connsiteX64" fmla="*/ 1058094 w 4538556"/>
                  <a:gd name="connsiteY64" fmla="*/ 4447815 h 6569826"/>
                  <a:gd name="connsiteX65" fmla="*/ 1024661 w 4538556"/>
                  <a:gd name="connsiteY65" fmla="*/ 4544684 h 6569826"/>
                  <a:gd name="connsiteX66" fmla="*/ 758913 w 4538556"/>
                  <a:gd name="connsiteY66" fmla="*/ 5253630 h 6569826"/>
                  <a:gd name="connsiteX67" fmla="*/ 488880 w 4538556"/>
                  <a:gd name="connsiteY67" fmla="*/ 5971148 h 6569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4538556" h="6569826">
                    <a:moveTo>
                      <a:pt x="488880" y="5971148"/>
                    </a:moveTo>
                    <a:cubicBezTo>
                      <a:pt x="554888" y="6216321"/>
                      <a:pt x="892644" y="6317477"/>
                      <a:pt x="1298124" y="6439206"/>
                    </a:cubicBezTo>
                    <a:cubicBezTo>
                      <a:pt x="1404423" y="6470925"/>
                      <a:pt x="2189664" y="6700668"/>
                      <a:pt x="2319966" y="6464066"/>
                    </a:cubicBezTo>
                    <a:cubicBezTo>
                      <a:pt x="2331967" y="6441778"/>
                      <a:pt x="2332825" y="6426348"/>
                      <a:pt x="2337968" y="6379199"/>
                    </a:cubicBezTo>
                    <a:cubicBezTo>
                      <a:pt x="2337968" y="6377484"/>
                      <a:pt x="2377402" y="6195747"/>
                      <a:pt x="2455411" y="5831416"/>
                    </a:cubicBezTo>
                    <a:cubicBezTo>
                      <a:pt x="2607145" y="5122470"/>
                      <a:pt x="2607145" y="5132757"/>
                      <a:pt x="2607145" y="5121613"/>
                    </a:cubicBezTo>
                    <a:cubicBezTo>
                      <a:pt x="2606287" y="4995597"/>
                      <a:pt x="2589142" y="4841292"/>
                      <a:pt x="2675725" y="4787286"/>
                    </a:cubicBezTo>
                    <a:cubicBezTo>
                      <a:pt x="2719444" y="4759853"/>
                      <a:pt x="2770022" y="4770141"/>
                      <a:pt x="2792311" y="4773570"/>
                    </a:cubicBezTo>
                    <a:cubicBezTo>
                      <a:pt x="3028912" y="4807002"/>
                      <a:pt x="3318662" y="4467531"/>
                      <a:pt x="3385527" y="4389521"/>
                    </a:cubicBezTo>
                    <a:cubicBezTo>
                      <a:pt x="3706996" y="4013189"/>
                      <a:pt x="3797865" y="3535700"/>
                      <a:pt x="3874160" y="3132793"/>
                    </a:cubicBezTo>
                    <a:cubicBezTo>
                      <a:pt x="3903307" y="2979345"/>
                      <a:pt x="3912736" y="2884190"/>
                      <a:pt x="3968457" y="2723885"/>
                    </a:cubicBezTo>
                    <a:cubicBezTo>
                      <a:pt x="4042181" y="2512144"/>
                      <a:pt x="4092759" y="2486427"/>
                      <a:pt x="4292498" y="2115237"/>
                    </a:cubicBezTo>
                    <a:cubicBezTo>
                      <a:pt x="4292498" y="2115237"/>
                      <a:pt x="4463948" y="1796340"/>
                      <a:pt x="4532528" y="1384860"/>
                    </a:cubicBezTo>
                    <a:cubicBezTo>
                      <a:pt x="4538529" y="1347998"/>
                      <a:pt x="4549673" y="1272560"/>
                      <a:pt x="4508525" y="1235699"/>
                    </a:cubicBezTo>
                    <a:cubicBezTo>
                      <a:pt x="4441660" y="1175691"/>
                      <a:pt x="4286498" y="1257130"/>
                      <a:pt x="4278782" y="1261416"/>
                    </a:cubicBezTo>
                    <a:cubicBezTo>
                      <a:pt x="4176769" y="1316280"/>
                      <a:pt x="4111618" y="1408863"/>
                      <a:pt x="4024179" y="1614603"/>
                    </a:cubicBezTo>
                    <a:cubicBezTo>
                      <a:pt x="3881875" y="1947216"/>
                      <a:pt x="3892163" y="2079233"/>
                      <a:pt x="3741286" y="2316691"/>
                    </a:cubicBezTo>
                    <a:cubicBezTo>
                      <a:pt x="3698424" y="2384414"/>
                      <a:pt x="3604984" y="2529289"/>
                      <a:pt x="3538118" y="2510429"/>
                    </a:cubicBezTo>
                    <a:cubicBezTo>
                      <a:pt x="3486683" y="2495856"/>
                      <a:pt x="3473824" y="2387843"/>
                      <a:pt x="3472967" y="2373269"/>
                    </a:cubicBezTo>
                    <a:cubicBezTo>
                      <a:pt x="3460108" y="2254969"/>
                      <a:pt x="3515830" y="2159814"/>
                      <a:pt x="3538975" y="2118666"/>
                    </a:cubicBezTo>
                    <a:cubicBezTo>
                      <a:pt x="3570694" y="2061230"/>
                      <a:pt x="3618700" y="1925785"/>
                      <a:pt x="3714712" y="1654894"/>
                    </a:cubicBezTo>
                    <a:cubicBezTo>
                      <a:pt x="3871588" y="1211696"/>
                      <a:pt x="3775576" y="1122542"/>
                      <a:pt x="3920452" y="923660"/>
                    </a:cubicBezTo>
                    <a:cubicBezTo>
                      <a:pt x="3944455" y="891084"/>
                      <a:pt x="4001033" y="819075"/>
                      <a:pt x="4007891" y="717062"/>
                    </a:cubicBezTo>
                    <a:cubicBezTo>
                      <a:pt x="4009605" y="690488"/>
                      <a:pt x="4017321" y="580760"/>
                      <a:pt x="3936739" y="499321"/>
                    </a:cubicBezTo>
                    <a:cubicBezTo>
                      <a:pt x="3929024" y="491606"/>
                      <a:pt x="3847585" y="412739"/>
                      <a:pt x="3751573" y="429026"/>
                    </a:cubicBezTo>
                    <a:cubicBezTo>
                      <a:pt x="3658133" y="445314"/>
                      <a:pt x="3604984" y="543041"/>
                      <a:pt x="3571551" y="607334"/>
                    </a:cubicBezTo>
                    <a:cubicBezTo>
                      <a:pt x="3369240" y="997383"/>
                      <a:pt x="3298945" y="1251129"/>
                      <a:pt x="3298945" y="1251129"/>
                    </a:cubicBezTo>
                    <a:cubicBezTo>
                      <a:pt x="3239795" y="1462870"/>
                      <a:pt x="3178930" y="1674611"/>
                      <a:pt x="3119780" y="1885494"/>
                    </a:cubicBezTo>
                    <a:cubicBezTo>
                      <a:pt x="3077775" y="2032941"/>
                      <a:pt x="3046914" y="2138383"/>
                      <a:pt x="2974905" y="2152099"/>
                    </a:cubicBezTo>
                    <a:cubicBezTo>
                      <a:pt x="2908897" y="2164958"/>
                      <a:pt x="2826601" y="2097235"/>
                      <a:pt x="2800026" y="2020083"/>
                    </a:cubicBezTo>
                    <a:cubicBezTo>
                      <a:pt x="2771737" y="1937786"/>
                      <a:pt x="2812885" y="1859777"/>
                      <a:pt x="2844603" y="1788625"/>
                    </a:cubicBezTo>
                    <a:cubicBezTo>
                      <a:pt x="2914040" y="1630034"/>
                      <a:pt x="2920041" y="1451726"/>
                      <a:pt x="2962046" y="1283705"/>
                    </a:cubicBezTo>
                    <a:cubicBezTo>
                      <a:pt x="2962046" y="1283705"/>
                      <a:pt x="3029769" y="1013671"/>
                      <a:pt x="3105207" y="704204"/>
                    </a:cubicBezTo>
                    <a:cubicBezTo>
                      <a:pt x="3187503" y="369876"/>
                      <a:pt x="3209791" y="271292"/>
                      <a:pt x="3152356" y="164993"/>
                    </a:cubicBezTo>
                    <a:cubicBezTo>
                      <a:pt x="3104350" y="74982"/>
                      <a:pt x="3002337" y="-15029"/>
                      <a:pt x="2913183" y="2116"/>
                    </a:cubicBezTo>
                    <a:cubicBezTo>
                      <a:pt x="2847175" y="14975"/>
                      <a:pt x="2805169" y="83555"/>
                      <a:pt x="2748591" y="222429"/>
                    </a:cubicBezTo>
                    <a:cubicBezTo>
                      <a:pt x="2634577" y="502750"/>
                      <a:pt x="2627718" y="662198"/>
                      <a:pt x="2549709" y="960521"/>
                    </a:cubicBezTo>
                    <a:cubicBezTo>
                      <a:pt x="2487987" y="1197122"/>
                      <a:pt x="2474271" y="1167976"/>
                      <a:pt x="2414263" y="1411435"/>
                    </a:cubicBezTo>
                    <a:cubicBezTo>
                      <a:pt x="2376544" y="1562311"/>
                      <a:pt x="2308822" y="1707186"/>
                      <a:pt x="2291677" y="1862348"/>
                    </a:cubicBezTo>
                    <a:cubicBezTo>
                      <a:pt x="2284818" y="1924070"/>
                      <a:pt x="2280532" y="1998651"/>
                      <a:pt x="2235098" y="2020083"/>
                    </a:cubicBezTo>
                    <a:cubicBezTo>
                      <a:pt x="2187949" y="2042371"/>
                      <a:pt x="2113368" y="2002080"/>
                      <a:pt x="2073078" y="1949788"/>
                    </a:cubicBezTo>
                    <a:cubicBezTo>
                      <a:pt x="2037931" y="1903496"/>
                      <a:pt x="2023357" y="1839203"/>
                      <a:pt x="2052504" y="1651465"/>
                    </a:cubicBezTo>
                    <a:cubicBezTo>
                      <a:pt x="2073935" y="1512590"/>
                      <a:pt x="2100510" y="1432866"/>
                      <a:pt x="2121084" y="1349713"/>
                    </a:cubicBezTo>
                    <a:cubicBezTo>
                      <a:pt x="2198236" y="1043675"/>
                      <a:pt x="2121941" y="1039388"/>
                      <a:pt x="2194807" y="707633"/>
                    </a:cubicBezTo>
                    <a:cubicBezTo>
                      <a:pt x="2219667" y="593618"/>
                      <a:pt x="2247957" y="506179"/>
                      <a:pt x="2213667" y="395594"/>
                    </a:cubicBezTo>
                    <a:cubicBezTo>
                      <a:pt x="2203380" y="361304"/>
                      <a:pt x="2176805" y="279865"/>
                      <a:pt x="2097081" y="222429"/>
                    </a:cubicBezTo>
                    <a:cubicBezTo>
                      <a:pt x="2078221" y="208713"/>
                      <a:pt x="2000212" y="152992"/>
                      <a:pt x="1933346" y="168422"/>
                    </a:cubicBezTo>
                    <a:cubicBezTo>
                      <a:pt x="1845049" y="188996"/>
                      <a:pt x="1803044" y="327871"/>
                      <a:pt x="1744751" y="645911"/>
                    </a:cubicBezTo>
                    <a:cubicBezTo>
                      <a:pt x="1666741" y="1072821"/>
                      <a:pt x="1635023" y="1394290"/>
                      <a:pt x="1635023" y="1394290"/>
                    </a:cubicBezTo>
                    <a:cubicBezTo>
                      <a:pt x="1606734" y="1686612"/>
                      <a:pt x="1608448" y="1761193"/>
                      <a:pt x="1574158" y="1972076"/>
                    </a:cubicBezTo>
                    <a:cubicBezTo>
                      <a:pt x="1563871" y="2033798"/>
                      <a:pt x="1524438" y="2261827"/>
                      <a:pt x="1386421" y="2501857"/>
                    </a:cubicBezTo>
                    <a:cubicBezTo>
                      <a:pt x="1328985" y="2601298"/>
                      <a:pt x="1276692" y="2664734"/>
                      <a:pt x="1202112" y="2677593"/>
                    </a:cubicBezTo>
                    <a:cubicBezTo>
                      <a:pt x="1124959" y="2691309"/>
                      <a:pt x="1058094" y="2645875"/>
                      <a:pt x="1004087" y="2609013"/>
                    </a:cubicBezTo>
                    <a:cubicBezTo>
                      <a:pt x="934650" y="2561864"/>
                      <a:pt x="858354" y="2488998"/>
                      <a:pt x="782916" y="2345838"/>
                    </a:cubicBezTo>
                    <a:cubicBezTo>
                      <a:pt x="688619" y="2167529"/>
                      <a:pt x="728910" y="2135811"/>
                      <a:pt x="645756" y="1961789"/>
                    </a:cubicBezTo>
                    <a:cubicBezTo>
                      <a:pt x="598608" y="1864063"/>
                      <a:pt x="527456" y="1720045"/>
                      <a:pt x="374865" y="1631748"/>
                    </a:cubicBezTo>
                    <a:cubicBezTo>
                      <a:pt x="333717" y="1607745"/>
                      <a:pt x="175126" y="1516019"/>
                      <a:pt x="73971" y="1585457"/>
                    </a:cubicBezTo>
                    <a:cubicBezTo>
                      <a:pt x="6248" y="1631748"/>
                      <a:pt x="247" y="1723474"/>
                      <a:pt x="247" y="1732046"/>
                    </a:cubicBezTo>
                    <a:cubicBezTo>
                      <a:pt x="-4896" y="1834916"/>
                      <a:pt x="71399" y="1906925"/>
                      <a:pt x="121977" y="1972076"/>
                    </a:cubicBezTo>
                    <a:cubicBezTo>
                      <a:pt x="228276" y="2107522"/>
                      <a:pt x="186270" y="2164100"/>
                      <a:pt x="296856" y="2530146"/>
                    </a:cubicBezTo>
                    <a:cubicBezTo>
                      <a:pt x="392010" y="2843900"/>
                      <a:pt x="422014" y="2801037"/>
                      <a:pt x="500024" y="3075357"/>
                    </a:cubicBezTo>
                    <a:cubicBezTo>
                      <a:pt x="558317" y="3278525"/>
                      <a:pt x="531742" y="3269096"/>
                      <a:pt x="618324" y="3633427"/>
                    </a:cubicBezTo>
                    <a:cubicBezTo>
                      <a:pt x="640613" y="3728582"/>
                      <a:pt x="694620" y="3949752"/>
                      <a:pt x="795775" y="4152063"/>
                    </a:cubicBezTo>
                    <a:cubicBezTo>
                      <a:pt x="854068" y="4268649"/>
                      <a:pt x="912361" y="4382663"/>
                      <a:pt x="998943" y="4408381"/>
                    </a:cubicBezTo>
                    <a:cubicBezTo>
                      <a:pt x="1010945" y="4411810"/>
                      <a:pt x="1046949" y="4420383"/>
                      <a:pt x="1058094" y="4447815"/>
                    </a:cubicBezTo>
                    <a:cubicBezTo>
                      <a:pt x="1073524" y="4484676"/>
                      <a:pt x="1034091" y="4532682"/>
                      <a:pt x="1024661" y="4544684"/>
                    </a:cubicBezTo>
                    <a:cubicBezTo>
                      <a:pt x="975798" y="4607263"/>
                      <a:pt x="1005801" y="4637267"/>
                      <a:pt x="758913" y="5253630"/>
                    </a:cubicBezTo>
                    <a:cubicBezTo>
                      <a:pt x="506025" y="5887137"/>
                      <a:pt x="464877" y="5882851"/>
                      <a:pt x="488880" y="5971148"/>
                    </a:cubicBezTo>
                    <a:close/>
                  </a:path>
                </a:pathLst>
              </a:custGeom>
              <a:gradFill flip="none" rotWithShape="1">
                <a:gsLst>
                  <a:gs pos="67000">
                    <a:schemeClr val="bg1">
                      <a:alpha val="38000"/>
                    </a:schemeClr>
                  </a:gs>
                  <a:gs pos="88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xmlns="" id="{E4779348-4FE9-488B-8256-9E575DBB08DF}"/>
                  </a:ext>
                </a:extLst>
              </p:cNvPr>
              <p:cNvSpPr/>
              <p:nvPr/>
            </p:nvSpPr>
            <p:spPr>
              <a:xfrm>
                <a:off x="3638233" y="5165965"/>
                <a:ext cx="896553" cy="896553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50000">
                    <a:schemeClr val="accent2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xmlns="" id="{5BE718C8-7740-46DC-9F4E-8F1032AC0399}"/>
                </a:ext>
              </a:extLst>
            </p:cNvPr>
            <p:cNvSpPr/>
            <p:nvPr/>
          </p:nvSpPr>
          <p:spPr>
            <a:xfrm>
              <a:off x="10155615" y="4150752"/>
              <a:ext cx="446419" cy="446419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85000"/>
                  </a:schemeClr>
                </a:gs>
                <a:gs pos="50000">
                  <a:schemeClr val="accent1">
                    <a:alpha val="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14C7054D-91ED-4999-8AE2-35E37414CB44}"/>
              </a:ext>
            </a:extLst>
          </p:cNvPr>
          <p:cNvGrpSpPr/>
          <p:nvPr/>
        </p:nvGrpSpPr>
        <p:grpSpPr>
          <a:xfrm>
            <a:off x="10408495" y="2764630"/>
            <a:ext cx="721542" cy="721542"/>
            <a:chOff x="10408495" y="2764630"/>
            <a:chExt cx="721542" cy="721542"/>
          </a:xfrm>
        </p:grpSpPr>
        <p:grpSp>
          <p:nvGrpSpPr>
            <p:cNvPr id="143" name="组合 142">
              <a:extLst>
                <a:ext uri="{FF2B5EF4-FFF2-40B4-BE49-F238E27FC236}">
                  <a16:creationId xmlns:a16="http://schemas.microsoft.com/office/drawing/2014/main" xmlns="" id="{89FF1BD6-6FBC-4CE1-B68D-776732673587}"/>
                </a:ext>
              </a:extLst>
            </p:cNvPr>
            <p:cNvGrpSpPr/>
            <p:nvPr/>
          </p:nvGrpSpPr>
          <p:grpSpPr>
            <a:xfrm rot="18527836">
              <a:off x="10408495" y="2764630"/>
              <a:ext cx="721542" cy="721542"/>
              <a:chOff x="3638233" y="5165965"/>
              <a:chExt cx="896553" cy="896553"/>
            </a:xfrm>
          </p:grpSpPr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xmlns="" id="{4C0E1FD0-9D38-44E3-B170-F5CDAEBE7D6C}"/>
                  </a:ext>
                </a:extLst>
              </p:cNvPr>
              <p:cNvSpPr/>
              <p:nvPr/>
            </p:nvSpPr>
            <p:spPr>
              <a:xfrm>
                <a:off x="3864960" y="5332487"/>
                <a:ext cx="408131" cy="590793"/>
              </a:xfrm>
              <a:custGeom>
                <a:avLst/>
                <a:gdLst>
                  <a:gd name="connsiteX0" fmla="*/ 488880 w 4538556"/>
                  <a:gd name="connsiteY0" fmla="*/ 5971148 h 6569826"/>
                  <a:gd name="connsiteX1" fmla="*/ 1298124 w 4538556"/>
                  <a:gd name="connsiteY1" fmla="*/ 6439206 h 6569826"/>
                  <a:gd name="connsiteX2" fmla="*/ 2319966 w 4538556"/>
                  <a:gd name="connsiteY2" fmla="*/ 6464066 h 6569826"/>
                  <a:gd name="connsiteX3" fmla="*/ 2337968 w 4538556"/>
                  <a:gd name="connsiteY3" fmla="*/ 6379199 h 6569826"/>
                  <a:gd name="connsiteX4" fmla="*/ 2455411 w 4538556"/>
                  <a:gd name="connsiteY4" fmla="*/ 5831416 h 6569826"/>
                  <a:gd name="connsiteX5" fmla="*/ 2607145 w 4538556"/>
                  <a:gd name="connsiteY5" fmla="*/ 5121613 h 6569826"/>
                  <a:gd name="connsiteX6" fmla="*/ 2675725 w 4538556"/>
                  <a:gd name="connsiteY6" fmla="*/ 4787286 h 6569826"/>
                  <a:gd name="connsiteX7" fmla="*/ 2792311 w 4538556"/>
                  <a:gd name="connsiteY7" fmla="*/ 4773570 h 6569826"/>
                  <a:gd name="connsiteX8" fmla="*/ 3385527 w 4538556"/>
                  <a:gd name="connsiteY8" fmla="*/ 4389521 h 6569826"/>
                  <a:gd name="connsiteX9" fmla="*/ 3874160 w 4538556"/>
                  <a:gd name="connsiteY9" fmla="*/ 3132793 h 6569826"/>
                  <a:gd name="connsiteX10" fmla="*/ 3968457 w 4538556"/>
                  <a:gd name="connsiteY10" fmla="*/ 2723885 h 6569826"/>
                  <a:gd name="connsiteX11" fmla="*/ 4292498 w 4538556"/>
                  <a:gd name="connsiteY11" fmla="*/ 2115237 h 6569826"/>
                  <a:gd name="connsiteX12" fmla="*/ 4532528 w 4538556"/>
                  <a:gd name="connsiteY12" fmla="*/ 1384860 h 6569826"/>
                  <a:gd name="connsiteX13" fmla="*/ 4508525 w 4538556"/>
                  <a:gd name="connsiteY13" fmla="*/ 1235699 h 6569826"/>
                  <a:gd name="connsiteX14" fmla="*/ 4278782 w 4538556"/>
                  <a:gd name="connsiteY14" fmla="*/ 1261416 h 6569826"/>
                  <a:gd name="connsiteX15" fmla="*/ 4024179 w 4538556"/>
                  <a:gd name="connsiteY15" fmla="*/ 1614603 h 6569826"/>
                  <a:gd name="connsiteX16" fmla="*/ 3741286 w 4538556"/>
                  <a:gd name="connsiteY16" fmla="*/ 2316691 h 6569826"/>
                  <a:gd name="connsiteX17" fmla="*/ 3538118 w 4538556"/>
                  <a:gd name="connsiteY17" fmla="*/ 2510429 h 6569826"/>
                  <a:gd name="connsiteX18" fmla="*/ 3472967 w 4538556"/>
                  <a:gd name="connsiteY18" fmla="*/ 2373269 h 6569826"/>
                  <a:gd name="connsiteX19" fmla="*/ 3538975 w 4538556"/>
                  <a:gd name="connsiteY19" fmla="*/ 2118666 h 6569826"/>
                  <a:gd name="connsiteX20" fmla="*/ 3714712 w 4538556"/>
                  <a:gd name="connsiteY20" fmla="*/ 1654894 h 6569826"/>
                  <a:gd name="connsiteX21" fmla="*/ 3920452 w 4538556"/>
                  <a:gd name="connsiteY21" fmla="*/ 923660 h 6569826"/>
                  <a:gd name="connsiteX22" fmla="*/ 4007891 w 4538556"/>
                  <a:gd name="connsiteY22" fmla="*/ 717062 h 6569826"/>
                  <a:gd name="connsiteX23" fmla="*/ 3936739 w 4538556"/>
                  <a:gd name="connsiteY23" fmla="*/ 499321 h 6569826"/>
                  <a:gd name="connsiteX24" fmla="*/ 3751573 w 4538556"/>
                  <a:gd name="connsiteY24" fmla="*/ 429026 h 6569826"/>
                  <a:gd name="connsiteX25" fmla="*/ 3571551 w 4538556"/>
                  <a:gd name="connsiteY25" fmla="*/ 607334 h 6569826"/>
                  <a:gd name="connsiteX26" fmla="*/ 3298945 w 4538556"/>
                  <a:gd name="connsiteY26" fmla="*/ 1251129 h 6569826"/>
                  <a:gd name="connsiteX27" fmla="*/ 3119780 w 4538556"/>
                  <a:gd name="connsiteY27" fmla="*/ 1885494 h 6569826"/>
                  <a:gd name="connsiteX28" fmla="*/ 2974905 w 4538556"/>
                  <a:gd name="connsiteY28" fmla="*/ 2152099 h 6569826"/>
                  <a:gd name="connsiteX29" fmla="*/ 2800026 w 4538556"/>
                  <a:gd name="connsiteY29" fmla="*/ 2020083 h 6569826"/>
                  <a:gd name="connsiteX30" fmla="*/ 2844603 w 4538556"/>
                  <a:gd name="connsiteY30" fmla="*/ 1788625 h 6569826"/>
                  <a:gd name="connsiteX31" fmla="*/ 2962046 w 4538556"/>
                  <a:gd name="connsiteY31" fmla="*/ 1283705 h 6569826"/>
                  <a:gd name="connsiteX32" fmla="*/ 3105207 w 4538556"/>
                  <a:gd name="connsiteY32" fmla="*/ 704204 h 6569826"/>
                  <a:gd name="connsiteX33" fmla="*/ 3152356 w 4538556"/>
                  <a:gd name="connsiteY33" fmla="*/ 164993 h 6569826"/>
                  <a:gd name="connsiteX34" fmla="*/ 2913183 w 4538556"/>
                  <a:gd name="connsiteY34" fmla="*/ 2116 h 6569826"/>
                  <a:gd name="connsiteX35" fmla="*/ 2748591 w 4538556"/>
                  <a:gd name="connsiteY35" fmla="*/ 222429 h 6569826"/>
                  <a:gd name="connsiteX36" fmla="*/ 2549709 w 4538556"/>
                  <a:gd name="connsiteY36" fmla="*/ 960521 h 6569826"/>
                  <a:gd name="connsiteX37" fmla="*/ 2414263 w 4538556"/>
                  <a:gd name="connsiteY37" fmla="*/ 1411435 h 6569826"/>
                  <a:gd name="connsiteX38" fmla="*/ 2291677 w 4538556"/>
                  <a:gd name="connsiteY38" fmla="*/ 1862348 h 6569826"/>
                  <a:gd name="connsiteX39" fmla="*/ 2235098 w 4538556"/>
                  <a:gd name="connsiteY39" fmla="*/ 2020083 h 6569826"/>
                  <a:gd name="connsiteX40" fmla="*/ 2073078 w 4538556"/>
                  <a:gd name="connsiteY40" fmla="*/ 1949788 h 6569826"/>
                  <a:gd name="connsiteX41" fmla="*/ 2052504 w 4538556"/>
                  <a:gd name="connsiteY41" fmla="*/ 1651465 h 6569826"/>
                  <a:gd name="connsiteX42" fmla="*/ 2121084 w 4538556"/>
                  <a:gd name="connsiteY42" fmla="*/ 1349713 h 6569826"/>
                  <a:gd name="connsiteX43" fmla="*/ 2194807 w 4538556"/>
                  <a:gd name="connsiteY43" fmla="*/ 707633 h 6569826"/>
                  <a:gd name="connsiteX44" fmla="*/ 2213667 w 4538556"/>
                  <a:gd name="connsiteY44" fmla="*/ 395594 h 6569826"/>
                  <a:gd name="connsiteX45" fmla="*/ 2097081 w 4538556"/>
                  <a:gd name="connsiteY45" fmla="*/ 222429 h 6569826"/>
                  <a:gd name="connsiteX46" fmla="*/ 1933346 w 4538556"/>
                  <a:gd name="connsiteY46" fmla="*/ 168422 h 6569826"/>
                  <a:gd name="connsiteX47" fmla="*/ 1744751 w 4538556"/>
                  <a:gd name="connsiteY47" fmla="*/ 645911 h 6569826"/>
                  <a:gd name="connsiteX48" fmla="*/ 1635023 w 4538556"/>
                  <a:gd name="connsiteY48" fmla="*/ 1394290 h 6569826"/>
                  <a:gd name="connsiteX49" fmla="*/ 1574158 w 4538556"/>
                  <a:gd name="connsiteY49" fmla="*/ 1972076 h 6569826"/>
                  <a:gd name="connsiteX50" fmla="*/ 1386421 w 4538556"/>
                  <a:gd name="connsiteY50" fmla="*/ 2501857 h 6569826"/>
                  <a:gd name="connsiteX51" fmla="*/ 1202112 w 4538556"/>
                  <a:gd name="connsiteY51" fmla="*/ 2677593 h 6569826"/>
                  <a:gd name="connsiteX52" fmla="*/ 1004087 w 4538556"/>
                  <a:gd name="connsiteY52" fmla="*/ 2609013 h 6569826"/>
                  <a:gd name="connsiteX53" fmla="*/ 782916 w 4538556"/>
                  <a:gd name="connsiteY53" fmla="*/ 2345838 h 6569826"/>
                  <a:gd name="connsiteX54" fmla="*/ 645756 w 4538556"/>
                  <a:gd name="connsiteY54" fmla="*/ 1961789 h 6569826"/>
                  <a:gd name="connsiteX55" fmla="*/ 374865 w 4538556"/>
                  <a:gd name="connsiteY55" fmla="*/ 1631748 h 6569826"/>
                  <a:gd name="connsiteX56" fmla="*/ 73971 w 4538556"/>
                  <a:gd name="connsiteY56" fmla="*/ 1585457 h 6569826"/>
                  <a:gd name="connsiteX57" fmla="*/ 247 w 4538556"/>
                  <a:gd name="connsiteY57" fmla="*/ 1732046 h 6569826"/>
                  <a:gd name="connsiteX58" fmla="*/ 121977 w 4538556"/>
                  <a:gd name="connsiteY58" fmla="*/ 1972076 h 6569826"/>
                  <a:gd name="connsiteX59" fmla="*/ 296856 w 4538556"/>
                  <a:gd name="connsiteY59" fmla="*/ 2530146 h 6569826"/>
                  <a:gd name="connsiteX60" fmla="*/ 500024 w 4538556"/>
                  <a:gd name="connsiteY60" fmla="*/ 3075357 h 6569826"/>
                  <a:gd name="connsiteX61" fmla="*/ 618324 w 4538556"/>
                  <a:gd name="connsiteY61" fmla="*/ 3633427 h 6569826"/>
                  <a:gd name="connsiteX62" fmla="*/ 795775 w 4538556"/>
                  <a:gd name="connsiteY62" fmla="*/ 4152063 h 6569826"/>
                  <a:gd name="connsiteX63" fmla="*/ 998943 w 4538556"/>
                  <a:gd name="connsiteY63" fmla="*/ 4408381 h 6569826"/>
                  <a:gd name="connsiteX64" fmla="*/ 1058094 w 4538556"/>
                  <a:gd name="connsiteY64" fmla="*/ 4447815 h 6569826"/>
                  <a:gd name="connsiteX65" fmla="*/ 1024661 w 4538556"/>
                  <a:gd name="connsiteY65" fmla="*/ 4544684 h 6569826"/>
                  <a:gd name="connsiteX66" fmla="*/ 758913 w 4538556"/>
                  <a:gd name="connsiteY66" fmla="*/ 5253630 h 6569826"/>
                  <a:gd name="connsiteX67" fmla="*/ 488880 w 4538556"/>
                  <a:gd name="connsiteY67" fmla="*/ 5971148 h 6569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4538556" h="6569826">
                    <a:moveTo>
                      <a:pt x="488880" y="5971148"/>
                    </a:moveTo>
                    <a:cubicBezTo>
                      <a:pt x="554888" y="6216321"/>
                      <a:pt x="892644" y="6317477"/>
                      <a:pt x="1298124" y="6439206"/>
                    </a:cubicBezTo>
                    <a:cubicBezTo>
                      <a:pt x="1404423" y="6470925"/>
                      <a:pt x="2189664" y="6700668"/>
                      <a:pt x="2319966" y="6464066"/>
                    </a:cubicBezTo>
                    <a:cubicBezTo>
                      <a:pt x="2331967" y="6441778"/>
                      <a:pt x="2332825" y="6426348"/>
                      <a:pt x="2337968" y="6379199"/>
                    </a:cubicBezTo>
                    <a:cubicBezTo>
                      <a:pt x="2337968" y="6377484"/>
                      <a:pt x="2377402" y="6195747"/>
                      <a:pt x="2455411" y="5831416"/>
                    </a:cubicBezTo>
                    <a:cubicBezTo>
                      <a:pt x="2607145" y="5122470"/>
                      <a:pt x="2607145" y="5132757"/>
                      <a:pt x="2607145" y="5121613"/>
                    </a:cubicBezTo>
                    <a:cubicBezTo>
                      <a:pt x="2606287" y="4995597"/>
                      <a:pt x="2589142" y="4841292"/>
                      <a:pt x="2675725" y="4787286"/>
                    </a:cubicBezTo>
                    <a:cubicBezTo>
                      <a:pt x="2719444" y="4759853"/>
                      <a:pt x="2770022" y="4770141"/>
                      <a:pt x="2792311" y="4773570"/>
                    </a:cubicBezTo>
                    <a:cubicBezTo>
                      <a:pt x="3028912" y="4807002"/>
                      <a:pt x="3318662" y="4467531"/>
                      <a:pt x="3385527" y="4389521"/>
                    </a:cubicBezTo>
                    <a:cubicBezTo>
                      <a:pt x="3706996" y="4013189"/>
                      <a:pt x="3797865" y="3535700"/>
                      <a:pt x="3874160" y="3132793"/>
                    </a:cubicBezTo>
                    <a:cubicBezTo>
                      <a:pt x="3903307" y="2979345"/>
                      <a:pt x="3912736" y="2884190"/>
                      <a:pt x="3968457" y="2723885"/>
                    </a:cubicBezTo>
                    <a:cubicBezTo>
                      <a:pt x="4042181" y="2512144"/>
                      <a:pt x="4092759" y="2486427"/>
                      <a:pt x="4292498" y="2115237"/>
                    </a:cubicBezTo>
                    <a:cubicBezTo>
                      <a:pt x="4292498" y="2115237"/>
                      <a:pt x="4463948" y="1796340"/>
                      <a:pt x="4532528" y="1384860"/>
                    </a:cubicBezTo>
                    <a:cubicBezTo>
                      <a:pt x="4538529" y="1347998"/>
                      <a:pt x="4549673" y="1272560"/>
                      <a:pt x="4508525" y="1235699"/>
                    </a:cubicBezTo>
                    <a:cubicBezTo>
                      <a:pt x="4441660" y="1175691"/>
                      <a:pt x="4286498" y="1257130"/>
                      <a:pt x="4278782" y="1261416"/>
                    </a:cubicBezTo>
                    <a:cubicBezTo>
                      <a:pt x="4176769" y="1316280"/>
                      <a:pt x="4111618" y="1408863"/>
                      <a:pt x="4024179" y="1614603"/>
                    </a:cubicBezTo>
                    <a:cubicBezTo>
                      <a:pt x="3881875" y="1947216"/>
                      <a:pt x="3892163" y="2079233"/>
                      <a:pt x="3741286" y="2316691"/>
                    </a:cubicBezTo>
                    <a:cubicBezTo>
                      <a:pt x="3698424" y="2384414"/>
                      <a:pt x="3604984" y="2529289"/>
                      <a:pt x="3538118" y="2510429"/>
                    </a:cubicBezTo>
                    <a:cubicBezTo>
                      <a:pt x="3486683" y="2495856"/>
                      <a:pt x="3473824" y="2387843"/>
                      <a:pt x="3472967" y="2373269"/>
                    </a:cubicBezTo>
                    <a:cubicBezTo>
                      <a:pt x="3460108" y="2254969"/>
                      <a:pt x="3515830" y="2159814"/>
                      <a:pt x="3538975" y="2118666"/>
                    </a:cubicBezTo>
                    <a:cubicBezTo>
                      <a:pt x="3570694" y="2061230"/>
                      <a:pt x="3618700" y="1925785"/>
                      <a:pt x="3714712" y="1654894"/>
                    </a:cubicBezTo>
                    <a:cubicBezTo>
                      <a:pt x="3871588" y="1211696"/>
                      <a:pt x="3775576" y="1122542"/>
                      <a:pt x="3920452" y="923660"/>
                    </a:cubicBezTo>
                    <a:cubicBezTo>
                      <a:pt x="3944455" y="891084"/>
                      <a:pt x="4001033" y="819075"/>
                      <a:pt x="4007891" y="717062"/>
                    </a:cubicBezTo>
                    <a:cubicBezTo>
                      <a:pt x="4009605" y="690488"/>
                      <a:pt x="4017321" y="580760"/>
                      <a:pt x="3936739" y="499321"/>
                    </a:cubicBezTo>
                    <a:cubicBezTo>
                      <a:pt x="3929024" y="491606"/>
                      <a:pt x="3847585" y="412739"/>
                      <a:pt x="3751573" y="429026"/>
                    </a:cubicBezTo>
                    <a:cubicBezTo>
                      <a:pt x="3658133" y="445314"/>
                      <a:pt x="3604984" y="543041"/>
                      <a:pt x="3571551" y="607334"/>
                    </a:cubicBezTo>
                    <a:cubicBezTo>
                      <a:pt x="3369240" y="997383"/>
                      <a:pt x="3298945" y="1251129"/>
                      <a:pt x="3298945" y="1251129"/>
                    </a:cubicBezTo>
                    <a:cubicBezTo>
                      <a:pt x="3239795" y="1462870"/>
                      <a:pt x="3178930" y="1674611"/>
                      <a:pt x="3119780" y="1885494"/>
                    </a:cubicBezTo>
                    <a:cubicBezTo>
                      <a:pt x="3077775" y="2032941"/>
                      <a:pt x="3046914" y="2138383"/>
                      <a:pt x="2974905" y="2152099"/>
                    </a:cubicBezTo>
                    <a:cubicBezTo>
                      <a:pt x="2908897" y="2164958"/>
                      <a:pt x="2826601" y="2097235"/>
                      <a:pt x="2800026" y="2020083"/>
                    </a:cubicBezTo>
                    <a:cubicBezTo>
                      <a:pt x="2771737" y="1937786"/>
                      <a:pt x="2812885" y="1859777"/>
                      <a:pt x="2844603" y="1788625"/>
                    </a:cubicBezTo>
                    <a:cubicBezTo>
                      <a:pt x="2914040" y="1630034"/>
                      <a:pt x="2920041" y="1451726"/>
                      <a:pt x="2962046" y="1283705"/>
                    </a:cubicBezTo>
                    <a:cubicBezTo>
                      <a:pt x="2962046" y="1283705"/>
                      <a:pt x="3029769" y="1013671"/>
                      <a:pt x="3105207" y="704204"/>
                    </a:cubicBezTo>
                    <a:cubicBezTo>
                      <a:pt x="3187503" y="369876"/>
                      <a:pt x="3209791" y="271292"/>
                      <a:pt x="3152356" y="164993"/>
                    </a:cubicBezTo>
                    <a:cubicBezTo>
                      <a:pt x="3104350" y="74982"/>
                      <a:pt x="3002337" y="-15029"/>
                      <a:pt x="2913183" y="2116"/>
                    </a:cubicBezTo>
                    <a:cubicBezTo>
                      <a:pt x="2847175" y="14975"/>
                      <a:pt x="2805169" y="83555"/>
                      <a:pt x="2748591" y="222429"/>
                    </a:cubicBezTo>
                    <a:cubicBezTo>
                      <a:pt x="2634577" y="502750"/>
                      <a:pt x="2627718" y="662198"/>
                      <a:pt x="2549709" y="960521"/>
                    </a:cubicBezTo>
                    <a:cubicBezTo>
                      <a:pt x="2487987" y="1197122"/>
                      <a:pt x="2474271" y="1167976"/>
                      <a:pt x="2414263" y="1411435"/>
                    </a:cubicBezTo>
                    <a:cubicBezTo>
                      <a:pt x="2376544" y="1562311"/>
                      <a:pt x="2308822" y="1707186"/>
                      <a:pt x="2291677" y="1862348"/>
                    </a:cubicBezTo>
                    <a:cubicBezTo>
                      <a:pt x="2284818" y="1924070"/>
                      <a:pt x="2280532" y="1998651"/>
                      <a:pt x="2235098" y="2020083"/>
                    </a:cubicBezTo>
                    <a:cubicBezTo>
                      <a:pt x="2187949" y="2042371"/>
                      <a:pt x="2113368" y="2002080"/>
                      <a:pt x="2073078" y="1949788"/>
                    </a:cubicBezTo>
                    <a:cubicBezTo>
                      <a:pt x="2037931" y="1903496"/>
                      <a:pt x="2023357" y="1839203"/>
                      <a:pt x="2052504" y="1651465"/>
                    </a:cubicBezTo>
                    <a:cubicBezTo>
                      <a:pt x="2073935" y="1512590"/>
                      <a:pt x="2100510" y="1432866"/>
                      <a:pt x="2121084" y="1349713"/>
                    </a:cubicBezTo>
                    <a:cubicBezTo>
                      <a:pt x="2198236" y="1043675"/>
                      <a:pt x="2121941" y="1039388"/>
                      <a:pt x="2194807" y="707633"/>
                    </a:cubicBezTo>
                    <a:cubicBezTo>
                      <a:pt x="2219667" y="593618"/>
                      <a:pt x="2247957" y="506179"/>
                      <a:pt x="2213667" y="395594"/>
                    </a:cubicBezTo>
                    <a:cubicBezTo>
                      <a:pt x="2203380" y="361304"/>
                      <a:pt x="2176805" y="279865"/>
                      <a:pt x="2097081" y="222429"/>
                    </a:cubicBezTo>
                    <a:cubicBezTo>
                      <a:pt x="2078221" y="208713"/>
                      <a:pt x="2000212" y="152992"/>
                      <a:pt x="1933346" y="168422"/>
                    </a:cubicBezTo>
                    <a:cubicBezTo>
                      <a:pt x="1845049" y="188996"/>
                      <a:pt x="1803044" y="327871"/>
                      <a:pt x="1744751" y="645911"/>
                    </a:cubicBezTo>
                    <a:cubicBezTo>
                      <a:pt x="1666741" y="1072821"/>
                      <a:pt x="1635023" y="1394290"/>
                      <a:pt x="1635023" y="1394290"/>
                    </a:cubicBezTo>
                    <a:cubicBezTo>
                      <a:pt x="1606734" y="1686612"/>
                      <a:pt x="1608448" y="1761193"/>
                      <a:pt x="1574158" y="1972076"/>
                    </a:cubicBezTo>
                    <a:cubicBezTo>
                      <a:pt x="1563871" y="2033798"/>
                      <a:pt x="1524438" y="2261827"/>
                      <a:pt x="1386421" y="2501857"/>
                    </a:cubicBezTo>
                    <a:cubicBezTo>
                      <a:pt x="1328985" y="2601298"/>
                      <a:pt x="1276692" y="2664734"/>
                      <a:pt x="1202112" y="2677593"/>
                    </a:cubicBezTo>
                    <a:cubicBezTo>
                      <a:pt x="1124959" y="2691309"/>
                      <a:pt x="1058094" y="2645875"/>
                      <a:pt x="1004087" y="2609013"/>
                    </a:cubicBezTo>
                    <a:cubicBezTo>
                      <a:pt x="934650" y="2561864"/>
                      <a:pt x="858354" y="2488998"/>
                      <a:pt x="782916" y="2345838"/>
                    </a:cubicBezTo>
                    <a:cubicBezTo>
                      <a:pt x="688619" y="2167529"/>
                      <a:pt x="728910" y="2135811"/>
                      <a:pt x="645756" y="1961789"/>
                    </a:cubicBezTo>
                    <a:cubicBezTo>
                      <a:pt x="598608" y="1864063"/>
                      <a:pt x="527456" y="1720045"/>
                      <a:pt x="374865" y="1631748"/>
                    </a:cubicBezTo>
                    <a:cubicBezTo>
                      <a:pt x="333717" y="1607745"/>
                      <a:pt x="175126" y="1516019"/>
                      <a:pt x="73971" y="1585457"/>
                    </a:cubicBezTo>
                    <a:cubicBezTo>
                      <a:pt x="6248" y="1631748"/>
                      <a:pt x="247" y="1723474"/>
                      <a:pt x="247" y="1732046"/>
                    </a:cubicBezTo>
                    <a:cubicBezTo>
                      <a:pt x="-4896" y="1834916"/>
                      <a:pt x="71399" y="1906925"/>
                      <a:pt x="121977" y="1972076"/>
                    </a:cubicBezTo>
                    <a:cubicBezTo>
                      <a:pt x="228276" y="2107522"/>
                      <a:pt x="186270" y="2164100"/>
                      <a:pt x="296856" y="2530146"/>
                    </a:cubicBezTo>
                    <a:cubicBezTo>
                      <a:pt x="392010" y="2843900"/>
                      <a:pt x="422014" y="2801037"/>
                      <a:pt x="500024" y="3075357"/>
                    </a:cubicBezTo>
                    <a:cubicBezTo>
                      <a:pt x="558317" y="3278525"/>
                      <a:pt x="531742" y="3269096"/>
                      <a:pt x="618324" y="3633427"/>
                    </a:cubicBezTo>
                    <a:cubicBezTo>
                      <a:pt x="640613" y="3728582"/>
                      <a:pt x="694620" y="3949752"/>
                      <a:pt x="795775" y="4152063"/>
                    </a:cubicBezTo>
                    <a:cubicBezTo>
                      <a:pt x="854068" y="4268649"/>
                      <a:pt x="912361" y="4382663"/>
                      <a:pt x="998943" y="4408381"/>
                    </a:cubicBezTo>
                    <a:cubicBezTo>
                      <a:pt x="1010945" y="4411810"/>
                      <a:pt x="1046949" y="4420383"/>
                      <a:pt x="1058094" y="4447815"/>
                    </a:cubicBezTo>
                    <a:cubicBezTo>
                      <a:pt x="1073524" y="4484676"/>
                      <a:pt x="1034091" y="4532682"/>
                      <a:pt x="1024661" y="4544684"/>
                    </a:cubicBezTo>
                    <a:cubicBezTo>
                      <a:pt x="975798" y="4607263"/>
                      <a:pt x="1005801" y="4637267"/>
                      <a:pt x="758913" y="5253630"/>
                    </a:cubicBezTo>
                    <a:cubicBezTo>
                      <a:pt x="506025" y="5887137"/>
                      <a:pt x="464877" y="5882851"/>
                      <a:pt x="488880" y="5971148"/>
                    </a:cubicBezTo>
                    <a:close/>
                  </a:path>
                </a:pathLst>
              </a:custGeom>
              <a:gradFill flip="none" rotWithShape="1">
                <a:gsLst>
                  <a:gs pos="67000">
                    <a:schemeClr val="bg1">
                      <a:alpha val="38000"/>
                    </a:schemeClr>
                  </a:gs>
                  <a:gs pos="88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椭圆 145">
                <a:extLst>
                  <a:ext uri="{FF2B5EF4-FFF2-40B4-BE49-F238E27FC236}">
                    <a16:creationId xmlns:a16="http://schemas.microsoft.com/office/drawing/2014/main" xmlns="" id="{858F1E22-162E-4F27-8A0A-0938A42D0D3F}"/>
                  </a:ext>
                </a:extLst>
              </p:cNvPr>
              <p:cNvSpPr/>
              <p:nvPr/>
            </p:nvSpPr>
            <p:spPr>
              <a:xfrm>
                <a:off x="3638233" y="5165965"/>
                <a:ext cx="896553" cy="896553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50000">
                    <a:schemeClr val="accent2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xmlns="" id="{F3AD146E-6E38-4FD9-8290-C2FD613C44DC}"/>
                </a:ext>
              </a:extLst>
            </p:cNvPr>
            <p:cNvSpPr/>
            <p:nvPr/>
          </p:nvSpPr>
          <p:spPr>
            <a:xfrm rot="18527836">
              <a:off x="10408495" y="2764630"/>
              <a:ext cx="721542" cy="721542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85000"/>
                  </a:schemeClr>
                </a:gs>
                <a:gs pos="50000">
                  <a:schemeClr val="accent1">
                    <a:alpha val="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C8F442E6-4961-48B5-9F72-FBB409706A53}"/>
              </a:ext>
            </a:extLst>
          </p:cNvPr>
          <p:cNvGrpSpPr/>
          <p:nvPr/>
        </p:nvGrpSpPr>
        <p:grpSpPr>
          <a:xfrm>
            <a:off x="9668016" y="1589687"/>
            <a:ext cx="743232" cy="743232"/>
            <a:chOff x="9668016" y="1589687"/>
            <a:chExt cx="743232" cy="743232"/>
          </a:xfrm>
        </p:grpSpPr>
        <p:grpSp>
          <p:nvGrpSpPr>
            <p:cNvPr id="132" name="组合 131">
              <a:extLst>
                <a:ext uri="{FF2B5EF4-FFF2-40B4-BE49-F238E27FC236}">
                  <a16:creationId xmlns:a16="http://schemas.microsoft.com/office/drawing/2014/main" xmlns="" id="{1A6E1006-EE43-47E3-9630-7DA26B6675C6}"/>
                </a:ext>
              </a:extLst>
            </p:cNvPr>
            <p:cNvGrpSpPr/>
            <p:nvPr/>
          </p:nvGrpSpPr>
          <p:grpSpPr>
            <a:xfrm rot="17603682">
              <a:off x="9668016" y="1589687"/>
              <a:ext cx="743232" cy="743232"/>
              <a:chOff x="1331052" y="4570866"/>
              <a:chExt cx="646492" cy="646492"/>
            </a:xfrm>
          </p:grpSpPr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xmlns="" id="{B87AB0E4-EAD6-47ED-AC21-745D402576C2}"/>
                  </a:ext>
                </a:extLst>
              </p:cNvPr>
              <p:cNvSpPr/>
              <p:nvPr/>
            </p:nvSpPr>
            <p:spPr>
              <a:xfrm>
                <a:off x="1438274" y="4718860"/>
                <a:ext cx="397441" cy="350503"/>
              </a:xfrm>
              <a:custGeom>
                <a:avLst/>
                <a:gdLst>
                  <a:gd name="connsiteX0" fmla="*/ 1291387 w 4344938"/>
                  <a:gd name="connsiteY0" fmla="*/ 1637257 h 3831802"/>
                  <a:gd name="connsiteX1" fmla="*/ 1398543 w 4344938"/>
                  <a:gd name="connsiteY1" fmla="*/ 1331219 h 3831802"/>
                  <a:gd name="connsiteX2" fmla="*/ 1730299 w 4344938"/>
                  <a:gd name="connsiteY2" fmla="*/ 1021752 h 3831802"/>
                  <a:gd name="connsiteX3" fmla="*/ 2052625 w 4344938"/>
                  <a:gd name="connsiteY3" fmla="*/ 801438 h 3831802"/>
                  <a:gd name="connsiteX4" fmla="*/ 2211216 w 4344938"/>
                  <a:gd name="connsiteY4" fmla="*/ 535691 h 3831802"/>
                  <a:gd name="connsiteX5" fmla="*/ 2219788 w 4344938"/>
                  <a:gd name="connsiteY5" fmla="*/ 210793 h 3831802"/>
                  <a:gd name="connsiteX6" fmla="*/ 2338089 w 4344938"/>
                  <a:gd name="connsiteY6" fmla="*/ 23913 h 3831802"/>
                  <a:gd name="connsiteX7" fmla="*/ 2548115 w 4344938"/>
                  <a:gd name="connsiteY7" fmla="*/ 19626 h 3831802"/>
                  <a:gd name="connsiteX8" fmla="*/ 2819863 w 4344938"/>
                  <a:gd name="connsiteY8" fmla="*/ 222795 h 3831802"/>
                  <a:gd name="connsiteX9" fmla="*/ 2837866 w 4344938"/>
                  <a:gd name="connsiteY9" fmla="*/ 703712 h 3831802"/>
                  <a:gd name="connsiteX10" fmla="*/ 2716993 w 4344938"/>
                  <a:gd name="connsiteY10" fmla="*/ 974603 h 3831802"/>
                  <a:gd name="connsiteX11" fmla="*/ 3001600 w 4344938"/>
                  <a:gd name="connsiteY11" fmla="*/ 798009 h 3831802"/>
                  <a:gd name="connsiteX12" fmla="*/ 3406222 w 4344938"/>
                  <a:gd name="connsiteY12" fmla="*/ 549407 h 3831802"/>
                  <a:gd name="connsiteX13" fmla="*/ 3839134 w 4344938"/>
                  <a:gd name="connsiteY13" fmla="*/ 245083 h 3831802"/>
                  <a:gd name="connsiteX14" fmla="*/ 4166603 w 4344938"/>
                  <a:gd name="connsiteY14" fmla="*/ 152500 h 3831802"/>
                  <a:gd name="connsiteX15" fmla="*/ 4314907 w 4344938"/>
                  <a:gd name="connsiteY15" fmla="*/ 245083 h 3831802"/>
                  <a:gd name="connsiteX16" fmla="*/ 4248899 w 4344938"/>
                  <a:gd name="connsiteY16" fmla="*/ 634275 h 3831802"/>
                  <a:gd name="connsiteX17" fmla="*/ 4005440 w 4344938"/>
                  <a:gd name="connsiteY17" fmla="*/ 908595 h 3831802"/>
                  <a:gd name="connsiteX18" fmla="*/ 3424225 w 4344938"/>
                  <a:gd name="connsiteY18" fmla="*/ 1308930 h 3831802"/>
                  <a:gd name="connsiteX19" fmla="*/ 3425939 w 4344938"/>
                  <a:gd name="connsiteY19" fmla="*/ 1316646 h 3831802"/>
                  <a:gd name="connsiteX20" fmla="*/ 3500520 w 4344938"/>
                  <a:gd name="connsiteY20" fmla="*/ 1264353 h 3831802"/>
                  <a:gd name="connsiteX21" fmla="*/ 3617106 w 4344938"/>
                  <a:gd name="connsiteY21" fmla="*/ 1267782 h 3831802"/>
                  <a:gd name="connsiteX22" fmla="*/ 3729406 w 4344938"/>
                  <a:gd name="connsiteY22" fmla="*/ 1490667 h 3831802"/>
                  <a:gd name="connsiteX23" fmla="*/ 3863137 w 4344938"/>
                  <a:gd name="connsiteY23" fmla="*/ 1612397 h 3831802"/>
                  <a:gd name="connsiteX24" fmla="*/ 3953148 w 4344938"/>
                  <a:gd name="connsiteY24" fmla="*/ 1830138 h 3831802"/>
                  <a:gd name="connsiteX25" fmla="*/ 3923144 w 4344938"/>
                  <a:gd name="connsiteY25" fmla="*/ 1944152 h 3831802"/>
                  <a:gd name="connsiteX26" fmla="*/ 4016584 w 4344938"/>
                  <a:gd name="connsiteY26" fmla="*/ 2089885 h 3831802"/>
                  <a:gd name="connsiteX27" fmla="*/ 3352216 w 4344938"/>
                  <a:gd name="connsiteY27" fmla="*/ 2845980 h 3831802"/>
                  <a:gd name="connsiteX28" fmla="*/ 2981884 w 4344938"/>
                  <a:gd name="connsiteY28" fmla="*/ 2959994 h 3831802"/>
                  <a:gd name="connsiteX29" fmla="*/ 2776144 w 4344938"/>
                  <a:gd name="connsiteY29" fmla="*/ 3008000 h 3831802"/>
                  <a:gd name="connsiteX30" fmla="*/ 2203501 w 4344938"/>
                  <a:gd name="connsiteY30" fmla="*/ 2981425 h 3831802"/>
                  <a:gd name="connsiteX31" fmla="*/ 2055196 w 4344938"/>
                  <a:gd name="connsiteY31" fmla="*/ 2885413 h 3831802"/>
                  <a:gd name="connsiteX32" fmla="*/ 1867459 w 4344938"/>
                  <a:gd name="connsiteY32" fmla="*/ 3040575 h 3831802"/>
                  <a:gd name="connsiteX33" fmla="*/ 1596568 w 4344938"/>
                  <a:gd name="connsiteY33" fmla="*/ 3235171 h 3831802"/>
                  <a:gd name="connsiteX34" fmla="*/ 1294816 w 4344938"/>
                  <a:gd name="connsiteY34" fmla="*/ 3440054 h 3831802"/>
                  <a:gd name="connsiteX35" fmla="*/ 1072788 w 4344938"/>
                  <a:gd name="connsiteY35" fmla="*/ 3654366 h 3831802"/>
                  <a:gd name="connsiteX36" fmla="*/ 878192 w 4344938"/>
                  <a:gd name="connsiteY36" fmla="*/ 3826674 h 3831802"/>
                  <a:gd name="connsiteX37" fmla="*/ 629590 w 4344938"/>
                  <a:gd name="connsiteY37" fmla="*/ 3746949 h 3831802"/>
                  <a:gd name="connsiteX38" fmla="*/ 187249 w 4344938"/>
                  <a:gd name="connsiteY38" fmla="*/ 3260889 h 3831802"/>
                  <a:gd name="connsiteX39" fmla="*/ 2083 w 4344938"/>
                  <a:gd name="connsiteY39" fmla="*/ 2696818 h 3831802"/>
                  <a:gd name="connsiteX40" fmla="*/ 60376 w 4344938"/>
                  <a:gd name="connsiteY40" fmla="*/ 2455931 h 3831802"/>
                  <a:gd name="connsiteX41" fmla="*/ 182962 w 4344938"/>
                  <a:gd name="connsiteY41" fmla="*/ 2416497 h 3831802"/>
                  <a:gd name="connsiteX42" fmla="*/ 380130 w 4344938"/>
                  <a:gd name="connsiteY42" fmla="*/ 2355633 h 3831802"/>
                  <a:gd name="connsiteX43" fmla="*/ 878192 w 4344938"/>
                  <a:gd name="connsiteY43" fmla="*/ 2137891 h 3831802"/>
                  <a:gd name="connsiteX44" fmla="*/ 1290529 w 4344938"/>
                  <a:gd name="connsiteY44" fmla="*/ 1807850 h 3831802"/>
                  <a:gd name="connsiteX45" fmla="*/ 1291387 w 4344938"/>
                  <a:gd name="connsiteY45" fmla="*/ 1637257 h 3831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4344938" h="3831802">
                    <a:moveTo>
                      <a:pt x="1291387" y="1637257"/>
                    </a:moveTo>
                    <a:cubicBezTo>
                      <a:pt x="1308532" y="1482952"/>
                      <a:pt x="1374540" y="1370652"/>
                      <a:pt x="1398543" y="1331219"/>
                    </a:cubicBezTo>
                    <a:cubicBezTo>
                      <a:pt x="1479124" y="1197488"/>
                      <a:pt x="1588852" y="1120335"/>
                      <a:pt x="1730299" y="1021752"/>
                    </a:cubicBezTo>
                    <a:cubicBezTo>
                      <a:pt x="1913750" y="893164"/>
                      <a:pt x="1955755" y="906023"/>
                      <a:pt x="2052625" y="801438"/>
                    </a:cubicBezTo>
                    <a:cubicBezTo>
                      <a:pt x="2110060" y="738859"/>
                      <a:pt x="2185498" y="658277"/>
                      <a:pt x="2211216" y="535691"/>
                    </a:cubicBezTo>
                    <a:cubicBezTo>
                      <a:pt x="2238648" y="401960"/>
                      <a:pt x="2179498" y="356526"/>
                      <a:pt x="2219788" y="210793"/>
                    </a:cubicBezTo>
                    <a:cubicBezTo>
                      <a:pt x="2235219" y="155929"/>
                      <a:pt x="2259222" y="67632"/>
                      <a:pt x="2338089" y="23913"/>
                    </a:cubicBezTo>
                    <a:cubicBezTo>
                      <a:pt x="2413527" y="-18093"/>
                      <a:pt x="2495823" y="5053"/>
                      <a:pt x="2548115" y="19626"/>
                    </a:cubicBezTo>
                    <a:cubicBezTo>
                      <a:pt x="2576404" y="27341"/>
                      <a:pt x="2730709" y="72776"/>
                      <a:pt x="2819863" y="222795"/>
                    </a:cubicBezTo>
                    <a:cubicBezTo>
                      <a:pt x="2931306" y="409675"/>
                      <a:pt x="2862726" y="626559"/>
                      <a:pt x="2837866" y="703712"/>
                    </a:cubicBezTo>
                    <a:cubicBezTo>
                      <a:pt x="2785573" y="867447"/>
                      <a:pt x="2695562" y="954886"/>
                      <a:pt x="2716993" y="974603"/>
                    </a:cubicBezTo>
                    <a:cubicBezTo>
                      <a:pt x="2737567" y="994320"/>
                      <a:pt x="2832722" y="912881"/>
                      <a:pt x="3001600" y="798009"/>
                    </a:cubicBezTo>
                    <a:cubicBezTo>
                      <a:pt x="3221914" y="647991"/>
                      <a:pt x="3216770" y="679709"/>
                      <a:pt x="3406222" y="549407"/>
                    </a:cubicBezTo>
                    <a:cubicBezTo>
                      <a:pt x="3597389" y="418247"/>
                      <a:pt x="3641109" y="359955"/>
                      <a:pt x="3839134" y="245083"/>
                    </a:cubicBezTo>
                    <a:cubicBezTo>
                      <a:pt x="3972007" y="167931"/>
                      <a:pt x="4064590" y="129354"/>
                      <a:pt x="4166603" y="152500"/>
                    </a:cubicBezTo>
                    <a:cubicBezTo>
                      <a:pt x="4188892" y="157643"/>
                      <a:pt x="4269473" y="176503"/>
                      <a:pt x="4314907" y="245083"/>
                    </a:cubicBezTo>
                    <a:cubicBezTo>
                      <a:pt x="4396346" y="370242"/>
                      <a:pt x="4290905" y="558837"/>
                      <a:pt x="4248899" y="634275"/>
                    </a:cubicBezTo>
                    <a:cubicBezTo>
                      <a:pt x="4208608" y="707141"/>
                      <a:pt x="4143457" y="796295"/>
                      <a:pt x="4005440" y="908595"/>
                    </a:cubicBezTo>
                    <a:cubicBezTo>
                      <a:pt x="3695973" y="1159769"/>
                      <a:pt x="3413938" y="1204346"/>
                      <a:pt x="3424225" y="1308930"/>
                    </a:cubicBezTo>
                    <a:cubicBezTo>
                      <a:pt x="3424225" y="1310645"/>
                      <a:pt x="3423367" y="1314931"/>
                      <a:pt x="3425939" y="1316646"/>
                    </a:cubicBezTo>
                    <a:cubicBezTo>
                      <a:pt x="3433654" y="1323504"/>
                      <a:pt x="3467944" y="1295214"/>
                      <a:pt x="3500520" y="1264353"/>
                    </a:cubicBezTo>
                    <a:cubicBezTo>
                      <a:pt x="3535667" y="1253209"/>
                      <a:pt x="3580244" y="1246351"/>
                      <a:pt x="3617106" y="1267782"/>
                    </a:cubicBezTo>
                    <a:cubicBezTo>
                      <a:pt x="3683114" y="1304644"/>
                      <a:pt x="3655682" y="1390369"/>
                      <a:pt x="3729406" y="1490667"/>
                    </a:cubicBezTo>
                    <a:cubicBezTo>
                      <a:pt x="3778269" y="1557533"/>
                      <a:pt x="3798843" y="1532672"/>
                      <a:pt x="3863137" y="1612397"/>
                    </a:cubicBezTo>
                    <a:cubicBezTo>
                      <a:pt x="3897427" y="1654402"/>
                      <a:pt x="3962578" y="1735841"/>
                      <a:pt x="3953148" y="1830138"/>
                    </a:cubicBezTo>
                    <a:cubicBezTo>
                      <a:pt x="3947147" y="1886717"/>
                      <a:pt x="3920572" y="1895289"/>
                      <a:pt x="3923144" y="1944152"/>
                    </a:cubicBezTo>
                    <a:cubicBezTo>
                      <a:pt x="3928288" y="2017876"/>
                      <a:pt x="3992582" y="2044451"/>
                      <a:pt x="4016584" y="2089885"/>
                    </a:cubicBezTo>
                    <a:cubicBezTo>
                      <a:pt x="4098880" y="2245047"/>
                      <a:pt x="3741407" y="2697675"/>
                      <a:pt x="3352216" y="2845980"/>
                    </a:cubicBezTo>
                    <a:cubicBezTo>
                      <a:pt x="3295637" y="2867411"/>
                      <a:pt x="3150762" y="2916274"/>
                      <a:pt x="2981884" y="2959994"/>
                    </a:cubicBezTo>
                    <a:cubicBezTo>
                      <a:pt x="2885014" y="2985711"/>
                      <a:pt x="2836151" y="2997713"/>
                      <a:pt x="2776144" y="3008000"/>
                    </a:cubicBezTo>
                    <a:cubicBezTo>
                      <a:pt x="2553259" y="3045719"/>
                      <a:pt x="2354377" y="3081723"/>
                      <a:pt x="2203501" y="2981425"/>
                    </a:cubicBezTo>
                    <a:cubicBezTo>
                      <a:pt x="2130634" y="2933419"/>
                      <a:pt x="2113489" y="2883699"/>
                      <a:pt x="2055196" y="2885413"/>
                    </a:cubicBezTo>
                    <a:cubicBezTo>
                      <a:pt x="1989188" y="2887128"/>
                      <a:pt x="1958327" y="2951421"/>
                      <a:pt x="1867459" y="3040575"/>
                    </a:cubicBezTo>
                    <a:cubicBezTo>
                      <a:pt x="1836598" y="3071436"/>
                      <a:pt x="1756016" y="3126300"/>
                      <a:pt x="1596568" y="3235171"/>
                    </a:cubicBezTo>
                    <a:cubicBezTo>
                      <a:pt x="1371968" y="3388619"/>
                      <a:pt x="1372825" y="3374903"/>
                      <a:pt x="1294816" y="3440054"/>
                    </a:cubicBezTo>
                    <a:cubicBezTo>
                      <a:pt x="1201375" y="3518921"/>
                      <a:pt x="1107935" y="3617505"/>
                      <a:pt x="1072788" y="3654366"/>
                    </a:cubicBezTo>
                    <a:cubicBezTo>
                      <a:pt x="961345" y="3771810"/>
                      <a:pt x="938200" y="3811243"/>
                      <a:pt x="878192" y="3826674"/>
                    </a:cubicBezTo>
                    <a:cubicBezTo>
                      <a:pt x="813041" y="3842961"/>
                      <a:pt x="741032" y="3821530"/>
                      <a:pt x="629590" y="3746949"/>
                    </a:cubicBezTo>
                    <a:cubicBezTo>
                      <a:pt x="525005" y="3676655"/>
                      <a:pt x="348412" y="3534351"/>
                      <a:pt x="187249" y="3260889"/>
                    </a:cubicBezTo>
                    <a:cubicBezTo>
                      <a:pt x="41516" y="3002856"/>
                      <a:pt x="9798" y="2803117"/>
                      <a:pt x="2083" y="2696818"/>
                    </a:cubicBezTo>
                    <a:cubicBezTo>
                      <a:pt x="-8204" y="2548514"/>
                      <a:pt x="20942" y="2485935"/>
                      <a:pt x="60376" y="2455931"/>
                    </a:cubicBezTo>
                    <a:cubicBezTo>
                      <a:pt x="85236" y="2436214"/>
                      <a:pt x="106667" y="2436214"/>
                      <a:pt x="182962" y="2416497"/>
                    </a:cubicBezTo>
                    <a:cubicBezTo>
                      <a:pt x="249828" y="2399352"/>
                      <a:pt x="314122" y="2375349"/>
                      <a:pt x="380130" y="2355633"/>
                    </a:cubicBezTo>
                    <a:cubicBezTo>
                      <a:pt x="585870" y="2292196"/>
                      <a:pt x="858475" y="2149035"/>
                      <a:pt x="878192" y="2137891"/>
                    </a:cubicBezTo>
                    <a:cubicBezTo>
                      <a:pt x="1253668" y="1938152"/>
                      <a:pt x="1282814" y="1842997"/>
                      <a:pt x="1290529" y="1807850"/>
                    </a:cubicBezTo>
                    <a:cubicBezTo>
                      <a:pt x="1301674" y="1747842"/>
                      <a:pt x="1280242" y="1738412"/>
                      <a:pt x="1291387" y="1637257"/>
                    </a:cubicBezTo>
                    <a:close/>
                  </a:path>
                </a:pathLst>
              </a:custGeom>
              <a:gradFill flip="none" rotWithShape="1">
                <a:gsLst>
                  <a:gs pos="46000">
                    <a:schemeClr val="bg1">
                      <a:alpha val="40000"/>
                    </a:schemeClr>
                  </a:gs>
                  <a:gs pos="91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椭圆 134">
                <a:extLst>
                  <a:ext uri="{FF2B5EF4-FFF2-40B4-BE49-F238E27FC236}">
                    <a16:creationId xmlns:a16="http://schemas.microsoft.com/office/drawing/2014/main" xmlns="" id="{C22CC7F6-9867-4FC6-8A9C-D6B73A823CDE}"/>
                  </a:ext>
                </a:extLst>
              </p:cNvPr>
              <p:cNvSpPr/>
              <p:nvPr/>
            </p:nvSpPr>
            <p:spPr>
              <a:xfrm>
                <a:off x="1331052" y="4570866"/>
                <a:ext cx="646492" cy="64649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50000">
                    <a:schemeClr val="accent2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xmlns="" id="{A665724C-3650-42F4-86E9-55282D03E147}"/>
                </a:ext>
              </a:extLst>
            </p:cNvPr>
            <p:cNvSpPr/>
            <p:nvPr/>
          </p:nvSpPr>
          <p:spPr>
            <a:xfrm rot="20009848">
              <a:off x="9668016" y="1589687"/>
              <a:ext cx="743232" cy="743232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85000"/>
                  </a:schemeClr>
                </a:gs>
                <a:gs pos="50000">
                  <a:schemeClr val="accent1">
                    <a:alpha val="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BAC23420-EC4D-4B1E-A34C-2F49D2A4B16B}"/>
              </a:ext>
            </a:extLst>
          </p:cNvPr>
          <p:cNvGrpSpPr/>
          <p:nvPr/>
        </p:nvGrpSpPr>
        <p:grpSpPr>
          <a:xfrm>
            <a:off x="3190814" y="1603258"/>
            <a:ext cx="425067" cy="425067"/>
            <a:chOff x="3190814" y="1603258"/>
            <a:chExt cx="425067" cy="425067"/>
          </a:xfrm>
        </p:grpSpPr>
        <p:grpSp>
          <p:nvGrpSpPr>
            <p:cNvPr id="127" name="组合 126">
              <a:extLst>
                <a:ext uri="{FF2B5EF4-FFF2-40B4-BE49-F238E27FC236}">
                  <a16:creationId xmlns:a16="http://schemas.microsoft.com/office/drawing/2014/main" xmlns="" id="{97784091-6850-47BB-AB9D-79C3C7B29342}"/>
                </a:ext>
              </a:extLst>
            </p:cNvPr>
            <p:cNvGrpSpPr/>
            <p:nvPr/>
          </p:nvGrpSpPr>
          <p:grpSpPr>
            <a:xfrm rot="5967331">
              <a:off x="3190814" y="1603258"/>
              <a:ext cx="425067" cy="425067"/>
              <a:chOff x="3638233" y="5165965"/>
              <a:chExt cx="896553" cy="896553"/>
            </a:xfrm>
          </p:grpSpPr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xmlns="" id="{021B464B-F309-48A0-AF7A-C95A4BB2B693}"/>
                  </a:ext>
                </a:extLst>
              </p:cNvPr>
              <p:cNvSpPr/>
              <p:nvPr/>
            </p:nvSpPr>
            <p:spPr>
              <a:xfrm>
                <a:off x="3638233" y="5165965"/>
                <a:ext cx="896553" cy="896553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50000">
                    <a:schemeClr val="accent2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xmlns="" id="{E94C03E6-A6B1-4F4B-8F2B-2A03D2646198}"/>
                  </a:ext>
                </a:extLst>
              </p:cNvPr>
              <p:cNvSpPr/>
              <p:nvPr/>
            </p:nvSpPr>
            <p:spPr>
              <a:xfrm rot="16167936">
                <a:off x="3864960" y="5332488"/>
                <a:ext cx="408131" cy="590792"/>
              </a:xfrm>
              <a:custGeom>
                <a:avLst/>
                <a:gdLst>
                  <a:gd name="connsiteX0" fmla="*/ 488880 w 4538556"/>
                  <a:gd name="connsiteY0" fmla="*/ 5971148 h 6569826"/>
                  <a:gd name="connsiteX1" fmla="*/ 1298124 w 4538556"/>
                  <a:gd name="connsiteY1" fmla="*/ 6439206 h 6569826"/>
                  <a:gd name="connsiteX2" fmla="*/ 2319966 w 4538556"/>
                  <a:gd name="connsiteY2" fmla="*/ 6464066 h 6569826"/>
                  <a:gd name="connsiteX3" fmla="*/ 2337968 w 4538556"/>
                  <a:gd name="connsiteY3" fmla="*/ 6379199 h 6569826"/>
                  <a:gd name="connsiteX4" fmla="*/ 2455411 w 4538556"/>
                  <a:gd name="connsiteY4" fmla="*/ 5831416 h 6569826"/>
                  <a:gd name="connsiteX5" fmla="*/ 2607145 w 4538556"/>
                  <a:gd name="connsiteY5" fmla="*/ 5121613 h 6569826"/>
                  <a:gd name="connsiteX6" fmla="*/ 2675725 w 4538556"/>
                  <a:gd name="connsiteY6" fmla="*/ 4787286 h 6569826"/>
                  <a:gd name="connsiteX7" fmla="*/ 2792311 w 4538556"/>
                  <a:gd name="connsiteY7" fmla="*/ 4773570 h 6569826"/>
                  <a:gd name="connsiteX8" fmla="*/ 3385527 w 4538556"/>
                  <a:gd name="connsiteY8" fmla="*/ 4389521 h 6569826"/>
                  <a:gd name="connsiteX9" fmla="*/ 3874160 w 4538556"/>
                  <a:gd name="connsiteY9" fmla="*/ 3132793 h 6569826"/>
                  <a:gd name="connsiteX10" fmla="*/ 3968457 w 4538556"/>
                  <a:gd name="connsiteY10" fmla="*/ 2723885 h 6569826"/>
                  <a:gd name="connsiteX11" fmla="*/ 4292498 w 4538556"/>
                  <a:gd name="connsiteY11" fmla="*/ 2115237 h 6569826"/>
                  <a:gd name="connsiteX12" fmla="*/ 4532528 w 4538556"/>
                  <a:gd name="connsiteY12" fmla="*/ 1384860 h 6569826"/>
                  <a:gd name="connsiteX13" fmla="*/ 4508525 w 4538556"/>
                  <a:gd name="connsiteY13" fmla="*/ 1235699 h 6569826"/>
                  <a:gd name="connsiteX14" fmla="*/ 4278782 w 4538556"/>
                  <a:gd name="connsiteY14" fmla="*/ 1261416 h 6569826"/>
                  <a:gd name="connsiteX15" fmla="*/ 4024179 w 4538556"/>
                  <a:gd name="connsiteY15" fmla="*/ 1614603 h 6569826"/>
                  <a:gd name="connsiteX16" fmla="*/ 3741286 w 4538556"/>
                  <a:gd name="connsiteY16" fmla="*/ 2316691 h 6569826"/>
                  <a:gd name="connsiteX17" fmla="*/ 3538118 w 4538556"/>
                  <a:gd name="connsiteY17" fmla="*/ 2510429 h 6569826"/>
                  <a:gd name="connsiteX18" fmla="*/ 3472967 w 4538556"/>
                  <a:gd name="connsiteY18" fmla="*/ 2373269 h 6569826"/>
                  <a:gd name="connsiteX19" fmla="*/ 3538975 w 4538556"/>
                  <a:gd name="connsiteY19" fmla="*/ 2118666 h 6569826"/>
                  <a:gd name="connsiteX20" fmla="*/ 3714712 w 4538556"/>
                  <a:gd name="connsiteY20" fmla="*/ 1654894 h 6569826"/>
                  <a:gd name="connsiteX21" fmla="*/ 3920452 w 4538556"/>
                  <a:gd name="connsiteY21" fmla="*/ 923660 h 6569826"/>
                  <a:gd name="connsiteX22" fmla="*/ 4007891 w 4538556"/>
                  <a:gd name="connsiteY22" fmla="*/ 717062 h 6569826"/>
                  <a:gd name="connsiteX23" fmla="*/ 3936739 w 4538556"/>
                  <a:gd name="connsiteY23" fmla="*/ 499321 h 6569826"/>
                  <a:gd name="connsiteX24" fmla="*/ 3751573 w 4538556"/>
                  <a:gd name="connsiteY24" fmla="*/ 429026 h 6569826"/>
                  <a:gd name="connsiteX25" fmla="*/ 3571551 w 4538556"/>
                  <a:gd name="connsiteY25" fmla="*/ 607334 h 6569826"/>
                  <a:gd name="connsiteX26" fmla="*/ 3298945 w 4538556"/>
                  <a:gd name="connsiteY26" fmla="*/ 1251129 h 6569826"/>
                  <a:gd name="connsiteX27" fmla="*/ 3119780 w 4538556"/>
                  <a:gd name="connsiteY27" fmla="*/ 1885494 h 6569826"/>
                  <a:gd name="connsiteX28" fmla="*/ 2974905 w 4538556"/>
                  <a:gd name="connsiteY28" fmla="*/ 2152099 h 6569826"/>
                  <a:gd name="connsiteX29" fmla="*/ 2800026 w 4538556"/>
                  <a:gd name="connsiteY29" fmla="*/ 2020083 h 6569826"/>
                  <a:gd name="connsiteX30" fmla="*/ 2844603 w 4538556"/>
                  <a:gd name="connsiteY30" fmla="*/ 1788625 h 6569826"/>
                  <a:gd name="connsiteX31" fmla="*/ 2962046 w 4538556"/>
                  <a:gd name="connsiteY31" fmla="*/ 1283705 h 6569826"/>
                  <a:gd name="connsiteX32" fmla="*/ 3105207 w 4538556"/>
                  <a:gd name="connsiteY32" fmla="*/ 704204 h 6569826"/>
                  <a:gd name="connsiteX33" fmla="*/ 3152356 w 4538556"/>
                  <a:gd name="connsiteY33" fmla="*/ 164993 h 6569826"/>
                  <a:gd name="connsiteX34" fmla="*/ 2913183 w 4538556"/>
                  <a:gd name="connsiteY34" fmla="*/ 2116 h 6569826"/>
                  <a:gd name="connsiteX35" fmla="*/ 2748591 w 4538556"/>
                  <a:gd name="connsiteY35" fmla="*/ 222429 h 6569826"/>
                  <a:gd name="connsiteX36" fmla="*/ 2549709 w 4538556"/>
                  <a:gd name="connsiteY36" fmla="*/ 960521 h 6569826"/>
                  <a:gd name="connsiteX37" fmla="*/ 2414263 w 4538556"/>
                  <a:gd name="connsiteY37" fmla="*/ 1411435 h 6569826"/>
                  <a:gd name="connsiteX38" fmla="*/ 2291677 w 4538556"/>
                  <a:gd name="connsiteY38" fmla="*/ 1862348 h 6569826"/>
                  <a:gd name="connsiteX39" fmla="*/ 2235098 w 4538556"/>
                  <a:gd name="connsiteY39" fmla="*/ 2020083 h 6569826"/>
                  <a:gd name="connsiteX40" fmla="*/ 2073078 w 4538556"/>
                  <a:gd name="connsiteY40" fmla="*/ 1949788 h 6569826"/>
                  <a:gd name="connsiteX41" fmla="*/ 2052504 w 4538556"/>
                  <a:gd name="connsiteY41" fmla="*/ 1651465 h 6569826"/>
                  <a:gd name="connsiteX42" fmla="*/ 2121084 w 4538556"/>
                  <a:gd name="connsiteY42" fmla="*/ 1349713 h 6569826"/>
                  <a:gd name="connsiteX43" fmla="*/ 2194807 w 4538556"/>
                  <a:gd name="connsiteY43" fmla="*/ 707633 h 6569826"/>
                  <a:gd name="connsiteX44" fmla="*/ 2213667 w 4538556"/>
                  <a:gd name="connsiteY44" fmla="*/ 395594 h 6569826"/>
                  <a:gd name="connsiteX45" fmla="*/ 2097081 w 4538556"/>
                  <a:gd name="connsiteY45" fmla="*/ 222429 h 6569826"/>
                  <a:gd name="connsiteX46" fmla="*/ 1933346 w 4538556"/>
                  <a:gd name="connsiteY46" fmla="*/ 168422 h 6569826"/>
                  <a:gd name="connsiteX47" fmla="*/ 1744751 w 4538556"/>
                  <a:gd name="connsiteY47" fmla="*/ 645911 h 6569826"/>
                  <a:gd name="connsiteX48" fmla="*/ 1635023 w 4538556"/>
                  <a:gd name="connsiteY48" fmla="*/ 1394290 h 6569826"/>
                  <a:gd name="connsiteX49" fmla="*/ 1574158 w 4538556"/>
                  <a:gd name="connsiteY49" fmla="*/ 1972076 h 6569826"/>
                  <a:gd name="connsiteX50" fmla="*/ 1386421 w 4538556"/>
                  <a:gd name="connsiteY50" fmla="*/ 2501857 h 6569826"/>
                  <a:gd name="connsiteX51" fmla="*/ 1202112 w 4538556"/>
                  <a:gd name="connsiteY51" fmla="*/ 2677593 h 6569826"/>
                  <a:gd name="connsiteX52" fmla="*/ 1004087 w 4538556"/>
                  <a:gd name="connsiteY52" fmla="*/ 2609013 h 6569826"/>
                  <a:gd name="connsiteX53" fmla="*/ 782916 w 4538556"/>
                  <a:gd name="connsiteY53" fmla="*/ 2345838 h 6569826"/>
                  <a:gd name="connsiteX54" fmla="*/ 645756 w 4538556"/>
                  <a:gd name="connsiteY54" fmla="*/ 1961789 h 6569826"/>
                  <a:gd name="connsiteX55" fmla="*/ 374865 w 4538556"/>
                  <a:gd name="connsiteY55" fmla="*/ 1631748 h 6569826"/>
                  <a:gd name="connsiteX56" fmla="*/ 73971 w 4538556"/>
                  <a:gd name="connsiteY56" fmla="*/ 1585457 h 6569826"/>
                  <a:gd name="connsiteX57" fmla="*/ 247 w 4538556"/>
                  <a:gd name="connsiteY57" fmla="*/ 1732046 h 6569826"/>
                  <a:gd name="connsiteX58" fmla="*/ 121977 w 4538556"/>
                  <a:gd name="connsiteY58" fmla="*/ 1972076 h 6569826"/>
                  <a:gd name="connsiteX59" fmla="*/ 296856 w 4538556"/>
                  <a:gd name="connsiteY59" fmla="*/ 2530146 h 6569826"/>
                  <a:gd name="connsiteX60" fmla="*/ 500024 w 4538556"/>
                  <a:gd name="connsiteY60" fmla="*/ 3075357 h 6569826"/>
                  <a:gd name="connsiteX61" fmla="*/ 618324 w 4538556"/>
                  <a:gd name="connsiteY61" fmla="*/ 3633427 h 6569826"/>
                  <a:gd name="connsiteX62" fmla="*/ 795775 w 4538556"/>
                  <a:gd name="connsiteY62" fmla="*/ 4152063 h 6569826"/>
                  <a:gd name="connsiteX63" fmla="*/ 998943 w 4538556"/>
                  <a:gd name="connsiteY63" fmla="*/ 4408381 h 6569826"/>
                  <a:gd name="connsiteX64" fmla="*/ 1058094 w 4538556"/>
                  <a:gd name="connsiteY64" fmla="*/ 4447815 h 6569826"/>
                  <a:gd name="connsiteX65" fmla="*/ 1024661 w 4538556"/>
                  <a:gd name="connsiteY65" fmla="*/ 4544684 h 6569826"/>
                  <a:gd name="connsiteX66" fmla="*/ 758913 w 4538556"/>
                  <a:gd name="connsiteY66" fmla="*/ 5253630 h 6569826"/>
                  <a:gd name="connsiteX67" fmla="*/ 488880 w 4538556"/>
                  <a:gd name="connsiteY67" fmla="*/ 5971148 h 6569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4538556" h="6569826">
                    <a:moveTo>
                      <a:pt x="488880" y="5971148"/>
                    </a:moveTo>
                    <a:cubicBezTo>
                      <a:pt x="554888" y="6216321"/>
                      <a:pt x="892644" y="6317477"/>
                      <a:pt x="1298124" y="6439206"/>
                    </a:cubicBezTo>
                    <a:cubicBezTo>
                      <a:pt x="1404423" y="6470925"/>
                      <a:pt x="2189664" y="6700668"/>
                      <a:pt x="2319966" y="6464066"/>
                    </a:cubicBezTo>
                    <a:cubicBezTo>
                      <a:pt x="2331967" y="6441778"/>
                      <a:pt x="2332825" y="6426348"/>
                      <a:pt x="2337968" y="6379199"/>
                    </a:cubicBezTo>
                    <a:cubicBezTo>
                      <a:pt x="2337968" y="6377484"/>
                      <a:pt x="2377402" y="6195747"/>
                      <a:pt x="2455411" y="5831416"/>
                    </a:cubicBezTo>
                    <a:cubicBezTo>
                      <a:pt x="2607145" y="5122470"/>
                      <a:pt x="2607145" y="5132757"/>
                      <a:pt x="2607145" y="5121613"/>
                    </a:cubicBezTo>
                    <a:cubicBezTo>
                      <a:pt x="2606287" y="4995597"/>
                      <a:pt x="2589142" y="4841292"/>
                      <a:pt x="2675725" y="4787286"/>
                    </a:cubicBezTo>
                    <a:cubicBezTo>
                      <a:pt x="2719444" y="4759853"/>
                      <a:pt x="2770022" y="4770141"/>
                      <a:pt x="2792311" y="4773570"/>
                    </a:cubicBezTo>
                    <a:cubicBezTo>
                      <a:pt x="3028912" y="4807002"/>
                      <a:pt x="3318662" y="4467531"/>
                      <a:pt x="3385527" y="4389521"/>
                    </a:cubicBezTo>
                    <a:cubicBezTo>
                      <a:pt x="3706996" y="4013189"/>
                      <a:pt x="3797865" y="3535700"/>
                      <a:pt x="3874160" y="3132793"/>
                    </a:cubicBezTo>
                    <a:cubicBezTo>
                      <a:pt x="3903307" y="2979345"/>
                      <a:pt x="3912736" y="2884190"/>
                      <a:pt x="3968457" y="2723885"/>
                    </a:cubicBezTo>
                    <a:cubicBezTo>
                      <a:pt x="4042181" y="2512144"/>
                      <a:pt x="4092759" y="2486427"/>
                      <a:pt x="4292498" y="2115237"/>
                    </a:cubicBezTo>
                    <a:cubicBezTo>
                      <a:pt x="4292498" y="2115237"/>
                      <a:pt x="4463948" y="1796340"/>
                      <a:pt x="4532528" y="1384860"/>
                    </a:cubicBezTo>
                    <a:cubicBezTo>
                      <a:pt x="4538529" y="1347998"/>
                      <a:pt x="4549673" y="1272560"/>
                      <a:pt x="4508525" y="1235699"/>
                    </a:cubicBezTo>
                    <a:cubicBezTo>
                      <a:pt x="4441660" y="1175691"/>
                      <a:pt x="4286498" y="1257130"/>
                      <a:pt x="4278782" y="1261416"/>
                    </a:cubicBezTo>
                    <a:cubicBezTo>
                      <a:pt x="4176769" y="1316280"/>
                      <a:pt x="4111618" y="1408863"/>
                      <a:pt x="4024179" y="1614603"/>
                    </a:cubicBezTo>
                    <a:cubicBezTo>
                      <a:pt x="3881875" y="1947216"/>
                      <a:pt x="3892163" y="2079233"/>
                      <a:pt x="3741286" y="2316691"/>
                    </a:cubicBezTo>
                    <a:cubicBezTo>
                      <a:pt x="3698424" y="2384414"/>
                      <a:pt x="3604984" y="2529289"/>
                      <a:pt x="3538118" y="2510429"/>
                    </a:cubicBezTo>
                    <a:cubicBezTo>
                      <a:pt x="3486683" y="2495856"/>
                      <a:pt x="3473824" y="2387843"/>
                      <a:pt x="3472967" y="2373269"/>
                    </a:cubicBezTo>
                    <a:cubicBezTo>
                      <a:pt x="3460108" y="2254969"/>
                      <a:pt x="3515830" y="2159814"/>
                      <a:pt x="3538975" y="2118666"/>
                    </a:cubicBezTo>
                    <a:cubicBezTo>
                      <a:pt x="3570694" y="2061230"/>
                      <a:pt x="3618700" y="1925785"/>
                      <a:pt x="3714712" y="1654894"/>
                    </a:cubicBezTo>
                    <a:cubicBezTo>
                      <a:pt x="3871588" y="1211696"/>
                      <a:pt x="3775576" y="1122542"/>
                      <a:pt x="3920452" y="923660"/>
                    </a:cubicBezTo>
                    <a:cubicBezTo>
                      <a:pt x="3944455" y="891084"/>
                      <a:pt x="4001033" y="819075"/>
                      <a:pt x="4007891" y="717062"/>
                    </a:cubicBezTo>
                    <a:cubicBezTo>
                      <a:pt x="4009605" y="690488"/>
                      <a:pt x="4017321" y="580760"/>
                      <a:pt x="3936739" y="499321"/>
                    </a:cubicBezTo>
                    <a:cubicBezTo>
                      <a:pt x="3929024" y="491606"/>
                      <a:pt x="3847585" y="412739"/>
                      <a:pt x="3751573" y="429026"/>
                    </a:cubicBezTo>
                    <a:cubicBezTo>
                      <a:pt x="3658133" y="445314"/>
                      <a:pt x="3604984" y="543041"/>
                      <a:pt x="3571551" y="607334"/>
                    </a:cubicBezTo>
                    <a:cubicBezTo>
                      <a:pt x="3369240" y="997383"/>
                      <a:pt x="3298945" y="1251129"/>
                      <a:pt x="3298945" y="1251129"/>
                    </a:cubicBezTo>
                    <a:cubicBezTo>
                      <a:pt x="3239795" y="1462870"/>
                      <a:pt x="3178930" y="1674611"/>
                      <a:pt x="3119780" y="1885494"/>
                    </a:cubicBezTo>
                    <a:cubicBezTo>
                      <a:pt x="3077775" y="2032941"/>
                      <a:pt x="3046914" y="2138383"/>
                      <a:pt x="2974905" y="2152099"/>
                    </a:cubicBezTo>
                    <a:cubicBezTo>
                      <a:pt x="2908897" y="2164958"/>
                      <a:pt x="2826601" y="2097235"/>
                      <a:pt x="2800026" y="2020083"/>
                    </a:cubicBezTo>
                    <a:cubicBezTo>
                      <a:pt x="2771737" y="1937786"/>
                      <a:pt x="2812885" y="1859777"/>
                      <a:pt x="2844603" y="1788625"/>
                    </a:cubicBezTo>
                    <a:cubicBezTo>
                      <a:pt x="2914040" y="1630034"/>
                      <a:pt x="2920041" y="1451726"/>
                      <a:pt x="2962046" y="1283705"/>
                    </a:cubicBezTo>
                    <a:cubicBezTo>
                      <a:pt x="2962046" y="1283705"/>
                      <a:pt x="3029769" y="1013671"/>
                      <a:pt x="3105207" y="704204"/>
                    </a:cubicBezTo>
                    <a:cubicBezTo>
                      <a:pt x="3187503" y="369876"/>
                      <a:pt x="3209791" y="271292"/>
                      <a:pt x="3152356" y="164993"/>
                    </a:cubicBezTo>
                    <a:cubicBezTo>
                      <a:pt x="3104350" y="74982"/>
                      <a:pt x="3002337" y="-15029"/>
                      <a:pt x="2913183" y="2116"/>
                    </a:cubicBezTo>
                    <a:cubicBezTo>
                      <a:pt x="2847175" y="14975"/>
                      <a:pt x="2805169" y="83555"/>
                      <a:pt x="2748591" y="222429"/>
                    </a:cubicBezTo>
                    <a:cubicBezTo>
                      <a:pt x="2634577" y="502750"/>
                      <a:pt x="2627718" y="662198"/>
                      <a:pt x="2549709" y="960521"/>
                    </a:cubicBezTo>
                    <a:cubicBezTo>
                      <a:pt x="2487987" y="1197122"/>
                      <a:pt x="2474271" y="1167976"/>
                      <a:pt x="2414263" y="1411435"/>
                    </a:cubicBezTo>
                    <a:cubicBezTo>
                      <a:pt x="2376544" y="1562311"/>
                      <a:pt x="2308822" y="1707186"/>
                      <a:pt x="2291677" y="1862348"/>
                    </a:cubicBezTo>
                    <a:cubicBezTo>
                      <a:pt x="2284818" y="1924070"/>
                      <a:pt x="2280532" y="1998651"/>
                      <a:pt x="2235098" y="2020083"/>
                    </a:cubicBezTo>
                    <a:cubicBezTo>
                      <a:pt x="2187949" y="2042371"/>
                      <a:pt x="2113368" y="2002080"/>
                      <a:pt x="2073078" y="1949788"/>
                    </a:cubicBezTo>
                    <a:cubicBezTo>
                      <a:pt x="2037931" y="1903496"/>
                      <a:pt x="2023357" y="1839203"/>
                      <a:pt x="2052504" y="1651465"/>
                    </a:cubicBezTo>
                    <a:cubicBezTo>
                      <a:pt x="2073935" y="1512590"/>
                      <a:pt x="2100510" y="1432866"/>
                      <a:pt x="2121084" y="1349713"/>
                    </a:cubicBezTo>
                    <a:cubicBezTo>
                      <a:pt x="2198236" y="1043675"/>
                      <a:pt x="2121941" y="1039388"/>
                      <a:pt x="2194807" y="707633"/>
                    </a:cubicBezTo>
                    <a:cubicBezTo>
                      <a:pt x="2219667" y="593618"/>
                      <a:pt x="2247957" y="506179"/>
                      <a:pt x="2213667" y="395594"/>
                    </a:cubicBezTo>
                    <a:cubicBezTo>
                      <a:pt x="2203380" y="361304"/>
                      <a:pt x="2176805" y="279865"/>
                      <a:pt x="2097081" y="222429"/>
                    </a:cubicBezTo>
                    <a:cubicBezTo>
                      <a:pt x="2078221" y="208713"/>
                      <a:pt x="2000212" y="152992"/>
                      <a:pt x="1933346" y="168422"/>
                    </a:cubicBezTo>
                    <a:cubicBezTo>
                      <a:pt x="1845049" y="188996"/>
                      <a:pt x="1803044" y="327871"/>
                      <a:pt x="1744751" y="645911"/>
                    </a:cubicBezTo>
                    <a:cubicBezTo>
                      <a:pt x="1666741" y="1072821"/>
                      <a:pt x="1635023" y="1394290"/>
                      <a:pt x="1635023" y="1394290"/>
                    </a:cubicBezTo>
                    <a:cubicBezTo>
                      <a:pt x="1606734" y="1686612"/>
                      <a:pt x="1608448" y="1761193"/>
                      <a:pt x="1574158" y="1972076"/>
                    </a:cubicBezTo>
                    <a:cubicBezTo>
                      <a:pt x="1563871" y="2033798"/>
                      <a:pt x="1524438" y="2261827"/>
                      <a:pt x="1386421" y="2501857"/>
                    </a:cubicBezTo>
                    <a:cubicBezTo>
                      <a:pt x="1328985" y="2601298"/>
                      <a:pt x="1276692" y="2664734"/>
                      <a:pt x="1202112" y="2677593"/>
                    </a:cubicBezTo>
                    <a:cubicBezTo>
                      <a:pt x="1124959" y="2691309"/>
                      <a:pt x="1058094" y="2645875"/>
                      <a:pt x="1004087" y="2609013"/>
                    </a:cubicBezTo>
                    <a:cubicBezTo>
                      <a:pt x="934650" y="2561864"/>
                      <a:pt x="858354" y="2488998"/>
                      <a:pt x="782916" y="2345838"/>
                    </a:cubicBezTo>
                    <a:cubicBezTo>
                      <a:pt x="688619" y="2167529"/>
                      <a:pt x="728910" y="2135811"/>
                      <a:pt x="645756" y="1961789"/>
                    </a:cubicBezTo>
                    <a:cubicBezTo>
                      <a:pt x="598608" y="1864063"/>
                      <a:pt x="527456" y="1720045"/>
                      <a:pt x="374865" y="1631748"/>
                    </a:cubicBezTo>
                    <a:cubicBezTo>
                      <a:pt x="333717" y="1607745"/>
                      <a:pt x="175126" y="1516019"/>
                      <a:pt x="73971" y="1585457"/>
                    </a:cubicBezTo>
                    <a:cubicBezTo>
                      <a:pt x="6248" y="1631748"/>
                      <a:pt x="247" y="1723474"/>
                      <a:pt x="247" y="1732046"/>
                    </a:cubicBezTo>
                    <a:cubicBezTo>
                      <a:pt x="-4896" y="1834916"/>
                      <a:pt x="71399" y="1906925"/>
                      <a:pt x="121977" y="1972076"/>
                    </a:cubicBezTo>
                    <a:cubicBezTo>
                      <a:pt x="228276" y="2107522"/>
                      <a:pt x="186270" y="2164100"/>
                      <a:pt x="296856" y="2530146"/>
                    </a:cubicBezTo>
                    <a:cubicBezTo>
                      <a:pt x="392010" y="2843900"/>
                      <a:pt x="422014" y="2801037"/>
                      <a:pt x="500024" y="3075357"/>
                    </a:cubicBezTo>
                    <a:cubicBezTo>
                      <a:pt x="558317" y="3278525"/>
                      <a:pt x="531742" y="3269096"/>
                      <a:pt x="618324" y="3633427"/>
                    </a:cubicBezTo>
                    <a:cubicBezTo>
                      <a:pt x="640613" y="3728582"/>
                      <a:pt x="694620" y="3949752"/>
                      <a:pt x="795775" y="4152063"/>
                    </a:cubicBezTo>
                    <a:cubicBezTo>
                      <a:pt x="854068" y="4268649"/>
                      <a:pt x="912361" y="4382663"/>
                      <a:pt x="998943" y="4408381"/>
                    </a:cubicBezTo>
                    <a:cubicBezTo>
                      <a:pt x="1010945" y="4411810"/>
                      <a:pt x="1046949" y="4420383"/>
                      <a:pt x="1058094" y="4447815"/>
                    </a:cubicBezTo>
                    <a:cubicBezTo>
                      <a:pt x="1073524" y="4484676"/>
                      <a:pt x="1034091" y="4532682"/>
                      <a:pt x="1024661" y="4544684"/>
                    </a:cubicBezTo>
                    <a:cubicBezTo>
                      <a:pt x="975798" y="4607263"/>
                      <a:pt x="1005801" y="4637267"/>
                      <a:pt x="758913" y="5253630"/>
                    </a:cubicBezTo>
                    <a:cubicBezTo>
                      <a:pt x="506025" y="5887137"/>
                      <a:pt x="464877" y="5882851"/>
                      <a:pt x="488880" y="5971148"/>
                    </a:cubicBezTo>
                    <a:close/>
                  </a:path>
                </a:pathLst>
              </a:custGeom>
              <a:gradFill flip="none" rotWithShape="1">
                <a:gsLst>
                  <a:gs pos="67000">
                    <a:schemeClr val="bg1">
                      <a:alpha val="38000"/>
                    </a:schemeClr>
                  </a:gs>
                  <a:gs pos="88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xmlns="" id="{5B177891-F8B9-471F-82E4-EE6C6FCAD461}"/>
                </a:ext>
              </a:extLst>
            </p:cNvPr>
            <p:cNvSpPr/>
            <p:nvPr/>
          </p:nvSpPr>
          <p:spPr>
            <a:xfrm rot="5967331">
              <a:off x="3190814" y="1603258"/>
              <a:ext cx="425067" cy="425067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50000">
                  <a:schemeClr val="accent1">
                    <a:alpha val="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2918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accel="32000" decel="3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6" presetClass="emph" presetSubtype="0" repeatCount="indefinite" accel="32000" decel="3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repeatCount="indefinite" accel="32000" decel="3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repeatCount="indefinite" accel="32000" decel="3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repeatCount="indefinite" accel="32000" decel="3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12D8DF81-1BC5-4B83-A5CD-4DA3EA829AE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2"/>
              </a:gs>
              <a:gs pos="53000">
                <a:schemeClr val="accent2"/>
              </a:gs>
              <a:gs pos="100000">
                <a:schemeClr val="accent1"/>
              </a:gs>
            </a:gsLst>
            <a:path path="circle">
              <a:fillToRect l="50000" t="-80000" r="50000" b="180000"/>
            </a:path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0" name="图片 79">
            <a:extLst>
              <a:ext uri="{FF2B5EF4-FFF2-40B4-BE49-F238E27FC236}">
                <a16:creationId xmlns:a16="http://schemas.microsoft.com/office/drawing/2014/main" xmlns="" id="{D240AB33-FD20-4ACE-A36A-6FA486CBC24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391" b="11278"/>
          <a:stretch/>
        </p:blipFill>
        <p:spPr>
          <a:xfrm>
            <a:off x="468905" y="-13005"/>
            <a:ext cx="11254191" cy="6871005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44120799-AA4B-4EDC-9400-6ECF6778F2B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 radius="1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1" y="1018570"/>
            <a:ext cx="772939" cy="315322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EC08ED27-8132-4B68-9483-0F45ACA2929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 radius="27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823952" y="5093768"/>
            <a:ext cx="3505504" cy="1902117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84B7D7D6-E3B9-433D-813B-E38BB0D22CC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Blur radius="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68495" y="4621220"/>
            <a:ext cx="2450377" cy="2558894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2A190C48-268D-4D7A-BFEF-14A1F14E4CDB}"/>
              </a:ext>
            </a:extLst>
          </p:cNvPr>
          <p:cNvGrpSpPr/>
          <p:nvPr/>
        </p:nvGrpSpPr>
        <p:grpSpPr>
          <a:xfrm>
            <a:off x="3213556" y="1326596"/>
            <a:ext cx="4414244" cy="1986307"/>
            <a:chOff x="3213556" y="1326596"/>
            <a:chExt cx="4414244" cy="1986307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8C83DB11-FEC8-420F-B19D-412BC56D2A40}"/>
                </a:ext>
              </a:extLst>
            </p:cNvPr>
            <p:cNvSpPr txBox="1"/>
            <p:nvPr/>
          </p:nvSpPr>
          <p:spPr>
            <a:xfrm>
              <a:off x="3213556" y="1421198"/>
              <a:ext cx="1659429" cy="1862048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0" lang="zh-CN" altLang="en-US" sz="115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66000">
                        <a:schemeClr val="bg1"/>
                      </a:gs>
                      <a:gs pos="100000">
                        <a:schemeClr val="bg1">
                          <a:alpha val="20000"/>
                        </a:schemeClr>
                      </a:gs>
                    </a:gsLst>
                    <a:lin ang="2700000" scaled="1"/>
                    <a:tileRect/>
                  </a:gradFill>
                  <a:uLnTx/>
                  <a:uFillTx/>
                  <a:latin typeface="励字侠义简繁" panose="02010604000000000000" pitchFamily="2" charset="-122"/>
                  <a:ea typeface="励字侠义简繁" panose="02010604000000000000" pitchFamily="2" charset="-122"/>
                  <a:cs typeface="+mn-cs"/>
                </a:rPr>
                <a:t>锦</a:t>
              </a:r>
              <a:endParaRPr lang="zh-CN" altLang="en-US" sz="11500" dirty="0">
                <a:gradFill flip="none" rotWithShape="1">
                  <a:gsLst>
                    <a:gs pos="66000">
                      <a:schemeClr val="bg1"/>
                    </a:gs>
                    <a:gs pos="100000">
                      <a:schemeClr val="bg1">
                        <a:alpha val="20000"/>
                      </a:schemeClr>
                    </a:gs>
                  </a:gsLst>
                  <a:lin ang="2700000" scaled="1"/>
                  <a:tileRect/>
                </a:gradFill>
                <a:latin typeface="励字侠义简繁" panose="02010604000000000000" pitchFamily="2" charset="-122"/>
                <a:ea typeface="励字侠义简繁" panose="02010604000000000000" pitchFamily="2" charset="-122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8AFDF992-5CEF-4F32-B952-A6C3B48AA945}"/>
                </a:ext>
              </a:extLst>
            </p:cNvPr>
            <p:cNvSpPr txBox="1"/>
            <p:nvPr/>
          </p:nvSpPr>
          <p:spPr>
            <a:xfrm>
              <a:off x="4315972" y="1759724"/>
              <a:ext cx="1210588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0" lang="zh-CN" altLang="en-US" sz="80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66000">
                        <a:schemeClr val="bg1"/>
                      </a:gs>
                      <a:gs pos="100000">
                        <a:schemeClr val="bg1">
                          <a:alpha val="20000"/>
                        </a:schemeClr>
                      </a:gs>
                    </a:gsLst>
                    <a:lin ang="0" scaled="1"/>
                    <a:tileRect/>
                  </a:gradFill>
                  <a:effectLst/>
                  <a:uLnTx/>
                  <a:uFillTx/>
                  <a:latin typeface="励字侠义简繁" panose="02010604000000000000" pitchFamily="2" charset="-122"/>
                  <a:ea typeface="励字侠义简繁" panose="02010604000000000000" pitchFamily="2" charset="-122"/>
                  <a:cs typeface="+mn-cs"/>
                </a:rPr>
                <a:t>志</a:t>
              </a:r>
              <a:endParaRPr lang="zh-CN" altLang="en-US" sz="8000" dirty="0">
                <a:gradFill flip="none" rotWithShape="1">
                  <a:gsLst>
                    <a:gs pos="66000">
                      <a:schemeClr val="bg1"/>
                    </a:gs>
                    <a:gs pos="100000">
                      <a:schemeClr val="bg1">
                        <a:alpha val="20000"/>
                      </a:schemeClr>
                    </a:gs>
                  </a:gsLst>
                  <a:lin ang="0" scaled="1"/>
                  <a:tileRect/>
                </a:gradFill>
                <a:latin typeface="励字侠义简繁" panose="02010604000000000000" pitchFamily="2" charset="-122"/>
                <a:ea typeface="励字侠义简繁" panose="02010604000000000000" pitchFamily="2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BA4958D6-FCB0-496B-95FC-1DE2524BE621}"/>
                </a:ext>
              </a:extLst>
            </p:cNvPr>
            <p:cNvSpPr txBox="1"/>
            <p:nvPr/>
          </p:nvSpPr>
          <p:spPr>
            <a:xfrm>
              <a:off x="5968371" y="1326596"/>
              <a:ext cx="1659429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0" lang="zh-CN" altLang="en-US" sz="115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励字侠义简繁" panose="02010604000000000000" pitchFamily="2" charset="-122"/>
                  <a:ea typeface="励字侠义简繁" panose="02010604000000000000" pitchFamily="2" charset="-122"/>
                  <a:cs typeface="+mn-cs"/>
                </a:rPr>
                <a:t>越</a:t>
              </a:r>
              <a:endParaRPr lang="zh-CN" altLang="en-US" sz="11500" dirty="0">
                <a:solidFill>
                  <a:schemeClr val="bg1"/>
                </a:solidFill>
                <a:latin typeface="励字侠义简繁" panose="02010604000000000000" pitchFamily="2" charset="-122"/>
                <a:ea typeface="励字侠义简繁" panose="02010604000000000000" pitchFamily="2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21611518-AF21-4CE2-99BF-6028957C3583}"/>
                </a:ext>
              </a:extLst>
            </p:cNvPr>
            <p:cNvSpPr txBox="1"/>
            <p:nvPr/>
          </p:nvSpPr>
          <p:spPr>
            <a:xfrm>
              <a:off x="4891047" y="1450855"/>
              <a:ext cx="1659429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0" lang="zh-CN" altLang="en-US" sz="115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56000">
                        <a:schemeClr val="bg1"/>
                      </a:gs>
                      <a:gs pos="100000">
                        <a:schemeClr val="bg1">
                          <a:alpha val="20000"/>
                        </a:schemeClr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励字侠义简繁" panose="02010604000000000000" pitchFamily="2" charset="-122"/>
                  <a:ea typeface="励字侠义简繁" panose="02010604000000000000" pitchFamily="2" charset="-122"/>
                  <a:cs typeface="+mn-cs"/>
                </a:rPr>
                <a:t>卓</a:t>
              </a:r>
              <a:endParaRPr lang="zh-CN" altLang="en-US" sz="11500" dirty="0">
                <a:gradFill flip="none" rotWithShape="1">
                  <a:gsLst>
                    <a:gs pos="56000">
                      <a:schemeClr val="bg1"/>
                    </a:gs>
                    <a:gs pos="100000">
                      <a:schemeClr val="bg1">
                        <a:alpha val="20000"/>
                      </a:schemeClr>
                    </a:gs>
                  </a:gsLst>
                  <a:lin ang="2700000" scaled="1"/>
                  <a:tileRect/>
                </a:gradFill>
                <a:latin typeface="励字侠义简繁" panose="02010604000000000000" pitchFamily="2" charset="-122"/>
                <a:ea typeface="励字侠义简繁" panose="02010604000000000000" pitchFamily="2" charset="-122"/>
              </a:endParaRPr>
            </a:p>
          </p:txBody>
        </p:sp>
      </p:grpSp>
      <p:pic>
        <p:nvPicPr>
          <p:cNvPr id="1128" name="图片 1127">
            <a:extLst>
              <a:ext uri="{FF2B5EF4-FFF2-40B4-BE49-F238E27FC236}">
                <a16:creationId xmlns:a16="http://schemas.microsoft.com/office/drawing/2014/main" xmlns="" id="{31133F25-DCD9-4E8F-85F5-A8C747AFC5FC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02936" y="1890121"/>
            <a:ext cx="1019853" cy="734998"/>
          </a:xfrm>
          <a:prstGeom prst="rect">
            <a:avLst/>
          </a:prstGeom>
        </p:spPr>
      </p:pic>
      <p:pic>
        <p:nvPicPr>
          <p:cNvPr id="1131" name="图片 1130">
            <a:extLst>
              <a:ext uri="{FF2B5EF4-FFF2-40B4-BE49-F238E27FC236}">
                <a16:creationId xmlns:a16="http://schemas.microsoft.com/office/drawing/2014/main" xmlns="" id="{C11ECC66-5B56-4448-9B35-23D0ED9A45D1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0177" y="3354774"/>
            <a:ext cx="1408833" cy="1015331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60001331-7A85-4F9E-98B3-15501F01ED6B}"/>
              </a:ext>
            </a:extLst>
          </p:cNvPr>
          <p:cNvGrpSpPr/>
          <p:nvPr/>
        </p:nvGrpSpPr>
        <p:grpSpPr>
          <a:xfrm>
            <a:off x="2039925" y="3487232"/>
            <a:ext cx="2534684" cy="1062079"/>
            <a:chOff x="2039925" y="3487232"/>
            <a:chExt cx="2534684" cy="1062079"/>
          </a:xfrm>
        </p:grpSpPr>
        <p:sp>
          <p:nvSpPr>
            <p:cNvPr id="3459" name="矩形: 圆角 3458">
              <a:extLst>
                <a:ext uri="{FF2B5EF4-FFF2-40B4-BE49-F238E27FC236}">
                  <a16:creationId xmlns:a16="http://schemas.microsoft.com/office/drawing/2014/main" xmlns="" id="{039FE252-C257-4720-8542-4A385184DDD9}"/>
                </a:ext>
              </a:extLst>
            </p:cNvPr>
            <p:cNvSpPr/>
            <p:nvPr/>
          </p:nvSpPr>
          <p:spPr>
            <a:xfrm>
              <a:off x="2039925" y="3487232"/>
              <a:ext cx="2300729" cy="80490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2">
                    <a:alpha val="85000"/>
                  </a:schemeClr>
                </a:gs>
                <a:gs pos="35000">
                  <a:schemeClr val="accent2">
                    <a:alpha val="85000"/>
                  </a:schemeClr>
                </a:gs>
                <a:gs pos="85000">
                  <a:schemeClr val="accent2">
                    <a:alpha val="0"/>
                  </a:schemeClr>
                </a:gs>
              </a:gsLst>
              <a:lin ang="0" scaled="1"/>
              <a:tileRect/>
            </a:gradFill>
            <a:ln w="6350">
              <a:gradFill flip="none" rotWithShape="1">
                <a:gsLst>
                  <a:gs pos="0">
                    <a:schemeClr val="bg1">
                      <a:alpha val="90000"/>
                    </a:schemeClr>
                  </a:gs>
                  <a:gs pos="6000">
                    <a:schemeClr val="bg1">
                      <a:alpha val="1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EC90BD5E-BB01-4F20-AC0D-35BFC3BD6AC3}"/>
                </a:ext>
              </a:extLst>
            </p:cNvPr>
            <p:cNvSpPr txBox="1"/>
            <p:nvPr/>
          </p:nvSpPr>
          <p:spPr>
            <a:xfrm>
              <a:off x="2851060" y="3533648"/>
              <a:ext cx="1723549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chemeClr val="bg1"/>
                  </a:solidFill>
                  <a:latin typeface="KswHannyaotamesi" panose="02000609000000000000" pitchFamily="49" charset="-128"/>
                  <a:ea typeface="KswHannyaotamesi" panose="02000609000000000000" pitchFamily="49" charset="-128"/>
                  <a:cs typeface="Kartika" panose="02020503030404060203" pitchFamily="18" charset="0"/>
                </a:rPr>
                <a:t>2021</a:t>
              </a:r>
              <a:endParaRPr lang="zh-CN" altLang="en-US" sz="6000" dirty="0">
                <a:solidFill>
                  <a:schemeClr val="bg1"/>
                </a:solidFill>
                <a:latin typeface="KswHannyaotamesi" panose="02000609000000000000" pitchFamily="49" charset="-128"/>
                <a:ea typeface="KswHannyaotamesi" panose="02000609000000000000" pitchFamily="49" charset="-128"/>
                <a:cs typeface="Kartika" panose="02020503030404060203" pitchFamily="18" charset="0"/>
              </a:endParaRP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xmlns="" id="{1FF0F516-BD8B-4BB2-BD37-9C0E2EE45303}"/>
                </a:ext>
              </a:extLst>
            </p:cNvPr>
            <p:cNvSpPr txBox="1"/>
            <p:nvPr/>
          </p:nvSpPr>
          <p:spPr>
            <a:xfrm>
              <a:off x="2181845" y="3605338"/>
              <a:ext cx="12669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 dirty="0">
                  <a:gradFill flip="none" rotWithShape="1">
                    <a:gsLst>
                      <a:gs pos="0">
                        <a:schemeClr val="bg1">
                          <a:alpha val="0"/>
                        </a:schemeClr>
                      </a:gs>
                      <a:gs pos="12000">
                        <a:schemeClr val="bg1"/>
                      </a:gs>
                    </a:gsLst>
                    <a:lin ang="10800000" scaled="1"/>
                    <a:tileRect/>
                  </a:gradFill>
                  <a:latin typeface="Kaushan Script" panose="03060602040705080205" pitchFamily="66" charset="0"/>
                </a:rPr>
                <a:t>20xx</a:t>
              </a:r>
              <a:endParaRPr lang="zh-CN" altLang="en-US" sz="3200" dirty="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2000">
                      <a:schemeClr val="bg1"/>
                    </a:gs>
                  </a:gsLst>
                  <a:lin ang="10800000" scaled="1"/>
                  <a:tileRect/>
                </a:gradFill>
                <a:latin typeface="Kaushan Script" panose="03060602040705080205" pitchFamily="66" charset="0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058936A9-FA09-4244-B669-0B9EB4147FDE}"/>
              </a:ext>
            </a:extLst>
          </p:cNvPr>
          <p:cNvGrpSpPr/>
          <p:nvPr/>
        </p:nvGrpSpPr>
        <p:grpSpPr>
          <a:xfrm>
            <a:off x="7465465" y="1741053"/>
            <a:ext cx="2885848" cy="804901"/>
            <a:chOff x="7465465" y="1741053"/>
            <a:chExt cx="2885848" cy="804901"/>
          </a:xfrm>
        </p:grpSpPr>
        <p:sp>
          <p:nvSpPr>
            <p:cNvPr id="3460" name="矩形: 圆角 3459">
              <a:extLst>
                <a:ext uri="{FF2B5EF4-FFF2-40B4-BE49-F238E27FC236}">
                  <a16:creationId xmlns:a16="http://schemas.microsoft.com/office/drawing/2014/main" xmlns="" id="{C0DB031A-E23E-49CE-B58B-1A9F8EBBAB8E}"/>
                </a:ext>
              </a:extLst>
            </p:cNvPr>
            <p:cNvSpPr/>
            <p:nvPr/>
          </p:nvSpPr>
          <p:spPr>
            <a:xfrm flipH="1">
              <a:off x="7465465" y="1741053"/>
              <a:ext cx="2736484" cy="80490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2">
                    <a:alpha val="85000"/>
                  </a:schemeClr>
                </a:gs>
                <a:gs pos="35000">
                  <a:schemeClr val="accent2">
                    <a:alpha val="85000"/>
                  </a:schemeClr>
                </a:gs>
                <a:gs pos="85000">
                  <a:schemeClr val="accent2">
                    <a:alpha val="0"/>
                  </a:schemeClr>
                </a:gs>
              </a:gsLst>
              <a:lin ang="0" scaled="1"/>
              <a:tileRect/>
            </a:gradFill>
            <a:ln w="635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95000">
                    <a:schemeClr val="bg1">
                      <a:alpha val="18000"/>
                    </a:schemeClr>
                  </a:gs>
                  <a:gs pos="100000">
                    <a:schemeClr val="bg1">
                      <a:alpha val="90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34" name="文本框 1133">
              <a:extLst>
                <a:ext uri="{FF2B5EF4-FFF2-40B4-BE49-F238E27FC236}">
                  <a16:creationId xmlns:a16="http://schemas.microsoft.com/office/drawing/2014/main" xmlns="" id="{8EC7676E-0574-4447-A913-2DA608516D0E}"/>
                </a:ext>
              </a:extLst>
            </p:cNvPr>
            <p:cNvSpPr txBox="1"/>
            <p:nvPr/>
          </p:nvSpPr>
          <p:spPr>
            <a:xfrm>
              <a:off x="7670259" y="1851419"/>
              <a:ext cx="268105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gradFill flip="none" rotWithShape="1">
                    <a:gsLst>
                      <a:gs pos="0">
                        <a:schemeClr val="bg1">
                          <a:alpha val="0"/>
                        </a:schemeClr>
                      </a:gs>
                      <a:gs pos="12000">
                        <a:schemeClr val="bg1"/>
                      </a:gs>
                    </a:gsLst>
                    <a:lin ang="0" scaled="1"/>
                    <a:tileRect/>
                  </a:gradFill>
                  <a:latin typeface="Kaushan Script" panose="03060602040705080205" pitchFamily="66" charset="0"/>
                </a:rPr>
                <a:t>Business Philosophy: Look ahead rather than back. </a:t>
              </a:r>
              <a:endParaRPr lang="zh-CN" altLang="en-US" sz="1600" dirty="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2000">
                      <a:schemeClr val="bg1"/>
                    </a:gs>
                  </a:gsLst>
                  <a:lin ang="0" scaled="1"/>
                  <a:tileRect/>
                </a:gradFill>
                <a:latin typeface="Kaushan Script" panose="03060602040705080205" pitchFamily="66" charset="0"/>
              </a:endParaRPr>
            </a:p>
          </p:txBody>
        </p:sp>
      </p:grpSp>
      <p:pic>
        <p:nvPicPr>
          <p:cNvPr id="2500" name="图片 2499">
            <a:extLst>
              <a:ext uri="{FF2B5EF4-FFF2-40B4-BE49-F238E27FC236}">
                <a16:creationId xmlns:a16="http://schemas.microsoft.com/office/drawing/2014/main" xmlns="" id="{11A309F9-807B-4F32-AB57-3ABDD0B0EC06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048352" y="1806709"/>
            <a:ext cx="1116848" cy="804901"/>
          </a:xfrm>
          <a:prstGeom prst="rect">
            <a:avLst/>
          </a:prstGeom>
        </p:spPr>
      </p:pic>
      <p:pic>
        <p:nvPicPr>
          <p:cNvPr id="1242" name="图片 1241">
            <a:extLst>
              <a:ext uri="{FF2B5EF4-FFF2-40B4-BE49-F238E27FC236}">
                <a16:creationId xmlns:a16="http://schemas.microsoft.com/office/drawing/2014/main" xmlns="" id="{4FEA4346-515B-4586-A37A-33A408F055BF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406301">
            <a:off x="3510427" y="3264802"/>
            <a:ext cx="1403661" cy="1403661"/>
          </a:xfrm>
          <a:prstGeom prst="rect">
            <a:avLst/>
          </a:prstGeom>
          <a:effectLst>
            <a:outerShdw blurRad="139700" dist="254000" dir="5400000" sx="95000" sy="95000" algn="t" rotWithShape="0">
              <a:srgbClr val="ED5F31">
                <a:alpha val="40000"/>
              </a:srgbClr>
            </a:outerShdw>
          </a:effectLst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xmlns="" id="{F82EF036-3B75-405C-86C8-50412B0D5F89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artisticBlur radius="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32314" y="2835023"/>
            <a:ext cx="1372863" cy="1433662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05B6AF35-35F9-4CBF-B914-4F7C1DE6C359}"/>
              </a:ext>
            </a:extLst>
          </p:cNvPr>
          <p:cNvGrpSpPr/>
          <p:nvPr/>
        </p:nvGrpSpPr>
        <p:grpSpPr>
          <a:xfrm>
            <a:off x="4482574" y="2789729"/>
            <a:ext cx="4605959" cy="2215991"/>
            <a:chOff x="4482574" y="2789729"/>
            <a:chExt cx="4605959" cy="2215991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99FB884C-7F94-4B16-9709-53D567A6F101}"/>
                </a:ext>
              </a:extLst>
            </p:cNvPr>
            <p:cNvSpPr txBox="1"/>
            <p:nvPr/>
          </p:nvSpPr>
          <p:spPr>
            <a:xfrm>
              <a:off x="7134152" y="2789729"/>
              <a:ext cx="1954381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0" lang="zh-CN" altLang="en-US" sz="13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励字侠义简繁" panose="02010604000000000000" pitchFamily="2" charset="-122"/>
                  <a:ea typeface="励字侠义简繁" panose="02010604000000000000" pitchFamily="2" charset="-122"/>
                  <a:cs typeface="+mn-cs"/>
                </a:rPr>
                <a:t>见</a:t>
              </a:r>
              <a:endParaRPr lang="zh-CN" altLang="en-US" sz="13800" dirty="0">
                <a:solidFill>
                  <a:schemeClr val="bg1"/>
                </a:solidFill>
                <a:latin typeface="励字侠义简繁" panose="02010604000000000000" pitchFamily="2" charset="-122"/>
                <a:ea typeface="励字侠义简繁" panose="02010604000000000000" pitchFamily="2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FC87F0A6-6F9D-47AF-9BCB-6DCF14682AF6}"/>
                </a:ext>
              </a:extLst>
            </p:cNvPr>
            <p:cNvSpPr txBox="1"/>
            <p:nvPr/>
          </p:nvSpPr>
          <p:spPr>
            <a:xfrm>
              <a:off x="4482574" y="2997876"/>
              <a:ext cx="1659429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500" dirty="0">
                  <a:gradFill flip="none" rotWithShape="1">
                    <a:gsLst>
                      <a:gs pos="61000">
                        <a:schemeClr val="bg1"/>
                      </a:gs>
                      <a:gs pos="100000">
                        <a:schemeClr val="bg1">
                          <a:alpha val="20000"/>
                        </a:schemeClr>
                      </a:gs>
                    </a:gsLst>
                    <a:lin ang="1200000" scaled="0"/>
                    <a:tileRect/>
                  </a:gradFill>
                  <a:latin typeface="励字侠义简繁" panose="02010604000000000000" pitchFamily="2" charset="-122"/>
                  <a:ea typeface="励字侠义简繁" panose="02010604000000000000" pitchFamily="2" charset="-122"/>
                </a:rPr>
                <a:t>明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0C76D83D-EC7D-42EA-B78F-983216CBC581}"/>
                </a:ext>
              </a:extLst>
            </p:cNvPr>
            <p:cNvSpPr txBox="1"/>
            <p:nvPr/>
          </p:nvSpPr>
          <p:spPr>
            <a:xfrm>
              <a:off x="5543896" y="3337195"/>
              <a:ext cx="131318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>
                  <a:gradFill>
                    <a:gsLst>
                      <a:gs pos="56000">
                        <a:schemeClr val="bg1"/>
                      </a:gs>
                      <a:gs pos="100000">
                        <a:schemeClr val="bg1">
                          <a:alpha val="20000"/>
                        </a:schemeClr>
                      </a:gs>
                    </a:gsLst>
                    <a:lin ang="2700000" scaled="1"/>
                  </a:gradFill>
                  <a:latin typeface="励字侠义简繁" panose="02010604000000000000" pitchFamily="2" charset="-122"/>
                  <a:ea typeface="励字侠义简繁" panose="02010604000000000000" pitchFamily="2" charset="-122"/>
                </a:rPr>
                <a:t>年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24460E06-2D53-4A23-8893-F02CF4B4C8D2}"/>
                </a:ext>
              </a:extLst>
            </p:cNvPr>
            <p:cNvSpPr txBox="1"/>
            <p:nvPr/>
          </p:nvSpPr>
          <p:spPr>
            <a:xfrm>
              <a:off x="6231807" y="2939417"/>
              <a:ext cx="1659429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500" dirty="0">
                  <a:gradFill>
                    <a:gsLst>
                      <a:gs pos="56000">
                        <a:schemeClr val="bg1"/>
                      </a:gs>
                      <a:gs pos="100000">
                        <a:schemeClr val="bg1">
                          <a:alpha val="20000"/>
                        </a:schemeClr>
                      </a:gs>
                    </a:gsLst>
                    <a:lin ang="2700000" scaled="1"/>
                  </a:gradFill>
                  <a:latin typeface="励字侠义简繁" panose="02010604000000000000" pitchFamily="2" charset="-122"/>
                  <a:ea typeface="励字侠义简繁" panose="02010604000000000000" pitchFamily="2" charset="-122"/>
                </a:rPr>
                <a:t>再</a:t>
              </a:r>
            </a:p>
          </p:txBody>
        </p:sp>
      </p:grpSp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4506E983-B467-46CB-A6CC-464C917B4673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screen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artisticBlur radius="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3750" y="1551907"/>
            <a:ext cx="691678" cy="722310"/>
          </a:xfrm>
          <a:prstGeom prst="rect">
            <a:avLst/>
          </a:prstGeom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xmlns="" id="{D42761DE-C0D1-47AC-8AED-0FBC06D91C00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artisticBlur radius="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51313" y="446368"/>
            <a:ext cx="1371782" cy="1432533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xmlns="" id="{BEBEA4AE-01F7-4BEA-9A37-820ED3778759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artisticBlur radius="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2131" y="5278609"/>
            <a:ext cx="1408832" cy="1471223"/>
          </a:xfrm>
          <a:prstGeom prst="rect">
            <a:avLst/>
          </a:prstGeom>
        </p:spPr>
      </p:pic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6E05FAE6-B442-4999-9C8C-C7490DCB353D}"/>
              </a:ext>
            </a:extLst>
          </p:cNvPr>
          <p:cNvSpPr txBox="1"/>
          <p:nvPr/>
        </p:nvSpPr>
        <p:spPr>
          <a:xfrm rot="20391178">
            <a:off x="10077133" y="2583162"/>
            <a:ext cx="5485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accent2"/>
                </a:solidFill>
              </a:rPr>
              <a:t>new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D0357542-C654-4B49-87D5-880CEAF237A7}"/>
              </a:ext>
            </a:extLst>
          </p:cNvPr>
          <p:cNvSpPr txBox="1"/>
          <p:nvPr/>
        </p:nvSpPr>
        <p:spPr>
          <a:xfrm rot="570849">
            <a:off x="10734957" y="4496343"/>
            <a:ext cx="1236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accent2">
                    <a:alpha val="50000"/>
                  </a:schemeClr>
                </a:solidFill>
              </a:rPr>
              <a:t>Next</a:t>
            </a:r>
            <a:r>
              <a:rPr lang="zh-CN" altLang="en-US" sz="2000" dirty="0">
                <a:solidFill>
                  <a:schemeClr val="accent2">
                    <a:alpha val="50000"/>
                  </a:schemeClr>
                </a:solidFill>
              </a:rPr>
              <a:t>  </a:t>
            </a:r>
            <a:r>
              <a:rPr lang="en-US" altLang="zh-CN" sz="2000" dirty="0">
                <a:solidFill>
                  <a:schemeClr val="accent2">
                    <a:alpha val="50000"/>
                  </a:schemeClr>
                </a:solidFill>
              </a:rPr>
              <a:t>year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C63D39AB-EA13-4A64-95EE-915738472BFE}"/>
              </a:ext>
            </a:extLst>
          </p:cNvPr>
          <p:cNvSpPr txBox="1"/>
          <p:nvPr/>
        </p:nvSpPr>
        <p:spPr>
          <a:xfrm rot="367322">
            <a:off x="629724" y="679938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accent2">
                    <a:alpha val="80000"/>
                  </a:schemeClr>
                </a:solidFill>
              </a:rPr>
              <a:t>happy</a:t>
            </a:r>
            <a:endParaRPr lang="zh-CN" altLang="en-US" dirty="0">
              <a:solidFill>
                <a:schemeClr val="accent2">
                  <a:alpha val="80000"/>
                </a:schemeClr>
              </a:solidFill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F3B96461-43C4-4F11-987D-36842F474BF3}"/>
              </a:ext>
            </a:extLst>
          </p:cNvPr>
          <p:cNvSpPr txBox="1"/>
          <p:nvPr/>
        </p:nvSpPr>
        <p:spPr>
          <a:xfrm rot="21207478">
            <a:off x="277893" y="4991235"/>
            <a:ext cx="9220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accent2">
                    <a:alpha val="50000"/>
                  </a:schemeClr>
                </a:solidFill>
              </a:rPr>
              <a:t>Next</a:t>
            </a:r>
            <a:r>
              <a:rPr lang="zh-CN" altLang="en-US" sz="1400" dirty="0">
                <a:solidFill>
                  <a:schemeClr val="accent2">
                    <a:alpha val="50000"/>
                  </a:schemeClr>
                </a:solidFill>
              </a:rPr>
              <a:t>  </a:t>
            </a:r>
            <a:r>
              <a:rPr lang="en-US" altLang="zh-CN" sz="1400" dirty="0">
                <a:solidFill>
                  <a:schemeClr val="accent2">
                    <a:alpha val="50000"/>
                  </a:schemeClr>
                </a:solidFill>
              </a:rPr>
              <a:t>year</a:t>
            </a:r>
          </a:p>
        </p:txBody>
      </p:sp>
    </p:spTree>
    <p:extLst>
      <p:ext uri="{BB962C8B-B14F-4D97-AF65-F5344CB8AC3E}">
        <p14:creationId xmlns:p14="http://schemas.microsoft.com/office/powerpoint/2010/main" val="2998137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3" presetClass="path" presetSubtype="0" repeatCount="indefinite" accel="50400" decel="496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2.59259E-6 L 0.11823 2.59259E-6 " pathEditMode="relative" rAng="0" ptsTypes="AA">
                                      <p:cBhvr>
                                        <p:cTn id="32" dur="4500" spd="-100000" fill="hold"/>
                                        <p:tgtEl>
                                          <p:spTgt spid="25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11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path" presetSubtype="0" repeatCount="10000" accel="10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3.33333E-6 L -0.02006 -0.02245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3" y="-1111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decel="10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4.44444E-6 L -0.01029 -0.01296 " pathEditMode="relative" rAng="0" ptsTypes="AA">
                                      <p:cBhvr>
                                        <p:cTn id="36" dur="1500" fill="hold"/>
                                        <p:tgtEl>
                                          <p:spTgt spid="1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1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夜晚的雪地上&#10;&#10;中度可信度描述已自动生成">
            <a:extLst>
              <a:ext uri="{FF2B5EF4-FFF2-40B4-BE49-F238E27FC236}">
                <a16:creationId xmlns:a16="http://schemas.microsoft.com/office/drawing/2014/main" xmlns="" id="{6E2E81C1-9FD8-4CEE-968C-BF4DE13AF1D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044" b="604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0" name="图片 9" descr="QR 代码&#10;&#10;描述已自动生成">
            <a:extLst>
              <a:ext uri="{FF2B5EF4-FFF2-40B4-BE49-F238E27FC236}">
                <a16:creationId xmlns:a16="http://schemas.microsoft.com/office/drawing/2014/main" xmlns="" id="{DA4E18CC-D0D9-4819-84E5-F07A4AF1525B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105" y="2880776"/>
            <a:ext cx="1106529" cy="1106529"/>
          </a:xfrm>
          <a:prstGeom prst="roundRect">
            <a:avLst>
              <a:gd name="adj" fmla="val 8707"/>
            </a:avLst>
          </a:prstGeom>
          <a:effectLst/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09762F0-AC7F-49E4-BA30-FEED0099CAD0}"/>
              </a:ext>
            </a:extLst>
          </p:cNvPr>
          <p:cNvSpPr txBox="1"/>
          <p:nvPr/>
        </p:nvSpPr>
        <p:spPr>
          <a:xfrm>
            <a:off x="1807272" y="2880776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稿定</a:t>
            </a:r>
            <a:r>
              <a:rPr lang="en-US" altLang="zh-CN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PPT</a:t>
            </a:r>
            <a:r>
              <a:rPr lang="zh-CN" altLang="en-US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实验室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4D3F33E4-3B86-4B67-9E26-C72AA09D5DE9}"/>
              </a:ext>
            </a:extLst>
          </p:cNvPr>
          <p:cNvCxnSpPr>
            <a:cxnSpLocks/>
          </p:cNvCxnSpPr>
          <p:nvPr/>
        </p:nvCxnSpPr>
        <p:spPr>
          <a:xfrm>
            <a:off x="1912752" y="3285887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B0EAED52-F738-4924-B11C-F6C1E5E02270}"/>
              </a:ext>
            </a:extLst>
          </p:cNvPr>
          <p:cNvSpPr txBox="1"/>
          <p:nvPr/>
        </p:nvSpPr>
        <p:spPr>
          <a:xfrm>
            <a:off x="1825950" y="3344831"/>
            <a:ext cx="2511031" cy="654410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关注公众号</a:t>
            </a:r>
            <a:endParaRPr lang="en-US" altLang="zh-CN" sz="1215" dirty="0">
              <a:solidFill>
                <a:srgbClr val="191C78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后台回复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【</a:t>
            </a:r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模板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】</a:t>
            </a:r>
          </a:p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即可获得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10</a:t>
            </a:r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套免费年终回报模板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FFFC01A1-519D-49F8-9C2D-CFEA2F4A4332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4105" y="4527863"/>
            <a:ext cx="1106529" cy="1106529"/>
          </a:xfrm>
          <a:prstGeom prst="roundRect">
            <a:avLst>
              <a:gd name="adj" fmla="val 8707"/>
            </a:avLst>
          </a:prstGeom>
          <a:effectLst/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28CEDE0C-F531-4CAB-AEDA-54016756A5ED}"/>
              </a:ext>
            </a:extLst>
          </p:cNvPr>
          <p:cNvSpPr txBox="1"/>
          <p:nvPr/>
        </p:nvSpPr>
        <p:spPr>
          <a:xfrm>
            <a:off x="1807272" y="4527863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稿定</a:t>
            </a:r>
            <a:r>
              <a:rPr lang="en-US" altLang="zh-CN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PPT</a:t>
            </a:r>
            <a:endParaRPr lang="zh-CN" altLang="en-US" sz="2025" dirty="0">
              <a:solidFill>
                <a:srgbClr val="191C78"/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B85B8DE6-07D0-4B43-B154-94506AA1B110}"/>
              </a:ext>
            </a:extLst>
          </p:cNvPr>
          <p:cNvCxnSpPr>
            <a:cxnSpLocks/>
          </p:cNvCxnSpPr>
          <p:nvPr/>
        </p:nvCxnSpPr>
        <p:spPr>
          <a:xfrm>
            <a:off x="1912752" y="4932974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D24FA040-5C16-4237-A4E4-8D961F5CA63A}"/>
              </a:ext>
            </a:extLst>
          </p:cNvPr>
          <p:cNvSpPr txBox="1"/>
          <p:nvPr/>
        </p:nvSpPr>
        <p:spPr>
          <a:xfrm>
            <a:off x="1825950" y="4991919"/>
            <a:ext cx="2511031" cy="585929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让我们</a:t>
            </a:r>
            <a:endParaRPr lang="en-US" altLang="zh-CN" sz="1600" dirty="0">
              <a:solidFill>
                <a:srgbClr val="191C78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r>
              <a:rPr lang="zh-CN" altLang="en-US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轻松稿定</a:t>
            </a:r>
            <a:r>
              <a:rPr lang="en-US" altLang="zh-CN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PPT</a:t>
            </a:r>
            <a:r>
              <a:rPr lang="zh-CN" altLang="en-US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！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03EFCD77-A9E8-4642-9C47-0ADE293C063D}"/>
              </a:ext>
            </a:extLst>
          </p:cNvPr>
          <p:cNvCxnSpPr>
            <a:cxnSpLocks/>
          </p:cNvCxnSpPr>
          <p:nvPr/>
        </p:nvCxnSpPr>
        <p:spPr>
          <a:xfrm>
            <a:off x="5735751" y="3285887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605F2790-24E3-4947-BEAE-DD936A9FE69E}"/>
              </a:ext>
            </a:extLst>
          </p:cNvPr>
          <p:cNvGrpSpPr/>
          <p:nvPr/>
        </p:nvGrpSpPr>
        <p:grpSpPr>
          <a:xfrm>
            <a:off x="4347103" y="2880776"/>
            <a:ext cx="3812878" cy="1106529"/>
            <a:chOff x="4408063" y="4781148"/>
            <a:chExt cx="3812878" cy="1106529"/>
          </a:xfrm>
        </p:grpSpPr>
        <p:pic>
          <p:nvPicPr>
            <p:cNvPr id="12" name="图片 11" descr="QR 代码&#10;&#10;描述已自动生成">
              <a:extLst>
                <a:ext uri="{FF2B5EF4-FFF2-40B4-BE49-F238E27FC236}">
                  <a16:creationId xmlns:a16="http://schemas.microsoft.com/office/drawing/2014/main" xmlns="" id="{F30EFF6D-02A3-48D4-B058-AFB1BE27C2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08063" y="4781148"/>
              <a:ext cx="1106529" cy="1106529"/>
            </a:xfrm>
            <a:prstGeom prst="roundRect">
              <a:avLst>
                <a:gd name="adj" fmla="val 8707"/>
              </a:avLst>
            </a:prstGeom>
            <a:effectLst/>
          </p:spPr>
        </p:pic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60104124-C68A-4A44-B86C-AB6D4B05D4DB}"/>
                </a:ext>
              </a:extLst>
            </p:cNvPr>
            <p:cNvSpPr txBox="1"/>
            <p:nvPr/>
          </p:nvSpPr>
          <p:spPr>
            <a:xfrm>
              <a:off x="5691232" y="4781148"/>
              <a:ext cx="1985661" cy="405110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r>
                <a:rPr lang="zh-CN" altLang="en-US" sz="2025" dirty="0">
                  <a:solidFill>
                    <a:srgbClr val="191C78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微软</a:t>
              </a:r>
              <a:r>
                <a:rPr lang="en-US" altLang="zh-CN" sz="2025" dirty="0">
                  <a:solidFill>
                    <a:srgbClr val="191C78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Office</a:t>
              </a:r>
              <a:r>
                <a:rPr lang="zh-CN" altLang="en-US" sz="2025" dirty="0">
                  <a:solidFill>
                    <a:srgbClr val="191C78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文档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4CB09C5C-6CF2-4368-BB8B-4987663200E6}"/>
                </a:ext>
              </a:extLst>
            </p:cNvPr>
            <p:cNvSpPr txBox="1"/>
            <p:nvPr/>
          </p:nvSpPr>
          <p:spPr>
            <a:xfrm>
              <a:off x="5709910" y="5245204"/>
              <a:ext cx="2511031" cy="585929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r>
                <a:rPr lang="zh-CN" altLang="en-US" sz="1600" dirty="0">
                  <a:solidFill>
                    <a:srgbClr val="191C78"/>
                  </a:solidFill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关注公众号，第一时间</a:t>
              </a:r>
              <a:endParaRPr lang="en-US" altLang="zh-CN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endParaRPr>
            </a:p>
            <a:p>
              <a:r>
                <a:rPr lang="zh-CN" altLang="en-US" sz="1600" dirty="0">
                  <a:solidFill>
                    <a:srgbClr val="191C78"/>
                  </a:solidFill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获得微软模版活动动向</a:t>
              </a:r>
            </a:p>
          </p:txBody>
        </p:sp>
      </p:grp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C4358348-5E04-4860-AEF1-2070D9A1DDB4}"/>
              </a:ext>
            </a:extLst>
          </p:cNvPr>
          <p:cNvCxnSpPr>
            <a:cxnSpLocks/>
          </p:cNvCxnSpPr>
          <p:nvPr/>
        </p:nvCxnSpPr>
        <p:spPr>
          <a:xfrm>
            <a:off x="5735751" y="4932974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5F9AAAE0-BFCD-477B-BEE3-9A2DF3636679}"/>
              </a:ext>
            </a:extLst>
          </p:cNvPr>
          <p:cNvGrpSpPr/>
          <p:nvPr/>
        </p:nvGrpSpPr>
        <p:grpSpPr>
          <a:xfrm>
            <a:off x="4347103" y="4527863"/>
            <a:ext cx="3812878" cy="1106529"/>
            <a:chOff x="4408063" y="3134061"/>
            <a:chExt cx="3812878" cy="1106529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917A45BB-68A5-4ADD-A06F-F3F7529B59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08063" y="3134061"/>
              <a:ext cx="1106529" cy="1106529"/>
            </a:xfrm>
            <a:prstGeom prst="roundRect">
              <a:avLst>
                <a:gd name="adj" fmla="val 8707"/>
              </a:avLst>
            </a:prstGeom>
            <a:effectLst/>
          </p:spPr>
        </p:pic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A0478587-495F-4918-91D4-C7FFB78EBE7C}"/>
                </a:ext>
              </a:extLst>
            </p:cNvPr>
            <p:cNvSpPr txBox="1"/>
            <p:nvPr/>
          </p:nvSpPr>
          <p:spPr>
            <a:xfrm>
              <a:off x="5691232" y="3134061"/>
              <a:ext cx="1985661" cy="405111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r>
                <a:rPr lang="zh-CN" altLang="en-US" sz="2025" dirty="0">
                  <a:solidFill>
                    <a:srgbClr val="191C78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轻站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9031F731-4F4B-40A7-A3D8-809AEE4EF4A3}"/>
                </a:ext>
              </a:extLst>
            </p:cNvPr>
            <p:cNvSpPr txBox="1"/>
            <p:nvPr/>
          </p:nvSpPr>
          <p:spPr>
            <a:xfrm>
              <a:off x="5709910" y="3598116"/>
              <a:ext cx="2511031" cy="585929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r>
                <a:rPr lang="zh-CN" altLang="en-US" sz="1600" dirty="0">
                  <a:solidFill>
                    <a:srgbClr val="191C78"/>
                  </a:solidFill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一款完全免费的</a:t>
              </a:r>
              <a:endParaRPr lang="en-US" altLang="zh-CN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endParaRPr>
            </a:p>
            <a:p>
              <a:r>
                <a:rPr lang="zh-CN" altLang="en-US" sz="1600" dirty="0">
                  <a:solidFill>
                    <a:srgbClr val="191C78"/>
                  </a:solidFill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无代码建站工具</a:t>
              </a:r>
            </a:p>
          </p:txBody>
        </p:sp>
      </p:grpSp>
      <p:pic>
        <p:nvPicPr>
          <p:cNvPr id="7" name="图片 6" descr="QR 代码&#10;&#10;描述已自动生成">
            <a:extLst>
              <a:ext uri="{FF2B5EF4-FFF2-40B4-BE49-F238E27FC236}">
                <a16:creationId xmlns:a16="http://schemas.microsoft.com/office/drawing/2014/main" xmlns="" id="{23229C79-0D81-4114-AF9D-8CAC5D1220E5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18162" y="2880776"/>
            <a:ext cx="1106529" cy="1106529"/>
          </a:xfrm>
          <a:prstGeom prst="roundRect">
            <a:avLst>
              <a:gd name="adj" fmla="val 8707"/>
            </a:avLst>
          </a:prstGeom>
          <a:effectLst/>
        </p:spPr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5F815156-B863-4D53-ADC1-42C0A4905B2F}"/>
              </a:ext>
            </a:extLst>
          </p:cNvPr>
          <p:cNvSpPr txBox="1"/>
          <p:nvPr/>
        </p:nvSpPr>
        <p:spPr>
          <a:xfrm>
            <a:off x="9601331" y="2880776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老秦</a:t>
            </a: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F0613814-D1C2-40C5-A1FA-9A0225A6D17F}"/>
              </a:ext>
            </a:extLst>
          </p:cNvPr>
          <p:cNvCxnSpPr>
            <a:cxnSpLocks/>
          </p:cNvCxnSpPr>
          <p:nvPr/>
        </p:nvCxnSpPr>
        <p:spPr>
          <a:xfrm>
            <a:off x="9706810" y="3285887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ACDFED5A-88A1-4619-90D2-E81B3E0E48DE}"/>
              </a:ext>
            </a:extLst>
          </p:cNvPr>
          <p:cNvSpPr txBox="1"/>
          <p:nvPr/>
        </p:nvSpPr>
        <p:spPr>
          <a:xfrm>
            <a:off x="9620009" y="3344831"/>
            <a:ext cx="2511031" cy="654409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关注公众号</a:t>
            </a:r>
            <a:endParaRPr lang="en-US" altLang="zh-CN" sz="1215" dirty="0">
              <a:solidFill>
                <a:srgbClr val="191C78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后台回复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【</a:t>
            </a:r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福利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】</a:t>
            </a:r>
          </a:p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免费获取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4.9G</a:t>
            </a:r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超大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Office</a:t>
            </a:r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资料包</a:t>
            </a: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F35B0EED-8269-44D8-9635-740BF33E2688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18162" y="4527863"/>
            <a:ext cx="1106529" cy="1106529"/>
          </a:xfrm>
          <a:prstGeom prst="rect">
            <a:avLst/>
          </a:prstGeom>
        </p:spPr>
      </p:pic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96E14101-0FAD-41DA-80FD-CDFF59F62885}"/>
              </a:ext>
            </a:extLst>
          </p:cNvPr>
          <p:cNvSpPr txBox="1"/>
          <p:nvPr/>
        </p:nvSpPr>
        <p:spPr>
          <a:xfrm>
            <a:off x="9601331" y="4527863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花瓣</a:t>
            </a: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D67F4673-39E0-4D34-9665-98DC2A31E7FA}"/>
              </a:ext>
            </a:extLst>
          </p:cNvPr>
          <p:cNvCxnSpPr>
            <a:cxnSpLocks/>
          </p:cNvCxnSpPr>
          <p:nvPr/>
        </p:nvCxnSpPr>
        <p:spPr>
          <a:xfrm>
            <a:off x="9706810" y="4932974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DBFE2C38-F5E3-4D8C-BEF7-EE723E15BCA5}"/>
              </a:ext>
            </a:extLst>
          </p:cNvPr>
          <p:cNvSpPr txBox="1"/>
          <p:nvPr/>
        </p:nvSpPr>
        <p:spPr>
          <a:xfrm>
            <a:off x="9620009" y="4991919"/>
            <a:ext cx="2511031" cy="585929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花瓣，</a:t>
            </a:r>
            <a:endParaRPr lang="en-US" altLang="zh-CN" sz="1600" dirty="0">
              <a:solidFill>
                <a:srgbClr val="191C78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r>
              <a:rPr lang="zh-CN" altLang="en-US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陪你做生活的设计师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2DEFC7F4-9145-4455-BF9B-A39D81FBAC33}"/>
              </a:ext>
            </a:extLst>
          </p:cNvPr>
          <p:cNvSpPr txBox="1"/>
          <p:nvPr/>
        </p:nvSpPr>
        <p:spPr>
          <a:xfrm>
            <a:off x="3465590" y="1719425"/>
            <a:ext cx="52608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191C78"/>
                </a:solidFill>
                <a:effectLst>
                  <a:outerShdw blurRad="50800" dist="38100" dir="2700000" algn="tl" rotWithShape="0">
                    <a:prstClr val="black">
                      <a:alpha val="31000"/>
                    </a:prstClr>
                  </a:outerShdw>
                </a:effectLst>
                <a:latin typeface="江城律动宋" panose="02020700000000000000" pitchFamily="18" charset="-122"/>
                <a:ea typeface="江城律动宋" panose="02020700000000000000" pitchFamily="18" charset="-122"/>
                <a:sym typeface="演示新手书" panose="00000500000000000000" pitchFamily="2" charset="-122"/>
              </a:rPr>
              <a:t>大赛合作品牌</a:t>
            </a:r>
          </a:p>
        </p:txBody>
      </p:sp>
      <p:pic>
        <p:nvPicPr>
          <p:cNvPr id="47" name="图片 46" descr="日程表&#10;&#10;描述已自动生成">
            <a:extLst>
              <a:ext uri="{FF2B5EF4-FFF2-40B4-BE49-F238E27FC236}">
                <a16:creationId xmlns:a16="http://schemas.microsoft.com/office/drawing/2014/main" xmlns="" id="{DED3AA31-2DDA-4D6C-8139-66559E46B45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8884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夜晚的雪地上&#10;&#10;中度可信度描述已自动生成">
            <a:extLst>
              <a:ext uri="{FF2B5EF4-FFF2-40B4-BE49-F238E27FC236}">
                <a16:creationId xmlns:a16="http://schemas.microsoft.com/office/drawing/2014/main" xmlns="" id="{6E2E81C1-9FD8-4CEE-968C-BF4DE13AF1D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044" b="604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文本框 1" hidden="1">
            <a:extLst>
              <a:ext uri="{FF2B5EF4-FFF2-40B4-BE49-F238E27FC236}">
                <a16:creationId xmlns:a16="http://schemas.microsoft.com/office/drawing/2014/main" xmlns="" id="{84F55727-0E77-41EF-B28B-4CE4DB4D987E}"/>
              </a:ext>
            </a:extLst>
          </p:cNvPr>
          <p:cNvSpPr txBox="1"/>
          <p:nvPr/>
        </p:nvSpPr>
        <p:spPr>
          <a:xfrm>
            <a:off x="3223260" y="2164080"/>
            <a:ext cx="574548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latin typeface="演示新手书" panose="00000500000000000000" pitchFamily="2" charset="-122"/>
                <a:ea typeface="演示新手书" panose="00000500000000000000" pitchFamily="2" charset="-122"/>
              </a:rPr>
              <a:t>明年再见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290A5557-4094-49FA-B250-FD7DC8AFEAAD}"/>
              </a:ext>
            </a:extLst>
          </p:cNvPr>
          <p:cNvSpPr txBox="1"/>
          <p:nvPr/>
        </p:nvSpPr>
        <p:spPr>
          <a:xfrm>
            <a:off x="3284974" y="2085366"/>
            <a:ext cx="907913" cy="1187136"/>
          </a:xfrm>
          <a:custGeom>
            <a:avLst/>
            <a:gdLst/>
            <a:ahLst/>
            <a:cxnLst/>
            <a:rect l="l" t="t" r="r" b="b"/>
            <a:pathLst>
              <a:path w="907913" h="1187136">
                <a:moveTo>
                  <a:pt x="801529" y="1170232"/>
                </a:moveTo>
                <a:lnTo>
                  <a:pt x="798614" y="1174604"/>
                </a:lnTo>
                <a:cubicBezTo>
                  <a:pt x="801529" y="1175575"/>
                  <a:pt x="804443" y="1176789"/>
                  <a:pt x="807358" y="1178247"/>
                </a:cubicBezTo>
                <a:cubicBezTo>
                  <a:pt x="810273" y="1179704"/>
                  <a:pt x="813187" y="1180919"/>
                  <a:pt x="816102" y="1181890"/>
                </a:cubicBezTo>
                <a:lnTo>
                  <a:pt x="820474" y="1176061"/>
                </a:lnTo>
                <a:cubicBezTo>
                  <a:pt x="820474" y="1176061"/>
                  <a:pt x="820231" y="1175818"/>
                  <a:pt x="819745" y="1175332"/>
                </a:cubicBezTo>
                <a:cubicBezTo>
                  <a:pt x="819260" y="1174846"/>
                  <a:pt x="818531" y="1174604"/>
                  <a:pt x="817559" y="1174604"/>
                </a:cubicBezTo>
                <a:cubicBezTo>
                  <a:pt x="816588" y="1174604"/>
                  <a:pt x="814402" y="1173875"/>
                  <a:pt x="811001" y="1172418"/>
                </a:cubicBezTo>
                <a:cubicBezTo>
                  <a:pt x="807601" y="1170960"/>
                  <a:pt x="804443" y="1170232"/>
                  <a:pt x="801529" y="1170232"/>
                </a:cubicBezTo>
                <a:close/>
                <a:moveTo>
                  <a:pt x="246288" y="668912"/>
                </a:moveTo>
                <a:cubicBezTo>
                  <a:pt x="242402" y="672798"/>
                  <a:pt x="237544" y="680570"/>
                  <a:pt x="231715" y="692229"/>
                </a:cubicBezTo>
                <a:cubicBezTo>
                  <a:pt x="225886" y="703888"/>
                  <a:pt x="220542" y="712631"/>
                  <a:pt x="215684" y="718461"/>
                </a:cubicBezTo>
                <a:cubicBezTo>
                  <a:pt x="214713" y="718461"/>
                  <a:pt x="214227" y="718704"/>
                  <a:pt x="214227" y="719190"/>
                </a:cubicBezTo>
                <a:cubicBezTo>
                  <a:pt x="214227" y="719675"/>
                  <a:pt x="214713" y="719918"/>
                  <a:pt x="215684" y="719918"/>
                </a:cubicBezTo>
                <a:lnTo>
                  <a:pt x="241916" y="743235"/>
                </a:lnTo>
                <a:lnTo>
                  <a:pt x="244830" y="743235"/>
                </a:lnTo>
                <a:cubicBezTo>
                  <a:pt x="244830" y="711174"/>
                  <a:pt x="245316" y="686400"/>
                  <a:pt x="246288" y="668912"/>
                </a:cubicBezTo>
                <a:close/>
                <a:moveTo>
                  <a:pt x="652882" y="478002"/>
                </a:moveTo>
                <a:cubicBezTo>
                  <a:pt x="629564" y="486746"/>
                  <a:pt x="600904" y="492575"/>
                  <a:pt x="566899" y="495490"/>
                </a:cubicBezTo>
                <a:cubicBezTo>
                  <a:pt x="563013" y="495490"/>
                  <a:pt x="560584" y="495976"/>
                  <a:pt x="559613" y="496948"/>
                </a:cubicBezTo>
                <a:cubicBezTo>
                  <a:pt x="558641" y="497919"/>
                  <a:pt x="558156" y="499862"/>
                  <a:pt x="558156" y="502777"/>
                </a:cubicBezTo>
                <a:cubicBezTo>
                  <a:pt x="554269" y="517350"/>
                  <a:pt x="552326" y="533866"/>
                  <a:pt x="552326" y="552326"/>
                </a:cubicBezTo>
                <a:lnTo>
                  <a:pt x="536296" y="655796"/>
                </a:lnTo>
                <a:cubicBezTo>
                  <a:pt x="536296" y="664540"/>
                  <a:pt x="534838" y="670855"/>
                  <a:pt x="531924" y="674741"/>
                </a:cubicBezTo>
                <a:lnTo>
                  <a:pt x="534838" y="674741"/>
                </a:lnTo>
                <a:cubicBezTo>
                  <a:pt x="537753" y="673770"/>
                  <a:pt x="539696" y="671827"/>
                  <a:pt x="540668" y="668912"/>
                </a:cubicBezTo>
                <a:lnTo>
                  <a:pt x="562527" y="633936"/>
                </a:lnTo>
                <a:cubicBezTo>
                  <a:pt x="612077" y="557184"/>
                  <a:pt x="643652" y="506663"/>
                  <a:pt x="657254" y="482374"/>
                </a:cubicBezTo>
                <a:cubicBezTo>
                  <a:pt x="657254" y="482374"/>
                  <a:pt x="658225" y="481888"/>
                  <a:pt x="660168" y="480917"/>
                </a:cubicBezTo>
                <a:cubicBezTo>
                  <a:pt x="658225" y="481888"/>
                  <a:pt x="650453" y="484560"/>
                  <a:pt x="636851" y="488932"/>
                </a:cubicBezTo>
                <a:cubicBezTo>
                  <a:pt x="623249" y="493304"/>
                  <a:pt x="609648" y="495490"/>
                  <a:pt x="596046" y="495490"/>
                </a:cubicBezTo>
                <a:lnTo>
                  <a:pt x="628107" y="486746"/>
                </a:lnTo>
                <a:lnTo>
                  <a:pt x="657254" y="478002"/>
                </a:lnTo>
                <a:close/>
                <a:moveTo>
                  <a:pt x="734492" y="448856"/>
                </a:moveTo>
                <a:cubicBezTo>
                  <a:pt x="729634" y="452742"/>
                  <a:pt x="722347" y="457114"/>
                  <a:pt x="712632" y="461972"/>
                </a:cubicBezTo>
                <a:cubicBezTo>
                  <a:pt x="702916" y="466829"/>
                  <a:pt x="696116" y="471687"/>
                  <a:pt x="692229" y="476545"/>
                </a:cubicBezTo>
                <a:lnTo>
                  <a:pt x="639765" y="543582"/>
                </a:lnTo>
                <a:cubicBezTo>
                  <a:pt x="605762" y="590216"/>
                  <a:pt x="581473" y="630536"/>
                  <a:pt x="566899" y="664540"/>
                </a:cubicBezTo>
                <a:cubicBezTo>
                  <a:pt x="564956" y="670369"/>
                  <a:pt x="563985" y="675227"/>
                  <a:pt x="563985" y="679113"/>
                </a:cubicBezTo>
                <a:cubicBezTo>
                  <a:pt x="569814" y="679113"/>
                  <a:pt x="574672" y="677656"/>
                  <a:pt x="578558" y="674741"/>
                </a:cubicBezTo>
                <a:cubicBezTo>
                  <a:pt x="597989" y="667940"/>
                  <a:pt x="617420" y="659196"/>
                  <a:pt x="636851" y="648509"/>
                </a:cubicBezTo>
                <a:lnTo>
                  <a:pt x="677656" y="629564"/>
                </a:lnTo>
                <a:cubicBezTo>
                  <a:pt x="692229" y="620820"/>
                  <a:pt x="705831" y="617420"/>
                  <a:pt x="718461" y="619363"/>
                </a:cubicBezTo>
                <a:cubicBezTo>
                  <a:pt x="721376" y="620334"/>
                  <a:pt x="723562" y="620577"/>
                  <a:pt x="725019" y="620091"/>
                </a:cubicBezTo>
                <a:cubicBezTo>
                  <a:pt x="726477" y="619606"/>
                  <a:pt x="727448" y="618634"/>
                  <a:pt x="727934" y="617177"/>
                </a:cubicBezTo>
                <a:cubicBezTo>
                  <a:pt x="728420" y="615719"/>
                  <a:pt x="728662" y="614505"/>
                  <a:pt x="728662" y="613533"/>
                </a:cubicBezTo>
                <a:lnTo>
                  <a:pt x="730120" y="578558"/>
                </a:lnTo>
                <a:cubicBezTo>
                  <a:pt x="730120" y="564956"/>
                  <a:pt x="731091" y="541639"/>
                  <a:pt x="733034" y="508606"/>
                </a:cubicBezTo>
                <a:cubicBezTo>
                  <a:pt x="733034" y="485289"/>
                  <a:pt x="733520" y="465372"/>
                  <a:pt x="734492" y="448856"/>
                </a:cubicBezTo>
                <a:close/>
                <a:moveTo>
                  <a:pt x="250660" y="306766"/>
                </a:moveTo>
                <a:cubicBezTo>
                  <a:pt x="249688" y="306281"/>
                  <a:pt x="248231" y="306524"/>
                  <a:pt x="246288" y="307495"/>
                </a:cubicBezTo>
                <a:cubicBezTo>
                  <a:pt x="239487" y="311381"/>
                  <a:pt x="227343" y="315268"/>
                  <a:pt x="209855" y="319154"/>
                </a:cubicBezTo>
                <a:cubicBezTo>
                  <a:pt x="191395" y="324012"/>
                  <a:pt x="176822" y="328869"/>
                  <a:pt x="166135" y="333727"/>
                </a:cubicBezTo>
                <a:lnTo>
                  <a:pt x="104927" y="359959"/>
                </a:lnTo>
                <a:cubicBezTo>
                  <a:pt x="118529" y="402707"/>
                  <a:pt x="126302" y="459057"/>
                  <a:pt x="128245" y="529009"/>
                </a:cubicBezTo>
                <a:cubicBezTo>
                  <a:pt x="134074" y="527065"/>
                  <a:pt x="137960" y="525123"/>
                  <a:pt x="139903" y="523179"/>
                </a:cubicBezTo>
                <a:cubicBezTo>
                  <a:pt x="145733" y="520265"/>
                  <a:pt x="151076" y="517107"/>
                  <a:pt x="155934" y="513707"/>
                </a:cubicBezTo>
                <a:cubicBezTo>
                  <a:pt x="160792" y="510306"/>
                  <a:pt x="165164" y="507635"/>
                  <a:pt x="169050" y="505691"/>
                </a:cubicBezTo>
                <a:cubicBezTo>
                  <a:pt x="173907" y="500834"/>
                  <a:pt x="180708" y="498405"/>
                  <a:pt x="189452" y="498405"/>
                </a:cubicBezTo>
                <a:cubicBezTo>
                  <a:pt x="195282" y="498405"/>
                  <a:pt x="201111" y="499862"/>
                  <a:pt x="206940" y="502777"/>
                </a:cubicBezTo>
                <a:lnTo>
                  <a:pt x="215684" y="502777"/>
                </a:lnTo>
                <a:cubicBezTo>
                  <a:pt x="224428" y="502777"/>
                  <a:pt x="232201" y="500834"/>
                  <a:pt x="239001" y="496948"/>
                </a:cubicBezTo>
                <a:cubicBezTo>
                  <a:pt x="241916" y="495976"/>
                  <a:pt x="245316" y="495490"/>
                  <a:pt x="249202" y="495490"/>
                </a:cubicBezTo>
                <a:cubicBezTo>
                  <a:pt x="243373" y="511035"/>
                  <a:pt x="231229" y="524151"/>
                  <a:pt x="212770" y="534838"/>
                </a:cubicBezTo>
                <a:cubicBezTo>
                  <a:pt x="206940" y="536781"/>
                  <a:pt x="191395" y="543582"/>
                  <a:pt x="166135" y="555240"/>
                </a:cubicBezTo>
                <a:lnTo>
                  <a:pt x="138446" y="568356"/>
                </a:lnTo>
                <a:cubicBezTo>
                  <a:pt x="134560" y="572243"/>
                  <a:pt x="132617" y="575157"/>
                  <a:pt x="132617" y="577100"/>
                </a:cubicBezTo>
                <a:cubicBezTo>
                  <a:pt x="132617" y="586816"/>
                  <a:pt x="132131" y="606733"/>
                  <a:pt x="131159" y="636851"/>
                </a:cubicBezTo>
                <a:cubicBezTo>
                  <a:pt x="130188" y="666969"/>
                  <a:pt x="128245" y="694658"/>
                  <a:pt x="125330" y="719918"/>
                </a:cubicBezTo>
                <a:cubicBezTo>
                  <a:pt x="125330" y="721861"/>
                  <a:pt x="126787" y="724290"/>
                  <a:pt x="129702" y="727205"/>
                </a:cubicBezTo>
                <a:cubicBezTo>
                  <a:pt x="151076" y="709717"/>
                  <a:pt x="167106" y="699030"/>
                  <a:pt x="177794" y="695144"/>
                </a:cubicBezTo>
                <a:cubicBezTo>
                  <a:pt x="179737" y="691257"/>
                  <a:pt x="182651" y="689314"/>
                  <a:pt x="186538" y="689314"/>
                </a:cubicBezTo>
                <a:cubicBezTo>
                  <a:pt x="211798" y="676684"/>
                  <a:pt x="230743" y="666483"/>
                  <a:pt x="243373" y="658711"/>
                </a:cubicBezTo>
                <a:cubicBezTo>
                  <a:pt x="244345" y="658711"/>
                  <a:pt x="245559" y="657739"/>
                  <a:pt x="247017" y="655796"/>
                </a:cubicBezTo>
                <a:cubicBezTo>
                  <a:pt x="248474" y="653853"/>
                  <a:pt x="249202" y="651910"/>
                  <a:pt x="249202" y="649967"/>
                </a:cubicBezTo>
                <a:cubicBezTo>
                  <a:pt x="249202" y="620820"/>
                  <a:pt x="251146" y="595074"/>
                  <a:pt x="255032" y="572728"/>
                </a:cubicBezTo>
                <a:cubicBezTo>
                  <a:pt x="255032" y="533866"/>
                  <a:pt x="256489" y="495490"/>
                  <a:pt x="259404" y="457600"/>
                </a:cubicBezTo>
                <a:lnTo>
                  <a:pt x="260861" y="426996"/>
                </a:lnTo>
                <a:cubicBezTo>
                  <a:pt x="260861" y="414366"/>
                  <a:pt x="261833" y="394449"/>
                  <a:pt x="263776" y="367245"/>
                </a:cubicBezTo>
                <a:cubicBezTo>
                  <a:pt x="263776" y="357530"/>
                  <a:pt x="263290" y="348058"/>
                  <a:pt x="262319" y="338828"/>
                </a:cubicBezTo>
                <a:cubicBezTo>
                  <a:pt x="261347" y="329598"/>
                  <a:pt x="258918" y="321583"/>
                  <a:pt x="255032" y="314782"/>
                </a:cubicBezTo>
                <a:cubicBezTo>
                  <a:pt x="255032" y="313810"/>
                  <a:pt x="254546" y="312353"/>
                  <a:pt x="253574" y="310410"/>
                </a:cubicBezTo>
                <a:cubicBezTo>
                  <a:pt x="252603" y="308467"/>
                  <a:pt x="251631" y="307252"/>
                  <a:pt x="250660" y="306766"/>
                </a:cubicBezTo>
                <a:close/>
                <a:moveTo>
                  <a:pt x="719918" y="0"/>
                </a:moveTo>
                <a:cubicBezTo>
                  <a:pt x="734492" y="0"/>
                  <a:pt x="748094" y="1943"/>
                  <a:pt x="760724" y="5829"/>
                </a:cubicBezTo>
                <a:cubicBezTo>
                  <a:pt x="777240" y="14573"/>
                  <a:pt x="790356" y="28175"/>
                  <a:pt x="800071" y="46634"/>
                </a:cubicBezTo>
                <a:lnTo>
                  <a:pt x="824846" y="91811"/>
                </a:lnTo>
                <a:lnTo>
                  <a:pt x="852535" y="134073"/>
                </a:lnTo>
                <a:cubicBezTo>
                  <a:pt x="859336" y="143789"/>
                  <a:pt x="864437" y="154233"/>
                  <a:pt x="867837" y="165406"/>
                </a:cubicBezTo>
                <a:cubicBezTo>
                  <a:pt x="871237" y="176579"/>
                  <a:pt x="874395" y="187995"/>
                  <a:pt x="877310" y="199653"/>
                </a:cubicBezTo>
                <a:cubicBezTo>
                  <a:pt x="887997" y="254060"/>
                  <a:pt x="892854" y="299237"/>
                  <a:pt x="891883" y="335184"/>
                </a:cubicBezTo>
                <a:lnTo>
                  <a:pt x="894798" y="502777"/>
                </a:lnTo>
                <a:cubicBezTo>
                  <a:pt x="893826" y="528037"/>
                  <a:pt x="894798" y="557669"/>
                  <a:pt x="897712" y="591674"/>
                </a:cubicBezTo>
                <a:lnTo>
                  <a:pt x="899170" y="636851"/>
                </a:lnTo>
                <a:cubicBezTo>
                  <a:pt x="899170" y="654339"/>
                  <a:pt x="899655" y="674741"/>
                  <a:pt x="900627" y="698058"/>
                </a:cubicBezTo>
                <a:cubicBezTo>
                  <a:pt x="901598" y="721376"/>
                  <a:pt x="902570" y="739349"/>
                  <a:pt x="903541" y="751979"/>
                </a:cubicBezTo>
                <a:lnTo>
                  <a:pt x="907913" y="811730"/>
                </a:lnTo>
                <a:lnTo>
                  <a:pt x="904999" y="926858"/>
                </a:lnTo>
                <a:cubicBezTo>
                  <a:pt x="904999" y="939488"/>
                  <a:pt x="904027" y="958434"/>
                  <a:pt x="902084" y="983694"/>
                </a:cubicBezTo>
                <a:cubicBezTo>
                  <a:pt x="900141" y="999239"/>
                  <a:pt x="899170" y="1011383"/>
                  <a:pt x="899170" y="1020127"/>
                </a:cubicBezTo>
                <a:cubicBezTo>
                  <a:pt x="899170" y="1039558"/>
                  <a:pt x="897226" y="1056560"/>
                  <a:pt x="893340" y="1071134"/>
                </a:cubicBezTo>
                <a:cubicBezTo>
                  <a:pt x="893340" y="1090565"/>
                  <a:pt x="885568" y="1112424"/>
                  <a:pt x="870023" y="1136713"/>
                </a:cubicBezTo>
                <a:cubicBezTo>
                  <a:pt x="867108" y="1139628"/>
                  <a:pt x="858364" y="1149343"/>
                  <a:pt x="843791" y="1165860"/>
                </a:cubicBezTo>
                <a:cubicBezTo>
                  <a:pt x="843791" y="1166831"/>
                  <a:pt x="843062" y="1167803"/>
                  <a:pt x="841605" y="1168774"/>
                </a:cubicBezTo>
                <a:cubicBezTo>
                  <a:pt x="840148" y="1169746"/>
                  <a:pt x="838933" y="1170717"/>
                  <a:pt x="837962" y="1171689"/>
                </a:cubicBezTo>
                <a:cubicBezTo>
                  <a:pt x="831161" y="1175575"/>
                  <a:pt x="826303" y="1178976"/>
                  <a:pt x="823389" y="1181890"/>
                </a:cubicBezTo>
                <a:cubicBezTo>
                  <a:pt x="822417" y="1184805"/>
                  <a:pt x="820231" y="1186505"/>
                  <a:pt x="816831" y="1186991"/>
                </a:cubicBezTo>
                <a:cubicBezTo>
                  <a:pt x="813430" y="1187477"/>
                  <a:pt x="810759" y="1186748"/>
                  <a:pt x="808815" y="1184805"/>
                </a:cubicBezTo>
                <a:cubicBezTo>
                  <a:pt x="803958" y="1180919"/>
                  <a:pt x="798128" y="1177761"/>
                  <a:pt x="791328" y="1175332"/>
                </a:cubicBezTo>
                <a:cubicBezTo>
                  <a:pt x="784527" y="1172904"/>
                  <a:pt x="779669" y="1171203"/>
                  <a:pt x="776754" y="1170232"/>
                </a:cubicBezTo>
                <a:cubicBezTo>
                  <a:pt x="773840" y="1169260"/>
                  <a:pt x="769710" y="1166831"/>
                  <a:pt x="764367" y="1162945"/>
                </a:cubicBezTo>
                <a:cubicBezTo>
                  <a:pt x="759023" y="1159059"/>
                  <a:pt x="754409" y="1156630"/>
                  <a:pt x="750522" y="1155658"/>
                </a:cubicBezTo>
                <a:cubicBezTo>
                  <a:pt x="749551" y="1154687"/>
                  <a:pt x="748822" y="1153472"/>
                  <a:pt x="748336" y="1152015"/>
                </a:cubicBezTo>
                <a:cubicBezTo>
                  <a:pt x="747851" y="1150558"/>
                  <a:pt x="746636" y="1149343"/>
                  <a:pt x="744693" y="1148372"/>
                </a:cubicBezTo>
                <a:cubicBezTo>
                  <a:pt x="735949" y="1146429"/>
                  <a:pt x="728662" y="1142785"/>
                  <a:pt x="722833" y="1137442"/>
                </a:cubicBezTo>
                <a:cubicBezTo>
                  <a:pt x="717004" y="1132098"/>
                  <a:pt x="713118" y="1128941"/>
                  <a:pt x="711175" y="1127969"/>
                </a:cubicBezTo>
                <a:cubicBezTo>
                  <a:pt x="691744" y="1103680"/>
                  <a:pt x="677656" y="1079392"/>
                  <a:pt x="668912" y="1055103"/>
                </a:cubicBezTo>
                <a:lnTo>
                  <a:pt x="613534" y="923944"/>
                </a:lnTo>
                <a:cubicBezTo>
                  <a:pt x="597989" y="893826"/>
                  <a:pt x="586816" y="870994"/>
                  <a:pt x="580015" y="855449"/>
                </a:cubicBezTo>
                <a:cubicBezTo>
                  <a:pt x="569328" y="836018"/>
                  <a:pt x="563499" y="825331"/>
                  <a:pt x="562527" y="823388"/>
                </a:cubicBezTo>
                <a:cubicBezTo>
                  <a:pt x="598475" y="866136"/>
                  <a:pt x="654825" y="920058"/>
                  <a:pt x="731577" y="985151"/>
                </a:cubicBezTo>
                <a:cubicBezTo>
                  <a:pt x="732549" y="987094"/>
                  <a:pt x="734492" y="988066"/>
                  <a:pt x="737407" y="988066"/>
                </a:cubicBezTo>
                <a:lnTo>
                  <a:pt x="724290" y="687857"/>
                </a:lnTo>
                <a:cubicBezTo>
                  <a:pt x="719433" y="687857"/>
                  <a:pt x="716032" y="688343"/>
                  <a:pt x="714089" y="689314"/>
                </a:cubicBezTo>
                <a:cubicBezTo>
                  <a:pt x="680085" y="707774"/>
                  <a:pt x="647052" y="722347"/>
                  <a:pt x="614991" y="733034"/>
                </a:cubicBezTo>
                <a:cubicBezTo>
                  <a:pt x="611105" y="734006"/>
                  <a:pt x="606490" y="734977"/>
                  <a:pt x="601146" y="735949"/>
                </a:cubicBezTo>
                <a:cubicBezTo>
                  <a:pt x="595803" y="736920"/>
                  <a:pt x="589731" y="737406"/>
                  <a:pt x="582930" y="737406"/>
                </a:cubicBezTo>
                <a:cubicBezTo>
                  <a:pt x="575158" y="737406"/>
                  <a:pt x="568842" y="736435"/>
                  <a:pt x="563985" y="734491"/>
                </a:cubicBezTo>
                <a:cubicBezTo>
                  <a:pt x="566899" y="735463"/>
                  <a:pt x="571757" y="735949"/>
                  <a:pt x="578558" y="735949"/>
                </a:cubicBezTo>
                <a:cubicBezTo>
                  <a:pt x="596046" y="735949"/>
                  <a:pt x="614505" y="731091"/>
                  <a:pt x="633936" y="721376"/>
                </a:cubicBezTo>
                <a:cubicBezTo>
                  <a:pt x="627136" y="723319"/>
                  <a:pt x="620578" y="725019"/>
                  <a:pt x="614263" y="726476"/>
                </a:cubicBezTo>
                <a:cubicBezTo>
                  <a:pt x="607947" y="727933"/>
                  <a:pt x="601390" y="729634"/>
                  <a:pt x="594589" y="731577"/>
                </a:cubicBezTo>
                <a:cubicBezTo>
                  <a:pt x="583902" y="730605"/>
                  <a:pt x="570300" y="730119"/>
                  <a:pt x="553784" y="730119"/>
                </a:cubicBezTo>
                <a:cubicBezTo>
                  <a:pt x="546011" y="730119"/>
                  <a:pt x="540182" y="729148"/>
                  <a:pt x="536296" y="727205"/>
                </a:cubicBezTo>
                <a:cubicBezTo>
                  <a:pt x="532409" y="725262"/>
                  <a:pt x="528523" y="720890"/>
                  <a:pt x="524637" y="714089"/>
                </a:cubicBezTo>
                <a:cubicBezTo>
                  <a:pt x="522694" y="720890"/>
                  <a:pt x="520751" y="726719"/>
                  <a:pt x="518808" y="731577"/>
                </a:cubicBezTo>
                <a:cubicBezTo>
                  <a:pt x="516865" y="736435"/>
                  <a:pt x="515407" y="740807"/>
                  <a:pt x="514436" y="744693"/>
                </a:cubicBezTo>
                <a:cubicBezTo>
                  <a:pt x="486261" y="839905"/>
                  <a:pt x="444970" y="918114"/>
                  <a:pt x="390563" y="979322"/>
                </a:cubicBezTo>
                <a:cubicBezTo>
                  <a:pt x="371132" y="1001668"/>
                  <a:pt x="349758" y="1019641"/>
                  <a:pt x="326441" y="1033243"/>
                </a:cubicBezTo>
                <a:cubicBezTo>
                  <a:pt x="325469" y="1033243"/>
                  <a:pt x="323526" y="1033729"/>
                  <a:pt x="320612" y="1034700"/>
                </a:cubicBezTo>
                <a:cubicBezTo>
                  <a:pt x="317697" y="1035672"/>
                  <a:pt x="315754" y="1036643"/>
                  <a:pt x="314782" y="1037615"/>
                </a:cubicBezTo>
                <a:lnTo>
                  <a:pt x="314782" y="1034700"/>
                </a:lnTo>
                <a:lnTo>
                  <a:pt x="319154" y="1033243"/>
                </a:lnTo>
                <a:cubicBezTo>
                  <a:pt x="314296" y="1031300"/>
                  <a:pt x="306281" y="1030328"/>
                  <a:pt x="295108" y="1030328"/>
                </a:cubicBezTo>
                <a:cubicBezTo>
                  <a:pt x="283936" y="1030328"/>
                  <a:pt x="274949" y="1027899"/>
                  <a:pt x="268148" y="1023042"/>
                </a:cubicBezTo>
                <a:cubicBezTo>
                  <a:pt x="253574" y="1012355"/>
                  <a:pt x="239973" y="1003125"/>
                  <a:pt x="227343" y="995353"/>
                </a:cubicBezTo>
                <a:lnTo>
                  <a:pt x="230257" y="995353"/>
                </a:lnTo>
                <a:lnTo>
                  <a:pt x="256489" y="1004097"/>
                </a:lnTo>
                <a:cubicBezTo>
                  <a:pt x="258432" y="1006040"/>
                  <a:pt x="261347" y="1005068"/>
                  <a:pt x="265233" y="1001182"/>
                </a:cubicBezTo>
                <a:lnTo>
                  <a:pt x="287093" y="963291"/>
                </a:lnTo>
                <a:cubicBezTo>
                  <a:pt x="289036" y="955519"/>
                  <a:pt x="293894" y="941917"/>
                  <a:pt x="301666" y="922486"/>
                </a:cubicBezTo>
                <a:cubicBezTo>
                  <a:pt x="301666" y="919572"/>
                  <a:pt x="300695" y="915686"/>
                  <a:pt x="298752" y="910828"/>
                </a:cubicBezTo>
                <a:cubicBezTo>
                  <a:pt x="296809" y="905970"/>
                  <a:pt x="294380" y="903055"/>
                  <a:pt x="291465" y="902084"/>
                </a:cubicBezTo>
                <a:lnTo>
                  <a:pt x="287093" y="902084"/>
                </a:lnTo>
                <a:lnTo>
                  <a:pt x="281264" y="903541"/>
                </a:lnTo>
                <a:cubicBezTo>
                  <a:pt x="277378" y="903541"/>
                  <a:pt x="273734" y="902570"/>
                  <a:pt x="270334" y="900626"/>
                </a:cubicBezTo>
                <a:cubicBezTo>
                  <a:pt x="266933" y="898683"/>
                  <a:pt x="264262" y="896255"/>
                  <a:pt x="262319" y="893340"/>
                </a:cubicBezTo>
                <a:cubicBezTo>
                  <a:pt x="260375" y="890425"/>
                  <a:pt x="257946" y="887996"/>
                  <a:pt x="255032" y="886053"/>
                </a:cubicBezTo>
                <a:cubicBezTo>
                  <a:pt x="252117" y="884110"/>
                  <a:pt x="250174" y="881681"/>
                  <a:pt x="249202" y="878767"/>
                </a:cubicBezTo>
                <a:lnTo>
                  <a:pt x="241916" y="878767"/>
                </a:lnTo>
                <a:cubicBezTo>
                  <a:pt x="239973" y="878767"/>
                  <a:pt x="236087" y="877309"/>
                  <a:pt x="230257" y="874395"/>
                </a:cubicBezTo>
                <a:cubicBezTo>
                  <a:pt x="215684" y="854964"/>
                  <a:pt x="207426" y="833104"/>
                  <a:pt x="205483" y="808815"/>
                </a:cubicBezTo>
                <a:cubicBezTo>
                  <a:pt x="202568" y="787441"/>
                  <a:pt x="199168" y="767038"/>
                  <a:pt x="195282" y="747607"/>
                </a:cubicBezTo>
                <a:cubicBezTo>
                  <a:pt x="196253" y="746636"/>
                  <a:pt x="196739" y="742750"/>
                  <a:pt x="196739" y="735949"/>
                </a:cubicBezTo>
                <a:cubicBezTo>
                  <a:pt x="183137" y="744693"/>
                  <a:pt x="170993" y="751493"/>
                  <a:pt x="160306" y="756351"/>
                </a:cubicBezTo>
                <a:cubicBezTo>
                  <a:pt x="149619" y="761209"/>
                  <a:pt x="137474" y="764124"/>
                  <a:pt x="123873" y="765095"/>
                </a:cubicBezTo>
                <a:lnTo>
                  <a:pt x="123873" y="824846"/>
                </a:lnTo>
                <a:cubicBezTo>
                  <a:pt x="123873" y="829703"/>
                  <a:pt x="120472" y="837961"/>
                  <a:pt x="113671" y="849620"/>
                </a:cubicBezTo>
                <a:cubicBezTo>
                  <a:pt x="109785" y="852535"/>
                  <a:pt x="105656" y="857392"/>
                  <a:pt x="101284" y="864193"/>
                </a:cubicBezTo>
                <a:cubicBezTo>
                  <a:pt x="96912" y="870994"/>
                  <a:pt x="92783" y="876338"/>
                  <a:pt x="88897" y="880224"/>
                </a:cubicBezTo>
                <a:lnTo>
                  <a:pt x="71409" y="888968"/>
                </a:lnTo>
                <a:lnTo>
                  <a:pt x="69952" y="893340"/>
                </a:lnTo>
                <a:cubicBezTo>
                  <a:pt x="67037" y="883624"/>
                  <a:pt x="64608" y="877795"/>
                  <a:pt x="62665" y="875852"/>
                </a:cubicBezTo>
                <a:cubicBezTo>
                  <a:pt x="55864" y="880710"/>
                  <a:pt x="50521" y="883139"/>
                  <a:pt x="46634" y="883139"/>
                </a:cubicBezTo>
                <a:cubicBezTo>
                  <a:pt x="41777" y="883139"/>
                  <a:pt x="37162" y="880710"/>
                  <a:pt x="32790" y="875852"/>
                </a:cubicBezTo>
                <a:cubicBezTo>
                  <a:pt x="28418" y="870994"/>
                  <a:pt x="24289" y="866136"/>
                  <a:pt x="20402" y="861279"/>
                </a:cubicBezTo>
                <a:lnTo>
                  <a:pt x="8744" y="862736"/>
                </a:lnTo>
                <a:cubicBezTo>
                  <a:pt x="7772" y="860793"/>
                  <a:pt x="6315" y="858607"/>
                  <a:pt x="4372" y="856178"/>
                </a:cubicBezTo>
                <a:cubicBezTo>
                  <a:pt x="2429" y="853749"/>
                  <a:pt x="1457" y="851078"/>
                  <a:pt x="1457" y="848163"/>
                </a:cubicBezTo>
                <a:cubicBezTo>
                  <a:pt x="1457" y="840390"/>
                  <a:pt x="2429" y="827760"/>
                  <a:pt x="4372" y="810272"/>
                </a:cubicBezTo>
                <a:cubicBezTo>
                  <a:pt x="6315" y="794728"/>
                  <a:pt x="7286" y="782583"/>
                  <a:pt x="7286" y="773839"/>
                </a:cubicBezTo>
                <a:cubicBezTo>
                  <a:pt x="7286" y="765095"/>
                  <a:pt x="8258" y="751008"/>
                  <a:pt x="10201" y="731577"/>
                </a:cubicBezTo>
                <a:lnTo>
                  <a:pt x="11658" y="690772"/>
                </a:lnTo>
                <a:lnTo>
                  <a:pt x="17488" y="600417"/>
                </a:lnTo>
                <a:cubicBezTo>
                  <a:pt x="19431" y="582930"/>
                  <a:pt x="21374" y="557669"/>
                  <a:pt x="23317" y="524637"/>
                </a:cubicBezTo>
                <a:cubicBezTo>
                  <a:pt x="24289" y="514921"/>
                  <a:pt x="26232" y="489175"/>
                  <a:pt x="29147" y="447398"/>
                </a:cubicBezTo>
                <a:cubicBezTo>
                  <a:pt x="32061" y="405622"/>
                  <a:pt x="32547" y="366274"/>
                  <a:pt x="30604" y="329355"/>
                </a:cubicBezTo>
                <a:cubicBezTo>
                  <a:pt x="30604" y="313810"/>
                  <a:pt x="29147" y="303123"/>
                  <a:pt x="26232" y="297294"/>
                </a:cubicBezTo>
                <a:cubicBezTo>
                  <a:pt x="18459" y="292436"/>
                  <a:pt x="13116" y="284664"/>
                  <a:pt x="10201" y="273977"/>
                </a:cubicBezTo>
                <a:lnTo>
                  <a:pt x="0" y="265233"/>
                </a:lnTo>
                <a:cubicBezTo>
                  <a:pt x="5829" y="267176"/>
                  <a:pt x="11173" y="269362"/>
                  <a:pt x="16030" y="271791"/>
                </a:cubicBezTo>
                <a:cubicBezTo>
                  <a:pt x="20888" y="274220"/>
                  <a:pt x="25260" y="276406"/>
                  <a:pt x="29147" y="278349"/>
                </a:cubicBezTo>
                <a:cubicBezTo>
                  <a:pt x="38862" y="286121"/>
                  <a:pt x="46149" y="291465"/>
                  <a:pt x="51006" y="294379"/>
                </a:cubicBezTo>
                <a:cubicBezTo>
                  <a:pt x="76267" y="307009"/>
                  <a:pt x="92783" y="324983"/>
                  <a:pt x="100555" y="348300"/>
                </a:cubicBezTo>
                <a:lnTo>
                  <a:pt x="107842" y="342471"/>
                </a:lnTo>
                <a:cubicBezTo>
                  <a:pt x="112700" y="339556"/>
                  <a:pt x="124358" y="331784"/>
                  <a:pt x="142818" y="319154"/>
                </a:cubicBezTo>
                <a:cubicBezTo>
                  <a:pt x="161277" y="306524"/>
                  <a:pt x="178765" y="296808"/>
                  <a:pt x="195282" y="290007"/>
                </a:cubicBezTo>
                <a:cubicBezTo>
                  <a:pt x="201111" y="286121"/>
                  <a:pt x="208154" y="282721"/>
                  <a:pt x="216413" y="279806"/>
                </a:cubicBezTo>
                <a:cubicBezTo>
                  <a:pt x="224671" y="276892"/>
                  <a:pt x="231715" y="273977"/>
                  <a:pt x="237544" y="271062"/>
                </a:cubicBezTo>
                <a:lnTo>
                  <a:pt x="241916" y="271062"/>
                </a:lnTo>
                <a:cubicBezTo>
                  <a:pt x="247745" y="271062"/>
                  <a:pt x="252603" y="273005"/>
                  <a:pt x="256489" y="276892"/>
                </a:cubicBezTo>
                <a:cubicBezTo>
                  <a:pt x="259404" y="277863"/>
                  <a:pt x="263776" y="278349"/>
                  <a:pt x="269605" y="278349"/>
                </a:cubicBezTo>
                <a:cubicBezTo>
                  <a:pt x="275435" y="278349"/>
                  <a:pt x="282478" y="277134"/>
                  <a:pt x="290736" y="274706"/>
                </a:cubicBezTo>
                <a:cubicBezTo>
                  <a:pt x="298995" y="272277"/>
                  <a:pt x="306038" y="270091"/>
                  <a:pt x="311868" y="268147"/>
                </a:cubicBezTo>
                <a:cubicBezTo>
                  <a:pt x="313811" y="268147"/>
                  <a:pt x="317697" y="269605"/>
                  <a:pt x="323526" y="272519"/>
                </a:cubicBezTo>
                <a:cubicBezTo>
                  <a:pt x="327412" y="276406"/>
                  <a:pt x="331784" y="284178"/>
                  <a:pt x="336642" y="295837"/>
                </a:cubicBezTo>
                <a:cubicBezTo>
                  <a:pt x="347329" y="320125"/>
                  <a:pt x="355587" y="340771"/>
                  <a:pt x="361417" y="357773"/>
                </a:cubicBezTo>
                <a:cubicBezTo>
                  <a:pt x="367246" y="374775"/>
                  <a:pt x="371132" y="392992"/>
                  <a:pt x="373075" y="412423"/>
                </a:cubicBezTo>
                <a:lnTo>
                  <a:pt x="377447" y="454685"/>
                </a:lnTo>
                <a:cubicBezTo>
                  <a:pt x="377447" y="462457"/>
                  <a:pt x="378419" y="474116"/>
                  <a:pt x="380362" y="489661"/>
                </a:cubicBezTo>
                <a:cubicBezTo>
                  <a:pt x="382305" y="526580"/>
                  <a:pt x="383277" y="554269"/>
                  <a:pt x="383277" y="572728"/>
                </a:cubicBezTo>
                <a:lnTo>
                  <a:pt x="384734" y="614991"/>
                </a:lnTo>
                <a:cubicBezTo>
                  <a:pt x="384734" y="633450"/>
                  <a:pt x="385705" y="649481"/>
                  <a:pt x="387649" y="663082"/>
                </a:cubicBezTo>
                <a:lnTo>
                  <a:pt x="396392" y="631021"/>
                </a:lnTo>
                <a:cubicBezTo>
                  <a:pt x="401250" y="610619"/>
                  <a:pt x="404165" y="599446"/>
                  <a:pt x="405136" y="597503"/>
                </a:cubicBezTo>
                <a:cubicBezTo>
                  <a:pt x="407079" y="583901"/>
                  <a:pt x="410966" y="563499"/>
                  <a:pt x="416795" y="536295"/>
                </a:cubicBezTo>
                <a:lnTo>
                  <a:pt x="428454" y="475088"/>
                </a:lnTo>
                <a:cubicBezTo>
                  <a:pt x="436226" y="452742"/>
                  <a:pt x="440112" y="426996"/>
                  <a:pt x="440112" y="397849"/>
                </a:cubicBezTo>
                <a:cubicBezTo>
                  <a:pt x="442055" y="378418"/>
                  <a:pt x="443998" y="364331"/>
                  <a:pt x="445941" y="355587"/>
                </a:cubicBezTo>
                <a:cubicBezTo>
                  <a:pt x="449828" y="318668"/>
                  <a:pt x="452257" y="290979"/>
                  <a:pt x="453228" y="272519"/>
                </a:cubicBezTo>
                <a:cubicBezTo>
                  <a:pt x="454200" y="256003"/>
                  <a:pt x="454685" y="230743"/>
                  <a:pt x="454685" y="196739"/>
                </a:cubicBezTo>
                <a:cubicBezTo>
                  <a:pt x="455657" y="185080"/>
                  <a:pt x="456143" y="167592"/>
                  <a:pt x="456143" y="144275"/>
                </a:cubicBezTo>
                <a:cubicBezTo>
                  <a:pt x="453228" y="142332"/>
                  <a:pt x="453228" y="139903"/>
                  <a:pt x="456143" y="136988"/>
                </a:cubicBezTo>
                <a:cubicBezTo>
                  <a:pt x="456143" y="132130"/>
                  <a:pt x="456386" y="129459"/>
                  <a:pt x="456871" y="128973"/>
                </a:cubicBezTo>
                <a:cubicBezTo>
                  <a:pt x="457357" y="128487"/>
                  <a:pt x="460029" y="128730"/>
                  <a:pt x="464887" y="129701"/>
                </a:cubicBezTo>
                <a:lnTo>
                  <a:pt x="489661" y="129701"/>
                </a:lnTo>
                <a:cubicBezTo>
                  <a:pt x="492576" y="127759"/>
                  <a:pt x="498405" y="126787"/>
                  <a:pt x="507149" y="126787"/>
                </a:cubicBezTo>
                <a:cubicBezTo>
                  <a:pt x="522694" y="201596"/>
                  <a:pt x="534595" y="262561"/>
                  <a:pt x="542854" y="309681"/>
                </a:cubicBezTo>
                <a:cubicBezTo>
                  <a:pt x="551112" y="356801"/>
                  <a:pt x="556212" y="405622"/>
                  <a:pt x="558156" y="456142"/>
                </a:cubicBezTo>
                <a:cubicBezTo>
                  <a:pt x="559127" y="456142"/>
                  <a:pt x="560342" y="455414"/>
                  <a:pt x="561799" y="453957"/>
                </a:cubicBezTo>
                <a:cubicBezTo>
                  <a:pt x="563256" y="452499"/>
                  <a:pt x="564470" y="451771"/>
                  <a:pt x="565442" y="451771"/>
                </a:cubicBezTo>
                <a:cubicBezTo>
                  <a:pt x="578072" y="443026"/>
                  <a:pt x="599932" y="430882"/>
                  <a:pt x="631022" y="415337"/>
                </a:cubicBezTo>
                <a:lnTo>
                  <a:pt x="664540" y="397849"/>
                </a:lnTo>
                <a:cubicBezTo>
                  <a:pt x="669398" y="396878"/>
                  <a:pt x="674013" y="394935"/>
                  <a:pt x="678385" y="392020"/>
                </a:cubicBezTo>
                <a:cubicBezTo>
                  <a:pt x="682757" y="389105"/>
                  <a:pt x="685914" y="387162"/>
                  <a:pt x="687857" y="386191"/>
                </a:cubicBezTo>
                <a:cubicBezTo>
                  <a:pt x="691744" y="382305"/>
                  <a:pt x="699030" y="380361"/>
                  <a:pt x="709717" y="380361"/>
                </a:cubicBezTo>
                <a:lnTo>
                  <a:pt x="712632" y="383276"/>
                </a:lnTo>
                <a:cubicBezTo>
                  <a:pt x="716518" y="387162"/>
                  <a:pt x="720647" y="390563"/>
                  <a:pt x="725019" y="393477"/>
                </a:cubicBezTo>
                <a:cubicBezTo>
                  <a:pt x="729391" y="396392"/>
                  <a:pt x="732549" y="398821"/>
                  <a:pt x="734492" y="400764"/>
                </a:cubicBezTo>
                <a:cubicBezTo>
                  <a:pt x="734492" y="399793"/>
                  <a:pt x="735221" y="398821"/>
                  <a:pt x="736678" y="397849"/>
                </a:cubicBezTo>
                <a:cubicBezTo>
                  <a:pt x="738135" y="396878"/>
                  <a:pt x="738864" y="395420"/>
                  <a:pt x="738864" y="393477"/>
                </a:cubicBezTo>
                <a:cubicBezTo>
                  <a:pt x="740807" y="298266"/>
                  <a:pt x="743236" y="226371"/>
                  <a:pt x="746150" y="177793"/>
                </a:cubicBezTo>
                <a:cubicBezTo>
                  <a:pt x="749065" y="134073"/>
                  <a:pt x="750522" y="109785"/>
                  <a:pt x="750522" y="104927"/>
                </a:cubicBezTo>
                <a:cubicBezTo>
                  <a:pt x="751494" y="85496"/>
                  <a:pt x="747608" y="62179"/>
                  <a:pt x="738864" y="34975"/>
                </a:cubicBezTo>
                <a:cubicBezTo>
                  <a:pt x="737892" y="26232"/>
                  <a:pt x="734735" y="19916"/>
                  <a:pt x="729391" y="16030"/>
                </a:cubicBezTo>
                <a:cubicBezTo>
                  <a:pt x="724048" y="12144"/>
                  <a:pt x="717490" y="11172"/>
                  <a:pt x="709717" y="13115"/>
                </a:cubicBezTo>
                <a:cubicBezTo>
                  <a:pt x="703888" y="13115"/>
                  <a:pt x="700002" y="13601"/>
                  <a:pt x="698059" y="14573"/>
                </a:cubicBezTo>
                <a:cubicBezTo>
                  <a:pt x="668912" y="23317"/>
                  <a:pt x="634422" y="39347"/>
                  <a:pt x="594589" y="62665"/>
                </a:cubicBezTo>
                <a:cubicBezTo>
                  <a:pt x="590702" y="65579"/>
                  <a:pt x="586088" y="68494"/>
                  <a:pt x="580744" y="71409"/>
                </a:cubicBezTo>
                <a:cubicBezTo>
                  <a:pt x="575400" y="74323"/>
                  <a:pt x="570786" y="76752"/>
                  <a:pt x="566899" y="78695"/>
                </a:cubicBezTo>
                <a:lnTo>
                  <a:pt x="594589" y="53921"/>
                </a:lnTo>
                <a:cubicBezTo>
                  <a:pt x="620820" y="30603"/>
                  <a:pt x="648995" y="15058"/>
                  <a:pt x="679114" y="7286"/>
                </a:cubicBezTo>
                <a:cubicBezTo>
                  <a:pt x="689800" y="2428"/>
                  <a:pt x="703402" y="0"/>
                  <a:pt x="719918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1500" dirty="0"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latin typeface="演示新手书" panose="00000500000000000000" pitchFamily="2" charset="-122"/>
              <a:ea typeface="演示新手书" panose="00000500000000000000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7807A17-ACEA-4608-BEE2-AD8DBA19A340}"/>
              </a:ext>
            </a:extLst>
          </p:cNvPr>
          <p:cNvSpPr txBox="1"/>
          <p:nvPr/>
        </p:nvSpPr>
        <p:spPr>
          <a:xfrm>
            <a:off x="4201846" y="1652962"/>
            <a:ext cx="1874174" cy="2361838"/>
          </a:xfrm>
          <a:custGeom>
            <a:avLst/>
            <a:gdLst/>
            <a:ahLst/>
            <a:cxnLst/>
            <a:rect l="l" t="t" r="r" b="b"/>
            <a:pathLst>
              <a:path w="1874174" h="2361838">
                <a:moveTo>
                  <a:pt x="1733138" y="1235649"/>
                </a:moveTo>
                <a:cubicBezTo>
                  <a:pt x="1723314" y="1235649"/>
                  <a:pt x="1714894" y="1238456"/>
                  <a:pt x="1707877" y="1244070"/>
                </a:cubicBezTo>
                <a:cubicBezTo>
                  <a:pt x="1721911" y="1246876"/>
                  <a:pt x="1728928" y="1248280"/>
                  <a:pt x="1728928" y="1248280"/>
                </a:cubicBezTo>
                <a:cubicBezTo>
                  <a:pt x="1742961" y="1251086"/>
                  <a:pt x="1752785" y="1252490"/>
                  <a:pt x="1758398" y="1252490"/>
                </a:cubicBezTo>
                <a:cubicBezTo>
                  <a:pt x="1761204" y="1252490"/>
                  <a:pt x="1763660" y="1251788"/>
                  <a:pt x="1765765" y="1250385"/>
                </a:cubicBezTo>
                <a:cubicBezTo>
                  <a:pt x="1767870" y="1248981"/>
                  <a:pt x="1769625" y="1247578"/>
                  <a:pt x="1771028" y="1246175"/>
                </a:cubicBezTo>
                <a:cubicBezTo>
                  <a:pt x="1769625" y="1246175"/>
                  <a:pt x="1767870" y="1245473"/>
                  <a:pt x="1765765" y="1244070"/>
                </a:cubicBezTo>
                <a:cubicBezTo>
                  <a:pt x="1763660" y="1242666"/>
                  <a:pt x="1761906" y="1241965"/>
                  <a:pt x="1760503" y="1241965"/>
                </a:cubicBezTo>
                <a:cubicBezTo>
                  <a:pt x="1752083" y="1237755"/>
                  <a:pt x="1742961" y="1235649"/>
                  <a:pt x="1733138" y="1235649"/>
                </a:cubicBezTo>
                <a:close/>
                <a:moveTo>
                  <a:pt x="1484745" y="1180919"/>
                </a:moveTo>
                <a:cubicBezTo>
                  <a:pt x="1392124" y="1180919"/>
                  <a:pt x="1289679" y="1190041"/>
                  <a:pt x="1177411" y="1208284"/>
                </a:cubicBezTo>
                <a:lnTo>
                  <a:pt x="1166886" y="1218809"/>
                </a:lnTo>
                <a:cubicBezTo>
                  <a:pt x="1172499" y="1221616"/>
                  <a:pt x="1176709" y="1222318"/>
                  <a:pt x="1179516" y="1220914"/>
                </a:cubicBezTo>
                <a:cubicBezTo>
                  <a:pt x="1288977" y="1201267"/>
                  <a:pt x="1394930" y="1191444"/>
                  <a:pt x="1497375" y="1191444"/>
                </a:cubicBezTo>
                <a:lnTo>
                  <a:pt x="1560525" y="1191444"/>
                </a:lnTo>
                <a:lnTo>
                  <a:pt x="1560525" y="1189339"/>
                </a:lnTo>
                <a:cubicBezTo>
                  <a:pt x="1552105" y="1183726"/>
                  <a:pt x="1542282" y="1180919"/>
                  <a:pt x="1531056" y="1180919"/>
                </a:cubicBezTo>
                <a:close/>
                <a:moveTo>
                  <a:pt x="1286872" y="961996"/>
                </a:moveTo>
                <a:cubicBezTo>
                  <a:pt x="1286872" y="961996"/>
                  <a:pt x="1286521" y="962347"/>
                  <a:pt x="1285820" y="963049"/>
                </a:cubicBezTo>
                <a:cubicBezTo>
                  <a:pt x="1285118" y="963750"/>
                  <a:pt x="1284767" y="964101"/>
                  <a:pt x="1284767" y="964101"/>
                </a:cubicBezTo>
                <a:cubicBezTo>
                  <a:pt x="1266524" y="978135"/>
                  <a:pt x="1228633" y="1010412"/>
                  <a:pt x="1171096" y="1060933"/>
                </a:cubicBezTo>
                <a:cubicBezTo>
                  <a:pt x="1168289" y="1060933"/>
                  <a:pt x="1166886" y="1063037"/>
                  <a:pt x="1166886" y="1067247"/>
                </a:cubicBezTo>
                <a:lnTo>
                  <a:pt x="1166886" y="1105138"/>
                </a:lnTo>
                <a:cubicBezTo>
                  <a:pt x="1207583" y="1098121"/>
                  <a:pt x="1267225" y="1091806"/>
                  <a:pt x="1345813" y="1086193"/>
                </a:cubicBezTo>
                <a:lnTo>
                  <a:pt x="1390019" y="1081983"/>
                </a:lnTo>
                <a:cubicBezTo>
                  <a:pt x="1364758" y="1053916"/>
                  <a:pt x="1345813" y="1032164"/>
                  <a:pt x="1333183" y="1016727"/>
                </a:cubicBezTo>
                <a:close/>
                <a:moveTo>
                  <a:pt x="1164781" y="783069"/>
                </a:moveTo>
                <a:lnTo>
                  <a:pt x="1154256" y="791489"/>
                </a:lnTo>
                <a:lnTo>
                  <a:pt x="1158466" y="844115"/>
                </a:lnTo>
                <a:cubicBezTo>
                  <a:pt x="1164079" y="832888"/>
                  <a:pt x="1166886" y="820960"/>
                  <a:pt x="1166886" y="808329"/>
                </a:cubicBezTo>
                <a:cubicBezTo>
                  <a:pt x="1166886" y="797103"/>
                  <a:pt x="1166184" y="788683"/>
                  <a:pt x="1164781" y="783069"/>
                </a:cubicBezTo>
                <a:close/>
                <a:moveTo>
                  <a:pt x="1244772" y="671503"/>
                </a:moveTo>
                <a:lnTo>
                  <a:pt x="1245240" y="671971"/>
                </a:lnTo>
                <a:lnTo>
                  <a:pt x="1242246" y="672345"/>
                </a:lnTo>
                <a:close/>
                <a:moveTo>
                  <a:pt x="1270032" y="378904"/>
                </a:moveTo>
                <a:cubicBezTo>
                  <a:pt x="1265822" y="378904"/>
                  <a:pt x="1259507" y="381009"/>
                  <a:pt x="1251087" y="385219"/>
                </a:cubicBezTo>
                <a:cubicBezTo>
                  <a:pt x="1258104" y="388026"/>
                  <a:pt x="1268629" y="391534"/>
                  <a:pt x="1282662" y="395744"/>
                </a:cubicBezTo>
                <a:cubicBezTo>
                  <a:pt x="1284066" y="397148"/>
                  <a:pt x="1285820" y="397850"/>
                  <a:pt x="1287925" y="397850"/>
                </a:cubicBezTo>
                <a:cubicBezTo>
                  <a:pt x="1290030" y="397850"/>
                  <a:pt x="1291784" y="397148"/>
                  <a:pt x="1293187" y="395744"/>
                </a:cubicBezTo>
                <a:lnTo>
                  <a:pt x="1291083" y="391534"/>
                </a:lnTo>
                <a:cubicBezTo>
                  <a:pt x="1285469" y="383114"/>
                  <a:pt x="1278452" y="378904"/>
                  <a:pt x="1270032" y="378904"/>
                </a:cubicBezTo>
                <a:close/>
                <a:moveTo>
                  <a:pt x="705885" y="0"/>
                </a:moveTo>
                <a:cubicBezTo>
                  <a:pt x="818154" y="85604"/>
                  <a:pt x="876393" y="201381"/>
                  <a:pt x="880603" y="347329"/>
                </a:cubicBezTo>
                <a:lnTo>
                  <a:pt x="889022" y="345224"/>
                </a:lnTo>
                <a:cubicBezTo>
                  <a:pt x="956383" y="321367"/>
                  <a:pt x="1038479" y="298913"/>
                  <a:pt x="1135310" y="277863"/>
                </a:cubicBezTo>
                <a:cubicBezTo>
                  <a:pt x="1143731" y="276460"/>
                  <a:pt x="1152502" y="276109"/>
                  <a:pt x="1161623" y="276811"/>
                </a:cubicBezTo>
                <a:cubicBezTo>
                  <a:pt x="1170745" y="277512"/>
                  <a:pt x="1180218" y="277161"/>
                  <a:pt x="1190041" y="275758"/>
                </a:cubicBezTo>
                <a:lnTo>
                  <a:pt x="1257402" y="271548"/>
                </a:lnTo>
                <a:cubicBezTo>
                  <a:pt x="1267225" y="271548"/>
                  <a:pt x="1276698" y="270846"/>
                  <a:pt x="1285820" y="269443"/>
                </a:cubicBezTo>
                <a:cubicBezTo>
                  <a:pt x="1294941" y="268040"/>
                  <a:pt x="1305116" y="267338"/>
                  <a:pt x="1316343" y="267338"/>
                </a:cubicBezTo>
                <a:cubicBezTo>
                  <a:pt x="1331780" y="267338"/>
                  <a:pt x="1343006" y="269443"/>
                  <a:pt x="1350023" y="273653"/>
                </a:cubicBezTo>
                <a:cubicBezTo>
                  <a:pt x="1359846" y="275056"/>
                  <a:pt x="1372477" y="281371"/>
                  <a:pt x="1387913" y="292598"/>
                </a:cubicBezTo>
                <a:lnTo>
                  <a:pt x="1364758" y="328384"/>
                </a:lnTo>
                <a:cubicBezTo>
                  <a:pt x="1363355" y="331190"/>
                  <a:pt x="1361952" y="333646"/>
                  <a:pt x="1360548" y="335751"/>
                </a:cubicBezTo>
                <a:cubicBezTo>
                  <a:pt x="1359145" y="337856"/>
                  <a:pt x="1357741" y="340312"/>
                  <a:pt x="1356339" y="343119"/>
                </a:cubicBezTo>
                <a:cubicBezTo>
                  <a:pt x="1352128" y="345925"/>
                  <a:pt x="1346865" y="350837"/>
                  <a:pt x="1340550" y="357854"/>
                </a:cubicBezTo>
                <a:cubicBezTo>
                  <a:pt x="1334235" y="364871"/>
                  <a:pt x="1328973" y="370484"/>
                  <a:pt x="1324763" y="374694"/>
                </a:cubicBezTo>
                <a:cubicBezTo>
                  <a:pt x="1321956" y="380308"/>
                  <a:pt x="1317044" y="383816"/>
                  <a:pt x="1310028" y="385219"/>
                </a:cubicBezTo>
                <a:cubicBezTo>
                  <a:pt x="1303011" y="386623"/>
                  <a:pt x="1298801" y="387324"/>
                  <a:pt x="1297397" y="387324"/>
                </a:cubicBezTo>
                <a:lnTo>
                  <a:pt x="1297397" y="389429"/>
                </a:lnTo>
                <a:cubicBezTo>
                  <a:pt x="1297397" y="402060"/>
                  <a:pt x="1295292" y="408375"/>
                  <a:pt x="1291083" y="408375"/>
                </a:cubicBezTo>
                <a:cubicBezTo>
                  <a:pt x="1288276" y="408375"/>
                  <a:pt x="1285469" y="407322"/>
                  <a:pt x="1282662" y="405217"/>
                </a:cubicBezTo>
                <a:cubicBezTo>
                  <a:pt x="1279856" y="403112"/>
                  <a:pt x="1277049" y="401358"/>
                  <a:pt x="1274243" y="399954"/>
                </a:cubicBezTo>
                <a:lnTo>
                  <a:pt x="1221617" y="376799"/>
                </a:lnTo>
                <a:lnTo>
                  <a:pt x="1200566" y="370484"/>
                </a:lnTo>
                <a:cubicBezTo>
                  <a:pt x="1194953" y="357854"/>
                  <a:pt x="1180919" y="348732"/>
                  <a:pt x="1158466" y="343119"/>
                </a:cubicBezTo>
                <a:cubicBezTo>
                  <a:pt x="1154256" y="341715"/>
                  <a:pt x="1146537" y="342417"/>
                  <a:pt x="1135310" y="345224"/>
                </a:cubicBezTo>
                <a:cubicBezTo>
                  <a:pt x="1114260" y="350837"/>
                  <a:pt x="1096718" y="359608"/>
                  <a:pt x="1082685" y="371537"/>
                </a:cubicBezTo>
                <a:cubicBezTo>
                  <a:pt x="1068651" y="383465"/>
                  <a:pt x="1054618" y="399253"/>
                  <a:pt x="1040584" y="418900"/>
                </a:cubicBezTo>
                <a:cubicBezTo>
                  <a:pt x="1004097" y="473630"/>
                  <a:pt x="968312" y="550113"/>
                  <a:pt x="933228" y="648348"/>
                </a:cubicBezTo>
                <a:lnTo>
                  <a:pt x="893233" y="747284"/>
                </a:lnTo>
                <a:cubicBezTo>
                  <a:pt x="893233" y="748687"/>
                  <a:pt x="891829" y="752195"/>
                  <a:pt x="889022" y="757809"/>
                </a:cubicBezTo>
                <a:cubicBezTo>
                  <a:pt x="910073" y="750792"/>
                  <a:pt x="946560" y="735355"/>
                  <a:pt x="998484" y="711498"/>
                </a:cubicBezTo>
                <a:cubicBezTo>
                  <a:pt x="1001291" y="708692"/>
                  <a:pt x="1002694" y="704482"/>
                  <a:pt x="1002694" y="698868"/>
                </a:cubicBezTo>
                <a:lnTo>
                  <a:pt x="1000589" y="602037"/>
                </a:lnTo>
                <a:cubicBezTo>
                  <a:pt x="1000589" y="592214"/>
                  <a:pt x="1001992" y="583092"/>
                  <a:pt x="1004799" y="574672"/>
                </a:cubicBezTo>
                <a:cubicBezTo>
                  <a:pt x="1004799" y="569058"/>
                  <a:pt x="1007606" y="566252"/>
                  <a:pt x="1013219" y="566252"/>
                </a:cubicBezTo>
                <a:cubicBezTo>
                  <a:pt x="1014622" y="563445"/>
                  <a:pt x="1016728" y="563445"/>
                  <a:pt x="1019534" y="566252"/>
                </a:cubicBezTo>
                <a:cubicBezTo>
                  <a:pt x="1022341" y="569058"/>
                  <a:pt x="1025148" y="570462"/>
                  <a:pt x="1027954" y="570462"/>
                </a:cubicBezTo>
                <a:lnTo>
                  <a:pt x="1023744" y="574672"/>
                </a:lnTo>
                <a:cubicBezTo>
                  <a:pt x="1025148" y="573268"/>
                  <a:pt x="1026551" y="572567"/>
                  <a:pt x="1027954" y="572567"/>
                </a:cubicBezTo>
                <a:cubicBezTo>
                  <a:pt x="1029358" y="572567"/>
                  <a:pt x="1030059" y="571865"/>
                  <a:pt x="1030059" y="570462"/>
                </a:cubicBezTo>
                <a:cubicBezTo>
                  <a:pt x="1031463" y="563445"/>
                  <a:pt x="1036374" y="559937"/>
                  <a:pt x="1044794" y="559937"/>
                </a:cubicBezTo>
                <a:lnTo>
                  <a:pt x="1107945" y="559937"/>
                </a:lnTo>
                <a:lnTo>
                  <a:pt x="1114260" y="578882"/>
                </a:lnTo>
                <a:lnTo>
                  <a:pt x="1124785" y="566252"/>
                </a:lnTo>
                <a:cubicBezTo>
                  <a:pt x="1127592" y="562042"/>
                  <a:pt x="1133908" y="557832"/>
                  <a:pt x="1143731" y="553621"/>
                </a:cubicBezTo>
                <a:lnTo>
                  <a:pt x="1143731" y="570462"/>
                </a:lnTo>
                <a:cubicBezTo>
                  <a:pt x="1143731" y="595722"/>
                  <a:pt x="1145134" y="635016"/>
                  <a:pt x="1147941" y="688343"/>
                </a:cubicBezTo>
                <a:cubicBezTo>
                  <a:pt x="1149344" y="696763"/>
                  <a:pt x="1154957" y="698868"/>
                  <a:pt x="1164781" y="694658"/>
                </a:cubicBezTo>
                <a:cubicBezTo>
                  <a:pt x="1174605" y="691851"/>
                  <a:pt x="1186182" y="687992"/>
                  <a:pt x="1199514" y="683080"/>
                </a:cubicBezTo>
                <a:cubicBezTo>
                  <a:pt x="1212846" y="678169"/>
                  <a:pt x="1223721" y="675011"/>
                  <a:pt x="1232142" y="673608"/>
                </a:cubicBezTo>
                <a:lnTo>
                  <a:pt x="1242246" y="672345"/>
                </a:lnTo>
                <a:lnTo>
                  <a:pt x="1162676" y="698868"/>
                </a:lnTo>
                <a:lnTo>
                  <a:pt x="1162676" y="705183"/>
                </a:lnTo>
                <a:lnTo>
                  <a:pt x="1248982" y="675713"/>
                </a:lnTo>
                <a:lnTo>
                  <a:pt x="1245240" y="671971"/>
                </a:lnTo>
                <a:lnTo>
                  <a:pt x="1282662" y="667293"/>
                </a:lnTo>
                <a:cubicBezTo>
                  <a:pt x="1302309" y="667293"/>
                  <a:pt x="1319851" y="670100"/>
                  <a:pt x="1335288" y="675713"/>
                </a:cubicBezTo>
                <a:cubicBezTo>
                  <a:pt x="1361952" y="685536"/>
                  <a:pt x="1380195" y="698517"/>
                  <a:pt x="1390019" y="714656"/>
                </a:cubicBezTo>
                <a:cubicBezTo>
                  <a:pt x="1399842" y="730794"/>
                  <a:pt x="1403350" y="752195"/>
                  <a:pt x="1400543" y="778859"/>
                </a:cubicBezTo>
                <a:cubicBezTo>
                  <a:pt x="1400543" y="794296"/>
                  <a:pt x="1395632" y="810434"/>
                  <a:pt x="1385808" y="827275"/>
                </a:cubicBezTo>
                <a:cubicBezTo>
                  <a:pt x="1366162" y="859552"/>
                  <a:pt x="1345813" y="888320"/>
                  <a:pt x="1324763" y="913581"/>
                </a:cubicBezTo>
                <a:cubicBezTo>
                  <a:pt x="1323359" y="914984"/>
                  <a:pt x="1321956" y="917089"/>
                  <a:pt x="1320553" y="919896"/>
                </a:cubicBezTo>
                <a:cubicBezTo>
                  <a:pt x="1319149" y="922703"/>
                  <a:pt x="1317044" y="926211"/>
                  <a:pt x="1314238" y="930421"/>
                </a:cubicBezTo>
                <a:cubicBezTo>
                  <a:pt x="1319851" y="934631"/>
                  <a:pt x="1335288" y="942349"/>
                  <a:pt x="1360548" y="953576"/>
                </a:cubicBezTo>
                <a:cubicBezTo>
                  <a:pt x="1418085" y="981643"/>
                  <a:pt x="1486148" y="1008307"/>
                  <a:pt x="1564736" y="1033567"/>
                </a:cubicBezTo>
                <a:cubicBezTo>
                  <a:pt x="1571753" y="1034970"/>
                  <a:pt x="1577717" y="1036725"/>
                  <a:pt x="1582628" y="1038830"/>
                </a:cubicBezTo>
                <a:cubicBezTo>
                  <a:pt x="1587540" y="1040935"/>
                  <a:pt x="1592101" y="1042689"/>
                  <a:pt x="1596312" y="1044092"/>
                </a:cubicBezTo>
                <a:cubicBezTo>
                  <a:pt x="1611748" y="1052512"/>
                  <a:pt x="1627535" y="1058827"/>
                  <a:pt x="1643674" y="1063037"/>
                </a:cubicBezTo>
                <a:cubicBezTo>
                  <a:pt x="1659813" y="1067247"/>
                  <a:pt x="1676302" y="1070054"/>
                  <a:pt x="1693142" y="1071458"/>
                </a:cubicBezTo>
                <a:cubicBezTo>
                  <a:pt x="1709982" y="1072861"/>
                  <a:pt x="1723314" y="1074264"/>
                  <a:pt x="1733138" y="1075668"/>
                </a:cubicBezTo>
                <a:cubicBezTo>
                  <a:pt x="1780851" y="1079878"/>
                  <a:pt x="1820847" y="1090403"/>
                  <a:pt x="1853125" y="1107243"/>
                </a:cubicBezTo>
                <a:cubicBezTo>
                  <a:pt x="1867157" y="1112856"/>
                  <a:pt x="1874174" y="1120575"/>
                  <a:pt x="1874174" y="1130398"/>
                </a:cubicBezTo>
                <a:cubicBezTo>
                  <a:pt x="1874174" y="1134608"/>
                  <a:pt x="1870666" y="1141625"/>
                  <a:pt x="1863649" y="1151449"/>
                </a:cubicBezTo>
                <a:cubicBezTo>
                  <a:pt x="1853826" y="1169692"/>
                  <a:pt x="1846107" y="1180919"/>
                  <a:pt x="1840494" y="1185129"/>
                </a:cubicBezTo>
                <a:cubicBezTo>
                  <a:pt x="1836284" y="1193549"/>
                  <a:pt x="1829267" y="1201267"/>
                  <a:pt x="1819444" y="1208284"/>
                </a:cubicBezTo>
                <a:cubicBezTo>
                  <a:pt x="1813830" y="1219511"/>
                  <a:pt x="1802603" y="1230036"/>
                  <a:pt x="1785763" y="1239859"/>
                </a:cubicBezTo>
                <a:lnTo>
                  <a:pt x="1781553" y="1246175"/>
                </a:lnTo>
                <a:cubicBezTo>
                  <a:pt x="1775940" y="1257401"/>
                  <a:pt x="1768923" y="1262313"/>
                  <a:pt x="1760503" y="1260910"/>
                </a:cubicBezTo>
                <a:cubicBezTo>
                  <a:pt x="1747873" y="1259507"/>
                  <a:pt x="1732436" y="1255998"/>
                  <a:pt x="1714192" y="1250385"/>
                </a:cubicBezTo>
                <a:lnTo>
                  <a:pt x="1602626" y="1208284"/>
                </a:lnTo>
                <a:cubicBezTo>
                  <a:pt x="1588593" y="1202671"/>
                  <a:pt x="1574559" y="1199864"/>
                  <a:pt x="1560525" y="1199864"/>
                </a:cubicBezTo>
                <a:cubicBezTo>
                  <a:pt x="1462291" y="1195654"/>
                  <a:pt x="1359145" y="1201267"/>
                  <a:pt x="1251087" y="1216704"/>
                </a:cubicBezTo>
                <a:cubicBezTo>
                  <a:pt x="1220213" y="1222318"/>
                  <a:pt x="1196356" y="1225826"/>
                  <a:pt x="1179516" y="1227229"/>
                </a:cubicBezTo>
                <a:cubicBezTo>
                  <a:pt x="1171096" y="1227229"/>
                  <a:pt x="1166886" y="1232141"/>
                  <a:pt x="1166886" y="1241965"/>
                </a:cubicBezTo>
                <a:lnTo>
                  <a:pt x="1166886" y="1524038"/>
                </a:lnTo>
                <a:cubicBezTo>
                  <a:pt x="1165482" y="1545088"/>
                  <a:pt x="1163728" y="1558420"/>
                  <a:pt x="1161623" y="1564033"/>
                </a:cubicBezTo>
                <a:cubicBezTo>
                  <a:pt x="1159518" y="1569647"/>
                  <a:pt x="1158466" y="1582277"/>
                  <a:pt x="1158466" y="1601924"/>
                </a:cubicBezTo>
                <a:cubicBezTo>
                  <a:pt x="1154256" y="1660864"/>
                  <a:pt x="1146537" y="1726822"/>
                  <a:pt x="1135310" y="1799796"/>
                </a:cubicBezTo>
                <a:cubicBezTo>
                  <a:pt x="1129697" y="1827863"/>
                  <a:pt x="1126189" y="1848913"/>
                  <a:pt x="1124785" y="1862947"/>
                </a:cubicBezTo>
                <a:cubicBezTo>
                  <a:pt x="1119172" y="1910661"/>
                  <a:pt x="1103735" y="1980828"/>
                  <a:pt x="1078475" y="2073449"/>
                </a:cubicBezTo>
                <a:cubicBezTo>
                  <a:pt x="1068651" y="2104323"/>
                  <a:pt x="1063038" y="2124672"/>
                  <a:pt x="1061635" y="2134495"/>
                </a:cubicBezTo>
                <a:cubicBezTo>
                  <a:pt x="1054618" y="2159755"/>
                  <a:pt x="1045496" y="2197646"/>
                  <a:pt x="1034270" y="2248166"/>
                </a:cubicBezTo>
                <a:lnTo>
                  <a:pt x="1017430" y="2315527"/>
                </a:lnTo>
                <a:cubicBezTo>
                  <a:pt x="1014622" y="2330964"/>
                  <a:pt x="1011114" y="2344998"/>
                  <a:pt x="1006904" y="2357628"/>
                </a:cubicBezTo>
                <a:lnTo>
                  <a:pt x="1002694" y="2361838"/>
                </a:lnTo>
                <a:lnTo>
                  <a:pt x="1000589" y="2361838"/>
                </a:lnTo>
                <a:lnTo>
                  <a:pt x="1000589" y="2319737"/>
                </a:lnTo>
                <a:cubicBezTo>
                  <a:pt x="1000589" y="2227116"/>
                  <a:pt x="999888" y="2159755"/>
                  <a:pt x="998484" y="2117655"/>
                </a:cubicBezTo>
                <a:cubicBezTo>
                  <a:pt x="998484" y="2096605"/>
                  <a:pt x="997081" y="2067836"/>
                  <a:pt x="994274" y="2031349"/>
                </a:cubicBezTo>
                <a:lnTo>
                  <a:pt x="992169" y="1947148"/>
                </a:lnTo>
                <a:cubicBezTo>
                  <a:pt x="990765" y="1924694"/>
                  <a:pt x="990064" y="1890312"/>
                  <a:pt x="990064" y="1844002"/>
                </a:cubicBezTo>
                <a:cubicBezTo>
                  <a:pt x="990064" y="1790674"/>
                  <a:pt x="991467" y="1712087"/>
                  <a:pt x="994274" y="1608239"/>
                </a:cubicBezTo>
                <a:cubicBezTo>
                  <a:pt x="994274" y="1584382"/>
                  <a:pt x="994625" y="1565437"/>
                  <a:pt x="995326" y="1551403"/>
                </a:cubicBezTo>
                <a:cubicBezTo>
                  <a:pt x="996028" y="1537370"/>
                  <a:pt x="996379" y="1526143"/>
                  <a:pt x="996379" y="1517723"/>
                </a:cubicBezTo>
                <a:cubicBezTo>
                  <a:pt x="996379" y="1514916"/>
                  <a:pt x="997782" y="1484043"/>
                  <a:pt x="1000589" y="1425102"/>
                </a:cubicBezTo>
                <a:lnTo>
                  <a:pt x="1000589" y="1273540"/>
                </a:lnTo>
                <a:lnTo>
                  <a:pt x="1000589" y="1267225"/>
                </a:lnTo>
                <a:cubicBezTo>
                  <a:pt x="987959" y="1271435"/>
                  <a:pt x="976732" y="1273540"/>
                  <a:pt x="966908" y="1273540"/>
                </a:cubicBezTo>
                <a:cubicBezTo>
                  <a:pt x="899548" y="1297397"/>
                  <a:pt x="802015" y="1328972"/>
                  <a:pt x="674310" y="1368266"/>
                </a:cubicBezTo>
                <a:lnTo>
                  <a:pt x="537484" y="1414577"/>
                </a:lnTo>
                <a:cubicBezTo>
                  <a:pt x="467316" y="1439837"/>
                  <a:pt x="414691" y="1458080"/>
                  <a:pt x="379606" y="1469307"/>
                </a:cubicBezTo>
                <a:cubicBezTo>
                  <a:pt x="275759" y="1508601"/>
                  <a:pt x="197872" y="1539475"/>
                  <a:pt x="145948" y="1561928"/>
                </a:cubicBezTo>
                <a:cubicBezTo>
                  <a:pt x="136125" y="1561928"/>
                  <a:pt x="129108" y="1562630"/>
                  <a:pt x="124898" y="1564033"/>
                </a:cubicBezTo>
                <a:cubicBezTo>
                  <a:pt x="122091" y="1565437"/>
                  <a:pt x="117881" y="1566138"/>
                  <a:pt x="112268" y="1566138"/>
                </a:cubicBezTo>
                <a:lnTo>
                  <a:pt x="112268" y="1559823"/>
                </a:lnTo>
                <a:cubicBezTo>
                  <a:pt x="113671" y="1561227"/>
                  <a:pt x="115776" y="1561928"/>
                  <a:pt x="118583" y="1561928"/>
                </a:cubicBezTo>
                <a:cubicBezTo>
                  <a:pt x="122793" y="1561928"/>
                  <a:pt x="131915" y="1558420"/>
                  <a:pt x="145948" y="1551403"/>
                </a:cubicBezTo>
                <a:lnTo>
                  <a:pt x="419602" y="1450362"/>
                </a:lnTo>
                <a:cubicBezTo>
                  <a:pt x="456090" y="1439135"/>
                  <a:pt x="496787" y="1425102"/>
                  <a:pt x="541693" y="1408262"/>
                </a:cubicBezTo>
                <a:cubicBezTo>
                  <a:pt x="595021" y="1388615"/>
                  <a:pt x="644138" y="1371775"/>
                  <a:pt x="689045" y="1357741"/>
                </a:cubicBezTo>
                <a:cubicBezTo>
                  <a:pt x="767633" y="1329674"/>
                  <a:pt x="867271" y="1298800"/>
                  <a:pt x="987959" y="1265120"/>
                </a:cubicBezTo>
                <a:cubicBezTo>
                  <a:pt x="994975" y="1262313"/>
                  <a:pt x="999186" y="1258805"/>
                  <a:pt x="1000589" y="1254595"/>
                </a:cubicBezTo>
                <a:lnTo>
                  <a:pt x="1000589" y="1250385"/>
                </a:lnTo>
                <a:lnTo>
                  <a:pt x="983749" y="1254595"/>
                </a:lnTo>
                <a:cubicBezTo>
                  <a:pt x="951472" y="1265821"/>
                  <a:pt x="903056" y="1281259"/>
                  <a:pt x="838502" y="1300905"/>
                </a:cubicBezTo>
                <a:cubicBezTo>
                  <a:pt x="820258" y="1305115"/>
                  <a:pt x="786578" y="1314939"/>
                  <a:pt x="737461" y="1330376"/>
                </a:cubicBezTo>
                <a:cubicBezTo>
                  <a:pt x="681327" y="1350023"/>
                  <a:pt x="597126" y="1380896"/>
                  <a:pt x="484858" y="1422997"/>
                </a:cubicBezTo>
                <a:cubicBezTo>
                  <a:pt x="453984" y="1432820"/>
                  <a:pt x="407674" y="1448959"/>
                  <a:pt x="345926" y="1471412"/>
                </a:cubicBezTo>
                <a:cubicBezTo>
                  <a:pt x="295406" y="1491059"/>
                  <a:pt x="257516" y="1505093"/>
                  <a:pt x="232254" y="1513513"/>
                </a:cubicBezTo>
                <a:lnTo>
                  <a:pt x="122793" y="1551403"/>
                </a:lnTo>
                <a:lnTo>
                  <a:pt x="112268" y="1555613"/>
                </a:lnTo>
                <a:cubicBezTo>
                  <a:pt x="112268" y="1551403"/>
                  <a:pt x="114373" y="1548596"/>
                  <a:pt x="118583" y="1547193"/>
                </a:cubicBezTo>
                <a:lnTo>
                  <a:pt x="101743" y="1542983"/>
                </a:lnTo>
                <a:cubicBezTo>
                  <a:pt x="97533" y="1542983"/>
                  <a:pt x="91218" y="1544386"/>
                  <a:pt x="82797" y="1547193"/>
                </a:cubicBezTo>
                <a:cubicBezTo>
                  <a:pt x="78588" y="1548596"/>
                  <a:pt x="74377" y="1548596"/>
                  <a:pt x="70167" y="1547193"/>
                </a:cubicBezTo>
                <a:cubicBezTo>
                  <a:pt x="65957" y="1545790"/>
                  <a:pt x="63151" y="1544386"/>
                  <a:pt x="61748" y="1542983"/>
                </a:cubicBezTo>
                <a:cubicBezTo>
                  <a:pt x="56134" y="1540176"/>
                  <a:pt x="50170" y="1535616"/>
                  <a:pt x="43855" y="1529300"/>
                </a:cubicBezTo>
                <a:cubicBezTo>
                  <a:pt x="37540" y="1522985"/>
                  <a:pt x="32277" y="1517723"/>
                  <a:pt x="28067" y="1513513"/>
                </a:cubicBezTo>
                <a:lnTo>
                  <a:pt x="9122" y="1513513"/>
                </a:lnTo>
                <a:cubicBezTo>
                  <a:pt x="7718" y="1510706"/>
                  <a:pt x="5613" y="1507549"/>
                  <a:pt x="2807" y="1504040"/>
                </a:cubicBezTo>
                <a:cubicBezTo>
                  <a:pt x="0" y="1500532"/>
                  <a:pt x="-702" y="1495971"/>
                  <a:pt x="702" y="1490357"/>
                </a:cubicBezTo>
                <a:cubicBezTo>
                  <a:pt x="3508" y="1480534"/>
                  <a:pt x="14033" y="1472816"/>
                  <a:pt x="32277" y="1467202"/>
                </a:cubicBezTo>
                <a:cubicBezTo>
                  <a:pt x="47714" y="1460185"/>
                  <a:pt x="88411" y="1443345"/>
                  <a:pt x="154369" y="1416682"/>
                </a:cubicBezTo>
                <a:lnTo>
                  <a:pt x="215414" y="1391421"/>
                </a:lnTo>
                <a:lnTo>
                  <a:pt x="449072" y="1298800"/>
                </a:lnTo>
                <a:cubicBezTo>
                  <a:pt x="456090" y="1294590"/>
                  <a:pt x="465211" y="1291082"/>
                  <a:pt x="476438" y="1288275"/>
                </a:cubicBezTo>
                <a:cubicBezTo>
                  <a:pt x="517135" y="1275645"/>
                  <a:pt x="557832" y="1257752"/>
                  <a:pt x="598529" y="1234597"/>
                </a:cubicBezTo>
                <a:cubicBezTo>
                  <a:pt x="639226" y="1211442"/>
                  <a:pt x="665188" y="1197057"/>
                  <a:pt x="676415" y="1191444"/>
                </a:cubicBezTo>
                <a:lnTo>
                  <a:pt x="731146" y="1159869"/>
                </a:lnTo>
                <a:cubicBezTo>
                  <a:pt x="823767" y="1105138"/>
                  <a:pt x="904459" y="1054617"/>
                  <a:pt x="973224" y="1008307"/>
                </a:cubicBezTo>
                <a:cubicBezTo>
                  <a:pt x="992871" y="994273"/>
                  <a:pt x="1002694" y="977433"/>
                  <a:pt x="1002694" y="957786"/>
                </a:cubicBezTo>
                <a:lnTo>
                  <a:pt x="1002694" y="856745"/>
                </a:lnTo>
                <a:lnTo>
                  <a:pt x="1002694" y="850430"/>
                </a:lnTo>
                <a:cubicBezTo>
                  <a:pt x="999888" y="851833"/>
                  <a:pt x="996730" y="853237"/>
                  <a:pt x="993222" y="854640"/>
                </a:cubicBezTo>
                <a:cubicBezTo>
                  <a:pt x="989713" y="856043"/>
                  <a:pt x="986555" y="858148"/>
                  <a:pt x="983749" y="860955"/>
                </a:cubicBezTo>
                <a:lnTo>
                  <a:pt x="933228" y="894636"/>
                </a:lnTo>
                <a:cubicBezTo>
                  <a:pt x="891128" y="919896"/>
                  <a:pt x="857447" y="942349"/>
                  <a:pt x="832187" y="961996"/>
                </a:cubicBezTo>
                <a:cubicBezTo>
                  <a:pt x="825170" y="967610"/>
                  <a:pt x="820258" y="971820"/>
                  <a:pt x="817452" y="974626"/>
                </a:cubicBezTo>
                <a:cubicBezTo>
                  <a:pt x="804822" y="1012517"/>
                  <a:pt x="785175" y="1049706"/>
                  <a:pt x="758511" y="1086193"/>
                </a:cubicBezTo>
                <a:cubicBezTo>
                  <a:pt x="757108" y="1088999"/>
                  <a:pt x="745881" y="1102331"/>
                  <a:pt x="724831" y="1126188"/>
                </a:cubicBezTo>
                <a:lnTo>
                  <a:pt x="718515" y="1130398"/>
                </a:lnTo>
                <a:cubicBezTo>
                  <a:pt x="712902" y="1133205"/>
                  <a:pt x="708341" y="1136362"/>
                  <a:pt x="704833" y="1139871"/>
                </a:cubicBezTo>
                <a:cubicBezTo>
                  <a:pt x="701324" y="1143379"/>
                  <a:pt x="698167" y="1146537"/>
                  <a:pt x="695361" y="1149343"/>
                </a:cubicBezTo>
                <a:lnTo>
                  <a:pt x="686940" y="1153554"/>
                </a:lnTo>
                <a:lnTo>
                  <a:pt x="682730" y="1153554"/>
                </a:lnTo>
                <a:lnTo>
                  <a:pt x="680625" y="1145133"/>
                </a:lnTo>
                <a:cubicBezTo>
                  <a:pt x="683432" y="1139520"/>
                  <a:pt x="683081" y="1134959"/>
                  <a:pt x="679573" y="1131451"/>
                </a:cubicBezTo>
                <a:cubicBezTo>
                  <a:pt x="676064" y="1127942"/>
                  <a:pt x="674310" y="1126188"/>
                  <a:pt x="674310" y="1126188"/>
                </a:cubicBezTo>
                <a:lnTo>
                  <a:pt x="661680" y="1126188"/>
                </a:lnTo>
                <a:cubicBezTo>
                  <a:pt x="653260" y="1130398"/>
                  <a:pt x="645541" y="1132503"/>
                  <a:pt x="638525" y="1132503"/>
                </a:cubicBezTo>
                <a:cubicBezTo>
                  <a:pt x="631508" y="1132503"/>
                  <a:pt x="623789" y="1128995"/>
                  <a:pt x="615369" y="1121978"/>
                </a:cubicBezTo>
                <a:cubicBezTo>
                  <a:pt x="612563" y="1117768"/>
                  <a:pt x="609405" y="1114611"/>
                  <a:pt x="605897" y="1112505"/>
                </a:cubicBezTo>
                <a:cubicBezTo>
                  <a:pt x="602388" y="1110401"/>
                  <a:pt x="600634" y="1108646"/>
                  <a:pt x="600634" y="1107243"/>
                </a:cubicBezTo>
                <a:cubicBezTo>
                  <a:pt x="599231" y="1107243"/>
                  <a:pt x="597126" y="1103735"/>
                  <a:pt x="594319" y="1096718"/>
                </a:cubicBezTo>
                <a:cubicBezTo>
                  <a:pt x="592916" y="1091104"/>
                  <a:pt x="590811" y="1086894"/>
                  <a:pt x="588004" y="1084088"/>
                </a:cubicBezTo>
                <a:lnTo>
                  <a:pt x="581689" y="1086193"/>
                </a:lnTo>
                <a:cubicBezTo>
                  <a:pt x="577479" y="1093210"/>
                  <a:pt x="573970" y="1096718"/>
                  <a:pt x="571164" y="1096718"/>
                </a:cubicBezTo>
                <a:cubicBezTo>
                  <a:pt x="568357" y="1096718"/>
                  <a:pt x="564849" y="1093210"/>
                  <a:pt x="560639" y="1086193"/>
                </a:cubicBezTo>
                <a:cubicBezTo>
                  <a:pt x="555026" y="1079176"/>
                  <a:pt x="552218" y="1070054"/>
                  <a:pt x="552218" y="1058827"/>
                </a:cubicBezTo>
                <a:cubicBezTo>
                  <a:pt x="552218" y="1054617"/>
                  <a:pt x="553622" y="1046899"/>
                  <a:pt x="556429" y="1035672"/>
                </a:cubicBezTo>
                <a:cubicBezTo>
                  <a:pt x="566252" y="1007605"/>
                  <a:pt x="580987" y="985152"/>
                  <a:pt x="600634" y="968311"/>
                </a:cubicBezTo>
                <a:cubicBezTo>
                  <a:pt x="624491" y="947261"/>
                  <a:pt x="645541" y="925158"/>
                  <a:pt x="663785" y="902003"/>
                </a:cubicBezTo>
                <a:cubicBezTo>
                  <a:pt x="682028" y="878848"/>
                  <a:pt x="704482" y="846922"/>
                  <a:pt x="731146" y="806224"/>
                </a:cubicBezTo>
                <a:lnTo>
                  <a:pt x="779561" y="738864"/>
                </a:lnTo>
                <a:lnTo>
                  <a:pt x="836397" y="660978"/>
                </a:lnTo>
                <a:lnTo>
                  <a:pt x="1021639" y="414690"/>
                </a:lnTo>
                <a:cubicBezTo>
                  <a:pt x="1042689" y="385219"/>
                  <a:pt x="1071458" y="360661"/>
                  <a:pt x="1107945" y="341014"/>
                </a:cubicBezTo>
                <a:cubicBezTo>
                  <a:pt x="1112155" y="338207"/>
                  <a:pt x="1116366" y="334348"/>
                  <a:pt x="1120575" y="329436"/>
                </a:cubicBezTo>
                <a:cubicBezTo>
                  <a:pt x="1124785" y="324524"/>
                  <a:pt x="1130399" y="319964"/>
                  <a:pt x="1137415" y="315753"/>
                </a:cubicBezTo>
                <a:cubicBezTo>
                  <a:pt x="1130399" y="317157"/>
                  <a:pt x="1119874" y="318560"/>
                  <a:pt x="1105840" y="319964"/>
                </a:cubicBezTo>
                <a:cubicBezTo>
                  <a:pt x="1091807" y="321367"/>
                  <a:pt x="1079878" y="324174"/>
                  <a:pt x="1070055" y="328384"/>
                </a:cubicBezTo>
                <a:cubicBezTo>
                  <a:pt x="1004097" y="341014"/>
                  <a:pt x="942350" y="359959"/>
                  <a:pt x="884812" y="385219"/>
                </a:cubicBezTo>
                <a:cubicBezTo>
                  <a:pt x="882006" y="386623"/>
                  <a:pt x="877796" y="390131"/>
                  <a:pt x="872182" y="395744"/>
                </a:cubicBezTo>
                <a:cubicBezTo>
                  <a:pt x="855342" y="464509"/>
                  <a:pt x="820258" y="544500"/>
                  <a:pt x="766931" y="635717"/>
                </a:cubicBezTo>
                <a:lnTo>
                  <a:pt x="710095" y="732549"/>
                </a:lnTo>
                <a:cubicBezTo>
                  <a:pt x="705885" y="739565"/>
                  <a:pt x="699921" y="747635"/>
                  <a:pt x="692203" y="756756"/>
                </a:cubicBezTo>
                <a:cubicBezTo>
                  <a:pt x="684484" y="765878"/>
                  <a:pt x="679222" y="771842"/>
                  <a:pt x="676415" y="774649"/>
                </a:cubicBezTo>
                <a:cubicBezTo>
                  <a:pt x="676415" y="776052"/>
                  <a:pt x="674310" y="777456"/>
                  <a:pt x="670100" y="778859"/>
                </a:cubicBezTo>
                <a:cubicBezTo>
                  <a:pt x="665890" y="780262"/>
                  <a:pt x="663083" y="781666"/>
                  <a:pt x="661680" y="783069"/>
                </a:cubicBezTo>
                <a:lnTo>
                  <a:pt x="636420" y="806224"/>
                </a:lnTo>
                <a:cubicBezTo>
                  <a:pt x="635016" y="804821"/>
                  <a:pt x="633613" y="799558"/>
                  <a:pt x="632209" y="790437"/>
                </a:cubicBezTo>
                <a:cubicBezTo>
                  <a:pt x="630806" y="781315"/>
                  <a:pt x="625193" y="776052"/>
                  <a:pt x="615369" y="774649"/>
                </a:cubicBezTo>
                <a:lnTo>
                  <a:pt x="611159" y="776754"/>
                </a:lnTo>
                <a:cubicBezTo>
                  <a:pt x="599932" y="782368"/>
                  <a:pt x="592214" y="785174"/>
                  <a:pt x="588004" y="785174"/>
                </a:cubicBezTo>
                <a:cubicBezTo>
                  <a:pt x="582391" y="785174"/>
                  <a:pt x="574672" y="781666"/>
                  <a:pt x="564849" y="774649"/>
                </a:cubicBezTo>
                <a:cubicBezTo>
                  <a:pt x="562043" y="770439"/>
                  <a:pt x="559586" y="767281"/>
                  <a:pt x="557481" y="765176"/>
                </a:cubicBezTo>
                <a:cubicBezTo>
                  <a:pt x="555377" y="763071"/>
                  <a:pt x="553622" y="760616"/>
                  <a:pt x="552218" y="757809"/>
                </a:cubicBezTo>
                <a:cubicBezTo>
                  <a:pt x="549412" y="752195"/>
                  <a:pt x="545202" y="747284"/>
                  <a:pt x="539588" y="743074"/>
                </a:cubicBezTo>
                <a:lnTo>
                  <a:pt x="537484" y="734654"/>
                </a:lnTo>
                <a:lnTo>
                  <a:pt x="533273" y="734654"/>
                </a:lnTo>
                <a:cubicBezTo>
                  <a:pt x="531870" y="736057"/>
                  <a:pt x="529765" y="738864"/>
                  <a:pt x="526958" y="743074"/>
                </a:cubicBezTo>
                <a:cubicBezTo>
                  <a:pt x="524152" y="747284"/>
                  <a:pt x="521345" y="747985"/>
                  <a:pt x="518538" y="745179"/>
                </a:cubicBezTo>
                <a:cubicBezTo>
                  <a:pt x="507311" y="736759"/>
                  <a:pt x="501698" y="728339"/>
                  <a:pt x="501698" y="719918"/>
                </a:cubicBezTo>
                <a:cubicBezTo>
                  <a:pt x="501698" y="705885"/>
                  <a:pt x="503804" y="689746"/>
                  <a:pt x="508013" y="671503"/>
                </a:cubicBezTo>
                <a:cubicBezTo>
                  <a:pt x="517836" y="619579"/>
                  <a:pt x="542395" y="573268"/>
                  <a:pt x="581689" y="532571"/>
                </a:cubicBezTo>
                <a:cubicBezTo>
                  <a:pt x="581689" y="532571"/>
                  <a:pt x="585197" y="529063"/>
                  <a:pt x="592214" y="522046"/>
                </a:cubicBezTo>
                <a:cubicBezTo>
                  <a:pt x="613265" y="512223"/>
                  <a:pt x="627999" y="491172"/>
                  <a:pt x="636420" y="458895"/>
                </a:cubicBezTo>
                <a:cubicBezTo>
                  <a:pt x="649050" y="418198"/>
                  <a:pt x="658873" y="383114"/>
                  <a:pt x="665890" y="353644"/>
                </a:cubicBezTo>
                <a:lnTo>
                  <a:pt x="680625" y="301018"/>
                </a:lnTo>
                <a:cubicBezTo>
                  <a:pt x="683432" y="289792"/>
                  <a:pt x="687993" y="274355"/>
                  <a:pt x="694308" y="254708"/>
                </a:cubicBezTo>
                <a:cubicBezTo>
                  <a:pt x="700623" y="235061"/>
                  <a:pt x="704482" y="218221"/>
                  <a:pt x="705885" y="204187"/>
                </a:cubicBezTo>
                <a:cubicBezTo>
                  <a:pt x="707289" y="195767"/>
                  <a:pt x="710095" y="176822"/>
                  <a:pt x="714306" y="147352"/>
                </a:cubicBezTo>
                <a:cubicBezTo>
                  <a:pt x="718515" y="117881"/>
                  <a:pt x="720621" y="89814"/>
                  <a:pt x="720621" y="63150"/>
                </a:cubicBezTo>
                <a:cubicBezTo>
                  <a:pt x="720621" y="51924"/>
                  <a:pt x="718515" y="39644"/>
                  <a:pt x="714306" y="26313"/>
                </a:cubicBezTo>
                <a:cubicBezTo>
                  <a:pt x="710095" y="12981"/>
                  <a:pt x="707289" y="4210"/>
                  <a:pt x="705885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600" dirty="0"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latin typeface="演示新手书" panose="00000500000000000000" pitchFamily="2" charset="-122"/>
              <a:ea typeface="演示新手书" panose="00000500000000000000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68AF19AD-23FB-40D2-8FE2-08AD3D37AD4B}"/>
              </a:ext>
            </a:extLst>
          </p:cNvPr>
          <p:cNvSpPr txBox="1"/>
          <p:nvPr/>
        </p:nvSpPr>
        <p:spPr>
          <a:xfrm>
            <a:off x="5837827" y="2054763"/>
            <a:ext cx="1339136" cy="1215409"/>
          </a:xfrm>
          <a:custGeom>
            <a:avLst/>
            <a:gdLst/>
            <a:ahLst/>
            <a:cxnLst/>
            <a:rect l="l" t="t" r="r" b="b"/>
            <a:pathLst>
              <a:path w="1339136" h="1215409">
                <a:moveTo>
                  <a:pt x="442153" y="1036158"/>
                </a:moveTo>
                <a:cubicBezTo>
                  <a:pt x="438267" y="1040044"/>
                  <a:pt x="436324" y="1042959"/>
                  <a:pt x="436324" y="1044902"/>
                </a:cubicBezTo>
                <a:cubicBezTo>
                  <a:pt x="436324" y="1045873"/>
                  <a:pt x="436810" y="1046845"/>
                  <a:pt x="437781" y="1047816"/>
                </a:cubicBezTo>
                <a:cubicBezTo>
                  <a:pt x="438753" y="1048788"/>
                  <a:pt x="439724" y="1049760"/>
                  <a:pt x="440696" y="1050731"/>
                </a:cubicBezTo>
                <a:cubicBezTo>
                  <a:pt x="445554" y="1046845"/>
                  <a:pt x="447982" y="1043930"/>
                  <a:pt x="447982" y="1041987"/>
                </a:cubicBezTo>
                <a:close/>
                <a:moveTo>
                  <a:pt x="328482" y="833590"/>
                </a:moveTo>
                <a:cubicBezTo>
                  <a:pt x="308079" y="840390"/>
                  <a:pt x="287191" y="844762"/>
                  <a:pt x="265817" y="846706"/>
                </a:cubicBezTo>
                <a:cubicBezTo>
                  <a:pt x="244443" y="848649"/>
                  <a:pt x="217726" y="850106"/>
                  <a:pt x="185664" y="851078"/>
                </a:cubicBezTo>
                <a:lnTo>
                  <a:pt x="134657" y="853992"/>
                </a:lnTo>
                <a:cubicBezTo>
                  <a:pt x="136601" y="854964"/>
                  <a:pt x="139029" y="855935"/>
                  <a:pt x="141945" y="856907"/>
                </a:cubicBezTo>
                <a:cubicBezTo>
                  <a:pt x="144859" y="857878"/>
                  <a:pt x="148259" y="858364"/>
                  <a:pt x="152145" y="858364"/>
                </a:cubicBezTo>
                <a:lnTo>
                  <a:pt x="197322" y="858364"/>
                </a:lnTo>
                <a:cubicBezTo>
                  <a:pt x="235213" y="858364"/>
                  <a:pt x="263388" y="856421"/>
                  <a:pt x="281847" y="852535"/>
                </a:cubicBezTo>
                <a:lnTo>
                  <a:pt x="325567" y="840876"/>
                </a:lnTo>
                <a:lnTo>
                  <a:pt x="331396" y="837962"/>
                </a:lnTo>
                <a:cubicBezTo>
                  <a:pt x="330425" y="836990"/>
                  <a:pt x="329939" y="836018"/>
                  <a:pt x="329939" y="835047"/>
                </a:cubicBezTo>
                <a:cubicBezTo>
                  <a:pt x="329939" y="834075"/>
                  <a:pt x="329453" y="833590"/>
                  <a:pt x="328482" y="833590"/>
                </a:cubicBezTo>
                <a:close/>
                <a:moveTo>
                  <a:pt x="899389" y="719372"/>
                </a:moveTo>
                <a:cubicBezTo>
                  <a:pt x="898660" y="719250"/>
                  <a:pt x="897810" y="719433"/>
                  <a:pt x="896838" y="719918"/>
                </a:cubicBezTo>
                <a:lnTo>
                  <a:pt x="847289" y="725748"/>
                </a:lnTo>
                <a:cubicBezTo>
                  <a:pt x="802598" y="733520"/>
                  <a:pt x="768594" y="739835"/>
                  <a:pt x="745277" y="744693"/>
                </a:cubicBezTo>
                <a:lnTo>
                  <a:pt x="653465" y="763638"/>
                </a:lnTo>
                <a:cubicBezTo>
                  <a:pt x="596144" y="777240"/>
                  <a:pt x="557767" y="785984"/>
                  <a:pt x="538336" y="789870"/>
                </a:cubicBezTo>
                <a:lnTo>
                  <a:pt x="504818" y="797157"/>
                </a:lnTo>
                <a:cubicBezTo>
                  <a:pt x="502875" y="797157"/>
                  <a:pt x="500932" y="800071"/>
                  <a:pt x="498989" y="805901"/>
                </a:cubicBezTo>
                <a:cubicBezTo>
                  <a:pt x="499960" y="805901"/>
                  <a:pt x="500689" y="806144"/>
                  <a:pt x="501175" y="806629"/>
                </a:cubicBezTo>
                <a:cubicBezTo>
                  <a:pt x="501661" y="807115"/>
                  <a:pt x="502389" y="807358"/>
                  <a:pt x="503361" y="807358"/>
                </a:cubicBezTo>
                <a:cubicBezTo>
                  <a:pt x="518905" y="801529"/>
                  <a:pt x="537851" y="796185"/>
                  <a:pt x="560196" y="791327"/>
                </a:cubicBezTo>
                <a:cubicBezTo>
                  <a:pt x="568940" y="790356"/>
                  <a:pt x="588371" y="786469"/>
                  <a:pt x="618489" y="779669"/>
                </a:cubicBezTo>
                <a:lnTo>
                  <a:pt x="646178" y="775297"/>
                </a:lnTo>
                <a:cubicBezTo>
                  <a:pt x="676297" y="766553"/>
                  <a:pt x="696213" y="761209"/>
                  <a:pt x="705929" y="759266"/>
                </a:cubicBezTo>
                <a:lnTo>
                  <a:pt x="748191" y="750522"/>
                </a:lnTo>
                <a:lnTo>
                  <a:pt x="841460" y="735949"/>
                </a:lnTo>
                <a:lnTo>
                  <a:pt x="898296" y="728662"/>
                </a:lnTo>
                <a:cubicBezTo>
                  <a:pt x="899267" y="728662"/>
                  <a:pt x="900239" y="728177"/>
                  <a:pt x="901210" y="727205"/>
                </a:cubicBezTo>
                <a:cubicBezTo>
                  <a:pt x="902182" y="726233"/>
                  <a:pt x="903153" y="725262"/>
                  <a:pt x="904125" y="724290"/>
                </a:cubicBezTo>
                <a:cubicBezTo>
                  <a:pt x="903153" y="723319"/>
                  <a:pt x="902182" y="722104"/>
                  <a:pt x="901210" y="720647"/>
                </a:cubicBezTo>
                <a:cubicBezTo>
                  <a:pt x="900725" y="719918"/>
                  <a:pt x="900117" y="719493"/>
                  <a:pt x="899389" y="719372"/>
                </a:cubicBezTo>
                <a:close/>
                <a:moveTo>
                  <a:pt x="1102321" y="708260"/>
                </a:moveTo>
                <a:cubicBezTo>
                  <a:pt x="1101350" y="708260"/>
                  <a:pt x="1100378" y="708746"/>
                  <a:pt x="1099407" y="709717"/>
                </a:cubicBezTo>
                <a:cubicBezTo>
                  <a:pt x="1098435" y="710689"/>
                  <a:pt x="1097949" y="711660"/>
                  <a:pt x="1097949" y="712632"/>
                </a:cubicBezTo>
                <a:cubicBezTo>
                  <a:pt x="1097949" y="713603"/>
                  <a:pt x="1098678" y="714332"/>
                  <a:pt x="1100135" y="714818"/>
                </a:cubicBezTo>
                <a:cubicBezTo>
                  <a:pt x="1101593" y="715303"/>
                  <a:pt x="1102807" y="715546"/>
                  <a:pt x="1103779" y="715546"/>
                </a:cubicBezTo>
                <a:lnTo>
                  <a:pt x="1115437" y="714089"/>
                </a:lnTo>
                <a:lnTo>
                  <a:pt x="1115437" y="711174"/>
                </a:lnTo>
                <a:cubicBezTo>
                  <a:pt x="1109608" y="709231"/>
                  <a:pt x="1105236" y="708260"/>
                  <a:pt x="1102321" y="708260"/>
                </a:cubicBezTo>
                <a:close/>
                <a:moveTo>
                  <a:pt x="501903" y="577101"/>
                </a:moveTo>
                <a:cubicBezTo>
                  <a:pt x="502875" y="605276"/>
                  <a:pt x="503361" y="647538"/>
                  <a:pt x="503361" y="703888"/>
                </a:cubicBezTo>
                <a:cubicBezTo>
                  <a:pt x="561654" y="690286"/>
                  <a:pt x="604888" y="679599"/>
                  <a:pt x="633063" y="671827"/>
                </a:cubicBezTo>
                <a:cubicBezTo>
                  <a:pt x="632091" y="668912"/>
                  <a:pt x="630634" y="666483"/>
                  <a:pt x="628691" y="664540"/>
                </a:cubicBezTo>
                <a:cubicBezTo>
                  <a:pt x="624804" y="641223"/>
                  <a:pt x="622861" y="624221"/>
                  <a:pt x="622861" y="613534"/>
                </a:cubicBezTo>
                <a:cubicBezTo>
                  <a:pt x="621890" y="608676"/>
                  <a:pt x="620918" y="605761"/>
                  <a:pt x="619947" y="604790"/>
                </a:cubicBezTo>
                <a:cubicBezTo>
                  <a:pt x="618975" y="603818"/>
                  <a:pt x="615575" y="603818"/>
                  <a:pt x="609745" y="604790"/>
                </a:cubicBezTo>
                <a:lnTo>
                  <a:pt x="582056" y="607704"/>
                </a:lnTo>
                <a:cubicBezTo>
                  <a:pt x="587886" y="605761"/>
                  <a:pt x="594444" y="604304"/>
                  <a:pt x="601730" y="603332"/>
                </a:cubicBezTo>
                <a:cubicBezTo>
                  <a:pt x="609017" y="602361"/>
                  <a:pt x="615089" y="600904"/>
                  <a:pt x="619947" y="598960"/>
                </a:cubicBezTo>
                <a:cubicBezTo>
                  <a:pt x="618975" y="597989"/>
                  <a:pt x="617032" y="597503"/>
                  <a:pt x="614117" y="597503"/>
                </a:cubicBezTo>
                <a:cubicBezTo>
                  <a:pt x="606345" y="597503"/>
                  <a:pt x="598573" y="597989"/>
                  <a:pt x="590800" y="598960"/>
                </a:cubicBezTo>
                <a:cubicBezTo>
                  <a:pt x="583028" y="599932"/>
                  <a:pt x="575255" y="600418"/>
                  <a:pt x="567483" y="600418"/>
                </a:cubicBezTo>
                <a:cubicBezTo>
                  <a:pt x="555824" y="600418"/>
                  <a:pt x="543680" y="597989"/>
                  <a:pt x="531050" y="593131"/>
                </a:cubicBezTo>
                <a:cubicBezTo>
                  <a:pt x="523277" y="591188"/>
                  <a:pt x="513562" y="585844"/>
                  <a:pt x="501903" y="577101"/>
                </a:cubicBezTo>
                <a:close/>
                <a:moveTo>
                  <a:pt x="891009" y="520265"/>
                </a:moveTo>
                <a:cubicBezTo>
                  <a:pt x="882265" y="523179"/>
                  <a:pt x="873035" y="525608"/>
                  <a:pt x="863320" y="527552"/>
                </a:cubicBezTo>
                <a:cubicBezTo>
                  <a:pt x="853604" y="529495"/>
                  <a:pt x="843889" y="531924"/>
                  <a:pt x="834173" y="534838"/>
                </a:cubicBezTo>
                <a:cubicBezTo>
                  <a:pt x="822515" y="538724"/>
                  <a:pt x="790939" y="550383"/>
                  <a:pt x="739447" y="569814"/>
                </a:cubicBezTo>
                <a:cubicBezTo>
                  <a:pt x="733618" y="570785"/>
                  <a:pt x="730218" y="574672"/>
                  <a:pt x="729246" y="581473"/>
                </a:cubicBezTo>
                <a:lnTo>
                  <a:pt x="707386" y="661625"/>
                </a:lnTo>
                <a:lnTo>
                  <a:pt x="711758" y="661625"/>
                </a:lnTo>
                <a:lnTo>
                  <a:pt x="749649" y="654339"/>
                </a:lnTo>
                <a:cubicBezTo>
                  <a:pt x="767136" y="652396"/>
                  <a:pt x="779281" y="650453"/>
                  <a:pt x="786082" y="648509"/>
                </a:cubicBezTo>
                <a:cubicBezTo>
                  <a:pt x="813285" y="645595"/>
                  <a:pt x="840488" y="641223"/>
                  <a:pt x="867692" y="635393"/>
                </a:cubicBezTo>
                <a:cubicBezTo>
                  <a:pt x="877407" y="635393"/>
                  <a:pt x="887609" y="633450"/>
                  <a:pt x="898296" y="629564"/>
                </a:cubicBezTo>
                <a:cubicBezTo>
                  <a:pt x="899267" y="629564"/>
                  <a:pt x="900482" y="628836"/>
                  <a:pt x="901939" y="627378"/>
                </a:cubicBezTo>
                <a:cubicBezTo>
                  <a:pt x="903396" y="625921"/>
                  <a:pt x="904125" y="624221"/>
                  <a:pt x="904125" y="622278"/>
                </a:cubicBezTo>
                <a:lnTo>
                  <a:pt x="902668" y="604790"/>
                </a:lnTo>
                <a:lnTo>
                  <a:pt x="899753" y="529009"/>
                </a:lnTo>
                <a:cubicBezTo>
                  <a:pt x="899753" y="525123"/>
                  <a:pt x="899267" y="522694"/>
                  <a:pt x="898296" y="521722"/>
                </a:cubicBezTo>
                <a:cubicBezTo>
                  <a:pt x="897324" y="520751"/>
                  <a:pt x="894895" y="520265"/>
                  <a:pt x="891009" y="520265"/>
                </a:cubicBezTo>
                <a:close/>
                <a:moveTo>
                  <a:pt x="893924" y="508606"/>
                </a:moveTo>
                <a:lnTo>
                  <a:pt x="879351" y="512978"/>
                </a:lnTo>
                <a:lnTo>
                  <a:pt x="844375" y="520265"/>
                </a:lnTo>
                <a:lnTo>
                  <a:pt x="775880" y="549411"/>
                </a:lnTo>
                <a:cubicBezTo>
                  <a:pt x="768108" y="551354"/>
                  <a:pt x="760336" y="553298"/>
                  <a:pt x="752563" y="555241"/>
                </a:cubicBezTo>
                <a:cubicBezTo>
                  <a:pt x="744791" y="557184"/>
                  <a:pt x="737990" y="559127"/>
                  <a:pt x="732161" y="561070"/>
                </a:cubicBezTo>
                <a:lnTo>
                  <a:pt x="733618" y="565442"/>
                </a:lnTo>
                <a:cubicBezTo>
                  <a:pt x="736533" y="565442"/>
                  <a:pt x="738961" y="564470"/>
                  <a:pt x="740905" y="562527"/>
                </a:cubicBezTo>
                <a:cubicBezTo>
                  <a:pt x="749649" y="559613"/>
                  <a:pt x="769565" y="552812"/>
                  <a:pt x="800655" y="542125"/>
                </a:cubicBezTo>
                <a:cubicBezTo>
                  <a:pt x="807456" y="540182"/>
                  <a:pt x="815714" y="537753"/>
                  <a:pt x="825429" y="534838"/>
                </a:cubicBezTo>
                <a:cubicBezTo>
                  <a:pt x="835145" y="531924"/>
                  <a:pt x="846318" y="528037"/>
                  <a:pt x="858948" y="523179"/>
                </a:cubicBezTo>
                <a:lnTo>
                  <a:pt x="896838" y="514435"/>
                </a:lnTo>
                <a:cubicBezTo>
                  <a:pt x="898781" y="514435"/>
                  <a:pt x="899753" y="512978"/>
                  <a:pt x="899753" y="510064"/>
                </a:cubicBezTo>
                <a:close/>
                <a:moveTo>
                  <a:pt x="630148" y="380362"/>
                </a:moveTo>
                <a:lnTo>
                  <a:pt x="619947" y="384734"/>
                </a:lnTo>
                <a:lnTo>
                  <a:pt x="603916" y="392020"/>
                </a:lnTo>
                <a:cubicBezTo>
                  <a:pt x="595172" y="395906"/>
                  <a:pt x="575741" y="407079"/>
                  <a:pt x="545623" y="425539"/>
                </a:cubicBezTo>
                <a:lnTo>
                  <a:pt x="517934" y="443027"/>
                </a:lnTo>
                <a:cubicBezTo>
                  <a:pt x="504332" y="450799"/>
                  <a:pt x="497531" y="460514"/>
                  <a:pt x="497531" y="472173"/>
                </a:cubicBezTo>
                <a:cubicBezTo>
                  <a:pt x="497531" y="476059"/>
                  <a:pt x="498017" y="479460"/>
                  <a:pt x="498989" y="482375"/>
                </a:cubicBezTo>
                <a:cubicBezTo>
                  <a:pt x="500932" y="490147"/>
                  <a:pt x="501903" y="503263"/>
                  <a:pt x="501903" y="521722"/>
                </a:cubicBezTo>
                <a:lnTo>
                  <a:pt x="501903" y="534838"/>
                </a:lnTo>
                <a:lnTo>
                  <a:pt x="501903" y="571271"/>
                </a:lnTo>
                <a:cubicBezTo>
                  <a:pt x="504818" y="569328"/>
                  <a:pt x="508704" y="567628"/>
                  <a:pt x="513562" y="566171"/>
                </a:cubicBezTo>
                <a:cubicBezTo>
                  <a:pt x="518420" y="564713"/>
                  <a:pt x="522306" y="563013"/>
                  <a:pt x="525221" y="561070"/>
                </a:cubicBezTo>
                <a:cubicBezTo>
                  <a:pt x="526192" y="560099"/>
                  <a:pt x="527649" y="559613"/>
                  <a:pt x="529593" y="559613"/>
                </a:cubicBezTo>
                <a:lnTo>
                  <a:pt x="560196" y="545039"/>
                </a:lnTo>
                <a:lnTo>
                  <a:pt x="603916" y="527552"/>
                </a:lnTo>
                <a:cubicBezTo>
                  <a:pt x="616546" y="521722"/>
                  <a:pt x="622861" y="513950"/>
                  <a:pt x="622861" y="504234"/>
                </a:cubicBezTo>
                <a:lnTo>
                  <a:pt x="622861" y="501320"/>
                </a:lnTo>
                <a:lnTo>
                  <a:pt x="624319" y="472173"/>
                </a:lnTo>
                <a:lnTo>
                  <a:pt x="630148" y="399307"/>
                </a:lnTo>
                <a:close/>
                <a:moveTo>
                  <a:pt x="870880" y="327534"/>
                </a:moveTo>
                <a:cubicBezTo>
                  <a:pt x="870455" y="327534"/>
                  <a:pt x="870364" y="327655"/>
                  <a:pt x="870607" y="327898"/>
                </a:cubicBezTo>
                <a:lnTo>
                  <a:pt x="845832" y="329355"/>
                </a:lnTo>
                <a:cubicBezTo>
                  <a:pt x="842917" y="330327"/>
                  <a:pt x="840003" y="330570"/>
                  <a:pt x="837088" y="330084"/>
                </a:cubicBezTo>
                <a:cubicBezTo>
                  <a:pt x="834173" y="329598"/>
                  <a:pt x="831259" y="329841"/>
                  <a:pt x="828344" y="330813"/>
                </a:cubicBezTo>
                <a:cubicBezTo>
                  <a:pt x="805027" y="333727"/>
                  <a:pt x="778795" y="338099"/>
                  <a:pt x="749649" y="343928"/>
                </a:cubicBezTo>
                <a:lnTo>
                  <a:pt x="726331" y="349758"/>
                </a:lnTo>
                <a:cubicBezTo>
                  <a:pt x="728274" y="350729"/>
                  <a:pt x="729246" y="351701"/>
                  <a:pt x="729246" y="352673"/>
                </a:cubicBezTo>
                <a:cubicBezTo>
                  <a:pt x="745762" y="348786"/>
                  <a:pt x="759364" y="346357"/>
                  <a:pt x="770051" y="345386"/>
                </a:cubicBezTo>
                <a:lnTo>
                  <a:pt x="770051" y="346843"/>
                </a:lnTo>
                <a:cubicBezTo>
                  <a:pt x="750620" y="351701"/>
                  <a:pt x="737504" y="355101"/>
                  <a:pt x="730703" y="357045"/>
                </a:cubicBezTo>
                <a:lnTo>
                  <a:pt x="735075" y="469258"/>
                </a:lnTo>
                <a:cubicBezTo>
                  <a:pt x="743819" y="466344"/>
                  <a:pt x="762764" y="460514"/>
                  <a:pt x="791911" y="451771"/>
                </a:cubicBezTo>
                <a:lnTo>
                  <a:pt x="821057" y="444484"/>
                </a:lnTo>
                <a:lnTo>
                  <a:pt x="771508" y="408051"/>
                </a:lnTo>
                <a:cubicBezTo>
                  <a:pt x="775395" y="409022"/>
                  <a:pt x="785110" y="413394"/>
                  <a:pt x="800655" y="421167"/>
                </a:cubicBezTo>
                <a:cubicBezTo>
                  <a:pt x="805513" y="423110"/>
                  <a:pt x="812799" y="425539"/>
                  <a:pt x="822515" y="428453"/>
                </a:cubicBezTo>
                <a:cubicBezTo>
                  <a:pt x="832230" y="431368"/>
                  <a:pt x="840974" y="433311"/>
                  <a:pt x="848747" y="434283"/>
                </a:cubicBezTo>
                <a:cubicBezTo>
                  <a:pt x="864291" y="438169"/>
                  <a:pt x="874979" y="440112"/>
                  <a:pt x="880808" y="440112"/>
                </a:cubicBezTo>
                <a:lnTo>
                  <a:pt x="886637" y="440112"/>
                </a:lnTo>
                <a:cubicBezTo>
                  <a:pt x="887609" y="440112"/>
                  <a:pt x="889795" y="439383"/>
                  <a:pt x="893195" y="437926"/>
                </a:cubicBezTo>
                <a:cubicBezTo>
                  <a:pt x="896595" y="436469"/>
                  <a:pt x="898296" y="434769"/>
                  <a:pt x="898296" y="432825"/>
                </a:cubicBezTo>
                <a:lnTo>
                  <a:pt x="898296" y="428453"/>
                </a:lnTo>
                <a:cubicBezTo>
                  <a:pt x="897324" y="425539"/>
                  <a:pt x="896838" y="421652"/>
                  <a:pt x="896838" y="416795"/>
                </a:cubicBezTo>
                <a:cubicBezTo>
                  <a:pt x="896838" y="409994"/>
                  <a:pt x="896838" y="399307"/>
                  <a:pt x="896838" y="384734"/>
                </a:cubicBezTo>
                <a:cubicBezTo>
                  <a:pt x="896838" y="370160"/>
                  <a:pt x="894895" y="357530"/>
                  <a:pt x="891009" y="346843"/>
                </a:cubicBezTo>
                <a:cubicBezTo>
                  <a:pt x="888094" y="342957"/>
                  <a:pt x="883237" y="341014"/>
                  <a:pt x="876436" y="341014"/>
                </a:cubicBezTo>
                <a:lnTo>
                  <a:pt x="826887" y="341014"/>
                </a:lnTo>
                <a:cubicBezTo>
                  <a:pt x="821057" y="341014"/>
                  <a:pt x="817171" y="341500"/>
                  <a:pt x="815228" y="342471"/>
                </a:cubicBezTo>
                <a:lnTo>
                  <a:pt x="777338" y="346843"/>
                </a:lnTo>
                <a:lnTo>
                  <a:pt x="775880" y="343928"/>
                </a:lnTo>
                <a:cubicBezTo>
                  <a:pt x="795311" y="340042"/>
                  <a:pt x="816686" y="337613"/>
                  <a:pt x="840003" y="336642"/>
                </a:cubicBezTo>
                <a:cubicBezTo>
                  <a:pt x="863320" y="335670"/>
                  <a:pt x="877893" y="335184"/>
                  <a:pt x="883722" y="335184"/>
                </a:cubicBezTo>
                <a:lnTo>
                  <a:pt x="883722" y="330813"/>
                </a:lnTo>
                <a:cubicBezTo>
                  <a:pt x="876436" y="328627"/>
                  <a:pt x="872155" y="327534"/>
                  <a:pt x="870880" y="327534"/>
                </a:cubicBezTo>
                <a:close/>
                <a:moveTo>
                  <a:pt x="873521" y="106385"/>
                </a:moveTo>
                <a:cubicBezTo>
                  <a:pt x="868663" y="106385"/>
                  <a:pt x="864777" y="106870"/>
                  <a:pt x="861863" y="107842"/>
                </a:cubicBezTo>
                <a:cubicBezTo>
                  <a:pt x="849232" y="108814"/>
                  <a:pt x="835631" y="112699"/>
                  <a:pt x="821057" y="119500"/>
                </a:cubicBezTo>
                <a:lnTo>
                  <a:pt x="788996" y="125330"/>
                </a:lnTo>
                <a:cubicBezTo>
                  <a:pt x="774423" y="128244"/>
                  <a:pt x="753535" y="133588"/>
                  <a:pt x="726331" y="141360"/>
                </a:cubicBezTo>
                <a:lnTo>
                  <a:pt x="689898" y="148647"/>
                </a:lnTo>
                <a:cubicBezTo>
                  <a:pt x="686984" y="149618"/>
                  <a:pt x="667067" y="153991"/>
                  <a:pt x="630148" y="161763"/>
                </a:cubicBezTo>
                <a:cubicBezTo>
                  <a:pt x="618489" y="164677"/>
                  <a:pt x="600516" y="167106"/>
                  <a:pt x="576227" y="169049"/>
                </a:cubicBezTo>
                <a:cubicBezTo>
                  <a:pt x="573312" y="169049"/>
                  <a:pt x="570641" y="169535"/>
                  <a:pt x="568212" y="170507"/>
                </a:cubicBezTo>
                <a:cubicBezTo>
                  <a:pt x="565783" y="171478"/>
                  <a:pt x="563597" y="172450"/>
                  <a:pt x="561654" y="173421"/>
                </a:cubicBezTo>
                <a:cubicBezTo>
                  <a:pt x="561654" y="173421"/>
                  <a:pt x="561897" y="173664"/>
                  <a:pt x="562382" y="174150"/>
                </a:cubicBezTo>
                <a:cubicBezTo>
                  <a:pt x="562868" y="174636"/>
                  <a:pt x="563111" y="174879"/>
                  <a:pt x="563111" y="174879"/>
                </a:cubicBezTo>
                <a:lnTo>
                  <a:pt x="614117" y="171964"/>
                </a:lnTo>
                <a:cubicBezTo>
                  <a:pt x="630634" y="169049"/>
                  <a:pt x="655408" y="163706"/>
                  <a:pt x="688441" y="155934"/>
                </a:cubicBezTo>
                <a:lnTo>
                  <a:pt x="806484" y="128244"/>
                </a:lnTo>
                <a:cubicBezTo>
                  <a:pt x="840488" y="121443"/>
                  <a:pt x="861863" y="116586"/>
                  <a:pt x="870607" y="113671"/>
                </a:cubicBezTo>
                <a:lnTo>
                  <a:pt x="891009" y="109299"/>
                </a:lnTo>
                <a:lnTo>
                  <a:pt x="891009" y="107842"/>
                </a:lnTo>
                <a:cubicBezTo>
                  <a:pt x="886151" y="106870"/>
                  <a:pt x="880322" y="106385"/>
                  <a:pt x="873521" y="106385"/>
                </a:cubicBezTo>
                <a:close/>
                <a:moveTo>
                  <a:pt x="978449" y="0"/>
                </a:moveTo>
                <a:cubicBezTo>
                  <a:pt x="986221" y="0"/>
                  <a:pt x="992050" y="2429"/>
                  <a:pt x="995936" y="7286"/>
                </a:cubicBezTo>
                <a:cubicBezTo>
                  <a:pt x="997880" y="8258"/>
                  <a:pt x="997880" y="10687"/>
                  <a:pt x="995936" y="14573"/>
                </a:cubicBezTo>
                <a:cubicBezTo>
                  <a:pt x="993993" y="18459"/>
                  <a:pt x="993022" y="20888"/>
                  <a:pt x="993022" y="21860"/>
                </a:cubicBezTo>
                <a:cubicBezTo>
                  <a:pt x="991079" y="24774"/>
                  <a:pt x="988650" y="28661"/>
                  <a:pt x="985735" y="33518"/>
                </a:cubicBezTo>
                <a:cubicBezTo>
                  <a:pt x="982821" y="38376"/>
                  <a:pt x="979420" y="43719"/>
                  <a:pt x="975534" y="49549"/>
                </a:cubicBezTo>
                <a:cubicBezTo>
                  <a:pt x="975534" y="50520"/>
                  <a:pt x="975291" y="51735"/>
                  <a:pt x="974805" y="53192"/>
                </a:cubicBezTo>
                <a:cubicBezTo>
                  <a:pt x="974320" y="54650"/>
                  <a:pt x="973105" y="56350"/>
                  <a:pt x="971162" y="58293"/>
                </a:cubicBezTo>
                <a:cubicBezTo>
                  <a:pt x="961446" y="64122"/>
                  <a:pt x="954646" y="72866"/>
                  <a:pt x="950759" y="84525"/>
                </a:cubicBezTo>
                <a:cubicBezTo>
                  <a:pt x="947845" y="88411"/>
                  <a:pt x="941530" y="91325"/>
                  <a:pt x="931814" y="93269"/>
                </a:cubicBezTo>
                <a:cubicBezTo>
                  <a:pt x="927928" y="94240"/>
                  <a:pt x="915298" y="97641"/>
                  <a:pt x="893924" y="103470"/>
                </a:cubicBezTo>
                <a:cubicBezTo>
                  <a:pt x="895867" y="105413"/>
                  <a:pt x="900239" y="106385"/>
                  <a:pt x="907040" y="106385"/>
                </a:cubicBezTo>
                <a:lnTo>
                  <a:pt x="917241" y="106385"/>
                </a:lnTo>
                <a:lnTo>
                  <a:pt x="924528" y="107842"/>
                </a:lnTo>
                <a:cubicBezTo>
                  <a:pt x="922585" y="109785"/>
                  <a:pt x="920641" y="110756"/>
                  <a:pt x="918698" y="110756"/>
                </a:cubicBezTo>
                <a:cubicBezTo>
                  <a:pt x="906068" y="112699"/>
                  <a:pt x="897810" y="114643"/>
                  <a:pt x="893924" y="116586"/>
                </a:cubicBezTo>
                <a:lnTo>
                  <a:pt x="809399" y="135531"/>
                </a:lnTo>
                <a:lnTo>
                  <a:pt x="730703" y="151562"/>
                </a:lnTo>
                <a:cubicBezTo>
                  <a:pt x="714187" y="154476"/>
                  <a:pt x="690384" y="159820"/>
                  <a:pt x="659294" y="167592"/>
                </a:cubicBezTo>
                <a:cubicBezTo>
                  <a:pt x="651522" y="169535"/>
                  <a:pt x="642049" y="171235"/>
                  <a:pt x="630877" y="172693"/>
                </a:cubicBezTo>
                <a:cubicBezTo>
                  <a:pt x="619704" y="174150"/>
                  <a:pt x="611203" y="175365"/>
                  <a:pt x="605373" y="176336"/>
                </a:cubicBezTo>
                <a:cubicBezTo>
                  <a:pt x="600516" y="177308"/>
                  <a:pt x="594201" y="177793"/>
                  <a:pt x="586428" y="177793"/>
                </a:cubicBezTo>
                <a:cubicBezTo>
                  <a:pt x="578656" y="177793"/>
                  <a:pt x="569912" y="178765"/>
                  <a:pt x="560196" y="180708"/>
                </a:cubicBezTo>
                <a:cubicBezTo>
                  <a:pt x="557282" y="180708"/>
                  <a:pt x="554124" y="181437"/>
                  <a:pt x="550724" y="182894"/>
                </a:cubicBezTo>
                <a:cubicBezTo>
                  <a:pt x="547323" y="184352"/>
                  <a:pt x="544652" y="185566"/>
                  <a:pt x="542708" y="186538"/>
                </a:cubicBezTo>
                <a:cubicBezTo>
                  <a:pt x="541737" y="187509"/>
                  <a:pt x="533479" y="194310"/>
                  <a:pt x="517934" y="206940"/>
                </a:cubicBezTo>
                <a:cubicBezTo>
                  <a:pt x="508218" y="215684"/>
                  <a:pt x="499475" y="231229"/>
                  <a:pt x="491702" y="253574"/>
                </a:cubicBezTo>
                <a:cubicBezTo>
                  <a:pt x="489759" y="260375"/>
                  <a:pt x="487816" y="266933"/>
                  <a:pt x="485873" y="273248"/>
                </a:cubicBezTo>
                <a:cubicBezTo>
                  <a:pt x="483930" y="279563"/>
                  <a:pt x="481987" y="286121"/>
                  <a:pt x="480044" y="292922"/>
                </a:cubicBezTo>
                <a:cubicBezTo>
                  <a:pt x="479072" y="296808"/>
                  <a:pt x="478586" y="303609"/>
                  <a:pt x="478586" y="313325"/>
                </a:cubicBezTo>
                <a:lnTo>
                  <a:pt x="478586" y="320611"/>
                </a:lnTo>
                <a:lnTo>
                  <a:pt x="484415" y="378904"/>
                </a:lnTo>
                <a:cubicBezTo>
                  <a:pt x="485387" y="387648"/>
                  <a:pt x="487816" y="401736"/>
                  <a:pt x="491702" y="421167"/>
                </a:cubicBezTo>
                <a:cubicBezTo>
                  <a:pt x="494617" y="418252"/>
                  <a:pt x="497774" y="415823"/>
                  <a:pt x="501175" y="413880"/>
                </a:cubicBezTo>
                <a:cubicBezTo>
                  <a:pt x="504575" y="411937"/>
                  <a:pt x="507733" y="409994"/>
                  <a:pt x="510647" y="408051"/>
                </a:cubicBezTo>
                <a:cubicBezTo>
                  <a:pt x="525221" y="392506"/>
                  <a:pt x="542223" y="377204"/>
                  <a:pt x="561654" y="362145"/>
                </a:cubicBezTo>
                <a:cubicBezTo>
                  <a:pt x="581085" y="347086"/>
                  <a:pt x="593715" y="337613"/>
                  <a:pt x="599544" y="333727"/>
                </a:cubicBezTo>
                <a:cubicBezTo>
                  <a:pt x="603430" y="330813"/>
                  <a:pt x="608531" y="327898"/>
                  <a:pt x="614846" y="324983"/>
                </a:cubicBezTo>
                <a:cubicBezTo>
                  <a:pt x="621161" y="322069"/>
                  <a:pt x="625776" y="320125"/>
                  <a:pt x="628691" y="319154"/>
                </a:cubicBezTo>
                <a:cubicBezTo>
                  <a:pt x="633548" y="318182"/>
                  <a:pt x="636949" y="315753"/>
                  <a:pt x="638892" y="311867"/>
                </a:cubicBezTo>
                <a:cubicBezTo>
                  <a:pt x="640835" y="307981"/>
                  <a:pt x="641807" y="304095"/>
                  <a:pt x="641807" y="300209"/>
                </a:cubicBezTo>
                <a:cubicBezTo>
                  <a:pt x="642778" y="297294"/>
                  <a:pt x="643264" y="294137"/>
                  <a:pt x="643264" y="290736"/>
                </a:cubicBezTo>
                <a:cubicBezTo>
                  <a:pt x="643264" y="287336"/>
                  <a:pt x="643750" y="284178"/>
                  <a:pt x="644721" y="281264"/>
                </a:cubicBezTo>
                <a:cubicBezTo>
                  <a:pt x="646664" y="257946"/>
                  <a:pt x="647636" y="240944"/>
                  <a:pt x="647636" y="230257"/>
                </a:cubicBezTo>
                <a:cubicBezTo>
                  <a:pt x="647636" y="224428"/>
                  <a:pt x="649579" y="219327"/>
                  <a:pt x="653465" y="214955"/>
                </a:cubicBezTo>
                <a:cubicBezTo>
                  <a:pt x="657351" y="210583"/>
                  <a:pt x="662209" y="208397"/>
                  <a:pt x="668038" y="208397"/>
                </a:cubicBezTo>
                <a:lnTo>
                  <a:pt x="675325" y="209855"/>
                </a:lnTo>
                <a:cubicBezTo>
                  <a:pt x="676297" y="209855"/>
                  <a:pt x="677268" y="210583"/>
                  <a:pt x="678240" y="212041"/>
                </a:cubicBezTo>
                <a:cubicBezTo>
                  <a:pt x="679211" y="213498"/>
                  <a:pt x="680183" y="214712"/>
                  <a:pt x="681154" y="215684"/>
                </a:cubicBezTo>
                <a:cubicBezTo>
                  <a:pt x="693784" y="231229"/>
                  <a:pt x="702528" y="249202"/>
                  <a:pt x="707386" y="269605"/>
                </a:cubicBezTo>
                <a:lnTo>
                  <a:pt x="708843" y="278349"/>
                </a:lnTo>
                <a:cubicBezTo>
                  <a:pt x="709815" y="281264"/>
                  <a:pt x="711029" y="283449"/>
                  <a:pt x="712487" y="284907"/>
                </a:cubicBezTo>
                <a:cubicBezTo>
                  <a:pt x="713944" y="286364"/>
                  <a:pt x="716130" y="287093"/>
                  <a:pt x="719045" y="287093"/>
                </a:cubicBezTo>
                <a:lnTo>
                  <a:pt x="726331" y="287093"/>
                </a:lnTo>
                <a:lnTo>
                  <a:pt x="783167" y="282721"/>
                </a:lnTo>
                <a:lnTo>
                  <a:pt x="810856" y="278349"/>
                </a:lnTo>
                <a:cubicBezTo>
                  <a:pt x="826401" y="274463"/>
                  <a:pt x="843646" y="271791"/>
                  <a:pt x="862591" y="270334"/>
                </a:cubicBezTo>
                <a:cubicBezTo>
                  <a:pt x="881537" y="268876"/>
                  <a:pt x="893924" y="267662"/>
                  <a:pt x="899753" y="266690"/>
                </a:cubicBezTo>
                <a:cubicBezTo>
                  <a:pt x="932786" y="264747"/>
                  <a:pt x="958046" y="263776"/>
                  <a:pt x="975534" y="263776"/>
                </a:cubicBezTo>
                <a:cubicBezTo>
                  <a:pt x="978449" y="263776"/>
                  <a:pt x="985492" y="264261"/>
                  <a:pt x="996665" y="265233"/>
                </a:cubicBezTo>
                <a:cubicBezTo>
                  <a:pt x="1007838" y="266204"/>
                  <a:pt x="1018768" y="268633"/>
                  <a:pt x="1029455" y="272520"/>
                </a:cubicBezTo>
                <a:cubicBezTo>
                  <a:pt x="1044028" y="278349"/>
                  <a:pt x="1054229" y="287093"/>
                  <a:pt x="1060059" y="298751"/>
                </a:cubicBezTo>
                <a:cubicBezTo>
                  <a:pt x="1075604" y="337613"/>
                  <a:pt x="1084348" y="367731"/>
                  <a:pt x="1086291" y="389106"/>
                </a:cubicBezTo>
                <a:cubicBezTo>
                  <a:pt x="1087262" y="407565"/>
                  <a:pt x="1089691" y="435254"/>
                  <a:pt x="1093577" y="472173"/>
                </a:cubicBezTo>
                <a:lnTo>
                  <a:pt x="1095035" y="543582"/>
                </a:lnTo>
                <a:cubicBezTo>
                  <a:pt x="1096006" y="549411"/>
                  <a:pt x="1096492" y="557184"/>
                  <a:pt x="1096492" y="566899"/>
                </a:cubicBezTo>
                <a:lnTo>
                  <a:pt x="1095035" y="612076"/>
                </a:lnTo>
                <a:cubicBezTo>
                  <a:pt x="1099892" y="614019"/>
                  <a:pt x="1103050" y="614505"/>
                  <a:pt x="1104507" y="613534"/>
                </a:cubicBezTo>
                <a:cubicBezTo>
                  <a:pt x="1105964" y="612562"/>
                  <a:pt x="1107179" y="610133"/>
                  <a:pt x="1108150" y="606247"/>
                </a:cubicBezTo>
                <a:cubicBezTo>
                  <a:pt x="1115923" y="588759"/>
                  <a:pt x="1121266" y="571757"/>
                  <a:pt x="1124181" y="555241"/>
                </a:cubicBezTo>
                <a:cubicBezTo>
                  <a:pt x="1125153" y="548440"/>
                  <a:pt x="1126610" y="541396"/>
                  <a:pt x="1128553" y="534110"/>
                </a:cubicBezTo>
                <a:cubicBezTo>
                  <a:pt x="1130496" y="526823"/>
                  <a:pt x="1131953" y="519779"/>
                  <a:pt x="1132925" y="512978"/>
                </a:cubicBezTo>
                <a:cubicBezTo>
                  <a:pt x="1135840" y="485775"/>
                  <a:pt x="1137297" y="471687"/>
                  <a:pt x="1137297" y="470716"/>
                </a:cubicBezTo>
                <a:lnTo>
                  <a:pt x="1141669" y="486746"/>
                </a:lnTo>
                <a:lnTo>
                  <a:pt x="1141669" y="495490"/>
                </a:lnTo>
                <a:cubicBezTo>
                  <a:pt x="1147498" y="519779"/>
                  <a:pt x="1156242" y="543096"/>
                  <a:pt x="1167901" y="565442"/>
                </a:cubicBezTo>
                <a:cubicBezTo>
                  <a:pt x="1171787" y="575157"/>
                  <a:pt x="1180045" y="583416"/>
                  <a:pt x="1192675" y="590216"/>
                </a:cubicBezTo>
                <a:cubicBezTo>
                  <a:pt x="1196562" y="594103"/>
                  <a:pt x="1201662" y="598232"/>
                  <a:pt x="1207977" y="602604"/>
                </a:cubicBezTo>
                <a:cubicBezTo>
                  <a:pt x="1214292" y="606976"/>
                  <a:pt x="1218907" y="611105"/>
                  <a:pt x="1221822" y="614991"/>
                </a:cubicBezTo>
                <a:cubicBezTo>
                  <a:pt x="1228623" y="620820"/>
                  <a:pt x="1238095" y="624464"/>
                  <a:pt x="1250240" y="625921"/>
                </a:cubicBezTo>
                <a:cubicBezTo>
                  <a:pt x="1262384" y="627378"/>
                  <a:pt x="1270399" y="628593"/>
                  <a:pt x="1274286" y="629564"/>
                </a:cubicBezTo>
                <a:lnTo>
                  <a:pt x="1283029" y="629564"/>
                </a:lnTo>
                <a:lnTo>
                  <a:pt x="1288859" y="635393"/>
                </a:lnTo>
                <a:cubicBezTo>
                  <a:pt x="1294688" y="638308"/>
                  <a:pt x="1299546" y="641709"/>
                  <a:pt x="1303432" y="645595"/>
                </a:cubicBezTo>
                <a:lnTo>
                  <a:pt x="1336950" y="668912"/>
                </a:lnTo>
                <a:cubicBezTo>
                  <a:pt x="1339865" y="671827"/>
                  <a:pt x="1339865" y="677170"/>
                  <a:pt x="1336950" y="684943"/>
                </a:cubicBezTo>
                <a:cubicBezTo>
                  <a:pt x="1334036" y="691743"/>
                  <a:pt x="1330150" y="697573"/>
                  <a:pt x="1325292" y="702431"/>
                </a:cubicBezTo>
                <a:cubicBezTo>
                  <a:pt x="1319463" y="712146"/>
                  <a:pt x="1316062" y="719433"/>
                  <a:pt x="1315091" y="724290"/>
                </a:cubicBezTo>
                <a:lnTo>
                  <a:pt x="1312176" y="725748"/>
                </a:lnTo>
                <a:cubicBezTo>
                  <a:pt x="1307318" y="726719"/>
                  <a:pt x="1303432" y="729148"/>
                  <a:pt x="1300517" y="733034"/>
                </a:cubicBezTo>
                <a:cubicBezTo>
                  <a:pt x="1297603" y="736920"/>
                  <a:pt x="1295660" y="740807"/>
                  <a:pt x="1294688" y="744693"/>
                </a:cubicBezTo>
                <a:cubicBezTo>
                  <a:pt x="1287887" y="756352"/>
                  <a:pt x="1278658" y="762181"/>
                  <a:pt x="1266999" y="762181"/>
                </a:cubicBezTo>
                <a:lnTo>
                  <a:pt x="1264084" y="762181"/>
                </a:lnTo>
                <a:cubicBezTo>
                  <a:pt x="1261170" y="760238"/>
                  <a:pt x="1256798" y="759266"/>
                  <a:pt x="1250968" y="759266"/>
                </a:cubicBezTo>
                <a:cubicBezTo>
                  <a:pt x="1250968" y="759266"/>
                  <a:pt x="1250725" y="759509"/>
                  <a:pt x="1250240" y="759995"/>
                </a:cubicBezTo>
                <a:cubicBezTo>
                  <a:pt x="1249754" y="760481"/>
                  <a:pt x="1249511" y="761209"/>
                  <a:pt x="1249511" y="762181"/>
                </a:cubicBezTo>
                <a:lnTo>
                  <a:pt x="1258255" y="769467"/>
                </a:lnTo>
                <a:cubicBezTo>
                  <a:pt x="1260198" y="769467"/>
                  <a:pt x="1262141" y="771896"/>
                  <a:pt x="1264084" y="776754"/>
                </a:cubicBezTo>
                <a:lnTo>
                  <a:pt x="1262627" y="778211"/>
                </a:lnTo>
                <a:cubicBezTo>
                  <a:pt x="1260684" y="777240"/>
                  <a:pt x="1258498" y="776754"/>
                  <a:pt x="1256069" y="776754"/>
                </a:cubicBezTo>
                <a:cubicBezTo>
                  <a:pt x="1253640" y="776754"/>
                  <a:pt x="1251454" y="776268"/>
                  <a:pt x="1249511" y="775297"/>
                </a:cubicBezTo>
                <a:cubicBezTo>
                  <a:pt x="1242710" y="770439"/>
                  <a:pt x="1233480" y="766796"/>
                  <a:pt x="1221822" y="764367"/>
                </a:cubicBezTo>
                <a:cubicBezTo>
                  <a:pt x="1210163" y="761938"/>
                  <a:pt x="1200934" y="759266"/>
                  <a:pt x="1194133" y="756352"/>
                </a:cubicBezTo>
                <a:cubicBezTo>
                  <a:pt x="1189275" y="753437"/>
                  <a:pt x="1184660" y="750522"/>
                  <a:pt x="1180288" y="747607"/>
                </a:cubicBezTo>
                <a:cubicBezTo>
                  <a:pt x="1175916" y="744693"/>
                  <a:pt x="1170815" y="742264"/>
                  <a:pt x="1164986" y="740321"/>
                </a:cubicBezTo>
                <a:cubicBezTo>
                  <a:pt x="1159157" y="736435"/>
                  <a:pt x="1145555" y="729148"/>
                  <a:pt x="1124181" y="718461"/>
                </a:cubicBezTo>
                <a:cubicBezTo>
                  <a:pt x="1117380" y="718461"/>
                  <a:pt x="1109122" y="720890"/>
                  <a:pt x="1099407" y="725748"/>
                </a:cubicBezTo>
                <a:lnTo>
                  <a:pt x="1097949" y="725748"/>
                </a:lnTo>
                <a:lnTo>
                  <a:pt x="1097949" y="768010"/>
                </a:lnTo>
                <a:cubicBezTo>
                  <a:pt x="1097949" y="777726"/>
                  <a:pt x="1097463" y="786955"/>
                  <a:pt x="1096492" y="795699"/>
                </a:cubicBezTo>
                <a:cubicBezTo>
                  <a:pt x="1095520" y="804443"/>
                  <a:pt x="1095035" y="813187"/>
                  <a:pt x="1095035" y="821931"/>
                </a:cubicBezTo>
                <a:lnTo>
                  <a:pt x="1095035" y="897712"/>
                </a:lnTo>
                <a:cubicBezTo>
                  <a:pt x="1095035" y="923944"/>
                  <a:pt x="1096006" y="943375"/>
                  <a:pt x="1097949" y="956005"/>
                </a:cubicBezTo>
                <a:lnTo>
                  <a:pt x="1103779" y="1050731"/>
                </a:lnTo>
                <a:cubicBezTo>
                  <a:pt x="1104750" y="1061418"/>
                  <a:pt x="1105236" y="1077935"/>
                  <a:pt x="1105236" y="1100280"/>
                </a:cubicBezTo>
                <a:cubicBezTo>
                  <a:pt x="1106207" y="1111939"/>
                  <a:pt x="1101835" y="1123597"/>
                  <a:pt x="1092120" y="1135256"/>
                </a:cubicBezTo>
                <a:cubicBezTo>
                  <a:pt x="1087262" y="1142057"/>
                  <a:pt x="1082404" y="1149101"/>
                  <a:pt x="1077547" y="1156387"/>
                </a:cubicBezTo>
                <a:cubicBezTo>
                  <a:pt x="1072689" y="1163674"/>
                  <a:pt x="1067831" y="1170718"/>
                  <a:pt x="1062973" y="1177519"/>
                </a:cubicBezTo>
                <a:lnTo>
                  <a:pt x="1060059" y="1180433"/>
                </a:lnTo>
                <a:cubicBezTo>
                  <a:pt x="1058116" y="1188205"/>
                  <a:pt x="1053744" y="1193063"/>
                  <a:pt x="1046943" y="1195006"/>
                </a:cubicBezTo>
                <a:cubicBezTo>
                  <a:pt x="1040142" y="1196949"/>
                  <a:pt x="1035284" y="1198407"/>
                  <a:pt x="1032370" y="1199378"/>
                </a:cubicBezTo>
                <a:cubicBezTo>
                  <a:pt x="1032370" y="1204236"/>
                  <a:pt x="1031884" y="1208608"/>
                  <a:pt x="1030912" y="1212494"/>
                </a:cubicBezTo>
                <a:cubicBezTo>
                  <a:pt x="1029941" y="1214437"/>
                  <a:pt x="1028483" y="1215409"/>
                  <a:pt x="1026540" y="1215409"/>
                </a:cubicBezTo>
                <a:cubicBezTo>
                  <a:pt x="1024597" y="1215409"/>
                  <a:pt x="1022654" y="1214437"/>
                  <a:pt x="1020711" y="1212494"/>
                </a:cubicBezTo>
                <a:lnTo>
                  <a:pt x="1010510" y="1197921"/>
                </a:lnTo>
                <a:cubicBezTo>
                  <a:pt x="1009538" y="1195006"/>
                  <a:pt x="1005652" y="1194035"/>
                  <a:pt x="998851" y="1195006"/>
                </a:cubicBezTo>
                <a:cubicBezTo>
                  <a:pt x="990107" y="1197921"/>
                  <a:pt x="985250" y="1199378"/>
                  <a:pt x="984278" y="1199378"/>
                </a:cubicBezTo>
                <a:cubicBezTo>
                  <a:pt x="981363" y="1199378"/>
                  <a:pt x="977963" y="1198407"/>
                  <a:pt x="974077" y="1196464"/>
                </a:cubicBezTo>
                <a:cubicBezTo>
                  <a:pt x="972134" y="1196464"/>
                  <a:pt x="969219" y="1195492"/>
                  <a:pt x="965333" y="1193549"/>
                </a:cubicBezTo>
                <a:lnTo>
                  <a:pt x="930357" y="1167317"/>
                </a:lnTo>
                <a:cubicBezTo>
                  <a:pt x="926471" y="1171203"/>
                  <a:pt x="923556" y="1172661"/>
                  <a:pt x="921613" y="1171689"/>
                </a:cubicBezTo>
                <a:cubicBezTo>
                  <a:pt x="919670" y="1170718"/>
                  <a:pt x="915784" y="1166831"/>
                  <a:pt x="909954" y="1160030"/>
                </a:cubicBezTo>
                <a:cubicBezTo>
                  <a:pt x="891495" y="1131856"/>
                  <a:pt x="874493" y="1103195"/>
                  <a:pt x="858948" y="1074048"/>
                </a:cubicBezTo>
                <a:cubicBezTo>
                  <a:pt x="856033" y="1068219"/>
                  <a:pt x="850690" y="1057775"/>
                  <a:pt x="842917" y="1042716"/>
                </a:cubicBezTo>
                <a:cubicBezTo>
                  <a:pt x="835145" y="1027657"/>
                  <a:pt x="827858" y="1015269"/>
                  <a:pt x="821057" y="1005554"/>
                </a:cubicBezTo>
                <a:cubicBezTo>
                  <a:pt x="815228" y="996810"/>
                  <a:pt x="809885" y="986852"/>
                  <a:pt x="805027" y="975679"/>
                </a:cubicBezTo>
                <a:cubicBezTo>
                  <a:pt x="800169" y="964506"/>
                  <a:pt x="796769" y="956491"/>
                  <a:pt x="794826" y="951633"/>
                </a:cubicBezTo>
                <a:cubicBezTo>
                  <a:pt x="778309" y="912771"/>
                  <a:pt x="762764" y="885568"/>
                  <a:pt x="748191" y="870023"/>
                </a:cubicBezTo>
                <a:lnTo>
                  <a:pt x="742362" y="859822"/>
                </a:lnTo>
                <a:lnTo>
                  <a:pt x="739447" y="853992"/>
                </a:lnTo>
                <a:cubicBezTo>
                  <a:pt x="741390" y="853992"/>
                  <a:pt x="743333" y="853750"/>
                  <a:pt x="745277" y="853264"/>
                </a:cubicBezTo>
                <a:cubicBezTo>
                  <a:pt x="747220" y="852778"/>
                  <a:pt x="749649" y="853021"/>
                  <a:pt x="752563" y="853992"/>
                </a:cubicBezTo>
                <a:cubicBezTo>
                  <a:pt x="756449" y="854964"/>
                  <a:pt x="759607" y="856421"/>
                  <a:pt x="762036" y="858364"/>
                </a:cubicBezTo>
                <a:cubicBezTo>
                  <a:pt x="764465" y="860307"/>
                  <a:pt x="766651" y="861765"/>
                  <a:pt x="768594" y="862736"/>
                </a:cubicBezTo>
                <a:lnTo>
                  <a:pt x="812314" y="887511"/>
                </a:lnTo>
                <a:cubicBezTo>
                  <a:pt x="820086" y="894312"/>
                  <a:pt x="829801" y="900141"/>
                  <a:pt x="841460" y="904999"/>
                </a:cubicBezTo>
                <a:cubicBezTo>
                  <a:pt x="848261" y="909856"/>
                  <a:pt x="857248" y="914957"/>
                  <a:pt x="868421" y="920301"/>
                </a:cubicBezTo>
                <a:cubicBezTo>
                  <a:pt x="879593" y="925644"/>
                  <a:pt x="889552" y="930745"/>
                  <a:pt x="898296" y="935602"/>
                </a:cubicBezTo>
                <a:lnTo>
                  <a:pt x="901210" y="937060"/>
                </a:lnTo>
                <a:lnTo>
                  <a:pt x="902668" y="934145"/>
                </a:lnTo>
                <a:cubicBezTo>
                  <a:pt x="902668" y="897226"/>
                  <a:pt x="902182" y="870509"/>
                  <a:pt x="901210" y="853992"/>
                </a:cubicBezTo>
                <a:lnTo>
                  <a:pt x="902668" y="846706"/>
                </a:lnTo>
                <a:cubicBezTo>
                  <a:pt x="902668" y="800071"/>
                  <a:pt x="903153" y="765095"/>
                  <a:pt x="904125" y="741778"/>
                </a:cubicBezTo>
                <a:cubicBezTo>
                  <a:pt x="904125" y="736920"/>
                  <a:pt x="902182" y="734492"/>
                  <a:pt x="898296" y="734492"/>
                </a:cubicBezTo>
                <a:lnTo>
                  <a:pt x="867692" y="738864"/>
                </a:lnTo>
                <a:cubicBezTo>
                  <a:pt x="858948" y="740807"/>
                  <a:pt x="844860" y="742750"/>
                  <a:pt x="825429" y="744693"/>
                </a:cubicBezTo>
                <a:lnTo>
                  <a:pt x="799198" y="749065"/>
                </a:lnTo>
                <a:cubicBezTo>
                  <a:pt x="782681" y="751008"/>
                  <a:pt x="756449" y="755866"/>
                  <a:pt x="720502" y="763638"/>
                </a:cubicBezTo>
                <a:cubicBezTo>
                  <a:pt x="701071" y="767524"/>
                  <a:pt x="686012" y="770925"/>
                  <a:pt x="675325" y="773839"/>
                </a:cubicBezTo>
                <a:cubicBezTo>
                  <a:pt x="654922" y="777726"/>
                  <a:pt x="629662" y="783069"/>
                  <a:pt x="599544" y="789870"/>
                </a:cubicBezTo>
                <a:lnTo>
                  <a:pt x="509190" y="808815"/>
                </a:lnTo>
                <a:cubicBezTo>
                  <a:pt x="505304" y="809787"/>
                  <a:pt x="502632" y="811001"/>
                  <a:pt x="501175" y="812458"/>
                </a:cubicBezTo>
                <a:cubicBezTo>
                  <a:pt x="499717" y="813916"/>
                  <a:pt x="498989" y="817073"/>
                  <a:pt x="498989" y="821931"/>
                </a:cubicBezTo>
                <a:cubicBezTo>
                  <a:pt x="499960" y="828732"/>
                  <a:pt x="500203" y="837233"/>
                  <a:pt x="499717" y="847434"/>
                </a:cubicBezTo>
                <a:cubicBezTo>
                  <a:pt x="499232" y="857635"/>
                  <a:pt x="498989" y="865165"/>
                  <a:pt x="498989" y="870023"/>
                </a:cubicBezTo>
                <a:cubicBezTo>
                  <a:pt x="498989" y="876824"/>
                  <a:pt x="502389" y="885568"/>
                  <a:pt x="509190" y="896255"/>
                </a:cubicBezTo>
                <a:lnTo>
                  <a:pt x="520849" y="928316"/>
                </a:lnTo>
                <a:cubicBezTo>
                  <a:pt x="521820" y="931230"/>
                  <a:pt x="522306" y="935117"/>
                  <a:pt x="522306" y="939974"/>
                </a:cubicBezTo>
                <a:cubicBezTo>
                  <a:pt x="522306" y="952605"/>
                  <a:pt x="515991" y="968635"/>
                  <a:pt x="503361" y="988066"/>
                </a:cubicBezTo>
                <a:lnTo>
                  <a:pt x="480044" y="1024499"/>
                </a:lnTo>
                <a:cubicBezTo>
                  <a:pt x="478100" y="1025471"/>
                  <a:pt x="476400" y="1026685"/>
                  <a:pt x="474943" y="1028143"/>
                </a:cubicBezTo>
                <a:cubicBezTo>
                  <a:pt x="473486" y="1029600"/>
                  <a:pt x="471785" y="1031300"/>
                  <a:pt x="469842" y="1033243"/>
                </a:cubicBezTo>
                <a:lnTo>
                  <a:pt x="453812" y="1049274"/>
                </a:lnTo>
                <a:cubicBezTo>
                  <a:pt x="449925" y="1052189"/>
                  <a:pt x="446039" y="1053646"/>
                  <a:pt x="442153" y="1053646"/>
                </a:cubicBezTo>
                <a:lnTo>
                  <a:pt x="440696" y="1053646"/>
                </a:lnTo>
                <a:cubicBezTo>
                  <a:pt x="435838" y="1051703"/>
                  <a:pt x="432438" y="1048788"/>
                  <a:pt x="430494" y="1044902"/>
                </a:cubicBezTo>
                <a:cubicBezTo>
                  <a:pt x="429523" y="1039073"/>
                  <a:pt x="428308" y="1035915"/>
                  <a:pt x="426851" y="1035429"/>
                </a:cubicBezTo>
                <a:cubicBezTo>
                  <a:pt x="425394" y="1034943"/>
                  <a:pt x="422722" y="1035672"/>
                  <a:pt x="418836" y="1037615"/>
                </a:cubicBezTo>
                <a:cubicBezTo>
                  <a:pt x="413007" y="1040530"/>
                  <a:pt x="408149" y="1041987"/>
                  <a:pt x="404263" y="1041987"/>
                </a:cubicBezTo>
                <a:cubicBezTo>
                  <a:pt x="398433" y="1041987"/>
                  <a:pt x="391147" y="1038587"/>
                  <a:pt x="382403" y="1031786"/>
                </a:cubicBezTo>
                <a:lnTo>
                  <a:pt x="364915" y="1015755"/>
                </a:lnTo>
                <a:cubicBezTo>
                  <a:pt x="362972" y="1013812"/>
                  <a:pt x="360057" y="1013812"/>
                  <a:pt x="356171" y="1015755"/>
                </a:cubicBezTo>
                <a:cubicBezTo>
                  <a:pt x="350342" y="1017698"/>
                  <a:pt x="344998" y="1014784"/>
                  <a:pt x="340140" y="1007012"/>
                </a:cubicBezTo>
                <a:cubicBezTo>
                  <a:pt x="332368" y="1001182"/>
                  <a:pt x="328482" y="992438"/>
                  <a:pt x="328482" y="980779"/>
                </a:cubicBezTo>
                <a:cubicBezTo>
                  <a:pt x="328482" y="943861"/>
                  <a:pt x="327996" y="917143"/>
                  <a:pt x="327024" y="900627"/>
                </a:cubicBezTo>
                <a:lnTo>
                  <a:pt x="327024" y="846706"/>
                </a:lnTo>
                <a:cubicBezTo>
                  <a:pt x="325081" y="846706"/>
                  <a:pt x="319252" y="848649"/>
                  <a:pt x="309536" y="852535"/>
                </a:cubicBezTo>
                <a:cubicBezTo>
                  <a:pt x="301764" y="853506"/>
                  <a:pt x="290105" y="855207"/>
                  <a:pt x="274561" y="857635"/>
                </a:cubicBezTo>
                <a:cubicBezTo>
                  <a:pt x="259016" y="860064"/>
                  <a:pt x="244443" y="860793"/>
                  <a:pt x="230841" y="859822"/>
                </a:cubicBezTo>
                <a:cubicBezTo>
                  <a:pt x="222098" y="859822"/>
                  <a:pt x="211167" y="860064"/>
                  <a:pt x="198051" y="860550"/>
                </a:cubicBezTo>
                <a:cubicBezTo>
                  <a:pt x="184935" y="861036"/>
                  <a:pt x="169633" y="860793"/>
                  <a:pt x="152145" y="859822"/>
                </a:cubicBezTo>
                <a:cubicBezTo>
                  <a:pt x="143401" y="859822"/>
                  <a:pt x="127857" y="856421"/>
                  <a:pt x="105511" y="849620"/>
                </a:cubicBezTo>
                <a:cubicBezTo>
                  <a:pt x="96767" y="847677"/>
                  <a:pt x="81222" y="842334"/>
                  <a:pt x="58877" y="833590"/>
                </a:cubicBezTo>
                <a:cubicBezTo>
                  <a:pt x="54991" y="833590"/>
                  <a:pt x="51104" y="831647"/>
                  <a:pt x="47218" y="827761"/>
                </a:cubicBezTo>
                <a:cubicBezTo>
                  <a:pt x="45275" y="826789"/>
                  <a:pt x="43089" y="825574"/>
                  <a:pt x="40660" y="824117"/>
                </a:cubicBezTo>
                <a:cubicBezTo>
                  <a:pt x="38231" y="822660"/>
                  <a:pt x="35559" y="821931"/>
                  <a:pt x="32645" y="821931"/>
                </a:cubicBezTo>
                <a:cubicBezTo>
                  <a:pt x="19043" y="813187"/>
                  <a:pt x="9813" y="804443"/>
                  <a:pt x="4956" y="795699"/>
                </a:cubicBezTo>
                <a:lnTo>
                  <a:pt x="584" y="778211"/>
                </a:lnTo>
                <a:cubicBezTo>
                  <a:pt x="-388" y="776268"/>
                  <a:pt x="-145" y="774568"/>
                  <a:pt x="1312" y="773111"/>
                </a:cubicBezTo>
                <a:cubicBezTo>
                  <a:pt x="2770" y="771653"/>
                  <a:pt x="4956" y="771411"/>
                  <a:pt x="7870" y="772382"/>
                </a:cubicBezTo>
                <a:cubicBezTo>
                  <a:pt x="17586" y="777240"/>
                  <a:pt x="27787" y="780640"/>
                  <a:pt x="38474" y="782583"/>
                </a:cubicBezTo>
                <a:cubicBezTo>
                  <a:pt x="49161" y="784526"/>
                  <a:pt x="61548" y="785255"/>
                  <a:pt x="75636" y="784769"/>
                </a:cubicBezTo>
                <a:cubicBezTo>
                  <a:pt x="89724" y="784284"/>
                  <a:pt x="99682" y="784041"/>
                  <a:pt x="105511" y="784041"/>
                </a:cubicBezTo>
                <a:lnTo>
                  <a:pt x="174005" y="778211"/>
                </a:lnTo>
                <a:cubicBezTo>
                  <a:pt x="177891" y="778211"/>
                  <a:pt x="183964" y="778454"/>
                  <a:pt x="192222" y="778940"/>
                </a:cubicBezTo>
                <a:cubicBezTo>
                  <a:pt x="200480" y="779426"/>
                  <a:pt x="207524" y="779183"/>
                  <a:pt x="213353" y="778211"/>
                </a:cubicBezTo>
                <a:cubicBezTo>
                  <a:pt x="236670" y="776268"/>
                  <a:pt x="254644" y="774325"/>
                  <a:pt x="267274" y="772382"/>
                </a:cubicBezTo>
                <a:cubicBezTo>
                  <a:pt x="293506" y="764610"/>
                  <a:pt x="310508" y="759752"/>
                  <a:pt x="318280" y="757809"/>
                </a:cubicBezTo>
                <a:cubicBezTo>
                  <a:pt x="321195" y="755866"/>
                  <a:pt x="324838" y="754166"/>
                  <a:pt x="329210" y="752708"/>
                </a:cubicBezTo>
                <a:cubicBezTo>
                  <a:pt x="333582" y="751251"/>
                  <a:pt x="336740" y="750036"/>
                  <a:pt x="338683" y="749065"/>
                </a:cubicBezTo>
                <a:cubicBezTo>
                  <a:pt x="341598" y="747122"/>
                  <a:pt x="343055" y="744693"/>
                  <a:pt x="343055" y="741778"/>
                </a:cubicBezTo>
                <a:cubicBezTo>
                  <a:pt x="344998" y="734977"/>
                  <a:pt x="345970" y="725262"/>
                  <a:pt x="345970" y="712632"/>
                </a:cubicBezTo>
                <a:cubicBezTo>
                  <a:pt x="352770" y="674741"/>
                  <a:pt x="357142" y="652882"/>
                  <a:pt x="359086" y="647052"/>
                </a:cubicBezTo>
                <a:lnTo>
                  <a:pt x="376573" y="558155"/>
                </a:lnTo>
                <a:lnTo>
                  <a:pt x="392604" y="494033"/>
                </a:lnTo>
                <a:cubicBezTo>
                  <a:pt x="403291" y="448370"/>
                  <a:pt x="414464" y="411451"/>
                  <a:pt x="426122" y="383276"/>
                </a:cubicBezTo>
                <a:cubicBezTo>
                  <a:pt x="430009" y="374532"/>
                  <a:pt x="433409" y="362388"/>
                  <a:pt x="436324" y="346843"/>
                </a:cubicBezTo>
                <a:lnTo>
                  <a:pt x="445068" y="314782"/>
                </a:lnTo>
                <a:lnTo>
                  <a:pt x="459641" y="273977"/>
                </a:lnTo>
                <a:cubicBezTo>
                  <a:pt x="466442" y="256489"/>
                  <a:pt x="472271" y="244345"/>
                  <a:pt x="477129" y="237544"/>
                </a:cubicBezTo>
                <a:cubicBezTo>
                  <a:pt x="481987" y="228800"/>
                  <a:pt x="491702" y="218113"/>
                  <a:pt x="506275" y="205483"/>
                </a:cubicBezTo>
                <a:cubicBezTo>
                  <a:pt x="511133" y="200625"/>
                  <a:pt x="516234" y="196496"/>
                  <a:pt x="521577" y="193095"/>
                </a:cubicBezTo>
                <a:cubicBezTo>
                  <a:pt x="526921" y="189695"/>
                  <a:pt x="531536" y="186538"/>
                  <a:pt x="535422" y="183623"/>
                </a:cubicBezTo>
                <a:cubicBezTo>
                  <a:pt x="504332" y="178765"/>
                  <a:pt x="486359" y="176336"/>
                  <a:pt x="481501" y="176336"/>
                </a:cubicBezTo>
                <a:lnTo>
                  <a:pt x="481501" y="173421"/>
                </a:lnTo>
                <a:cubicBezTo>
                  <a:pt x="496074" y="176336"/>
                  <a:pt x="509676" y="177793"/>
                  <a:pt x="522306" y="177793"/>
                </a:cubicBezTo>
                <a:cubicBezTo>
                  <a:pt x="532993" y="177793"/>
                  <a:pt x="541251" y="176822"/>
                  <a:pt x="547080" y="174879"/>
                </a:cubicBezTo>
                <a:lnTo>
                  <a:pt x="547080" y="171964"/>
                </a:lnTo>
                <a:lnTo>
                  <a:pt x="517934" y="171964"/>
                </a:lnTo>
                <a:cubicBezTo>
                  <a:pt x="509190" y="171964"/>
                  <a:pt x="502389" y="172450"/>
                  <a:pt x="497531" y="173421"/>
                </a:cubicBezTo>
                <a:cubicBezTo>
                  <a:pt x="472271" y="173421"/>
                  <a:pt x="453812" y="171478"/>
                  <a:pt x="442153" y="167592"/>
                </a:cubicBezTo>
                <a:cubicBezTo>
                  <a:pt x="424665" y="159820"/>
                  <a:pt x="409606" y="152047"/>
                  <a:pt x="396976" y="144275"/>
                </a:cubicBezTo>
                <a:cubicBezTo>
                  <a:pt x="391147" y="139417"/>
                  <a:pt x="388232" y="134074"/>
                  <a:pt x="388232" y="128244"/>
                </a:cubicBezTo>
                <a:cubicBezTo>
                  <a:pt x="388232" y="125330"/>
                  <a:pt x="388718" y="122901"/>
                  <a:pt x="389689" y="120958"/>
                </a:cubicBezTo>
                <a:cubicBezTo>
                  <a:pt x="395519" y="105413"/>
                  <a:pt x="399405" y="93754"/>
                  <a:pt x="401348" y="85982"/>
                </a:cubicBezTo>
                <a:lnTo>
                  <a:pt x="407177" y="87439"/>
                </a:lnTo>
                <a:lnTo>
                  <a:pt x="407177" y="103470"/>
                </a:lnTo>
                <a:cubicBezTo>
                  <a:pt x="407177" y="115128"/>
                  <a:pt x="413492" y="122415"/>
                  <a:pt x="426122" y="125330"/>
                </a:cubicBezTo>
                <a:cubicBezTo>
                  <a:pt x="430009" y="127273"/>
                  <a:pt x="436324" y="128244"/>
                  <a:pt x="445068" y="128244"/>
                </a:cubicBezTo>
                <a:cubicBezTo>
                  <a:pt x="449925" y="128244"/>
                  <a:pt x="456483" y="127516"/>
                  <a:pt x="464742" y="126058"/>
                </a:cubicBezTo>
                <a:cubicBezTo>
                  <a:pt x="473000" y="124601"/>
                  <a:pt x="479558" y="123387"/>
                  <a:pt x="484415" y="122415"/>
                </a:cubicBezTo>
                <a:lnTo>
                  <a:pt x="500446" y="119500"/>
                </a:lnTo>
                <a:cubicBezTo>
                  <a:pt x="512105" y="114643"/>
                  <a:pt x="525221" y="110513"/>
                  <a:pt x="539794" y="107113"/>
                </a:cubicBezTo>
                <a:cubicBezTo>
                  <a:pt x="554367" y="103713"/>
                  <a:pt x="564568" y="101527"/>
                  <a:pt x="570398" y="100555"/>
                </a:cubicBezTo>
                <a:cubicBezTo>
                  <a:pt x="587886" y="94726"/>
                  <a:pt x="601001" y="89868"/>
                  <a:pt x="609745" y="85982"/>
                </a:cubicBezTo>
                <a:lnTo>
                  <a:pt x="662209" y="68494"/>
                </a:lnTo>
                <a:cubicBezTo>
                  <a:pt x="699128" y="54892"/>
                  <a:pt x="726817" y="45662"/>
                  <a:pt x="745277" y="40805"/>
                </a:cubicBezTo>
                <a:cubicBezTo>
                  <a:pt x="753049" y="38862"/>
                  <a:pt x="762764" y="36190"/>
                  <a:pt x="774423" y="32790"/>
                </a:cubicBezTo>
                <a:cubicBezTo>
                  <a:pt x="786082" y="29389"/>
                  <a:pt x="795797" y="27203"/>
                  <a:pt x="803570" y="26232"/>
                </a:cubicBezTo>
                <a:cubicBezTo>
                  <a:pt x="815228" y="22345"/>
                  <a:pt x="825915" y="25746"/>
                  <a:pt x="835631" y="36433"/>
                </a:cubicBezTo>
                <a:lnTo>
                  <a:pt x="872064" y="24774"/>
                </a:lnTo>
                <a:cubicBezTo>
                  <a:pt x="876922" y="23803"/>
                  <a:pt x="884451" y="21617"/>
                  <a:pt x="894652" y="18216"/>
                </a:cubicBezTo>
                <a:cubicBezTo>
                  <a:pt x="904854" y="14816"/>
                  <a:pt x="914326" y="12630"/>
                  <a:pt x="923070" y="11658"/>
                </a:cubicBezTo>
                <a:cubicBezTo>
                  <a:pt x="951245" y="4857"/>
                  <a:pt x="969705" y="971"/>
                  <a:pt x="978449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1500" dirty="0"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latin typeface="演示新手书" panose="00000500000000000000" pitchFamily="2" charset="-122"/>
              <a:ea typeface="演示新手书" panose="00000500000000000000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D1594CC1-C184-4EEC-9204-9D155BDE73D0}"/>
              </a:ext>
            </a:extLst>
          </p:cNvPr>
          <p:cNvSpPr txBox="1"/>
          <p:nvPr/>
        </p:nvSpPr>
        <p:spPr>
          <a:xfrm>
            <a:off x="7266451" y="1958064"/>
            <a:ext cx="1374389" cy="1310944"/>
          </a:xfrm>
          <a:custGeom>
            <a:avLst/>
            <a:gdLst/>
            <a:ahLst/>
            <a:cxnLst/>
            <a:rect l="l" t="t" r="r" b="b"/>
            <a:pathLst>
              <a:path w="1374389" h="1310944">
                <a:moveTo>
                  <a:pt x="1241191" y="1267129"/>
                </a:moveTo>
                <a:cubicBezTo>
                  <a:pt x="1236517" y="1267129"/>
                  <a:pt x="1233597" y="1267714"/>
                  <a:pt x="1232428" y="1268882"/>
                </a:cubicBezTo>
                <a:cubicBezTo>
                  <a:pt x="1196208" y="1281734"/>
                  <a:pt x="1151809" y="1289329"/>
                  <a:pt x="1099231" y="1291666"/>
                </a:cubicBezTo>
                <a:cubicBezTo>
                  <a:pt x="1061842" y="1292834"/>
                  <a:pt x="1004590" y="1293418"/>
                  <a:pt x="927476" y="1293418"/>
                </a:cubicBezTo>
                <a:lnTo>
                  <a:pt x="732937" y="1293418"/>
                </a:lnTo>
                <a:lnTo>
                  <a:pt x="680359" y="1291666"/>
                </a:lnTo>
                <a:lnTo>
                  <a:pt x="680359" y="1293418"/>
                </a:lnTo>
                <a:cubicBezTo>
                  <a:pt x="688538" y="1294587"/>
                  <a:pt x="699930" y="1296632"/>
                  <a:pt x="714535" y="1299553"/>
                </a:cubicBezTo>
                <a:cubicBezTo>
                  <a:pt x="729140" y="1302473"/>
                  <a:pt x="741700" y="1303934"/>
                  <a:pt x="752216" y="1303934"/>
                </a:cubicBezTo>
                <a:cubicBezTo>
                  <a:pt x="772079" y="1305102"/>
                  <a:pt x="789313" y="1305394"/>
                  <a:pt x="803918" y="1304810"/>
                </a:cubicBezTo>
                <a:cubicBezTo>
                  <a:pt x="818523" y="1304226"/>
                  <a:pt x="831083" y="1303934"/>
                  <a:pt x="841599" y="1303934"/>
                </a:cubicBezTo>
                <a:lnTo>
                  <a:pt x="885413" y="1303934"/>
                </a:lnTo>
                <a:cubicBezTo>
                  <a:pt x="967201" y="1303934"/>
                  <a:pt x="1028543" y="1302766"/>
                  <a:pt x="1069437" y="1300429"/>
                </a:cubicBezTo>
                <a:cubicBezTo>
                  <a:pt x="1122014" y="1300429"/>
                  <a:pt x="1178097" y="1291082"/>
                  <a:pt x="1237686" y="1272387"/>
                </a:cubicBezTo>
                <a:cubicBezTo>
                  <a:pt x="1238854" y="1272387"/>
                  <a:pt x="1240023" y="1270635"/>
                  <a:pt x="1241191" y="1267129"/>
                </a:cubicBezTo>
                <a:close/>
                <a:moveTo>
                  <a:pt x="694380" y="0"/>
                </a:moveTo>
                <a:cubicBezTo>
                  <a:pt x="710738" y="0"/>
                  <a:pt x="727680" y="1752"/>
                  <a:pt x="745205" y="5257"/>
                </a:cubicBezTo>
                <a:cubicBezTo>
                  <a:pt x="755721" y="6426"/>
                  <a:pt x="764484" y="10223"/>
                  <a:pt x="771494" y="16649"/>
                </a:cubicBezTo>
                <a:cubicBezTo>
                  <a:pt x="778505" y="23075"/>
                  <a:pt x="787268" y="32130"/>
                  <a:pt x="797784" y="43815"/>
                </a:cubicBezTo>
                <a:cubicBezTo>
                  <a:pt x="805962" y="54330"/>
                  <a:pt x="812973" y="59588"/>
                  <a:pt x="818815" y="59588"/>
                </a:cubicBezTo>
                <a:cubicBezTo>
                  <a:pt x="819983" y="59588"/>
                  <a:pt x="821151" y="60464"/>
                  <a:pt x="822320" y="62217"/>
                </a:cubicBezTo>
                <a:cubicBezTo>
                  <a:pt x="823488" y="63970"/>
                  <a:pt x="824072" y="65430"/>
                  <a:pt x="824072" y="66598"/>
                </a:cubicBezTo>
                <a:cubicBezTo>
                  <a:pt x="826409" y="77114"/>
                  <a:pt x="828746" y="95224"/>
                  <a:pt x="831083" y="120929"/>
                </a:cubicBezTo>
                <a:cubicBezTo>
                  <a:pt x="832251" y="130276"/>
                  <a:pt x="833712" y="139039"/>
                  <a:pt x="835464" y="147218"/>
                </a:cubicBezTo>
                <a:cubicBezTo>
                  <a:pt x="837217" y="155397"/>
                  <a:pt x="838677" y="164160"/>
                  <a:pt x="839846" y="173507"/>
                </a:cubicBezTo>
                <a:lnTo>
                  <a:pt x="855619" y="345262"/>
                </a:lnTo>
                <a:cubicBezTo>
                  <a:pt x="862630" y="444576"/>
                  <a:pt x="866719" y="520522"/>
                  <a:pt x="867888" y="573100"/>
                </a:cubicBezTo>
                <a:cubicBezTo>
                  <a:pt x="869056" y="594131"/>
                  <a:pt x="869640" y="625678"/>
                  <a:pt x="869640" y="667740"/>
                </a:cubicBezTo>
                <a:cubicBezTo>
                  <a:pt x="870809" y="681761"/>
                  <a:pt x="871393" y="703377"/>
                  <a:pt x="871393" y="732587"/>
                </a:cubicBezTo>
                <a:lnTo>
                  <a:pt x="873145" y="830732"/>
                </a:lnTo>
                <a:cubicBezTo>
                  <a:pt x="873145" y="835406"/>
                  <a:pt x="873729" y="837742"/>
                  <a:pt x="874898" y="837742"/>
                </a:cubicBezTo>
                <a:cubicBezTo>
                  <a:pt x="883077" y="845921"/>
                  <a:pt x="887166" y="855268"/>
                  <a:pt x="887166" y="865784"/>
                </a:cubicBezTo>
                <a:cubicBezTo>
                  <a:pt x="887166" y="875131"/>
                  <a:pt x="883661" y="884478"/>
                  <a:pt x="876651" y="893826"/>
                </a:cubicBezTo>
                <a:cubicBezTo>
                  <a:pt x="873145" y="897331"/>
                  <a:pt x="869640" y="902297"/>
                  <a:pt x="866135" y="908723"/>
                </a:cubicBezTo>
                <a:cubicBezTo>
                  <a:pt x="862630" y="915149"/>
                  <a:pt x="858540" y="920115"/>
                  <a:pt x="853867" y="923620"/>
                </a:cubicBezTo>
                <a:cubicBezTo>
                  <a:pt x="850361" y="925957"/>
                  <a:pt x="846856" y="929754"/>
                  <a:pt x="843351" y="935012"/>
                </a:cubicBezTo>
                <a:cubicBezTo>
                  <a:pt x="839846" y="940270"/>
                  <a:pt x="836925" y="944067"/>
                  <a:pt x="834588" y="946404"/>
                </a:cubicBezTo>
                <a:cubicBezTo>
                  <a:pt x="826409" y="954582"/>
                  <a:pt x="821151" y="959256"/>
                  <a:pt x="818815" y="960424"/>
                </a:cubicBezTo>
                <a:cubicBezTo>
                  <a:pt x="810636" y="965098"/>
                  <a:pt x="803625" y="964514"/>
                  <a:pt x="797784" y="958672"/>
                </a:cubicBezTo>
                <a:lnTo>
                  <a:pt x="794278" y="962177"/>
                </a:lnTo>
                <a:lnTo>
                  <a:pt x="796031" y="983208"/>
                </a:lnTo>
                <a:lnTo>
                  <a:pt x="794278" y="983208"/>
                </a:lnTo>
                <a:cubicBezTo>
                  <a:pt x="790773" y="979703"/>
                  <a:pt x="789021" y="977951"/>
                  <a:pt x="789021" y="977951"/>
                </a:cubicBezTo>
                <a:lnTo>
                  <a:pt x="778505" y="960424"/>
                </a:lnTo>
                <a:cubicBezTo>
                  <a:pt x="777336" y="958088"/>
                  <a:pt x="775876" y="956627"/>
                  <a:pt x="774123" y="956043"/>
                </a:cubicBezTo>
                <a:cubicBezTo>
                  <a:pt x="772371" y="955459"/>
                  <a:pt x="770910" y="955751"/>
                  <a:pt x="769742" y="956919"/>
                </a:cubicBezTo>
                <a:cubicBezTo>
                  <a:pt x="761563" y="960424"/>
                  <a:pt x="754553" y="962177"/>
                  <a:pt x="748711" y="962177"/>
                </a:cubicBezTo>
                <a:cubicBezTo>
                  <a:pt x="738195" y="962177"/>
                  <a:pt x="728264" y="956919"/>
                  <a:pt x="718917" y="946404"/>
                </a:cubicBezTo>
                <a:cubicBezTo>
                  <a:pt x="710738" y="934720"/>
                  <a:pt x="704896" y="928293"/>
                  <a:pt x="701390" y="927125"/>
                </a:cubicBezTo>
                <a:cubicBezTo>
                  <a:pt x="699054" y="924788"/>
                  <a:pt x="694380" y="923620"/>
                  <a:pt x="687370" y="923620"/>
                </a:cubicBezTo>
                <a:cubicBezTo>
                  <a:pt x="681528" y="925957"/>
                  <a:pt x="676854" y="924788"/>
                  <a:pt x="673349" y="920115"/>
                </a:cubicBezTo>
                <a:cubicBezTo>
                  <a:pt x="659328" y="897915"/>
                  <a:pt x="647644" y="876884"/>
                  <a:pt x="638297" y="857021"/>
                </a:cubicBezTo>
                <a:lnTo>
                  <a:pt x="603245" y="776401"/>
                </a:lnTo>
                <a:cubicBezTo>
                  <a:pt x="598571" y="767054"/>
                  <a:pt x="589224" y="743686"/>
                  <a:pt x="575203" y="706297"/>
                </a:cubicBezTo>
                <a:lnTo>
                  <a:pt x="538399" y="622173"/>
                </a:lnTo>
                <a:cubicBezTo>
                  <a:pt x="534894" y="610489"/>
                  <a:pt x="529636" y="600557"/>
                  <a:pt x="522625" y="592378"/>
                </a:cubicBezTo>
                <a:cubicBezTo>
                  <a:pt x="510941" y="704545"/>
                  <a:pt x="471216" y="832485"/>
                  <a:pt x="403449" y="976198"/>
                </a:cubicBezTo>
                <a:lnTo>
                  <a:pt x="406954" y="977951"/>
                </a:lnTo>
                <a:lnTo>
                  <a:pt x="427985" y="962177"/>
                </a:lnTo>
                <a:cubicBezTo>
                  <a:pt x="474721" y="928293"/>
                  <a:pt x="515615" y="907846"/>
                  <a:pt x="550667" y="900836"/>
                </a:cubicBezTo>
                <a:cubicBezTo>
                  <a:pt x="561182" y="897331"/>
                  <a:pt x="569361" y="895578"/>
                  <a:pt x="575203" y="895578"/>
                </a:cubicBezTo>
                <a:cubicBezTo>
                  <a:pt x="585719" y="895578"/>
                  <a:pt x="596234" y="903173"/>
                  <a:pt x="606750" y="918362"/>
                </a:cubicBezTo>
                <a:cubicBezTo>
                  <a:pt x="630118" y="947572"/>
                  <a:pt x="645891" y="988466"/>
                  <a:pt x="654070" y="1041044"/>
                </a:cubicBezTo>
                <a:cubicBezTo>
                  <a:pt x="655239" y="1049223"/>
                  <a:pt x="656407" y="1062660"/>
                  <a:pt x="657576" y="1081354"/>
                </a:cubicBezTo>
                <a:cubicBezTo>
                  <a:pt x="658744" y="1100048"/>
                  <a:pt x="662833" y="1116990"/>
                  <a:pt x="669844" y="1132179"/>
                </a:cubicBezTo>
                <a:cubicBezTo>
                  <a:pt x="686201" y="1170737"/>
                  <a:pt x="714827" y="1193520"/>
                  <a:pt x="755721" y="1200531"/>
                </a:cubicBezTo>
                <a:cubicBezTo>
                  <a:pt x="783763" y="1206373"/>
                  <a:pt x="825241" y="1209294"/>
                  <a:pt x="880156" y="1209294"/>
                </a:cubicBezTo>
                <a:lnTo>
                  <a:pt x="971291" y="1209294"/>
                </a:lnTo>
                <a:cubicBezTo>
                  <a:pt x="1012185" y="1209294"/>
                  <a:pt x="1042563" y="1208710"/>
                  <a:pt x="1062426" y="1207541"/>
                </a:cubicBezTo>
                <a:cubicBezTo>
                  <a:pt x="1076447" y="1207541"/>
                  <a:pt x="1088131" y="1206373"/>
                  <a:pt x="1097478" y="1204036"/>
                </a:cubicBezTo>
                <a:cubicBezTo>
                  <a:pt x="1095141" y="1201699"/>
                  <a:pt x="1093389" y="1199362"/>
                  <a:pt x="1092220" y="1197025"/>
                </a:cubicBezTo>
                <a:cubicBezTo>
                  <a:pt x="1091052" y="1194689"/>
                  <a:pt x="1089299" y="1192936"/>
                  <a:pt x="1086962" y="1191768"/>
                </a:cubicBezTo>
                <a:cubicBezTo>
                  <a:pt x="1077615" y="1180084"/>
                  <a:pt x="1071773" y="1165479"/>
                  <a:pt x="1069437" y="1147953"/>
                </a:cubicBezTo>
                <a:cubicBezTo>
                  <a:pt x="1067100" y="1130427"/>
                  <a:pt x="1065931" y="1119911"/>
                  <a:pt x="1065931" y="1116406"/>
                </a:cubicBezTo>
                <a:cubicBezTo>
                  <a:pt x="1056584" y="1059154"/>
                  <a:pt x="1050158" y="1008329"/>
                  <a:pt x="1046653" y="963930"/>
                </a:cubicBezTo>
                <a:lnTo>
                  <a:pt x="1046653" y="953414"/>
                </a:lnTo>
                <a:cubicBezTo>
                  <a:pt x="1046653" y="947572"/>
                  <a:pt x="1047821" y="937641"/>
                  <a:pt x="1050158" y="923620"/>
                </a:cubicBezTo>
                <a:lnTo>
                  <a:pt x="1085210" y="778154"/>
                </a:lnTo>
                <a:cubicBezTo>
                  <a:pt x="1087547" y="768807"/>
                  <a:pt x="1092220" y="753034"/>
                  <a:pt x="1099231" y="730834"/>
                </a:cubicBezTo>
                <a:cubicBezTo>
                  <a:pt x="1102736" y="723824"/>
                  <a:pt x="1105073" y="719734"/>
                  <a:pt x="1106241" y="718566"/>
                </a:cubicBezTo>
                <a:lnTo>
                  <a:pt x="1109746" y="722071"/>
                </a:lnTo>
                <a:cubicBezTo>
                  <a:pt x="1129609" y="762965"/>
                  <a:pt x="1166413" y="802690"/>
                  <a:pt x="1220160" y="841248"/>
                </a:cubicBezTo>
                <a:lnTo>
                  <a:pt x="1281501" y="879805"/>
                </a:lnTo>
                <a:cubicBezTo>
                  <a:pt x="1286175" y="883310"/>
                  <a:pt x="1290264" y="887399"/>
                  <a:pt x="1293769" y="892073"/>
                </a:cubicBezTo>
                <a:cubicBezTo>
                  <a:pt x="1304285" y="906094"/>
                  <a:pt x="1313048" y="918654"/>
                  <a:pt x="1320058" y="929754"/>
                </a:cubicBezTo>
                <a:cubicBezTo>
                  <a:pt x="1327068" y="940854"/>
                  <a:pt x="1332910" y="950493"/>
                  <a:pt x="1337584" y="958672"/>
                </a:cubicBezTo>
                <a:cubicBezTo>
                  <a:pt x="1344595" y="970356"/>
                  <a:pt x="1350437" y="986129"/>
                  <a:pt x="1355110" y="1005992"/>
                </a:cubicBezTo>
                <a:cubicBezTo>
                  <a:pt x="1360952" y="1027023"/>
                  <a:pt x="1366794" y="1055649"/>
                  <a:pt x="1372636" y="1091870"/>
                </a:cubicBezTo>
                <a:cubicBezTo>
                  <a:pt x="1373805" y="1095375"/>
                  <a:pt x="1374389" y="1100048"/>
                  <a:pt x="1374389" y="1105890"/>
                </a:cubicBezTo>
                <a:cubicBezTo>
                  <a:pt x="1374389" y="1117574"/>
                  <a:pt x="1370883" y="1128674"/>
                  <a:pt x="1363873" y="1139190"/>
                </a:cubicBezTo>
                <a:cubicBezTo>
                  <a:pt x="1360368" y="1145032"/>
                  <a:pt x="1354818" y="1154671"/>
                  <a:pt x="1347223" y="1168108"/>
                </a:cubicBezTo>
                <a:cubicBezTo>
                  <a:pt x="1339629" y="1181544"/>
                  <a:pt x="1331158" y="1192936"/>
                  <a:pt x="1321811" y="1202283"/>
                </a:cubicBezTo>
                <a:cubicBezTo>
                  <a:pt x="1318305" y="1208125"/>
                  <a:pt x="1312755" y="1215428"/>
                  <a:pt x="1305161" y="1224191"/>
                </a:cubicBezTo>
                <a:cubicBezTo>
                  <a:pt x="1297567" y="1232954"/>
                  <a:pt x="1291432" y="1240840"/>
                  <a:pt x="1286759" y="1247851"/>
                </a:cubicBezTo>
                <a:cubicBezTo>
                  <a:pt x="1284422" y="1251356"/>
                  <a:pt x="1280040" y="1253985"/>
                  <a:pt x="1273614" y="1255738"/>
                </a:cubicBezTo>
                <a:cubicBezTo>
                  <a:pt x="1267188" y="1257490"/>
                  <a:pt x="1262807" y="1258951"/>
                  <a:pt x="1260470" y="1260119"/>
                </a:cubicBezTo>
                <a:cubicBezTo>
                  <a:pt x="1253459" y="1262456"/>
                  <a:pt x="1249954" y="1265961"/>
                  <a:pt x="1249954" y="1270635"/>
                </a:cubicBezTo>
                <a:cubicBezTo>
                  <a:pt x="1249954" y="1275308"/>
                  <a:pt x="1248786" y="1278229"/>
                  <a:pt x="1246449" y="1279398"/>
                </a:cubicBezTo>
                <a:cubicBezTo>
                  <a:pt x="1244112" y="1280566"/>
                  <a:pt x="1240607" y="1281150"/>
                  <a:pt x="1235933" y="1281150"/>
                </a:cubicBezTo>
                <a:lnTo>
                  <a:pt x="1232428" y="1281150"/>
                </a:lnTo>
                <a:cubicBezTo>
                  <a:pt x="1227755" y="1281150"/>
                  <a:pt x="1220160" y="1282903"/>
                  <a:pt x="1209644" y="1286408"/>
                </a:cubicBezTo>
                <a:cubicBezTo>
                  <a:pt x="1162908" y="1300429"/>
                  <a:pt x="1114420" y="1307439"/>
                  <a:pt x="1064179" y="1307439"/>
                </a:cubicBezTo>
                <a:cubicBezTo>
                  <a:pt x="1024453" y="1308608"/>
                  <a:pt x="963696" y="1309192"/>
                  <a:pt x="881908" y="1309192"/>
                </a:cubicBezTo>
                <a:lnTo>
                  <a:pt x="785515" y="1310944"/>
                </a:lnTo>
                <a:cubicBezTo>
                  <a:pt x="731769" y="1310944"/>
                  <a:pt x="678607" y="1299260"/>
                  <a:pt x="626029" y="1275892"/>
                </a:cubicBezTo>
                <a:cubicBezTo>
                  <a:pt x="619018" y="1272387"/>
                  <a:pt x="610547" y="1267714"/>
                  <a:pt x="600616" y="1261872"/>
                </a:cubicBezTo>
                <a:cubicBezTo>
                  <a:pt x="590685" y="1256030"/>
                  <a:pt x="582798" y="1251356"/>
                  <a:pt x="576956" y="1247851"/>
                </a:cubicBezTo>
                <a:cubicBezTo>
                  <a:pt x="571114" y="1244346"/>
                  <a:pt x="565272" y="1241425"/>
                  <a:pt x="559430" y="1239088"/>
                </a:cubicBezTo>
                <a:cubicBezTo>
                  <a:pt x="553588" y="1236751"/>
                  <a:pt x="547746" y="1233830"/>
                  <a:pt x="541904" y="1230325"/>
                </a:cubicBezTo>
                <a:cubicBezTo>
                  <a:pt x="504515" y="1202283"/>
                  <a:pt x="485821" y="1163726"/>
                  <a:pt x="485821" y="1114653"/>
                </a:cubicBezTo>
                <a:cubicBezTo>
                  <a:pt x="485821" y="1071423"/>
                  <a:pt x="495752" y="1028776"/>
                  <a:pt x="515615" y="986713"/>
                </a:cubicBezTo>
                <a:cubicBezTo>
                  <a:pt x="529636" y="962177"/>
                  <a:pt x="542488" y="936472"/>
                  <a:pt x="554172" y="909599"/>
                </a:cubicBezTo>
                <a:lnTo>
                  <a:pt x="534894" y="914857"/>
                </a:lnTo>
                <a:cubicBezTo>
                  <a:pt x="494000" y="930046"/>
                  <a:pt x="460116" y="951077"/>
                  <a:pt x="433243" y="977951"/>
                </a:cubicBezTo>
                <a:cubicBezTo>
                  <a:pt x="428569" y="980287"/>
                  <a:pt x="423311" y="984377"/>
                  <a:pt x="417469" y="990219"/>
                </a:cubicBezTo>
                <a:cubicBezTo>
                  <a:pt x="411627" y="996061"/>
                  <a:pt x="406369" y="1000734"/>
                  <a:pt x="401696" y="1004239"/>
                </a:cubicBezTo>
                <a:cubicBezTo>
                  <a:pt x="384170" y="1018260"/>
                  <a:pt x="368689" y="1035494"/>
                  <a:pt x="355252" y="1055941"/>
                </a:cubicBezTo>
                <a:cubicBezTo>
                  <a:pt x="341815" y="1076388"/>
                  <a:pt x="332760" y="1090701"/>
                  <a:pt x="328087" y="1098880"/>
                </a:cubicBezTo>
                <a:cubicBezTo>
                  <a:pt x="316403" y="1116406"/>
                  <a:pt x="305303" y="1129842"/>
                  <a:pt x="294787" y="1139190"/>
                </a:cubicBezTo>
                <a:cubicBezTo>
                  <a:pt x="283103" y="1152042"/>
                  <a:pt x="263825" y="1171321"/>
                  <a:pt x="236952" y="1197025"/>
                </a:cubicBezTo>
                <a:cubicBezTo>
                  <a:pt x="210078" y="1222730"/>
                  <a:pt x="193721" y="1236751"/>
                  <a:pt x="187879" y="1239088"/>
                </a:cubicBezTo>
                <a:lnTo>
                  <a:pt x="142311" y="1253109"/>
                </a:lnTo>
                <a:cubicBezTo>
                  <a:pt x="89733" y="1268298"/>
                  <a:pt x="64028" y="1275308"/>
                  <a:pt x="65197" y="1274140"/>
                </a:cubicBezTo>
                <a:cubicBezTo>
                  <a:pt x="61692" y="1272971"/>
                  <a:pt x="57602" y="1271803"/>
                  <a:pt x="52929" y="1270635"/>
                </a:cubicBezTo>
                <a:cubicBezTo>
                  <a:pt x="48255" y="1269466"/>
                  <a:pt x="44166" y="1269466"/>
                  <a:pt x="40660" y="1270635"/>
                </a:cubicBezTo>
                <a:cubicBezTo>
                  <a:pt x="38324" y="1271803"/>
                  <a:pt x="35110" y="1272095"/>
                  <a:pt x="31021" y="1271511"/>
                </a:cubicBezTo>
                <a:cubicBezTo>
                  <a:pt x="26932" y="1270927"/>
                  <a:pt x="23719" y="1270635"/>
                  <a:pt x="21382" y="1270635"/>
                </a:cubicBezTo>
                <a:cubicBezTo>
                  <a:pt x="13203" y="1260119"/>
                  <a:pt x="6777" y="1253109"/>
                  <a:pt x="2103" y="1249603"/>
                </a:cubicBezTo>
                <a:cubicBezTo>
                  <a:pt x="-4907" y="1253109"/>
                  <a:pt x="5608" y="1245514"/>
                  <a:pt x="33650" y="1226820"/>
                </a:cubicBezTo>
                <a:cubicBezTo>
                  <a:pt x="136469" y="1156716"/>
                  <a:pt x="187879" y="1118743"/>
                  <a:pt x="187879" y="1112901"/>
                </a:cubicBezTo>
                <a:cubicBezTo>
                  <a:pt x="187879" y="1105890"/>
                  <a:pt x="190216" y="1098880"/>
                  <a:pt x="194889" y="1091870"/>
                </a:cubicBezTo>
                <a:lnTo>
                  <a:pt x="221178" y="1049807"/>
                </a:lnTo>
                <a:cubicBezTo>
                  <a:pt x="238704" y="1024102"/>
                  <a:pt x="249220" y="1007745"/>
                  <a:pt x="252725" y="1000734"/>
                </a:cubicBezTo>
                <a:lnTo>
                  <a:pt x="347365" y="830732"/>
                </a:lnTo>
                <a:cubicBezTo>
                  <a:pt x="392933" y="739597"/>
                  <a:pt x="429738" y="672998"/>
                  <a:pt x="457779" y="630936"/>
                </a:cubicBezTo>
                <a:lnTo>
                  <a:pt x="506852" y="553821"/>
                </a:lnTo>
                <a:cubicBezTo>
                  <a:pt x="512694" y="543306"/>
                  <a:pt x="523794" y="538048"/>
                  <a:pt x="540151" y="538048"/>
                </a:cubicBezTo>
                <a:cubicBezTo>
                  <a:pt x="541320" y="538048"/>
                  <a:pt x="542488" y="538924"/>
                  <a:pt x="543657" y="540677"/>
                </a:cubicBezTo>
                <a:cubicBezTo>
                  <a:pt x="544825" y="542429"/>
                  <a:pt x="545409" y="543890"/>
                  <a:pt x="545409" y="545058"/>
                </a:cubicBezTo>
                <a:cubicBezTo>
                  <a:pt x="545409" y="557911"/>
                  <a:pt x="548330" y="569010"/>
                  <a:pt x="554172" y="578358"/>
                </a:cubicBezTo>
                <a:cubicBezTo>
                  <a:pt x="560014" y="587705"/>
                  <a:pt x="569946" y="599973"/>
                  <a:pt x="583966" y="615162"/>
                </a:cubicBezTo>
                <a:cubicBezTo>
                  <a:pt x="613176" y="642035"/>
                  <a:pt x="641802" y="664235"/>
                  <a:pt x="669844" y="681761"/>
                </a:cubicBezTo>
                <a:lnTo>
                  <a:pt x="680359" y="687019"/>
                </a:lnTo>
                <a:lnTo>
                  <a:pt x="680359" y="676503"/>
                </a:lnTo>
                <a:lnTo>
                  <a:pt x="690875" y="427634"/>
                </a:lnTo>
                <a:lnTo>
                  <a:pt x="694380" y="378561"/>
                </a:lnTo>
                <a:cubicBezTo>
                  <a:pt x="696717" y="331825"/>
                  <a:pt x="699054" y="296773"/>
                  <a:pt x="701390" y="273405"/>
                </a:cubicBezTo>
                <a:cubicBezTo>
                  <a:pt x="703727" y="250037"/>
                  <a:pt x="706064" y="232511"/>
                  <a:pt x="708401" y="220827"/>
                </a:cubicBezTo>
                <a:lnTo>
                  <a:pt x="715411" y="145465"/>
                </a:lnTo>
                <a:lnTo>
                  <a:pt x="715411" y="131445"/>
                </a:lnTo>
                <a:cubicBezTo>
                  <a:pt x="715411" y="115087"/>
                  <a:pt x="714827" y="102235"/>
                  <a:pt x="713659" y="92887"/>
                </a:cubicBezTo>
                <a:cubicBezTo>
                  <a:pt x="713659" y="78867"/>
                  <a:pt x="717748" y="68351"/>
                  <a:pt x="725927" y="61341"/>
                </a:cubicBezTo>
                <a:cubicBezTo>
                  <a:pt x="728264" y="59004"/>
                  <a:pt x="729432" y="56667"/>
                  <a:pt x="729432" y="54330"/>
                </a:cubicBezTo>
                <a:cubicBezTo>
                  <a:pt x="729432" y="51993"/>
                  <a:pt x="728264" y="48780"/>
                  <a:pt x="725927" y="44691"/>
                </a:cubicBezTo>
                <a:cubicBezTo>
                  <a:pt x="723590" y="40602"/>
                  <a:pt x="721838" y="36804"/>
                  <a:pt x="720669" y="33299"/>
                </a:cubicBezTo>
                <a:cubicBezTo>
                  <a:pt x="718332" y="25120"/>
                  <a:pt x="714243" y="20447"/>
                  <a:pt x="708401" y="19278"/>
                </a:cubicBezTo>
                <a:cubicBezTo>
                  <a:pt x="704896" y="18110"/>
                  <a:pt x="699054" y="17526"/>
                  <a:pt x="690875" y="17526"/>
                </a:cubicBezTo>
                <a:cubicBezTo>
                  <a:pt x="672180" y="17526"/>
                  <a:pt x="654654" y="22783"/>
                  <a:pt x="638297" y="33299"/>
                </a:cubicBezTo>
                <a:cubicBezTo>
                  <a:pt x="609087" y="47320"/>
                  <a:pt x="579877" y="64262"/>
                  <a:pt x="550667" y="84124"/>
                </a:cubicBezTo>
                <a:cubicBezTo>
                  <a:pt x="519120" y="108661"/>
                  <a:pt x="495168" y="130860"/>
                  <a:pt x="478810" y="150723"/>
                </a:cubicBezTo>
                <a:cubicBezTo>
                  <a:pt x="457779" y="170586"/>
                  <a:pt x="438501" y="193954"/>
                  <a:pt x="420974" y="220827"/>
                </a:cubicBezTo>
                <a:cubicBezTo>
                  <a:pt x="390596" y="272237"/>
                  <a:pt x="368981" y="310794"/>
                  <a:pt x="356128" y="336499"/>
                </a:cubicBezTo>
                <a:cubicBezTo>
                  <a:pt x="339771" y="378561"/>
                  <a:pt x="329255" y="409524"/>
                  <a:pt x="324582" y="429387"/>
                </a:cubicBezTo>
                <a:cubicBezTo>
                  <a:pt x="314066" y="476123"/>
                  <a:pt x="308808" y="525195"/>
                  <a:pt x="308808" y="576605"/>
                </a:cubicBezTo>
                <a:cubicBezTo>
                  <a:pt x="308808" y="610489"/>
                  <a:pt x="305303" y="662482"/>
                  <a:pt x="298293" y="732587"/>
                </a:cubicBezTo>
                <a:cubicBezTo>
                  <a:pt x="294787" y="767638"/>
                  <a:pt x="288361" y="809117"/>
                  <a:pt x="279014" y="857021"/>
                </a:cubicBezTo>
                <a:cubicBezTo>
                  <a:pt x="275509" y="876884"/>
                  <a:pt x="261488" y="899083"/>
                  <a:pt x="236952" y="923620"/>
                </a:cubicBezTo>
                <a:cubicBezTo>
                  <a:pt x="234615" y="923620"/>
                  <a:pt x="232278" y="925957"/>
                  <a:pt x="229941" y="930630"/>
                </a:cubicBezTo>
                <a:cubicBezTo>
                  <a:pt x="222931" y="941146"/>
                  <a:pt x="215336" y="948741"/>
                  <a:pt x="207157" y="953414"/>
                </a:cubicBezTo>
                <a:cubicBezTo>
                  <a:pt x="203652" y="953414"/>
                  <a:pt x="200439" y="955459"/>
                  <a:pt x="197518" y="959548"/>
                </a:cubicBezTo>
                <a:cubicBezTo>
                  <a:pt x="194597" y="963637"/>
                  <a:pt x="192552" y="966266"/>
                  <a:pt x="191384" y="967435"/>
                </a:cubicBezTo>
                <a:cubicBezTo>
                  <a:pt x="191384" y="967435"/>
                  <a:pt x="190216" y="970940"/>
                  <a:pt x="187879" y="977951"/>
                </a:cubicBezTo>
                <a:lnTo>
                  <a:pt x="184374" y="970940"/>
                </a:lnTo>
                <a:lnTo>
                  <a:pt x="173858" y="942898"/>
                </a:lnTo>
                <a:lnTo>
                  <a:pt x="154579" y="949909"/>
                </a:lnTo>
                <a:cubicBezTo>
                  <a:pt x="152242" y="951077"/>
                  <a:pt x="148737" y="951661"/>
                  <a:pt x="144064" y="951661"/>
                </a:cubicBezTo>
                <a:cubicBezTo>
                  <a:pt x="133548" y="951661"/>
                  <a:pt x="125954" y="948156"/>
                  <a:pt x="121280" y="941146"/>
                </a:cubicBezTo>
                <a:cubicBezTo>
                  <a:pt x="116606" y="938809"/>
                  <a:pt x="114270" y="935888"/>
                  <a:pt x="114270" y="932383"/>
                </a:cubicBezTo>
                <a:cubicBezTo>
                  <a:pt x="107259" y="927709"/>
                  <a:pt x="101417" y="921867"/>
                  <a:pt x="96744" y="914857"/>
                </a:cubicBezTo>
                <a:cubicBezTo>
                  <a:pt x="94407" y="914857"/>
                  <a:pt x="91486" y="916025"/>
                  <a:pt x="87981" y="918362"/>
                </a:cubicBezTo>
                <a:cubicBezTo>
                  <a:pt x="84475" y="920699"/>
                  <a:pt x="82139" y="921283"/>
                  <a:pt x="80970" y="920115"/>
                </a:cubicBezTo>
                <a:cubicBezTo>
                  <a:pt x="79802" y="918946"/>
                  <a:pt x="77173" y="915733"/>
                  <a:pt x="73083" y="910475"/>
                </a:cubicBezTo>
                <a:cubicBezTo>
                  <a:pt x="68994" y="905217"/>
                  <a:pt x="66949" y="900252"/>
                  <a:pt x="66949" y="895578"/>
                </a:cubicBezTo>
                <a:cubicBezTo>
                  <a:pt x="65781" y="885063"/>
                  <a:pt x="65197" y="869289"/>
                  <a:pt x="65197" y="848258"/>
                </a:cubicBezTo>
                <a:cubicBezTo>
                  <a:pt x="65197" y="833069"/>
                  <a:pt x="65781" y="821969"/>
                  <a:pt x="66949" y="814959"/>
                </a:cubicBezTo>
                <a:cubicBezTo>
                  <a:pt x="69286" y="784580"/>
                  <a:pt x="73960" y="744855"/>
                  <a:pt x="80970" y="695782"/>
                </a:cubicBezTo>
                <a:lnTo>
                  <a:pt x="91486" y="639699"/>
                </a:lnTo>
                <a:cubicBezTo>
                  <a:pt x="96159" y="612825"/>
                  <a:pt x="99080" y="594131"/>
                  <a:pt x="100249" y="583615"/>
                </a:cubicBezTo>
                <a:lnTo>
                  <a:pt x="131796" y="389077"/>
                </a:lnTo>
                <a:cubicBezTo>
                  <a:pt x="141143" y="340004"/>
                  <a:pt x="146985" y="306705"/>
                  <a:pt x="149322" y="289179"/>
                </a:cubicBezTo>
                <a:cubicBezTo>
                  <a:pt x="150490" y="286842"/>
                  <a:pt x="150490" y="283921"/>
                  <a:pt x="149322" y="280416"/>
                </a:cubicBezTo>
                <a:cubicBezTo>
                  <a:pt x="148153" y="276911"/>
                  <a:pt x="147569" y="274574"/>
                  <a:pt x="147569" y="273405"/>
                </a:cubicBezTo>
                <a:cubicBezTo>
                  <a:pt x="140559" y="259384"/>
                  <a:pt x="128290" y="244779"/>
                  <a:pt x="110764" y="229590"/>
                </a:cubicBezTo>
                <a:lnTo>
                  <a:pt x="82723" y="206806"/>
                </a:lnTo>
                <a:cubicBezTo>
                  <a:pt x="80386" y="199796"/>
                  <a:pt x="79218" y="196291"/>
                  <a:pt x="79218" y="196291"/>
                </a:cubicBezTo>
                <a:cubicBezTo>
                  <a:pt x="81554" y="195122"/>
                  <a:pt x="84475" y="194538"/>
                  <a:pt x="87981" y="194538"/>
                </a:cubicBezTo>
                <a:cubicBezTo>
                  <a:pt x="96159" y="194538"/>
                  <a:pt x="104338" y="197459"/>
                  <a:pt x="112517" y="203301"/>
                </a:cubicBezTo>
                <a:lnTo>
                  <a:pt x="186126" y="257632"/>
                </a:lnTo>
                <a:cubicBezTo>
                  <a:pt x="221178" y="288010"/>
                  <a:pt x="245130" y="327152"/>
                  <a:pt x="257983" y="375056"/>
                </a:cubicBezTo>
                <a:cubicBezTo>
                  <a:pt x="259151" y="380898"/>
                  <a:pt x="260904" y="388201"/>
                  <a:pt x="263241" y="396964"/>
                </a:cubicBezTo>
                <a:cubicBezTo>
                  <a:pt x="265577" y="405727"/>
                  <a:pt x="267914" y="415950"/>
                  <a:pt x="270251" y="427634"/>
                </a:cubicBezTo>
                <a:cubicBezTo>
                  <a:pt x="273756" y="424129"/>
                  <a:pt x="277261" y="418871"/>
                  <a:pt x="280767" y="411861"/>
                </a:cubicBezTo>
                <a:cubicBezTo>
                  <a:pt x="314650" y="339420"/>
                  <a:pt x="359049" y="265226"/>
                  <a:pt x="413964" y="189280"/>
                </a:cubicBezTo>
                <a:cubicBezTo>
                  <a:pt x="472384" y="112166"/>
                  <a:pt x="536646" y="56083"/>
                  <a:pt x="606750" y="21031"/>
                </a:cubicBezTo>
                <a:cubicBezTo>
                  <a:pt x="634792" y="7010"/>
                  <a:pt x="664002" y="0"/>
                  <a:pt x="694380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800" dirty="0"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latin typeface="演示新手书" panose="00000500000000000000" pitchFamily="2" charset="-122"/>
              <a:ea typeface="演示新手书" panose="00000500000000000000" pitchFamily="2" charset="-122"/>
            </a:endParaRPr>
          </a:p>
        </p:txBody>
      </p:sp>
      <p:pic>
        <p:nvPicPr>
          <p:cNvPr id="10" name="图片 9" descr="QR 代码&#10;&#10;描述已自动生成">
            <a:extLst>
              <a:ext uri="{FF2B5EF4-FFF2-40B4-BE49-F238E27FC236}">
                <a16:creationId xmlns:a16="http://schemas.microsoft.com/office/drawing/2014/main" xmlns="" id="{6A2E948E-5AC8-42F0-A34C-6A2E6A900D3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0190" y="4136142"/>
            <a:ext cx="1531620" cy="1531620"/>
          </a:xfrm>
          <a:prstGeom prst="roundRect">
            <a:avLst>
              <a:gd name="adj" fmla="val 8707"/>
            </a:avLst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BEC9C3EA-88D5-470A-B605-D2BF56BEE347}"/>
              </a:ext>
            </a:extLst>
          </p:cNvPr>
          <p:cNvSpPr txBox="1"/>
          <p:nvPr/>
        </p:nvSpPr>
        <p:spPr>
          <a:xfrm>
            <a:off x="4811834" y="5869508"/>
            <a:ext cx="25683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/>
              <a:t>扫码预约 下一次遇见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E69B3F4-2F91-4925-A695-B24FE4A88756}"/>
              </a:ext>
            </a:extLst>
          </p:cNvPr>
          <p:cNvPicPr>
            <a:picLocks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90EE45A0-32EE-4308-A07C-ADA3D08F3EC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1408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33841" y="1577459"/>
            <a:ext cx="486703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0000"/>
                </a:solidFill>
              </a:rPr>
              <a:t>稿定年终PPT模板大赛 元宋 </a:t>
            </a:r>
            <a:r>
              <a:rPr lang="zh-CN" altLang="en-US" dirty="0" smtClean="0">
                <a:solidFill>
                  <a:srgbClr val="000000"/>
                </a:solidFill>
              </a:rPr>
              <a:t>作品</a:t>
            </a:r>
            <a:endParaRPr lang="en-US" altLang="zh-CN" dirty="0" smtClean="0">
              <a:solidFill>
                <a:srgbClr val="000000"/>
              </a:solidFill>
            </a:endParaRPr>
          </a:p>
          <a:p>
            <a:endParaRPr lang="en-US" altLang="zh-CN" dirty="0">
              <a:solidFill>
                <a:srgbClr val="000000"/>
              </a:solidFill>
            </a:endParaRPr>
          </a:p>
          <a:p>
            <a:r>
              <a:rPr lang="en-US" altLang="zh-CN" dirty="0" smtClean="0">
                <a:solidFill>
                  <a:srgbClr val="000000"/>
                </a:solidFill>
              </a:rPr>
              <a:t>51PPT</a:t>
            </a:r>
            <a:r>
              <a:rPr lang="zh-CN" altLang="en-US" dirty="0" smtClean="0">
                <a:solidFill>
                  <a:srgbClr val="000000"/>
                </a:solidFill>
              </a:rPr>
              <a:t>模板网   </a:t>
            </a:r>
            <a:r>
              <a:rPr lang="en-US" altLang="zh-CN" dirty="0" smtClean="0">
                <a:solidFill>
                  <a:srgbClr val="000000"/>
                </a:solidFill>
                <a:hlinkClick r:id="rId2"/>
              </a:rPr>
              <a:t>www.51pptmoban.com</a:t>
            </a:r>
            <a:r>
              <a:rPr lang="en-US" altLang="zh-CN" dirty="0" smtClean="0">
                <a:solidFill>
                  <a:srgbClr val="000000"/>
                </a:solidFill>
              </a:rPr>
              <a:t>   </a:t>
            </a:r>
            <a:r>
              <a:rPr lang="zh-CN" altLang="en-US" dirty="0" smtClean="0">
                <a:solidFill>
                  <a:srgbClr val="000000"/>
                </a:solidFill>
              </a:rPr>
              <a:t>授权发布</a:t>
            </a:r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03142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661717BC-8253-4146-BF89-D7A96EB357F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2"/>
              </a:gs>
              <a:gs pos="53000">
                <a:schemeClr val="accent2"/>
              </a:gs>
              <a:gs pos="100000">
                <a:schemeClr val="accent1"/>
              </a:gs>
            </a:gsLst>
            <a:path path="circle">
              <a:fillToRect l="50000" t="-80000" r="50000" b="180000"/>
            </a:path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394EC1EA-47FF-4F3F-807F-E27EC6840E2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391" b="11278"/>
          <a:stretch/>
        </p:blipFill>
        <p:spPr>
          <a:xfrm>
            <a:off x="468905" y="-13005"/>
            <a:ext cx="11254191" cy="6871005"/>
          </a:xfrm>
          <a:prstGeom prst="rect">
            <a:avLst/>
          </a:prstGeom>
        </p:spPr>
      </p:pic>
      <p:sp>
        <p:nvSpPr>
          <p:cNvPr id="2283" name="文本框 2282">
            <a:extLst>
              <a:ext uri="{FF2B5EF4-FFF2-40B4-BE49-F238E27FC236}">
                <a16:creationId xmlns:a16="http://schemas.microsoft.com/office/drawing/2014/main" xmlns="" id="{C80CDF76-3D7D-48E4-AE2C-4B6BB07F9346}"/>
              </a:ext>
            </a:extLst>
          </p:cNvPr>
          <p:cNvSpPr txBox="1"/>
          <p:nvPr/>
        </p:nvSpPr>
        <p:spPr>
          <a:xfrm>
            <a:off x="5439410" y="893399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8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励字侠义简繁" panose="02010604000000000000" pitchFamily="2" charset="-122"/>
                <a:ea typeface="励字侠义简繁" panose="02010604000000000000" pitchFamily="2" charset="-122"/>
                <a:cs typeface="+mn-cs"/>
              </a:rPr>
              <a:t>录</a:t>
            </a:r>
            <a:endParaRPr lang="zh-CN" altLang="en-US" sz="8000" dirty="0">
              <a:solidFill>
                <a:prstClr val="white"/>
              </a:solidFill>
              <a:latin typeface="励字侠义简繁" panose="02010604000000000000" pitchFamily="2" charset="-122"/>
              <a:ea typeface="励字侠义简繁" panose="02010604000000000000" pitchFamily="2" charset="-122"/>
            </a:endParaRPr>
          </a:p>
        </p:txBody>
      </p:sp>
      <p:sp>
        <p:nvSpPr>
          <p:cNvPr id="2284" name="文本框 2283">
            <a:extLst>
              <a:ext uri="{FF2B5EF4-FFF2-40B4-BE49-F238E27FC236}">
                <a16:creationId xmlns:a16="http://schemas.microsoft.com/office/drawing/2014/main" xmlns="" id="{7E6E74B0-7CCF-47B7-9245-603EC440C078}"/>
              </a:ext>
            </a:extLst>
          </p:cNvPr>
          <p:cNvSpPr txBox="1"/>
          <p:nvPr/>
        </p:nvSpPr>
        <p:spPr>
          <a:xfrm>
            <a:off x="4904462" y="491597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gradFill flip="none" rotWithShape="1">
                  <a:gsLst>
                    <a:gs pos="56000">
                      <a:schemeClr val="bg1"/>
                    </a:gs>
                    <a:gs pos="100000">
                      <a:schemeClr val="bg1">
                        <a:alpha val="20000"/>
                      </a:schemeClr>
                    </a:gs>
                  </a:gsLst>
                  <a:lin ang="2700000" scaled="1"/>
                  <a:tileRect/>
                </a:gradFill>
                <a:latin typeface="励字侠义简繁" panose="02010604000000000000" pitchFamily="2" charset="-122"/>
                <a:ea typeface="励字侠义简繁" panose="02010604000000000000" pitchFamily="2" charset="-122"/>
              </a:rPr>
              <a:t>目</a:t>
            </a:r>
          </a:p>
        </p:txBody>
      </p:sp>
      <p:sp>
        <p:nvSpPr>
          <p:cNvPr id="2285" name="文本框 2284">
            <a:extLst>
              <a:ext uri="{FF2B5EF4-FFF2-40B4-BE49-F238E27FC236}">
                <a16:creationId xmlns:a16="http://schemas.microsoft.com/office/drawing/2014/main" xmlns="" id="{63A512AE-2083-4C3B-91F3-A62D801CE83E}"/>
              </a:ext>
            </a:extLst>
          </p:cNvPr>
          <p:cNvSpPr txBox="1"/>
          <p:nvPr/>
        </p:nvSpPr>
        <p:spPr>
          <a:xfrm>
            <a:off x="5752745" y="687781"/>
            <a:ext cx="26810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2000">
                      <a:schemeClr val="bg1"/>
                    </a:gs>
                  </a:gsLst>
                  <a:lin ang="0" scaled="1"/>
                  <a:tileRect/>
                </a:gradFill>
                <a:latin typeface="Kaushan Script" panose="03060602040705080205" pitchFamily="66" charset="0"/>
              </a:rPr>
              <a:t>contents</a:t>
            </a:r>
            <a:endParaRPr lang="zh-CN" altLang="en-US" sz="1600" dirty="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2000">
                    <a:schemeClr val="bg1"/>
                  </a:gs>
                </a:gsLst>
                <a:lin ang="0" scaled="1"/>
                <a:tileRect/>
              </a:gradFill>
              <a:latin typeface="Kaushan Script" panose="03060602040705080205" pitchFamily="66" charset="0"/>
            </a:endParaRPr>
          </a:p>
        </p:txBody>
      </p:sp>
      <p:pic>
        <p:nvPicPr>
          <p:cNvPr id="2303" name="图片 2302">
            <a:extLst>
              <a:ext uri="{FF2B5EF4-FFF2-40B4-BE49-F238E27FC236}">
                <a16:creationId xmlns:a16="http://schemas.microsoft.com/office/drawing/2014/main" xmlns="" id="{D123BD42-E993-4D39-95C4-414791DE49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626813" y="824947"/>
            <a:ext cx="1763008" cy="1270583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FE890840-E7A6-4B2D-81F7-C8E6A7D63AB6}"/>
              </a:ext>
            </a:extLst>
          </p:cNvPr>
          <p:cNvGrpSpPr/>
          <p:nvPr/>
        </p:nvGrpSpPr>
        <p:grpSpPr>
          <a:xfrm>
            <a:off x="914186" y="2319539"/>
            <a:ext cx="4567900" cy="830997"/>
            <a:chOff x="914186" y="2319539"/>
            <a:chExt cx="4567900" cy="830997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xmlns="" id="{187E8870-BFD9-4F31-A28C-BA8CD116CDC6}"/>
                </a:ext>
              </a:extLst>
            </p:cNvPr>
            <p:cNvSpPr/>
            <p:nvPr/>
          </p:nvSpPr>
          <p:spPr>
            <a:xfrm>
              <a:off x="914186" y="2343958"/>
              <a:ext cx="4567900" cy="80490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2">
                    <a:alpha val="85000"/>
                  </a:schemeClr>
                </a:gs>
                <a:gs pos="35000">
                  <a:schemeClr val="accent2">
                    <a:alpha val="85000"/>
                  </a:schemeClr>
                </a:gs>
                <a:gs pos="85000">
                  <a:schemeClr val="accent2">
                    <a:alpha val="0"/>
                  </a:schemeClr>
                </a:gs>
              </a:gsLst>
              <a:lin ang="0" scaled="1"/>
              <a:tileRect/>
            </a:gradFill>
            <a:ln w="635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90000"/>
                    </a:schemeClr>
                  </a:gs>
                  <a:gs pos="4000">
                    <a:schemeClr val="bg1"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xmlns="" id="{62DEDA82-59B1-44F7-974F-27E9BBBFFD83}"/>
                </a:ext>
              </a:extLst>
            </p:cNvPr>
            <p:cNvSpPr txBox="1"/>
            <p:nvPr/>
          </p:nvSpPr>
          <p:spPr>
            <a:xfrm>
              <a:off x="1191263" y="2319539"/>
              <a:ext cx="100059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Kaushan Script" panose="03060602040705080205" pitchFamily="66" charset="0"/>
                </a:rPr>
                <a:t>01.</a:t>
              </a:r>
              <a:endParaRPr lang="zh-CN" altLang="en-US" sz="4800" dirty="0">
                <a:solidFill>
                  <a:schemeClr val="bg1"/>
                </a:solidFill>
                <a:latin typeface="Kaushan Script" panose="03060602040705080205" pitchFamily="66" charset="0"/>
              </a:endParaRPr>
            </a:p>
          </p:txBody>
        </p:sp>
        <p:sp>
          <p:nvSpPr>
            <p:cNvPr id="2239" name="文本框 2238">
              <a:extLst>
                <a:ext uri="{FF2B5EF4-FFF2-40B4-BE49-F238E27FC236}">
                  <a16:creationId xmlns:a16="http://schemas.microsoft.com/office/drawing/2014/main" xmlns="" id="{D359B103-8AB5-43C2-8A45-2F53E8AE4A1F}"/>
                </a:ext>
              </a:extLst>
            </p:cNvPr>
            <p:cNvSpPr txBox="1"/>
            <p:nvPr/>
          </p:nvSpPr>
          <p:spPr>
            <a:xfrm>
              <a:off x="2296855" y="2541232"/>
              <a:ext cx="207600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bg2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年会盛典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931D7035-FB76-4309-925F-04CAE2BC0048}"/>
              </a:ext>
            </a:extLst>
          </p:cNvPr>
          <p:cNvGrpSpPr/>
          <p:nvPr/>
        </p:nvGrpSpPr>
        <p:grpSpPr>
          <a:xfrm>
            <a:off x="1561596" y="4154944"/>
            <a:ext cx="4567900" cy="830997"/>
            <a:chOff x="1561596" y="4154944"/>
            <a:chExt cx="4567900" cy="830997"/>
          </a:xfrm>
        </p:grpSpPr>
        <p:sp>
          <p:nvSpPr>
            <p:cNvPr id="2254" name="矩形: 圆角 2253">
              <a:extLst>
                <a:ext uri="{FF2B5EF4-FFF2-40B4-BE49-F238E27FC236}">
                  <a16:creationId xmlns:a16="http://schemas.microsoft.com/office/drawing/2014/main" xmlns="" id="{B3FE696E-1608-4C57-868F-CB137A7F8A4C}"/>
                </a:ext>
              </a:extLst>
            </p:cNvPr>
            <p:cNvSpPr/>
            <p:nvPr/>
          </p:nvSpPr>
          <p:spPr>
            <a:xfrm>
              <a:off x="1561596" y="4167991"/>
              <a:ext cx="4567900" cy="80490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2">
                    <a:alpha val="85000"/>
                  </a:schemeClr>
                </a:gs>
                <a:gs pos="35000">
                  <a:schemeClr val="accent2">
                    <a:alpha val="85000"/>
                  </a:schemeClr>
                </a:gs>
                <a:gs pos="85000">
                  <a:schemeClr val="accent2">
                    <a:alpha val="0"/>
                  </a:schemeClr>
                </a:gs>
              </a:gsLst>
              <a:lin ang="0" scaled="1"/>
              <a:tileRect/>
            </a:gradFill>
            <a:ln w="635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90000"/>
                    </a:schemeClr>
                  </a:gs>
                  <a:gs pos="4000">
                    <a:schemeClr val="bg1"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4" name="文本框 2243">
              <a:extLst>
                <a:ext uri="{FF2B5EF4-FFF2-40B4-BE49-F238E27FC236}">
                  <a16:creationId xmlns:a16="http://schemas.microsoft.com/office/drawing/2014/main" xmlns="" id="{6EE5AA8C-F5BB-4867-AD54-7715E6AEE627}"/>
                </a:ext>
              </a:extLst>
            </p:cNvPr>
            <p:cNvSpPr txBox="1"/>
            <p:nvPr/>
          </p:nvSpPr>
          <p:spPr>
            <a:xfrm>
              <a:off x="1946548" y="4154944"/>
              <a:ext cx="107914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Kaushan Script" panose="03060602040705080205" pitchFamily="66" charset="0"/>
                </a:rPr>
                <a:t>02.</a:t>
              </a:r>
              <a:endParaRPr lang="zh-CN" altLang="en-US" sz="4800" dirty="0">
                <a:solidFill>
                  <a:schemeClr val="bg1"/>
                </a:solidFill>
                <a:latin typeface="Kaushan Script" panose="03060602040705080205" pitchFamily="66" charset="0"/>
              </a:endParaRPr>
            </a:p>
          </p:txBody>
        </p:sp>
        <p:sp>
          <p:nvSpPr>
            <p:cNvPr id="2245" name="文本框 2244">
              <a:extLst>
                <a:ext uri="{FF2B5EF4-FFF2-40B4-BE49-F238E27FC236}">
                  <a16:creationId xmlns:a16="http://schemas.microsoft.com/office/drawing/2014/main" xmlns="" id="{2375FB53-D1CB-44EB-9702-E1BBF08D7659}"/>
                </a:ext>
              </a:extLst>
            </p:cNvPr>
            <p:cNvSpPr txBox="1"/>
            <p:nvPr/>
          </p:nvSpPr>
          <p:spPr>
            <a:xfrm>
              <a:off x="3052140" y="4376637"/>
              <a:ext cx="207600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新年展望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D586D685-AF98-4A23-88AE-850AE8D6A119}"/>
              </a:ext>
            </a:extLst>
          </p:cNvPr>
          <p:cNvGrpSpPr/>
          <p:nvPr/>
        </p:nvGrpSpPr>
        <p:grpSpPr>
          <a:xfrm>
            <a:off x="5955482" y="2340539"/>
            <a:ext cx="4679599" cy="830997"/>
            <a:chOff x="5955482" y="2340539"/>
            <a:chExt cx="4679599" cy="830997"/>
          </a:xfrm>
        </p:grpSpPr>
        <p:sp>
          <p:nvSpPr>
            <p:cNvPr id="2247" name="矩形: 圆角 2246">
              <a:extLst>
                <a:ext uri="{FF2B5EF4-FFF2-40B4-BE49-F238E27FC236}">
                  <a16:creationId xmlns:a16="http://schemas.microsoft.com/office/drawing/2014/main" xmlns="" id="{64DA9CF5-CFAA-4018-9EA9-62DF48D5F539}"/>
                </a:ext>
              </a:extLst>
            </p:cNvPr>
            <p:cNvSpPr/>
            <p:nvPr/>
          </p:nvSpPr>
          <p:spPr>
            <a:xfrm flipH="1">
              <a:off x="5955482" y="2355076"/>
              <a:ext cx="4679599" cy="80490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2">
                    <a:alpha val="85000"/>
                  </a:schemeClr>
                </a:gs>
                <a:gs pos="35000">
                  <a:schemeClr val="accent2">
                    <a:alpha val="80000"/>
                  </a:schemeClr>
                </a:gs>
                <a:gs pos="85000">
                  <a:schemeClr val="accent2">
                    <a:alpha val="0"/>
                  </a:schemeClr>
                </a:gs>
              </a:gsLst>
              <a:lin ang="0" scaled="1"/>
              <a:tileRect/>
            </a:gradFill>
            <a:ln w="6350">
              <a:gradFill flip="none" rotWithShape="1">
                <a:gsLst>
                  <a:gs pos="96000">
                    <a:schemeClr val="bg1">
                      <a:alpha val="0"/>
                    </a:schemeClr>
                  </a:gs>
                  <a:gs pos="100000">
                    <a:schemeClr val="bg1">
                      <a:alpha val="90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8" name="文本框 2247">
              <a:extLst>
                <a:ext uri="{FF2B5EF4-FFF2-40B4-BE49-F238E27FC236}">
                  <a16:creationId xmlns:a16="http://schemas.microsoft.com/office/drawing/2014/main" xmlns="" id="{74FE1D32-8484-4FD3-9BE6-25D977722A22}"/>
                </a:ext>
              </a:extLst>
            </p:cNvPr>
            <p:cNvSpPr txBox="1"/>
            <p:nvPr/>
          </p:nvSpPr>
          <p:spPr>
            <a:xfrm flipH="1">
              <a:off x="9155658" y="2340539"/>
              <a:ext cx="1072730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Kaushan Script" panose="03060602040705080205" pitchFamily="66" charset="0"/>
                </a:rPr>
                <a:t>.03</a:t>
              </a:r>
              <a:endParaRPr lang="zh-CN" altLang="en-US" sz="4800" dirty="0">
                <a:solidFill>
                  <a:schemeClr val="bg1"/>
                </a:solidFill>
                <a:latin typeface="Kaushan Script" panose="03060602040705080205" pitchFamily="66" charset="0"/>
              </a:endParaRPr>
            </a:p>
          </p:txBody>
        </p:sp>
        <p:sp>
          <p:nvSpPr>
            <p:cNvPr id="2249" name="文本框 2248">
              <a:extLst>
                <a:ext uri="{FF2B5EF4-FFF2-40B4-BE49-F238E27FC236}">
                  <a16:creationId xmlns:a16="http://schemas.microsoft.com/office/drawing/2014/main" xmlns="" id="{E283BE78-7D12-4CE8-B2B9-CD2592973FA5}"/>
                </a:ext>
              </a:extLst>
            </p:cNvPr>
            <p:cNvSpPr txBox="1"/>
            <p:nvPr/>
          </p:nvSpPr>
          <p:spPr>
            <a:xfrm flipH="1">
              <a:off x="7015261" y="2543078"/>
              <a:ext cx="207600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颁奖表彰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9F59B4B2-DDF3-4AF5-AD17-3D10DCC7A9F9}"/>
              </a:ext>
            </a:extLst>
          </p:cNvPr>
          <p:cNvGrpSpPr/>
          <p:nvPr/>
        </p:nvGrpSpPr>
        <p:grpSpPr>
          <a:xfrm>
            <a:off x="7048528" y="4136196"/>
            <a:ext cx="4229286" cy="854615"/>
            <a:chOff x="7048528" y="4136196"/>
            <a:chExt cx="4229286" cy="854615"/>
          </a:xfrm>
        </p:grpSpPr>
        <p:sp>
          <p:nvSpPr>
            <p:cNvPr id="2251" name="矩形: 圆角 2250">
              <a:extLst>
                <a:ext uri="{FF2B5EF4-FFF2-40B4-BE49-F238E27FC236}">
                  <a16:creationId xmlns:a16="http://schemas.microsoft.com/office/drawing/2014/main" xmlns="" id="{747C2B19-FEEB-4F58-B39C-B92AD6B60DC1}"/>
                </a:ext>
              </a:extLst>
            </p:cNvPr>
            <p:cNvSpPr/>
            <p:nvPr/>
          </p:nvSpPr>
          <p:spPr>
            <a:xfrm flipH="1">
              <a:off x="7048528" y="4136196"/>
              <a:ext cx="4229286" cy="80490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2">
                    <a:alpha val="85000"/>
                  </a:schemeClr>
                </a:gs>
                <a:gs pos="35000">
                  <a:schemeClr val="accent2">
                    <a:alpha val="85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0" scaled="1"/>
              <a:tileRect/>
            </a:gradFill>
            <a:ln w="6350">
              <a:gradFill flip="none" rotWithShape="1">
                <a:gsLst>
                  <a:gs pos="96000">
                    <a:schemeClr val="bg1">
                      <a:alpha val="0"/>
                    </a:schemeClr>
                  </a:gs>
                  <a:gs pos="100000">
                    <a:schemeClr val="bg1">
                      <a:alpha val="90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2" name="文本框 2251">
              <a:extLst>
                <a:ext uri="{FF2B5EF4-FFF2-40B4-BE49-F238E27FC236}">
                  <a16:creationId xmlns:a16="http://schemas.microsoft.com/office/drawing/2014/main" xmlns="" id="{BE49ED82-3327-4E3E-8490-850D70465E60}"/>
                </a:ext>
              </a:extLst>
            </p:cNvPr>
            <p:cNvSpPr txBox="1"/>
            <p:nvPr/>
          </p:nvSpPr>
          <p:spPr>
            <a:xfrm flipH="1">
              <a:off x="9825488" y="4159814"/>
              <a:ext cx="108234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Kaushan Script" panose="03060602040705080205" pitchFamily="66" charset="0"/>
                </a:rPr>
                <a:t>.04</a:t>
              </a:r>
              <a:endParaRPr lang="zh-CN" altLang="en-US" sz="4800" dirty="0">
                <a:solidFill>
                  <a:schemeClr val="bg1"/>
                </a:solidFill>
                <a:latin typeface="Kaushan Script" panose="03060602040705080205" pitchFamily="66" charset="0"/>
              </a:endParaRPr>
            </a:p>
          </p:txBody>
        </p:sp>
        <p:sp>
          <p:nvSpPr>
            <p:cNvPr id="2253" name="文本框 2252">
              <a:extLst>
                <a:ext uri="{FF2B5EF4-FFF2-40B4-BE49-F238E27FC236}">
                  <a16:creationId xmlns:a16="http://schemas.microsoft.com/office/drawing/2014/main" xmlns="" id="{8071F891-9F5A-47D2-A6C7-7081D12BDA95}"/>
                </a:ext>
              </a:extLst>
            </p:cNvPr>
            <p:cNvSpPr txBox="1"/>
            <p:nvPr/>
          </p:nvSpPr>
          <p:spPr>
            <a:xfrm flipH="1">
              <a:off x="7721649" y="4315607"/>
              <a:ext cx="207600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幸运抽奖</a:t>
              </a:r>
            </a:p>
          </p:txBody>
        </p:sp>
      </p:grpSp>
      <p:pic>
        <p:nvPicPr>
          <p:cNvPr id="2347" name="图片 2346">
            <a:extLst>
              <a:ext uri="{FF2B5EF4-FFF2-40B4-BE49-F238E27FC236}">
                <a16:creationId xmlns:a16="http://schemas.microsoft.com/office/drawing/2014/main" xmlns="" id="{DE5863AF-5715-4D0D-9688-8AAF94EDA77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4871" y="4532665"/>
            <a:ext cx="2189614" cy="2183696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xmlns="" id="{209C9CBE-E519-439F-BA18-1323204E04D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 radius="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9882" y="1514720"/>
            <a:ext cx="691678" cy="72231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B27DBED-B642-4A05-8CE1-62248EF4F1D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Blur radius="12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66467" y="1875875"/>
            <a:ext cx="3987130" cy="3993226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8FDE21D3-A5D4-4328-AD10-5EE28FCABEC0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 radius="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51313" y="446368"/>
            <a:ext cx="1371782" cy="1432533"/>
          </a:xfrm>
          <a:prstGeom prst="rect">
            <a:avLst/>
          </a:prstGeom>
        </p:spPr>
      </p:pic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37FEC2EA-9492-45A4-B2F3-E10AC9047304}"/>
              </a:ext>
            </a:extLst>
          </p:cNvPr>
          <p:cNvSpPr txBox="1"/>
          <p:nvPr/>
        </p:nvSpPr>
        <p:spPr>
          <a:xfrm rot="20391178">
            <a:off x="10077133" y="2583162"/>
            <a:ext cx="5485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accent2"/>
                </a:solidFill>
              </a:rPr>
              <a:t>new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629FA0A4-4F3C-49C1-B1B0-6CC539CA4AB5}"/>
              </a:ext>
            </a:extLst>
          </p:cNvPr>
          <p:cNvSpPr txBox="1"/>
          <p:nvPr/>
        </p:nvSpPr>
        <p:spPr>
          <a:xfrm rot="570849">
            <a:off x="10738021" y="5408883"/>
            <a:ext cx="11304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accent2">
                    <a:alpha val="60000"/>
                  </a:schemeClr>
                </a:solidFill>
              </a:rPr>
              <a:t>Next</a:t>
            </a:r>
            <a:r>
              <a:rPr lang="zh-CN" altLang="en-US" dirty="0">
                <a:solidFill>
                  <a:schemeClr val="accent2">
                    <a:alpha val="60000"/>
                  </a:schemeClr>
                </a:solidFill>
              </a:rPr>
              <a:t>  </a:t>
            </a:r>
            <a:r>
              <a:rPr lang="en-US" altLang="zh-CN" dirty="0">
                <a:solidFill>
                  <a:schemeClr val="accent2">
                    <a:alpha val="60000"/>
                  </a:schemeClr>
                </a:solidFill>
              </a:rPr>
              <a:t>year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AD33281F-0306-4173-966E-1A85177D5CB7}"/>
              </a:ext>
            </a:extLst>
          </p:cNvPr>
          <p:cNvSpPr txBox="1"/>
          <p:nvPr/>
        </p:nvSpPr>
        <p:spPr>
          <a:xfrm rot="367322">
            <a:off x="685738" y="653028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accent2">
                    <a:alpha val="60000"/>
                  </a:schemeClr>
                </a:solidFill>
              </a:rPr>
              <a:t>happy</a:t>
            </a:r>
            <a:endParaRPr lang="zh-CN" altLang="en-US" dirty="0">
              <a:solidFill>
                <a:schemeClr val="accent2">
                  <a:alpha val="60000"/>
                </a:schemeClr>
              </a:solidFill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959C30EF-1B77-44C6-B81E-8B43A0CF3EC1}"/>
              </a:ext>
            </a:extLst>
          </p:cNvPr>
          <p:cNvSpPr txBox="1"/>
          <p:nvPr/>
        </p:nvSpPr>
        <p:spPr>
          <a:xfrm rot="21207478">
            <a:off x="348968" y="5687707"/>
            <a:ext cx="11304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accent2">
                    <a:alpha val="50000"/>
                  </a:schemeClr>
                </a:solidFill>
              </a:rPr>
              <a:t>Next</a:t>
            </a:r>
            <a:r>
              <a:rPr lang="zh-CN" altLang="en-US" dirty="0">
                <a:solidFill>
                  <a:schemeClr val="accent2">
                    <a:alpha val="50000"/>
                  </a:schemeClr>
                </a:solidFill>
              </a:rPr>
              <a:t>  </a:t>
            </a:r>
            <a:r>
              <a:rPr lang="en-US" altLang="zh-CN" dirty="0">
                <a:solidFill>
                  <a:schemeClr val="accent2">
                    <a:alpha val="50000"/>
                  </a:schemeClr>
                </a:solidFill>
              </a:rPr>
              <a:t>year</a:t>
            </a:r>
          </a:p>
        </p:txBody>
      </p:sp>
    </p:spTree>
    <p:extLst>
      <p:ext uri="{BB962C8B-B14F-4D97-AF65-F5344CB8AC3E}">
        <p14:creationId xmlns:p14="http://schemas.microsoft.com/office/powerpoint/2010/main" val="367534672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DF42D621-3053-445E-A9F2-F4B3A0070F4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2"/>
              </a:gs>
              <a:gs pos="53000">
                <a:schemeClr val="accent2"/>
              </a:gs>
              <a:gs pos="100000">
                <a:schemeClr val="accent1"/>
              </a:gs>
            </a:gsLst>
            <a:path path="circle">
              <a:fillToRect l="50000" t="-80000" r="50000" b="180000"/>
            </a:path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C2217AB6-3FFD-44F7-B051-97098678BA6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391" b="11278"/>
          <a:stretch/>
        </p:blipFill>
        <p:spPr>
          <a:xfrm>
            <a:off x="468905" y="-13005"/>
            <a:ext cx="11254191" cy="6871005"/>
          </a:xfrm>
          <a:prstGeom prst="rect">
            <a:avLst/>
          </a:prstGeom>
        </p:spPr>
      </p:pic>
      <p:sp>
        <p:nvSpPr>
          <p:cNvPr id="2304" name="文本框 2303">
            <a:extLst>
              <a:ext uri="{FF2B5EF4-FFF2-40B4-BE49-F238E27FC236}">
                <a16:creationId xmlns:a16="http://schemas.microsoft.com/office/drawing/2014/main" xmlns="" id="{8889EF97-7424-4CB7-8166-1EE5667A9C08}"/>
              </a:ext>
            </a:extLst>
          </p:cNvPr>
          <p:cNvSpPr txBox="1"/>
          <p:nvPr/>
        </p:nvSpPr>
        <p:spPr>
          <a:xfrm flipH="1">
            <a:off x="2594839" y="2362362"/>
            <a:ext cx="280530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>
                <a:solidFill>
                  <a:schemeClr val="bg1"/>
                </a:solidFill>
                <a:latin typeface="Kaushan Script" panose="03060602040705080205" pitchFamily="66" charset="0"/>
              </a:rPr>
              <a:t>01.</a:t>
            </a:r>
            <a:endParaRPr lang="zh-CN" altLang="en-US" sz="8800" dirty="0">
              <a:solidFill>
                <a:schemeClr val="bg1"/>
              </a:solidFill>
              <a:latin typeface="Kaushan Script" panose="03060602040705080205" pitchFamily="66" charset="0"/>
            </a:endParaRPr>
          </a:p>
        </p:txBody>
      </p:sp>
      <p:sp>
        <p:nvSpPr>
          <p:cNvPr id="2306" name="文本框 2305">
            <a:extLst>
              <a:ext uri="{FF2B5EF4-FFF2-40B4-BE49-F238E27FC236}">
                <a16:creationId xmlns:a16="http://schemas.microsoft.com/office/drawing/2014/main" xmlns="" id="{00F88846-300C-4451-86E9-4A28BDA82D6B}"/>
              </a:ext>
            </a:extLst>
          </p:cNvPr>
          <p:cNvSpPr txBox="1"/>
          <p:nvPr/>
        </p:nvSpPr>
        <p:spPr>
          <a:xfrm>
            <a:off x="4010685" y="1856306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kumimoji="0" lang="zh-CN" altLang="en-US" sz="16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46000">
                      <a:srgbClr val="FFFFFF"/>
                    </a:gs>
                    <a:gs pos="0">
                      <a:schemeClr val="bg1"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10800000" scaled="1"/>
                  <a:tileRect/>
                </a:gradFill>
                <a:effectLst/>
                <a:uLnTx/>
                <a:uFillTx/>
                <a:latin typeface="励字侠义简繁" panose="02010604000000000000" pitchFamily="2" charset="-122"/>
                <a:ea typeface="励字侠义简繁" panose="02010604000000000000" pitchFamily="2" charset="-122"/>
                <a:cs typeface="OPPOSans M" panose="00020600040101010101" pitchFamily="18" charset="-122"/>
              </a:rPr>
              <a:t>年</a:t>
            </a:r>
            <a:endParaRPr lang="zh-CN" altLang="en-US" sz="16600" dirty="0">
              <a:gradFill flip="none" rotWithShape="1">
                <a:gsLst>
                  <a:gs pos="46000">
                    <a:srgbClr val="FFFFFF"/>
                  </a:gs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10800000" scaled="1"/>
                <a:tileRect/>
              </a:gradFill>
              <a:latin typeface="励字侠义简繁" panose="02010604000000000000" pitchFamily="2" charset="-122"/>
              <a:ea typeface="励字侠义简繁" panose="02010604000000000000" pitchFamily="2" charset="-122"/>
              <a:cs typeface="OPPOSans M" panose="00020600040101010101" pitchFamily="18" charset="-122"/>
            </a:endParaRPr>
          </a:p>
        </p:txBody>
      </p:sp>
      <p:sp>
        <p:nvSpPr>
          <p:cNvPr id="2307" name="文本框 2306">
            <a:extLst>
              <a:ext uri="{FF2B5EF4-FFF2-40B4-BE49-F238E27FC236}">
                <a16:creationId xmlns:a16="http://schemas.microsoft.com/office/drawing/2014/main" xmlns="" id="{47F7C867-07BD-4B3E-BAB7-15DA2DB39A17}"/>
              </a:ext>
            </a:extLst>
          </p:cNvPr>
          <p:cNvSpPr txBox="1"/>
          <p:nvPr/>
        </p:nvSpPr>
        <p:spPr>
          <a:xfrm>
            <a:off x="5536460" y="2375819"/>
            <a:ext cx="10767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0" lang="zh-CN" altLang="en-US" sz="9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46000">
                      <a:srgbClr val="FFFFFF"/>
                    </a:gs>
                    <a:gs pos="0">
                      <a:schemeClr val="bg1"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10800000" scaled="1"/>
                </a:gradFill>
                <a:effectLst/>
                <a:uLnTx/>
                <a:uFillTx/>
                <a:latin typeface="励字侠义简繁" panose="02010604000000000000" pitchFamily="2" charset="-122"/>
                <a:ea typeface="励字侠义简繁" panose="02010604000000000000" pitchFamily="2" charset="-122"/>
                <a:cs typeface="OPPOSans M" panose="00020600040101010101" pitchFamily="18" charset="-122"/>
              </a:rPr>
              <a:t>会</a:t>
            </a:r>
            <a:endParaRPr lang="zh-CN" altLang="en-US" sz="9600" dirty="0">
              <a:gradFill>
                <a:gsLst>
                  <a:gs pos="46000">
                    <a:srgbClr val="FFFFFF"/>
                  </a:gs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10800000" scaled="1"/>
              </a:gradFill>
              <a:latin typeface="励字侠义简繁" panose="02010604000000000000" pitchFamily="2" charset="-122"/>
              <a:ea typeface="励字侠义简繁" panose="02010604000000000000" pitchFamily="2" charset="-122"/>
              <a:cs typeface="OPPOSans M" panose="00020600040101010101" pitchFamily="18" charset="-122"/>
            </a:endParaRPr>
          </a:p>
        </p:txBody>
      </p:sp>
      <p:sp>
        <p:nvSpPr>
          <p:cNvPr id="2308" name="文本框 2307">
            <a:extLst>
              <a:ext uri="{FF2B5EF4-FFF2-40B4-BE49-F238E27FC236}">
                <a16:creationId xmlns:a16="http://schemas.microsoft.com/office/drawing/2014/main" xmlns="" id="{90487572-EA60-44E6-82BD-1A41D52F81FE}"/>
              </a:ext>
            </a:extLst>
          </p:cNvPr>
          <p:cNvSpPr txBox="1"/>
          <p:nvPr/>
        </p:nvSpPr>
        <p:spPr>
          <a:xfrm>
            <a:off x="6301248" y="2210195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kumimoji="0" lang="zh-CN" altLang="en-US" sz="11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46000">
                      <a:srgbClr val="FFFFFF"/>
                    </a:gs>
                    <a:gs pos="0">
                      <a:schemeClr val="bg1"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励字侠义简繁" panose="02010604000000000000" pitchFamily="2" charset="-122"/>
                <a:ea typeface="励字侠义简繁" panose="02010604000000000000" pitchFamily="2" charset="-122"/>
                <a:cs typeface="OPPOSans M" panose="00020600040101010101" pitchFamily="18" charset="-122"/>
              </a:rPr>
              <a:t>盛</a:t>
            </a:r>
            <a:endParaRPr lang="zh-CN" altLang="en-US" sz="11500" dirty="0">
              <a:gradFill flip="none" rotWithShape="1">
                <a:gsLst>
                  <a:gs pos="46000">
                    <a:srgbClr val="FFFFFF"/>
                  </a:gs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atin typeface="励字侠义简繁" panose="02010604000000000000" pitchFamily="2" charset="-122"/>
              <a:ea typeface="励字侠义简繁" panose="02010604000000000000" pitchFamily="2" charset="-122"/>
              <a:cs typeface="OPPOSans M" panose="00020600040101010101" pitchFamily="18" charset="-122"/>
            </a:endParaRPr>
          </a:p>
        </p:txBody>
      </p:sp>
      <p:sp>
        <p:nvSpPr>
          <p:cNvPr id="2309" name="文本框 2308">
            <a:extLst>
              <a:ext uri="{FF2B5EF4-FFF2-40B4-BE49-F238E27FC236}">
                <a16:creationId xmlns:a16="http://schemas.microsoft.com/office/drawing/2014/main" xmlns="" id="{A9A63977-D2DD-42FB-8B94-8C776885DC22}"/>
              </a:ext>
            </a:extLst>
          </p:cNvPr>
          <p:cNvSpPr txBox="1"/>
          <p:nvPr/>
        </p:nvSpPr>
        <p:spPr>
          <a:xfrm>
            <a:off x="7298241" y="1878085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kumimoji="0" lang="zh-CN" altLang="en-US" sz="16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励字侠义简繁" panose="02010604000000000000" pitchFamily="2" charset="-122"/>
                <a:ea typeface="励字侠义简繁" panose="02010604000000000000" pitchFamily="2" charset="-122"/>
                <a:cs typeface="OPPOSans M" panose="00020600040101010101" pitchFamily="18" charset="-122"/>
              </a:rPr>
              <a:t>典</a:t>
            </a:r>
            <a:endParaRPr lang="zh-CN" altLang="en-US" sz="16600" dirty="0">
              <a:solidFill>
                <a:schemeClr val="bg1"/>
              </a:solidFill>
              <a:latin typeface="励字侠义简繁" panose="02010604000000000000" pitchFamily="2" charset="-122"/>
              <a:ea typeface="励字侠义简繁" panose="02010604000000000000" pitchFamily="2" charset="-122"/>
              <a:cs typeface="OPPOSans M" panose="00020600040101010101" pitchFamily="18" charset="-122"/>
            </a:endParaRPr>
          </a:p>
        </p:txBody>
      </p:sp>
      <p:pic>
        <p:nvPicPr>
          <p:cNvPr id="2240" name="图片 2239">
            <a:extLst>
              <a:ext uri="{FF2B5EF4-FFF2-40B4-BE49-F238E27FC236}">
                <a16:creationId xmlns:a16="http://schemas.microsoft.com/office/drawing/2014/main" xmlns="" id="{F403A831-15B2-441A-91C4-44DE4C59EED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861784" y="2843092"/>
            <a:ext cx="1241140" cy="894478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7ED439EB-BA3A-41A4-BA18-2F963B22F53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 radius="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89056" y="4184809"/>
            <a:ext cx="2450377" cy="2558894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5B555F1B-61F0-43CF-8C31-E0F4BD1924F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 radius="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49141" y="4365455"/>
            <a:ext cx="1372863" cy="1433662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D6D7627F-1EE3-46C4-8721-A305E526C55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Blur radius="27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823952" y="5093768"/>
            <a:ext cx="3505504" cy="1902117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8794EDFC-4891-473C-B9ED-C1C9A216C16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 radius="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51313" y="446368"/>
            <a:ext cx="1371782" cy="1432533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E9EF9EA2-5439-4B9F-B452-376225D6BB24}"/>
              </a:ext>
            </a:extLst>
          </p:cNvPr>
          <p:cNvSpPr txBox="1"/>
          <p:nvPr/>
        </p:nvSpPr>
        <p:spPr>
          <a:xfrm>
            <a:off x="11094750" y="3309444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accent2">
                    <a:alpha val="80000"/>
                  </a:schemeClr>
                </a:solidFill>
              </a:rPr>
              <a:t>happy</a:t>
            </a:r>
            <a:endParaRPr lang="zh-CN" altLang="en-US" dirty="0">
              <a:solidFill>
                <a:schemeClr val="accent2">
                  <a:alpha val="80000"/>
                </a:schemeClr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8E381859-0238-4514-AA67-6BF74D884D8B}"/>
              </a:ext>
            </a:extLst>
          </p:cNvPr>
          <p:cNvSpPr txBox="1"/>
          <p:nvPr/>
        </p:nvSpPr>
        <p:spPr>
          <a:xfrm rot="21207478">
            <a:off x="389653" y="5439817"/>
            <a:ext cx="9220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accent2">
                    <a:alpha val="60000"/>
                  </a:schemeClr>
                </a:solidFill>
              </a:rPr>
              <a:t>Next</a:t>
            </a:r>
            <a:r>
              <a:rPr lang="zh-CN" altLang="en-US" sz="1400" dirty="0">
                <a:solidFill>
                  <a:schemeClr val="accent2">
                    <a:alpha val="60000"/>
                  </a:schemeClr>
                </a:solidFill>
              </a:rPr>
              <a:t>  </a:t>
            </a:r>
            <a:r>
              <a:rPr lang="en-US" altLang="zh-CN" sz="1400" dirty="0">
                <a:solidFill>
                  <a:schemeClr val="accent2">
                    <a:alpha val="60000"/>
                  </a:schemeClr>
                </a:solidFill>
              </a:rPr>
              <a:t>year</a:t>
            </a:r>
          </a:p>
        </p:txBody>
      </p:sp>
      <p:pic>
        <p:nvPicPr>
          <p:cNvPr id="2238" name="图片 2237">
            <a:extLst>
              <a:ext uri="{FF2B5EF4-FFF2-40B4-BE49-F238E27FC236}">
                <a16:creationId xmlns:a16="http://schemas.microsoft.com/office/drawing/2014/main" xmlns="" id="{69497B9C-DAEE-4A29-85D8-BFCF49A412A0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Blur radius="1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8473" t="27319" r="29425" b="25962"/>
          <a:stretch/>
        </p:blipFill>
        <p:spPr>
          <a:xfrm flipH="1">
            <a:off x="-1" y="0"/>
            <a:ext cx="2252318" cy="2362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884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>
                                        <p:cTn id="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50"/>
                            </p:stCondLst>
                            <p:childTnLst>
                              <p:par>
                                <p:cTn id="11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>
                                        <p:cTn id="1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>
                                        <p:cTn id="2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50"/>
                            </p:stCondLst>
                            <p:childTnLst>
                              <p:par>
                                <p:cTn id="23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>
                                        <p:cTn id="2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50"/>
                            </p:stCondLst>
                            <p:childTnLst>
                              <p:par>
                                <p:cTn id="29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>
                                        <p:cTn id="3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50"/>
                            </p:stCondLst>
                            <p:childTnLst>
                              <p:par>
                                <p:cTn id="3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50" fill="hold"/>
                                        <p:tgtEl>
                                          <p:spTgt spid="2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0" fill="hold"/>
                                        <p:tgtEl>
                                          <p:spTgt spid="2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50"/>
                                        <p:tgtEl>
                                          <p:spTgt spid="22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50" fill="hold"/>
                                        <p:tgtEl>
                                          <p:spTgt spid="2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50" fill="hold"/>
                                        <p:tgtEl>
                                          <p:spTgt spid="2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04" grpId="0"/>
      <p:bldP spid="2306" grpId="0"/>
      <p:bldP spid="2307" grpId="0"/>
      <p:bldP spid="2308" grpId="0"/>
      <p:bldP spid="230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FF277181-7598-4928-8676-79550C6736A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2"/>
              </a:gs>
              <a:gs pos="53000">
                <a:schemeClr val="accent2"/>
              </a:gs>
              <a:gs pos="100000">
                <a:schemeClr val="accent1"/>
              </a:gs>
            </a:gsLst>
            <a:path path="circle">
              <a:fillToRect l="50000" t="-80000" r="50000" b="180000"/>
            </a:path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D27E9766-CDC4-4DA4-AF32-4F92347BAA0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391" b="11278"/>
          <a:stretch/>
        </p:blipFill>
        <p:spPr>
          <a:xfrm>
            <a:off x="468905" y="-13005"/>
            <a:ext cx="11254191" cy="6871005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9B92A728-3AD9-46DB-B1EA-CF025B6C73BB}"/>
              </a:ext>
            </a:extLst>
          </p:cNvPr>
          <p:cNvSpPr/>
          <p:nvPr/>
        </p:nvSpPr>
        <p:spPr>
          <a:xfrm>
            <a:off x="850614" y="2285228"/>
            <a:ext cx="10490772" cy="3509685"/>
          </a:xfrm>
          <a:prstGeom prst="roundRect">
            <a:avLst>
              <a:gd name="adj" fmla="val 8425"/>
            </a:avLst>
          </a:prstGeom>
          <a:solidFill>
            <a:schemeClr val="accent2">
              <a:alpha val="60000"/>
            </a:schemeClr>
          </a:solidFill>
          <a:ln w="6350">
            <a:gradFill flip="none" rotWithShape="1">
              <a:gsLst>
                <a:gs pos="18000">
                  <a:srgbClr val="FFFFFF">
                    <a:alpha val="0"/>
                  </a:srgbClr>
                </a:gs>
                <a:gs pos="78000">
                  <a:srgbClr val="FFFFFF">
                    <a:alpha val="0"/>
                  </a:srgbClr>
                </a:gs>
                <a:gs pos="0">
                  <a:schemeClr val="bg1">
                    <a:alpha val="85000"/>
                  </a:schemeClr>
                </a:gs>
                <a:gs pos="100000">
                  <a:schemeClr val="bg1">
                    <a:alpha val="85000"/>
                  </a:schemeClr>
                </a:gs>
              </a:gsLst>
              <a:lin ang="135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AE490FC1-4624-4AF0-8E36-965DB20D3B5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"/>
          <a:stretch/>
        </p:blipFill>
        <p:spPr>
          <a:xfrm>
            <a:off x="0" y="0"/>
            <a:ext cx="1923344" cy="2755630"/>
          </a:xfrm>
          <a:prstGeom prst="rect">
            <a:avLst/>
          </a:prstGeom>
        </p:spPr>
      </p:pic>
      <p:sp>
        <p:nvSpPr>
          <p:cNvPr id="2242" name="文本框 2241">
            <a:extLst>
              <a:ext uri="{FF2B5EF4-FFF2-40B4-BE49-F238E27FC236}">
                <a16:creationId xmlns:a16="http://schemas.microsoft.com/office/drawing/2014/main" xmlns="" id="{5608E6A7-76B2-44F2-AB11-5D94C20698D6}"/>
              </a:ext>
            </a:extLst>
          </p:cNvPr>
          <p:cNvSpPr txBox="1"/>
          <p:nvPr/>
        </p:nvSpPr>
        <p:spPr>
          <a:xfrm>
            <a:off x="632519" y="652188"/>
            <a:ext cx="23246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gradFill>
                  <a:gsLst>
                    <a:gs pos="5000">
                      <a:schemeClr val="bg1">
                        <a:alpha val="50000"/>
                      </a:schemeClr>
                    </a:gs>
                    <a:gs pos="5000">
                      <a:schemeClr val="bg1">
                        <a:alpha val="0"/>
                      </a:schemeClr>
                    </a:gs>
                    <a:gs pos="40000">
                      <a:schemeClr val="bg1"/>
                    </a:gs>
                  </a:gsLst>
                  <a:lin ang="16200000" scaled="1"/>
                </a:gradFill>
                <a:latin typeface="励字侠义简繁" panose="02010604000000000000" pitchFamily="2" charset="-122"/>
                <a:ea typeface="励字侠义简繁" panose="02010604000000000000" pitchFamily="2" charset="-122"/>
              </a:rPr>
              <a:t>领导致辞</a:t>
            </a:r>
          </a:p>
        </p:txBody>
      </p:sp>
      <p:sp>
        <p:nvSpPr>
          <p:cNvPr id="2243" name="椭圆 2242">
            <a:extLst>
              <a:ext uri="{FF2B5EF4-FFF2-40B4-BE49-F238E27FC236}">
                <a16:creationId xmlns:a16="http://schemas.microsoft.com/office/drawing/2014/main" xmlns="" id="{30A6A718-2615-4F29-A025-B15876F7D8C7}"/>
              </a:ext>
            </a:extLst>
          </p:cNvPr>
          <p:cNvSpPr/>
          <p:nvPr/>
        </p:nvSpPr>
        <p:spPr>
          <a:xfrm>
            <a:off x="2869029" y="925154"/>
            <a:ext cx="118921" cy="118921"/>
          </a:xfrm>
          <a:prstGeom prst="ellipse">
            <a:avLst/>
          </a:prstGeom>
          <a:gradFill flip="none" rotWithShape="1">
            <a:gsLst>
              <a:gs pos="50000">
                <a:schemeClr val="bg1">
                  <a:alpha val="50000"/>
                </a:scheme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8" name="图片 67">
            <a:extLst>
              <a:ext uri="{FF2B5EF4-FFF2-40B4-BE49-F238E27FC236}">
                <a16:creationId xmlns:a16="http://schemas.microsoft.com/office/drawing/2014/main" xmlns="" id="{58D25309-6852-4C54-88FD-C8DB1FDC427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59968" y="4370484"/>
            <a:ext cx="2032032" cy="2487516"/>
          </a:xfrm>
          <a:prstGeom prst="rect">
            <a:avLst/>
          </a:prstGeom>
        </p:spPr>
      </p:pic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B07CAA94-CE09-4CB8-AE2F-9CA2C00B4130}"/>
              </a:ext>
            </a:extLst>
          </p:cNvPr>
          <p:cNvSpPr/>
          <p:nvPr/>
        </p:nvSpPr>
        <p:spPr>
          <a:xfrm>
            <a:off x="9361341" y="3117859"/>
            <a:ext cx="1187999" cy="1187999"/>
          </a:xfrm>
          <a:prstGeom prst="ellipse">
            <a:avLst/>
          </a:prstGeom>
          <a:gradFill flip="none" rotWithShape="1">
            <a:gsLst>
              <a:gs pos="35000">
                <a:schemeClr val="bg1">
                  <a:alpha val="60000"/>
                </a:schemeClr>
              </a:gs>
              <a:gs pos="76000">
                <a:schemeClr val="bg1">
                  <a:alpha val="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25C03BFF-C6BE-4C6E-A1B8-0C2C8F96C8F5}"/>
              </a:ext>
            </a:extLst>
          </p:cNvPr>
          <p:cNvGrpSpPr/>
          <p:nvPr/>
        </p:nvGrpSpPr>
        <p:grpSpPr>
          <a:xfrm>
            <a:off x="1642660" y="2536561"/>
            <a:ext cx="5814301" cy="2898320"/>
            <a:chOff x="1642660" y="2536561"/>
            <a:chExt cx="5814301" cy="2898320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92DA80AC-AF98-43FF-BDF6-203B4401C7EE}"/>
                </a:ext>
              </a:extLst>
            </p:cNvPr>
            <p:cNvSpPr txBox="1"/>
            <p:nvPr/>
          </p:nvSpPr>
          <p:spPr>
            <a:xfrm>
              <a:off x="1651401" y="2833706"/>
              <a:ext cx="5805560" cy="372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i="0" u="none" strike="noStrike" dirty="0">
                  <a:solidFill>
                    <a:schemeClr val="bg1">
                      <a:alpha val="80000"/>
                    </a:schemeClr>
                  </a:solidFill>
                  <a:effectLst/>
                  <a:latin typeface="OPPOSans-R-subset105"/>
                </a:rPr>
                <a:t>尊敬的各位同仁，女士们、先生们：</a:t>
              </a:r>
              <a:endParaRPr lang="en-US" altLang="zh-CN" sz="1600" i="0" u="none" strike="noStrike" dirty="0">
                <a:solidFill>
                  <a:schemeClr val="bg1">
                    <a:alpha val="80000"/>
                  </a:schemeClr>
                </a:solidFill>
                <a:effectLst/>
                <a:latin typeface="OPPOSans-R-subset105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4A25F813-C65B-4CA6-BB73-1DE0A6F5FF95}"/>
                </a:ext>
              </a:extLst>
            </p:cNvPr>
            <p:cNvSpPr txBox="1"/>
            <p:nvPr/>
          </p:nvSpPr>
          <p:spPr>
            <a:xfrm>
              <a:off x="1642660" y="3399965"/>
              <a:ext cx="5002334" cy="2034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b="0" i="0" u="none" strike="noStrike" dirty="0">
                  <a:solidFill>
                    <a:schemeClr val="bg1">
                      <a:alpha val="90000"/>
                    </a:schemeClr>
                  </a:solidFill>
                  <a:effectLst/>
                  <a:latin typeface="+mn-ea"/>
                </a:rPr>
                <a:t>新年伊始，万象更新，又一个生机勃发的春天向我们走来。凭借着大家的热心、爱护和培育， 走到今天，我们的集团已初具规模。今天，我们欢聚一堂，共庆丰收的喜悦</a:t>
              </a:r>
              <a:r>
                <a:rPr lang="en-US" altLang="zh-CN" sz="1400" b="0" i="0" u="none" strike="noStrike" dirty="0">
                  <a:solidFill>
                    <a:schemeClr val="bg1">
                      <a:alpha val="90000"/>
                    </a:schemeClr>
                  </a:solidFill>
                  <a:effectLst/>
                  <a:latin typeface="+mn-ea"/>
                </a:rPr>
                <a:t>!</a:t>
              </a:r>
              <a:r>
                <a:rPr lang="zh-CN" altLang="en-US" sz="1400" b="0" i="0" u="none" strike="noStrike" dirty="0">
                  <a:solidFill>
                    <a:schemeClr val="bg1">
                      <a:alpha val="90000"/>
                    </a:schemeClr>
                  </a:solidFill>
                  <a:effectLst/>
                  <a:latin typeface="+mn-ea"/>
                </a:rPr>
                <a:t>祝大家在新的一年里身体健康、 合家幸福、事业有成、大展宏图！</a:t>
              </a:r>
              <a:endParaRPr lang="en-US" altLang="zh-CN" sz="1400" b="0" i="0" u="none" strike="noStrike" dirty="0">
                <a:solidFill>
                  <a:schemeClr val="bg1">
                    <a:alpha val="90000"/>
                  </a:schemeClr>
                </a:solidFill>
                <a:effectLst/>
                <a:latin typeface="+mn-ea"/>
              </a:endParaRPr>
            </a:p>
            <a:p>
              <a:pPr algn="just">
                <a:lnSpc>
                  <a:spcPct val="130000"/>
                </a:lnSpc>
              </a:pPr>
              <a:endParaRPr lang="en-US" altLang="zh-CN" sz="1400" b="0" i="0" u="none" strike="noStrike" dirty="0">
                <a:solidFill>
                  <a:schemeClr val="bg1">
                    <a:alpha val="90000"/>
                  </a:schemeClr>
                </a:solidFill>
                <a:effectLst/>
                <a:latin typeface="+mn-ea"/>
              </a:endParaRPr>
            </a:p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90000"/>
                    </a:schemeClr>
                  </a:solidFill>
                  <a:latin typeface="+mn-ea"/>
                </a:rPr>
                <a:t>希望新的一年我们能稳健的快速发展共同构建和谐企业，向更高的目标迈进！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A4711536-4A24-452E-AADF-E283B2A9AD23}"/>
                </a:ext>
              </a:extLst>
            </p:cNvPr>
            <p:cNvSpPr txBox="1"/>
            <p:nvPr/>
          </p:nvSpPr>
          <p:spPr>
            <a:xfrm>
              <a:off x="5212915" y="2536561"/>
              <a:ext cx="914400" cy="9144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1D75B509-A0AA-4169-8E4E-E2A58CF64360}"/>
                </a:ext>
              </a:extLst>
            </p:cNvPr>
            <p:cNvCxnSpPr>
              <a:cxnSpLocks/>
            </p:cNvCxnSpPr>
            <p:nvPr/>
          </p:nvCxnSpPr>
          <p:spPr>
            <a:xfrm>
              <a:off x="1753445" y="3240517"/>
              <a:ext cx="4935474" cy="0"/>
            </a:xfrm>
            <a:prstGeom prst="line">
              <a:avLst/>
            </a:prstGeom>
            <a:ln w="3175">
              <a:solidFill>
                <a:schemeClr val="bg1">
                  <a:alpha val="68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4" name="图片 43">
            <a:extLst>
              <a:ext uri="{FF2B5EF4-FFF2-40B4-BE49-F238E27FC236}">
                <a16:creationId xmlns:a16="http://schemas.microsoft.com/office/drawing/2014/main" xmlns="" id="{5C13FAC4-50E3-4EEF-B1E1-C5A3E2D196E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 radius="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41858" y="1416167"/>
            <a:ext cx="1372863" cy="1433662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2E8B5766-86CD-4F2C-9D4D-0CB04AEB320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 radius="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9882" y="1514720"/>
            <a:ext cx="691678" cy="72231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3BF3A989-4829-406E-99CB-F34F8928C06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 radius="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51313" y="446368"/>
            <a:ext cx="1371782" cy="143253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28395D2B-F566-466E-BF37-444066146B0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7026704" y="1377815"/>
            <a:ext cx="2972531" cy="4453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753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81000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 p14:presetBounceEnd="81000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矩形 63">
            <a:extLst>
              <a:ext uri="{FF2B5EF4-FFF2-40B4-BE49-F238E27FC236}">
                <a16:creationId xmlns:a16="http://schemas.microsoft.com/office/drawing/2014/main" xmlns="" id="{6D2D2EC7-4131-4742-8EA4-8BD3541D68D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2"/>
              </a:gs>
              <a:gs pos="53000">
                <a:schemeClr val="accent2"/>
              </a:gs>
              <a:gs pos="100000">
                <a:schemeClr val="accent1"/>
              </a:gs>
            </a:gsLst>
            <a:path path="circle">
              <a:fillToRect l="50000" t="-80000" r="50000" b="180000"/>
            </a:path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AE490FC1-4624-4AF0-8E36-965DB20D3B5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"/>
          <a:stretch/>
        </p:blipFill>
        <p:spPr>
          <a:xfrm>
            <a:off x="0" y="0"/>
            <a:ext cx="1923344" cy="2755630"/>
          </a:xfrm>
          <a:prstGeom prst="rect">
            <a:avLst/>
          </a:prstGeom>
        </p:spPr>
      </p:pic>
      <p:sp>
        <p:nvSpPr>
          <p:cNvPr id="2242" name="文本框 2241">
            <a:extLst>
              <a:ext uri="{FF2B5EF4-FFF2-40B4-BE49-F238E27FC236}">
                <a16:creationId xmlns:a16="http://schemas.microsoft.com/office/drawing/2014/main" xmlns="" id="{5608E6A7-76B2-44F2-AB11-5D94C20698D6}"/>
              </a:ext>
            </a:extLst>
          </p:cNvPr>
          <p:cNvSpPr txBox="1"/>
          <p:nvPr/>
        </p:nvSpPr>
        <p:spPr>
          <a:xfrm>
            <a:off x="632519" y="614080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gradFill>
                  <a:gsLst>
                    <a:gs pos="5000">
                      <a:schemeClr val="bg1">
                        <a:alpha val="50000"/>
                      </a:schemeClr>
                    </a:gs>
                    <a:gs pos="5000">
                      <a:schemeClr val="bg1">
                        <a:alpha val="0"/>
                      </a:schemeClr>
                    </a:gs>
                    <a:gs pos="40000">
                      <a:schemeClr val="bg1"/>
                    </a:gs>
                  </a:gsLst>
                  <a:lin ang="16200000" scaled="1"/>
                </a:gradFill>
                <a:latin typeface="励字侠义简繁" panose="02010604000000000000" pitchFamily="2" charset="-122"/>
                <a:ea typeface="励字侠义简繁" panose="02010604000000000000" pitchFamily="2" charset="-122"/>
              </a:rPr>
              <a:t>年度工作回顾</a:t>
            </a:r>
          </a:p>
        </p:txBody>
      </p:sp>
      <p:sp>
        <p:nvSpPr>
          <p:cNvPr id="2243" name="椭圆 2242">
            <a:extLst>
              <a:ext uri="{FF2B5EF4-FFF2-40B4-BE49-F238E27FC236}">
                <a16:creationId xmlns:a16="http://schemas.microsoft.com/office/drawing/2014/main" xmlns="" id="{30A6A718-2615-4F29-A025-B15876F7D8C7}"/>
              </a:ext>
            </a:extLst>
          </p:cNvPr>
          <p:cNvSpPr/>
          <p:nvPr/>
        </p:nvSpPr>
        <p:spPr>
          <a:xfrm>
            <a:off x="3925317" y="887046"/>
            <a:ext cx="118921" cy="118921"/>
          </a:xfrm>
          <a:prstGeom prst="ellipse">
            <a:avLst/>
          </a:prstGeom>
          <a:gradFill flip="none" rotWithShape="1">
            <a:gsLst>
              <a:gs pos="50000">
                <a:schemeClr val="bg1">
                  <a:alpha val="50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4E6969FE-6AEB-45BF-9D2D-B6FCF14EBC6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59968" y="4370484"/>
            <a:ext cx="2032032" cy="2487516"/>
          </a:xfrm>
          <a:prstGeom prst="rect">
            <a:avLst/>
          </a:prstGeom>
        </p:spPr>
      </p:pic>
      <p:pic>
        <p:nvPicPr>
          <p:cNvPr id="87" name="图片 86">
            <a:extLst>
              <a:ext uri="{FF2B5EF4-FFF2-40B4-BE49-F238E27FC236}">
                <a16:creationId xmlns:a16="http://schemas.microsoft.com/office/drawing/2014/main" xmlns="" id="{E845E2A2-096E-4A4F-9C0A-7C8DCCBD449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2265" y="1644161"/>
            <a:ext cx="2114150" cy="2108436"/>
          </a:xfrm>
          <a:prstGeom prst="rect">
            <a:avLst/>
          </a:prstGeom>
          <a:effectLst>
            <a:softEdge rad="635000"/>
          </a:effectLst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6911C760-ABB2-4D9C-B1C7-C3A749E63AB0}"/>
              </a:ext>
            </a:extLst>
          </p:cNvPr>
          <p:cNvCxnSpPr/>
          <p:nvPr/>
        </p:nvCxnSpPr>
        <p:spPr>
          <a:xfrm>
            <a:off x="1814552" y="3584448"/>
            <a:ext cx="8930640" cy="0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5C74EF99-2CD9-46E7-8E0D-786E2570D900}"/>
              </a:ext>
            </a:extLst>
          </p:cNvPr>
          <p:cNvGrpSpPr/>
          <p:nvPr/>
        </p:nvGrpSpPr>
        <p:grpSpPr>
          <a:xfrm>
            <a:off x="848239" y="3166406"/>
            <a:ext cx="10495522" cy="826837"/>
            <a:chOff x="848239" y="3166406"/>
            <a:chExt cx="10495522" cy="826837"/>
          </a:xfrm>
        </p:grpSpPr>
        <p:sp>
          <p:nvSpPr>
            <p:cNvPr id="2244" name="矩形: 圆角 2243">
              <a:extLst>
                <a:ext uri="{FF2B5EF4-FFF2-40B4-BE49-F238E27FC236}">
                  <a16:creationId xmlns:a16="http://schemas.microsoft.com/office/drawing/2014/main" xmlns="" id="{26BEA8B5-C9E4-4264-BE51-360CE7C09A32}"/>
                </a:ext>
              </a:extLst>
            </p:cNvPr>
            <p:cNvSpPr/>
            <p:nvPr/>
          </p:nvSpPr>
          <p:spPr>
            <a:xfrm>
              <a:off x="848239" y="3166406"/>
              <a:ext cx="10127778" cy="51616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71000">
                  <a:schemeClr val="accent2">
                    <a:alpha val="0"/>
                  </a:schemeClr>
                </a:gs>
                <a:gs pos="100000">
                  <a:schemeClr val="accent2">
                    <a:alpha val="64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635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90000"/>
                    </a:schemeClr>
                  </a:gs>
                  <a:gs pos="1000">
                    <a:schemeClr val="bg1">
                      <a:alpha val="0"/>
                    </a:schemeClr>
                  </a:gs>
                  <a:gs pos="99000">
                    <a:schemeClr val="bg1">
                      <a:alpha val="0"/>
                    </a:schemeClr>
                  </a:gs>
                  <a:gs pos="100000">
                    <a:schemeClr val="bg1">
                      <a:alpha val="90000"/>
                    </a:schemeClr>
                  </a:gs>
                </a:gsLst>
                <a:lin ang="0" scaled="1"/>
                <a:tileRect/>
              </a:gradFill>
            </a:ln>
            <a:effectLst>
              <a:outerShdw dist="12700" dir="2700000" algn="tl" rotWithShape="0">
                <a:srgbClr val="ED5F31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7" name="矩形: 圆角 66">
              <a:extLst>
                <a:ext uri="{FF2B5EF4-FFF2-40B4-BE49-F238E27FC236}">
                  <a16:creationId xmlns:a16="http://schemas.microsoft.com/office/drawing/2014/main" xmlns="" id="{50D821BA-54F1-464D-9A36-99BE5B708BFF}"/>
                </a:ext>
              </a:extLst>
            </p:cNvPr>
            <p:cNvSpPr/>
            <p:nvPr/>
          </p:nvSpPr>
          <p:spPr>
            <a:xfrm>
              <a:off x="1215983" y="3477081"/>
              <a:ext cx="10127778" cy="51616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71000">
                  <a:schemeClr val="accent2">
                    <a:alpha val="0"/>
                  </a:schemeClr>
                </a:gs>
                <a:gs pos="100000">
                  <a:schemeClr val="accent2">
                    <a:alpha val="64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635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90000"/>
                    </a:schemeClr>
                  </a:gs>
                  <a:gs pos="1000">
                    <a:schemeClr val="bg1">
                      <a:alpha val="0"/>
                    </a:schemeClr>
                  </a:gs>
                  <a:gs pos="99000">
                    <a:schemeClr val="bg1">
                      <a:alpha val="0"/>
                    </a:schemeClr>
                  </a:gs>
                  <a:gs pos="100000">
                    <a:schemeClr val="bg1">
                      <a:alpha val="90000"/>
                    </a:schemeClr>
                  </a:gs>
                </a:gsLst>
                <a:lin ang="0" scaled="1"/>
                <a:tileRect/>
              </a:gradFill>
            </a:ln>
            <a:effectLst>
              <a:outerShdw dist="12700" dir="2700000" algn="tl" rotWithShape="0">
                <a:srgbClr val="ED5F31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xmlns="" id="{3FBF04AC-BFD4-4122-834C-5A9DCC211D4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14553" y="3577545"/>
              <a:ext cx="8559458" cy="11796"/>
            </a:xfrm>
            <a:prstGeom prst="line">
              <a:avLst/>
            </a:prstGeom>
            <a:ln w="38100" cap="rnd">
              <a:solidFill>
                <a:schemeClr val="bg1">
                  <a:alpha val="1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7A8463F-6046-4551-8E4F-CFAD688CBC97}"/>
              </a:ext>
            </a:extLst>
          </p:cNvPr>
          <p:cNvGrpSpPr/>
          <p:nvPr/>
        </p:nvGrpSpPr>
        <p:grpSpPr>
          <a:xfrm>
            <a:off x="949355" y="3512203"/>
            <a:ext cx="1826141" cy="2308163"/>
            <a:chOff x="949355" y="3512203"/>
            <a:chExt cx="1826141" cy="2308163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428FA6B5-50D1-47DA-AFF8-1572B972ABC0}"/>
                </a:ext>
              </a:extLst>
            </p:cNvPr>
            <p:cNvGrpSpPr/>
            <p:nvPr/>
          </p:nvGrpSpPr>
          <p:grpSpPr>
            <a:xfrm>
              <a:off x="949355" y="5204813"/>
              <a:ext cx="1826141" cy="615553"/>
              <a:chOff x="1010181" y="5204813"/>
              <a:chExt cx="1826141" cy="615553"/>
            </a:xfrm>
          </p:grpSpPr>
          <p:sp>
            <p:nvSpPr>
              <p:cNvPr id="77" name="文本框 76">
                <a:extLst>
                  <a:ext uri="{FF2B5EF4-FFF2-40B4-BE49-F238E27FC236}">
                    <a16:creationId xmlns:a16="http://schemas.microsoft.com/office/drawing/2014/main" xmlns="" id="{02F3D54A-D39D-4C66-A656-C5899D3537F3}"/>
                  </a:ext>
                </a:extLst>
              </p:cNvPr>
              <p:cNvSpPr txBox="1"/>
              <p:nvPr/>
            </p:nvSpPr>
            <p:spPr>
              <a:xfrm flipH="1">
                <a:off x="1010181" y="5481812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创立稿定科技品牌</a:t>
                </a:r>
              </a:p>
            </p:txBody>
          </p:sp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xmlns="" id="{1DB4DCF2-781C-4627-BC2C-7DECBDBFFFB6}"/>
                  </a:ext>
                </a:extLst>
              </p:cNvPr>
              <p:cNvSpPr txBox="1"/>
              <p:nvPr/>
            </p:nvSpPr>
            <p:spPr>
              <a:xfrm flipH="1">
                <a:off x="1607172" y="5204813"/>
                <a:ext cx="56297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>
                        <a:alpha val="90000"/>
                      </a:schemeClr>
                    </a:solidFill>
                    <a:latin typeface="Kaushan Script" panose="03060602040705080205" pitchFamily="66" charset="0"/>
                    <a:ea typeface="OPPOSans M" panose="00020600040101010101" pitchFamily="18" charset="-122"/>
                    <a:cs typeface="OPPOSans M" panose="00020600040101010101" pitchFamily="18" charset="-122"/>
                  </a:rPr>
                  <a:t>02.18</a:t>
                </a:r>
                <a:endParaRPr lang="zh-CN" altLang="en-US" sz="1200" dirty="0">
                  <a:solidFill>
                    <a:schemeClr val="bg1">
                      <a:alpha val="90000"/>
                    </a:schemeClr>
                  </a:solidFill>
                  <a:latin typeface="Kaushan Script" panose="03060602040705080205" pitchFamily="66" charset="0"/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</p:txBody>
          </p: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xmlns="" id="{36397BC4-FD55-4C2E-B898-B3CAAF3E64B3}"/>
                </a:ext>
              </a:extLst>
            </p:cNvPr>
            <p:cNvGrpSpPr/>
            <p:nvPr/>
          </p:nvGrpSpPr>
          <p:grpSpPr>
            <a:xfrm>
              <a:off x="1783214" y="3512203"/>
              <a:ext cx="140038" cy="140038"/>
              <a:chOff x="3184187" y="5172560"/>
              <a:chExt cx="140038" cy="140038"/>
            </a:xfrm>
          </p:grpSpPr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xmlns="" id="{E346FD76-6825-44E1-AA35-023B054A510D}"/>
                  </a:ext>
                </a:extLst>
              </p:cNvPr>
              <p:cNvSpPr/>
              <p:nvPr/>
            </p:nvSpPr>
            <p:spPr>
              <a:xfrm>
                <a:off x="3184187" y="5172560"/>
                <a:ext cx="140038" cy="140038"/>
              </a:xfrm>
              <a:prstGeom prst="ellipse">
                <a:avLst/>
              </a:prstGeom>
              <a:gradFill>
                <a:gsLst>
                  <a:gs pos="71000">
                    <a:schemeClr val="bg1">
                      <a:alpha val="0"/>
                    </a:schemeClr>
                  </a:gs>
                  <a:gs pos="100000">
                    <a:schemeClr val="bg1">
                      <a:alpha val="5000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xmlns="" id="{D9F5A267-EC80-4C38-8929-C8F6C7C8D801}"/>
                  </a:ext>
                </a:extLst>
              </p:cNvPr>
              <p:cNvSpPr/>
              <p:nvPr/>
            </p:nvSpPr>
            <p:spPr>
              <a:xfrm>
                <a:off x="3218779" y="5207152"/>
                <a:ext cx="70854" cy="70854"/>
              </a:xfrm>
              <a:prstGeom prst="ellipse">
                <a:avLst/>
              </a:pr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0CEAB54A-29BC-4277-BF58-EA7AB2CCF66F}"/>
                </a:ext>
              </a:extLst>
            </p:cNvPr>
            <p:cNvCxnSpPr>
              <a:cxnSpLocks/>
            </p:cNvCxnSpPr>
            <p:nvPr/>
          </p:nvCxnSpPr>
          <p:spPr>
            <a:xfrm>
              <a:off x="1862426" y="3611583"/>
              <a:ext cx="0" cy="1566207"/>
            </a:xfrm>
            <a:prstGeom prst="line">
              <a:avLst/>
            </a:prstGeom>
            <a:ln w="6350">
              <a:gradFill flip="none" rotWithShape="1">
                <a:gsLst>
                  <a:gs pos="4000">
                    <a:schemeClr val="tx1">
                      <a:alpha val="60000"/>
                    </a:schemeClr>
                  </a:gs>
                  <a:gs pos="100000">
                    <a:schemeClr val="bg2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90229B5E-63D3-45F6-B3BC-3CDBEC977D08}"/>
              </a:ext>
            </a:extLst>
          </p:cNvPr>
          <p:cNvGrpSpPr/>
          <p:nvPr/>
        </p:nvGrpSpPr>
        <p:grpSpPr>
          <a:xfrm>
            <a:off x="3892517" y="3506137"/>
            <a:ext cx="1620957" cy="2290383"/>
            <a:chOff x="3892517" y="3506137"/>
            <a:chExt cx="1620957" cy="2290383"/>
          </a:xfrm>
        </p:grpSpPr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xmlns="" id="{D2E9E97C-A141-4756-934E-EE8D50A77A2E}"/>
                </a:ext>
              </a:extLst>
            </p:cNvPr>
            <p:cNvGrpSpPr/>
            <p:nvPr/>
          </p:nvGrpSpPr>
          <p:grpSpPr>
            <a:xfrm>
              <a:off x="4646995" y="3506137"/>
              <a:ext cx="140038" cy="140038"/>
              <a:chOff x="3184187" y="5172560"/>
              <a:chExt cx="140038" cy="140038"/>
            </a:xfrm>
          </p:grpSpPr>
          <p:sp>
            <p:nvSpPr>
              <p:cNvPr id="111" name="椭圆 110">
                <a:extLst>
                  <a:ext uri="{FF2B5EF4-FFF2-40B4-BE49-F238E27FC236}">
                    <a16:creationId xmlns:a16="http://schemas.microsoft.com/office/drawing/2014/main" xmlns="" id="{47609587-7E19-498A-9F4F-432FCFF7FCAC}"/>
                  </a:ext>
                </a:extLst>
              </p:cNvPr>
              <p:cNvSpPr/>
              <p:nvPr/>
            </p:nvSpPr>
            <p:spPr>
              <a:xfrm>
                <a:off x="3184187" y="5172560"/>
                <a:ext cx="140038" cy="140038"/>
              </a:xfrm>
              <a:prstGeom prst="ellipse">
                <a:avLst/>
              </a:prstGeom>
              <a:gradFill>
                <a:gsLst>
                  <a:gs pos="71000">
                    <a:schemeClr val="bg1">
                      <a:alpha val="0"/>
                    </a:schemeClr>
                  </a:gs>
                  <a:gs pos="100000">
                    <a:schemeClr val="bg1">
                      <a:alpha val="5000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2" name="椭圆 111">
                <a:extLst>
                  <a:ext uri="{FF2B5EF4-FFF2-40B4-BE49-F238E27FC236}">
                    <a16:creationId xmlns:a16="http://schemas.microsoft.com/office/drawing/2014/main" xmlns="" id="{83043D4C-7578-41F1-A3DA-64C6C36BF69D}"/>
                  </a:ext>
                </a:extLst>
              </p:cNvPr>
              <p:cNvSpPr/>
              <p:nvPr/>
            </p:nvSpPr>
            <p:spPr>
              <a:xfrm>
                <a:off x="3218779" y="5207152"/>
                <a:ext cx="70854" cy="70854"/>
              </a:xfrm>
              <a:prstGeom prst="ellipse">
                <a:avLst/>
              </a:pr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8" name="文本框 147">
              <a:extLst>
                <a:ext uri="{FF2B5EF4-FFF2-40B4-BE49-F238E27FC236}">
                  <a16:creationId xmlns:a16="http://schemas.microsoft.com/office/drawing/2014/main" xmlns="" id="{B4BCDB34-280A-47BD-B765-2A62EDC3FF88}"/>
                </a:ext>
              </a:extLst>
            </p:cNvPr>
            <p:cNvSpPr txBox="1"/>
            <p:nvPr/>
          </p:nvSpPr>
          <p:spPr>
            <a:xfrm flipH="1">
              <a:off x="3892517" y="5457966"/>
              <a:ext cx="16209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产品开启商业化</a:t>
              </a:r>
            </a:p>
          </p:txBody>
        </p:sp>
        <p:sp>
          <p:nvSpPr>
            <p:cNvPr id="149" name="文本框 148">
              <a:extLst>
                <a:ext uri="{FF2B5EF4-FFF2-40B4-BE49-F238E27FC236}">
                  <a16:creationId xmlns:a16="http://schemas.microsoft.com/office/drawing/2014/main" xmlns="" id="{89FDC36D-5212-4659-AFFD-509E100FFB3F}"/>
                </a:ext>
              </a:extLst>
            </p:cNvPr>
            <p:cNvSpPr txBox="1"/>
            <p:nvPr/>
          </p:nvSpPr>
          <p:spPr>
            <a:xfrm flipH="1">
              <a:off x="4406279" y="5180967"/>
              <a:ext cx="59343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alpha val="90000"/>
                    </a:schemeClr>
                  </a:solidFill>
                  <a:latin typeface="Kaushan Script" panose="03060602040705080205" pitchFamily="66" charset="0"/>
                  <a:ea typeface="OPPOSans M" panose="00020600040101010101" pitchFamily="18" charset="-122"/>
                  <a:cs typeface="OPPOSans M" panose="00020600040101010101" pitchFamily="18" charset="-122"/>
                </a:rPr>
                <a:t>03.08</a:t>
              </a:r>
              <a:endParaRPr lang="zh-CN" altLang="en-US" sz="1200" dirty="0">
                <a:solidFill>
                  <a:schemeClr val="bg1">
                    <a:alpha val="90000"/>
                  </a:schemeClr>
                </a:solidFill>
                <a:latin typeface="Kaushan Script" panose="03060602040705080205" pitchFamily="66" charset="0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cxnSp>
          <p:nvCxnSpPr>
            <p:cNvPr id="150" name="直接连接符 149">
              <a:extLst>
                <a:ext uri="{FF2B5EF4-FFF2-40B4-BE49-F238E27FC236}">
                  <a16:creationId xmlns:a16="http://schemas.microsoft.com/office/drawing/2014/main" xmlns="" id="{5887C7CE-C564-46CC-B46C-2F5B054561AD}"/>
                </a:ext>
              </a:extLst>
            </p:cNvPr>
            <p:cNvCxnSpPr>
              <a:cxnSpLocks/>
            </p:cNvCxnSpPr>
            <p:nvPr/>
          </p:nvCxnSpPr>
          <p:spPr>
            <a:xfrm>
              <a:off x="4712067" y="3587737"/>
              <a:ext cx="0" cy="1566207"/>
            </a:xfrm>
            <a:prstGeom prst="line">
              <a:avLst/>
            </a:prstGeom>
            <a:ln w="6350">
              <a:gradFill flip="none" rotWithShape="1">
                <a:gsLst>
                  <a:gs pos="4000">
                    <a:schemeClr val="tx1">
                      <a:alpha val="60000"/>
                    </a:schemeClr>
                  </a:gs>
                  <a:gs pos="100000">
                    <a:schemeClr val="bg2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F63B1A1D-663F-484E-83F9-6C5A366878AC}"/>
              </a:ext>
            </a:extLst>
          </p:cNvPr>
          <p:cNvGrpSpPr/>
          <p:nvPr/>
        </p:nvGrpSpPr>
        <p:grpSpPr>
          <a:xfrm>
            <a:off x="6755851" y="3508598"/>
            <a:ext cx="1620957" cy="2263597"/>
            <a:chOff x="6755851" y="3508598"/>
            <a:chExt cx="1620957" cy="2263597"/>
          </a:xfrm>
        </p:grpSpPr>
        <p:grpSp>
          <p:nvGrpSpPr>
            <p:cNvPr id="122" name="组合 121">
              <a:extLst>
                <a:ext uri="{FF2B5EF4-FFF2-40B4-BE49-F238E27FC236}">
                  <a16:creationId xmlns:a16="http://schemas.microsoft.com/office/drawing/2014/main" xmlns="" id="{9476954B-1CDF-455D-BF8F-749B7BEDAEF5}"/>
                </a:ext>
              </a:extLst>
            </p:cNvPr>
            <p:cNvGrpSpPr/>
            <p:nvPr/>
          </p:nvGrpSpPr>
          <p:grpSpPr>
            <a:xfrm>
              <a:off x="7510503" y="3508598"/>
              <a:ext cx="140038" cy="140038"/>
              <a:chOff x="3184187" y="5172560"/>
              <a:chExt cx="140038" cy="140038"/>
            </a:xfrm>
          </p:grpSpPr>
          <p:sp>
            <p:nvSpPr>
              <p:cNvPr id="123" name="椭圆 122">
                <a:extLst>
                  <a:ext uri="{FF2B5EF4-FFF2-40B4-BE49-F238E27FC236}">
                    <a16:creationId xmlns:a16="http://schemas.microsoft.com/office/drawing/2014/main" xmlns="" id="{D3AF096F-0237-4B85-AF83-598818965FAF}"/>
                  </a:ext>
                </a:extLst>
              </p:cNvPr>
              <p:cNvSpPr/>
              <p:nvPr/>
            </p:nvSpPr>
            <p:spPr>
              <a:xfrm>
                <a:off x="3184187" y="5172560"/>
                <a:ext cx="140038" cy="140038"/>
              </a:xfrm>
              <a:prstGeom prst="ellipse">
                <a:avLst/>
              </a:prstGeom>
              <a:gradFill>
                <a:gsLst>
                  <a:gs pos="71000">
                    <a:schemeClr val="bg1">
                      <a:alpha val="0"/>
                    </a:schemeClr>
                  </a:gs>
                  <a:gs pos="100000">
                    <a:schemeClr val="bg1">
                      <a:alpha val="5000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4" name="椭圆 123">
                <a:extLst>
                  <a:ext uri="{FF2B5EF4-FFF2-40B4-BE49-F238E27FC236}">
                    <a16:creationId xmlns:a16="http://schemas.microsoft.com/office/drawing/2014/main" xmlns="" id="{AA67A33C-4B88-457A-A4B1-208DA4171409}"/>
                  </a:ext>
                </a:extLst>
              </p:cNvPr>
              <p:cNvSpPr/>
              <p:nvPr/>
            </p:nvSpPr>
            <p:spPr>
              <a:xfrm>
                <a:off x="3218779" y="5207152"/>
                <a:ext cx="70854" cy="70854"/>
              </a:xfrm>
              <a:prstGeom prst="ellipse">
                <a:avLst/>
              </a:pr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2" name="文本框 151">
              <a:extLst>
                <a:ext uri="{FF2B5EF4-FFF2-40B4-BE49-F238E27FC236}">
                  <a16:creationId xmlns:a16="http://schemas.microsoft.com/office/drawing/2014/main" xmlns="" id="{7700693A-B086-47E4-8747-C0E43C1BD86B}"/>
                </a:ext>
              </a:extLst>
            </p:cNvPr>
            <p:cNvSpPr txBox="1"/>
            <p:nvPr/>
          </p:nvSpPr>
          <p:spPr>
            <a:xfrm flipH="1">
              <a:off x="6755851" y="5433641"/>
              <a:ext cx="16209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交易额突破百亿</a:t>
              </a:r>
            </a:p>
          </p:txBody>
        </p:sp>
        <p:sp>
          <p:nvSpPr>
            <p:cNvPr id="153" name="文本框 152">
              <a:extLst>
                <a:ext uri="{FF2B5EF4-FFF2-40B4-BE49-F238E27FC236}">
                  <a16:creationId xmlns:a16="http://schemas.microsoft.com/office/drawing/2014/main" xmlns="" id="{130DBA27-D632-4725-8615-FB44BCD77C93}"/>
                </a:ext>
              </a:extLst>
            </p:cNvPr>
            <p:cNvSpPr txBox="1"/>
            <p:nvPr/>
          </p:nvSpPr>
          <p:spPr>
            <a:xfrm flipH="1">
              <a:off x="7294460" y="5156642"/>
              <a:ext cx="54373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alpha val="90000"/>
                    </a:schemeClr>
                  </a:solidFill>
                  <a:latin typeface="Kaushan Script" panose="03060602040705080205" pitchFamily="66" charset="0"/>
                  <a:ea typeface="OPPOSans M" panose="00020600040101010101" pitchFamily="18" charset="-122"/>
                  <a:cs typeface="OPPOSans M" panose="00020600040101010101" pitchFamily="18" charset="-122"/>
                </a:rPr>
                <a:t>10.18</a:t>
              </a:r>
              <a:endParaRPr lang="zh-CN" altLang="en-US" sz="1200" dirty="0">
                <a:solidFill>
                  <a:schemeClr val="bg1">
                    <a:alpha val="90000"/>
                  </a:schemeClr>
                </a:solidFill>
                <a:latin typeface="Kaushan Script" panose="03060602040705080205" pitchFamily="66" charset="0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cxnSp>
          <p:nvCxnSpPr>
            <p:cNvPr id="154" name="直接连接符 153">
              <a:extLst>
                <a:ext uri="{FF2B5EF4-FFF2-40B4-BE49-F238E27FC236}">
                  <a16:creationId xmlns:a16="http://schemas.microsoft.com/office/drawing/2014/main" xmlns="" id="{4CD5B1D8-2F57-44A2-94DA-1CE9231D6442}"/>
                </a:ext>
              </a:extLst>
            </p:cNvPr>
            <p:cNvCxnSpPr>
              <a:cxnSpLocks/>
            </p:cNvCxnSpPr>
            <p:nvPr/>
          </p:nvCxnSpPr>
          <p:spPr>
            <a:xfrm>
              <a:off x="7583056" y="3563412"/>
              <a:ext cx="0" cy="1566207"/>
            </a:xfrm>
            <a:prstGeom prst="line">
              <a:avLst/>
            </a:prstGeom>
            <a:ln w="6350">
              <a:gradFill flip="none" rotWithShape="1">
                <a:gsLst>
                  <a:gs pos="4000">
                    <a:schemeClr val="tx1">
                      <a:alpha val="60000"/>
                    </a:schemeClr>
                  </a:gs>
                  <a:gs pos="100000">
                    <a:schemeClr val="bg2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0070E95C-9A0E-422F-BF9B-5B7D5565E91B}"/>
              </a:ext>
            </a:extLst>
          </p:cNvPr>
          <p:cNvGrpSpPr/>
          <p:nvPr/>
        </p:nvGrpSpPr>
        <p:grpSpPr>
          <a:xfrm>
            <a:off x="9696946" y="3510450"/>
            <a:ext cx="1415772" cy="2277889"/>
            <a:chOff x="9696946" y="3510450"/>
            <a:chExt cx="1415772" cy="2277889"/>
          </a:xfrm>
        </p:grpSpPr>
        <p:grpSp>
          <p:nvGrpSpPr>
            <p:cNvPr id="137" name="组合 136">
              <a:extLst>
                <a:ext uri="{FF2B5EF4-FFF2-40B4-BE49-F238E27FC236}">
                  <a16:creationId xmlns:a16="http://schemas.microsoft.com/office/drawing/2014/main" xmlns="" id="{38B99DE5-71C6-422A-82AE-586C39706CA9}"/>
                </a:ext>
              </a:extLst>
            </p:cNvPr>
            <p:cNvGrpSpPr/>
            <p:nvPr/>
          </p:nvGrpSpPr>
          <p:grpSpPr>
            <a:xfrm>
              <a:off x="10370241" y="3510450"/>
              <a:ext cx="140038" cy="140038"/>
              <a:chOff x="3184187" y="5172560"/>
              <a:chExt cx="140038" cy="140038"/>
            </a:xfrm>
          </p:grpSpPr>
          <p:sp>
            <p:nvSpPr>
              <p:cNvPr id="138" name="椭圆 137">
                <a:extLst>
                  <a:ext uri="{FF2B5EF4-FFF2-40B4-BE49-F238E27FC236}">
                    <a16:creationId xmlns:a16="http://schemas.microsoft.com/office/drawing/2014/main" xmlns="" id="{182D2DF7-6BC2-4A2A-B504-1A7CBC5E06F6}"/>
                  </a:ext>
                </a:extLst>
              </p:cNvPr>
              <p:cNvSpPr/>
              <p:nvPr/>
            </p:nvSpPr>
            <p:spPr>
              <a:xfrm>
                <a:off x="3184187" y="5172560"/>
                <a:ext cx="140038" cy="140038"/>
              </a:xfrm>
              <a:prstGeom prst="ellipse">
                <a:avLst/>
              </a:prstGeom>
              <a:gradFill>
                <a:gsLst>
                  <a:gs pos="71000">
                    <a:schemeClr val="bg1">
                      <a:alpha val="0"/>
                    </a:schemeClr>
                  </a:gs>
                  <a:gs pos="100000">
                    <a:schemeClr val="bg1">
                      <a:alpha val="5000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9" name="椭圆 138">
                <a:extLst>
                  <a:ext uri="{FF2B5EF4-FFF2-40B4-BE49-F238E27FC236}">
                    <a16:creationId xmlns:a16="http://schemas.microsoft.com/office/drawing/2014/main" xmlns="" id="{C0FE38F6-2B06-48DA-AE67-EAED8AE8F470}"/>
                  </a:ext>
                </a:extLst>
              </p:cNvPr>
              <p:cNvSpPr/>
              <p:nvPr/>
            </p:nvSpPr>
            <p:spPr>
              <a:xfrm>
                <a:off x="3218779" y="5207152"/>
                <a:ext cx="70854" cy="70854"/>
              </a:xfrm>
              <a:prstGeom prst="ellipse">
                <a:avLst/>
              </a:pr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6" name="文本框 155">
              <a:extLst>
                <a:ext uri="{FF2B5EF4-FFF2-40B4-BE49-F238E27FC236}">
                  <a16:creationId xmlns:a16="http://schemas.microsoft.com/office/drawing/2014/main" xmlns="" id="{DB8D17EB-371C-4B21-BDF7-A5C43B963170}"/>
                </a:ext>
              </a:extLst>
            </p:cNvPr>
            <p:cNvSpPr txBox="1"/>
            <p:nvPr/>
          </p:nvSpPr>
          <p:spPr>
            <a:xfrm flipH="1">
              <a:off x="9696946" y="5449785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稿定股票上市</a:t>
              </a:r>
            </a:p>
          </p:txBody>
        </p:sp>
        <p:sp>
          <p:nvSpPr>
            <p:cNvPr id="157" name="文本框 156">
              <a:extLst>
                <a:ext uri="{FF2B5EF4-FFF2-40B4-BE49-F238E27FC236}">
                  <a16:creationId xmlns:a16="http://schemas.microsoft.com/office/drawing/2014/main" xmlns="" id="{E16B2CDD-F9B2-467F-8F74-5BFB29189C8D}"/>
                </a:ext>
              </a:extLst>
            </p:cNvPr>
            <p:cNvSpPr txBox="1"/>
            <p:nvPr/>
          </p:nvSpPr>
          <p:spPr>
            <a:xfrm flipH="1">
              <a:off x="10139375" y="5172786"/>
              <a:ext cx="53091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alpha val="90000"/>
                    </a:schemeClr>
                  </a:solidFill>
                  <a:latin typeface="Kaushan Script" panose="03060602040705080205" pitchFamily="66" charset="0"/>
                  <a:ea typeface="OPPOSans M" panose="00020600040101010101" pitchFamily="18" charset="-122"/>
                  <a:cs typeface="OPPOSans M" panose="00020600040101010101" pitchFamily="18" charset="-122"/>
                </a:rPr>
                <a:t>12.18</a:t>
              </a:r>
              <a:endParaRPr lang="zh-CN" altLang="en-US" sz="1200" dirty="0">
                <a:solidFill>
                  <a:schemeClr val="bg1">
                    <a:alpha val="90000"/>
                  </a:schemeClr>
                </a:solidFill>
                <a:latin typeface="Kaushan Script" panose="03060602040705080205" pitchFamily="66" charset="0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cxnSp>
          <p:nvCxnSpPr>
            <p:cNvPr id="158" name="直接连接符 157">
              <a:extLst>
                <a:ext uri="{FF2B5EF4-FFF2-40B4-BE49-F238E27FC236}">
                  <a16:creationId xmlns:a16="http://schemas.microsoft.com/office/drawing/2014/main" xmlns="" id="{CA4D59D6-3F6C-4927-98AE-4243C31EC201}"/>
                </a:ext>
              </a:extLst>
            </p:cNvPr>
            <p:cNvCxnSpPr>
              <a:cxnSpLocks/>
            </p:cNvCxnSpPr>
            <p:nvPr/>
          </p:nvCxnSpPr>
          <p:spPr>
            <a:xfrm>
              <a:off x="10435683" y="3577545"/>
              <a:ext cx="0" cy="1566207"/>
            </a:xfrm>
            <a:prstGeom prst="line">
              <a:avLst/>
            </a:prstGeom>
            <a:ln w="6350">
              <a:gradFill flip="none" rotWithShape="1">
                <a:gsLst>
                  <a:gs pos="4000">
                    <a:schemeClr val="tx1">
                      <a:alpha val="60000"/>
                    </a:schemeClr>
                  </a:gs>
                  <a:gs pos="100000">
                    <a:schemeClr val="bg2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8ED638EA-3949-4810-95E3-44C829CE487F}"/>
              </a:ext>
            </a:extLst>
          </p:cNvPr>
          <p:cNvGrpSpPr/>
          <p:nvPr/>
        </p:nvGrpSpPr>
        <p:grpSpPr>
          <a:xfrm>
            <a:off x="2371780" y="1828339"/>
            <a:ext cx="1826141" cy="1824470"/>
            <a:chOff x="2371780" y="1828339"/>
            <a:chExt cx="1826141" cy="1824470"/>
          </a:xfrm>
        </p:grpSpPr>
        <p:grpSp>
          <p:nvGrpSpPr>
            <p:cNvPr id="104" name="组合 103">
              <a:extLst>
                <a:ext uri="{FF2B5EF4-FFF2-40B4-BE49-F238E27FC236}">
                  <a16:creationId xmlns:a16="http://schemas.microsoft.com/office/drawing/2014/main" xmlns="" id="{60F00246-21C9-47C9-886F-AE034BF44C3E}"/>
                </a:ext>
              </a:extLst>
            </p:cNvPr>
            <p:cNvGrpSpPr/>
            <p:nvPr/>
          </p:nvGrpSpPr>
          <p:grpSpPr>
            <a:xfrm>
              <a:off x="3214831" y="3512771"/>
              <a:ext cx="140038" cy="140038"/>
              <a:chOff x="3184187" y="5172560"/>
              <a:chExt cx="140038" cy="140038"/>
            </a:xfrm>
          </p:grpSpPr>
          <p:sp>
            <p:nvSpPr>
              <p:cNvPr id="105" name="椭圆 104">
                <a:extLst>
                  <a:ext uri="{FF2B5EF4-FFF2-40B4-BE49-F238E27FC236}">
                    <a16:creationId xmlns:a16="http://schemas.microsoft.com/office/drawing/2014/main" xmlns="" id="{E638E1DD-0D68-49DF-AA66-FC306CF90FAA}"/>
                  </a:ext>
                </a:extLst>
              </p:cNvPr>
              <p:cNvSpPr/>
              <p:nvPr/>
            </p:nvSpPr>
            <p:spPr>
              <a:xfrm>
                <a:off x="3184187" y="5172560"/>
                <a:ext cx="140038" cy="140038"/>
              </a:xfrm>
              <a:prstGeom prst="ellipse">
                <a:avLst/>
              </a:prstGeom>
              <a:gradFill>
                <a:gsLst>
                  <a:gs pos="71000">
                    <a:schemeClr val="bg1">
                      <a:alpha val="0"/>
                    </a:schemeClr>
                  </a:gs>
                  <a:gs pos="100000">
                    <a:schemeClr val="bg1">
                      <a:alpha val="5000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6" name="椭圆 105">
                <a:extLst>
                  <a:ext uri="{FF2B5EF4-FFF2-40B4-BE49-F238E27FC236}">
                    <a16:creationId xmlns:a16="http://schemas.microsoft.com/office/drawing/2014/main" xmlns="" id="{C9C20051-FEAF-4BFD-9A82-8FD4DB095628}"/>
                  </a:ext>
                </a:extLst>
              </p:cNvPr>
              <p:cNvSpPr/>
              <p:nvPr/>
            </p:nvSpPr>
            <p:spPr>
              <a:xfrm>
                <a:off x="3218779" y="5207152"/>
                <a:ext cx="70854" cy="70854"/>
              </a:xfrm>
              <a:prstGeom prst="ellipse">
                <a:avLst/>
              </a:pr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59" name="直接连接符 158">
              <a:extLst>
                <a:ext uri="{FF2B5EF4-FFF2-40B4-BE49-F238E27FC236}">
                  <a16:creationId xmlns:a16="http://schemas.microsoft.com/office/drawing/2014/main" xmlns="" id="{E8DCFFC7-73B0-4D1F-BCD2-8451611434B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284850" y="2631471"/>
              <a:ext cx="0" cy="956266"/>
            </a:xfrm>
            <a:prstGeom prst="line">
              <a:avLst/>
            </a:prstGeom>
            <a:ln w="6350">
              <a:gradFill flip="none" rotWithShape="1">
                <a:gsLst>
                  <a:gs pos="4000">
                    <a:schemeClr val="tx1">
                      <a:alpha val="60000"/>
                    </a:schemeClr>
                  </a:gs>
                  <a:gs pos="100000">
                    <a:schemeClr val="bg2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1" name="组合 160">
              <a:extLst>
                <a:ext uri="{FF2B5EF4-FFF2-40B4-BE49-F238E27FC236}">
                  <a16:creationId xmlns:a16="http://schemas.microsoft.com/office/drawing/2014/main" xmlns="" id="{F6F33235-90E8-4699-AF53-D74B2B097674}"/>
                </a:ext>
              </a:extLst>
            </p:cNvPr>
            <p:cNvGrpSpPr/>
            <p:nvPr/>
          </p:nvGrpSpPr>
          <p:grpSpPr>
            <a:xfrm>
              <a:off x="2371780" y="1828339"/>
              <a:ext cx="1826141" cy="615553"/>
              <a:chOff x="1010181" y="5204813"/>
              <a:chExt cx="1826141" cy="615553"/>
            </a:xfrm>
          </p:grpSpPr>
          <p:sp>
            <p:nvSpPr>
              <p:cNvPr id="162" name="文本框 161">
                <a:extLst>
                  <a:ext uri="{FF2B5EF4-FFF2-40B4-BE49-F238E27FC236}">
                    <a16:creationId xmlns:a16="http://schemas.microsoft.com/office/drawing/2014/main" xmlns="" id="{A6C8AD80-1A27-4AEF-9326-EB31167FEF83}"/>
                  </a:ext>
                </a:extLst>
              </p:cNvPr>
              <p:cNvSpPr txBox="1"/>
              <p:nvPr/>
            </p:nvSpPr>
            <p:spPr>
              <a:xfrm flipH="1">
                <a:off x="1010181" y="5481812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推出稿定设计产品</a:t>
                </a:r>
              </a:p>
            </p:txBody>
          </p:sp>
          <p:sp>
            <p:nvSpPr>
              <p:cNvPr id="163" name="文本框 162">
                <a:extLst>
                  <a:ext uri="{FF2B5EF4-FFF2-40B4-BE49-F238E27FC236}">
                    <a16:creationId xmlns:a16="http://schemas.microsoft.com/office/drawing/2014/main" xmlns="" id="{4AA3196C-5167-47D1-854B-65EE9AC05313}"/>
                  </a:ext>
                </a:extLst>
              </p:cNvPr>
              <p:cNvSpPr txBox="1"/>
              <p:nvPr/>
            </p:nvSpPr>
            <p:spPr>
              <a:xfrm flipH="1">
                <a:off x="1607172" y="5204813"/>
                <a:ext cx="5774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>
                        <a:alpha val="90000"/>
                      </a:schemeClr>
                    </a:solidFill>
                    <a:latin typeface="Kaushan Script" panose="03060602040705080205" pitchFamily="66" charset="0"/>
                    <a:ea typeface="OPPOSans M" panose="00020600040101010101" pitchFamily="18" charset="-122"/>
                    <a:cs typeface="OPPOSans M" panose="00020600040101010101" pitchFamily="18" charset="-122"/>
                  </a:rPr>
                  <a:t>02.25</a:t>
                </a:r>
                <a:endParaRPr lang="zh-CN" altLang="en-US" sz="1200" dirty="0">
                  <a:solidFill>
                    <a:schemeClr val="bg1">
                      <a:alpha val="90000"/>
                    </a:schemeClr>
                  </a:solidFill>
                  <a:latin typeface="Kaushan Script" panose="03060602040705080205" pitchFamily="66" charset="0"/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</p:txBody>
          </p:sp>
        </p:grp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B375E77A-E6D1-4C37-ABC0-D1F42F1A6F02}"/>
              </a:ext>
            </a:extLst>
          </p:cNvPr>
          <p:cNvGrpSpPr/>
          <p:nvPr/>
        </p:nvGrpSpPr>
        <p:grpSpPr>
          <a:xfrm>
            <a:off x="5235728" y="1821673"/>
            <a:ext cx="1826141" cy="1826158"/>
            <a:chOff x="5235728" y="1821673"/>
            <a:chExt cx="1826141" cy="1826158"/>
          </a:xfrm>
        </p:grpSpPr>
        <p:grpSp>
          <p:nvGrpSpPr>
            <p:cNvPr id="116" name="组合 115">
              <a:extLst>
                <a:ext uri="{FF2B5EF4-FFF2-40B4-BE49-F238E27FC236}">
                  <a16:creationId xmlns:a16="http://schemas.microsoft.com/office/drawing/2014/main" xmlns="" id="{9653B588-DBF6-47BF-BCD3-E8F8BF9B0C26}"/>
                </a:ext>
              </a:extLst>
            </p:cNvPr>
            <p:cNvGrpSpPr/>
            <p:nvPr/>
          </p:nvGrpSpPr>
          <p:grpSpPr>
            <a:xfrm>
              <a:off x="6076677" y="3507793"/>
              <a:ext cx="140038" cy="140038"/>
              <a:chOff x="3184187" y="5172560"/>
              <a:chExt cx="140038" cy="140038"/>
            </a:xfrm>
          </p:grpSpPr>
          <p:sp>
            <p:nvSpPr>
              <p:cNvPr id="117" name="椭圆 116">
                <a:extLst>
                  <a:ext uri="{FF2B5EF4-FFF2-40B4-BE49-F238E27FC236}">
                    <a16:creationId xmlns:a16="http://schemas.microsoft.com/office/drawing/2014/main" xmlns="" id="{3BABAD58-C4DF-4E49-B3DE-62BB69677815}"/>
                  </a:ext>
                </a:extLst>
              </p:cNvPr>
              <p:cNvSpPr/>
              <p:nvPr/>
            </p:nvSpPr>
            <p:spPr>
              <a:xfrm>
                <a:off x="3184187" y="5172560"/>
                <a:ext cx="140038" cy="140038"/>
              </a:xfrm>
              <a:prstGeom prst="ellipse">
                <a:avLst/>
              </a:prstGeom>
              <a:gradFill>
                <a:gsLst>
                  <a:gs pos="71000">
                    <a:schemeClr val="bg1">
                      <a:alpha val="0"/>
                    </a:schemeClr>
                  </a:gs>
                  <a:gs pos="100000">
                    <a:schemeClr val="bg1">
                      <a:alpha val="5000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8" name="椭圆 117">
                <a:extLst>
                  <a:ext uri="{FF2B5EF4-FFF2-40B4-BE49-F238E27FC236}">
                    <a16:creationId xmlns:a16="http://schemas.microsoft.com/office/drawing/2014/main" xmlns="" id="{77F3E0E2-EECB-4527-9668-B82ECAC2C552}"/>
                  </a:ext>
                </a:extLst>
              </p:cNvPr>
              <p:cNvSpPr/>
              <p:nvPr/>
            </p:nvSpPr>
            <p:spPr>
              <a:xfrm>
                <a:off x="3218779" y="5207152"/>
                <a:ext cx="70854" cy="70854"/>
              </a:xfrm>
              <a:prstGeom prst="ellipse">
                <a:avLst/>
              </a:pr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64" name="直接连接符 163">
              <a:extLst>
                <a:ext uri="{FF2B5EF4-FFF2-40B4-BE49-F238E27FC236}">
                  <a16:creationId xmlns:a16="http://schemas.microsoft.com/office/drawing/2014/main" xmlns="" id="{3E3B797A-7A0F-4CDD-8006-4F84DE7BD6F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148798" y="2624805"/>
              <a:ext cx="0" cy="956266"/>
            </a:xfrm>
            <a:prstGeom prst="line">
              <a:avLst/>
            </a:prstGeom>
            <a:ln w="6350">
              <a:gradFill flip="none" rotWithShape="1">
                <a:gsLst>
                  <a:gs pos="4000">
                    <a:schemeClr val="tx1">
                      <a:alpha val="60000"/>
                    </a:schemeClr>
                  </a:gs>
                  <a:gs pos="100000">
                    <a:schemeClr val="bg2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5" name="组合 164">
              <a:extLst>
                <a:ext uri="{FF2B5EF4-FFF2-40B4-BE49-F238E27FC236}">
                  <a16:creationId xmlns:a16="http://schemas.microsoft.com/office/drawing/2014/main" xmlns="" id="{E6FDB037-64CB-487B-80CE-FCAB6AAD99F7}"/>
                </a:ext>
              </a:extLst>
            </p:cNvPr>
            <p:cNvGrpSpPr/>
            <p:nvPr/>
          </p:nvGrpSpPr>
          <p:grpSpPr>
            <a:xfrm>
              <a:off x="5235728" y="1821673"/>
              <a:ext cx="1826141" cy="615553"/>
              <a:chOff x="1010181" y="5204813"/>
              <a:chExt cx="1826141" cy="615553"/>
            </a:xfrm>
          </p:grpSpPr>
          <p:sp>
            <p:nvSpPr>
              <p:cNvPr id="166" name="文本框 165">
                <a:extLst>
                  <a:ext uri="{FF2B5EF4-FFF2-40B4-BE49-F238E27FC236}">
                    <a16:creationId xmlns:a16="http://schemas.microsoft.com/office/drawing/2014/main" xmlns="" id="{88809118-901D-4353-898D-36A83724C54A}"/>
                  </a:ext>
                </a:extLst>
              </p:cNvPr>
              <p:cNvSpPr txBox="1"/>
              <p:nvPr/>
            </p:nvSpPr>
            <p:spPr>
              <a:xfrm flipH="1">
                <a:off x="1010181" y="5481812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用户基数破十万级</a:t>
                </a:r>
              </a:p>
            </p:txBody>
          </p:sp>
          <p:sp>
            <p:nvSpPr>
              <p:cNvPr id="167" name="文本框 166">
                <a:extLst>
                  <a:ext uri="{FF2B5EF4-FFF2-40B4-BE49-F238E27FC236}">
                    <a16:creationId xmlns:a16="http://schemas.microsoft.com/office/drawing/2014/main" xmlns="" id="{E237A905-ED81-4E36-803B-2F2D2705F8C6}"/>
                  </a:ext>
                </a:extLst>
              </p:cNvPr>
              <p:cNvSpPr txBox="1"/>
              <p:nvPr/>
            </p:nvSpPr>
            <p:spPr>
              <a:xfrm flipH="1">
                <a:off x="1607172" y="5204813"/>
                <a:ext cx="59182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>
                        <a:alpha val="90000"/>
                      </a:schemeClr>
                    </a:solidFill>
                    <a:latin typeface="Kaushan Script" panose="03060602040705080205" pitchFamily="66" charset="0"/>
                    <a:ea typeface="OPPOSans M" panose="00020600040101010101" pitchFamily="18" charset="-122"/>
                    <a:cs typeface="OPPOSans M" panose="00020600040101010101" pitchFamily="18" charset="-122"/>
                  </a:rPr>
                  <a:t>06.09</a:t>
                </a:r>
                <a:endParaRPr lang="zh-CN" altLang="en-US" sz="1200" dirty="0">
                  <a:solidFill>
                    <a:schemeClr val="bg1">
                      <a:alpha val="90000"/>
                    </a:schemeClr>
                  </a:solidFill>
                  <a:latin typeface="Kaushan Script" panose="03060602040705080205" pitchFamily="66" charset="0"/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</p:txBody>
          </p:sp>
        </p:grp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AD24577-6D8F-475C-B86D-55205569C6D6}"/>
              </a:ext>
            </a:extLst>
          </p:cNvPr>
          <p:cNvGrpSpPr/>
          <p:nvPr/>
        </p:nvGrpSpPr>
        <p:grpSpPr>
          <a:xfrm>
            <a:off x="8099676" y="1821673"/>
            <a:ext cx="1620957" cy="1824502"/>
            <a:chOff x="8099676" y="1821673"/>
            <a:chExt cx="1620957" cy="1824502"/>
          </a:xfrm>
        </p:grpSpPr>
        <p:grpSp>
          <p:nvGrpSpPr>
            <p:cNvPr id="131" name="组合 130">
              <a:extLst>
                <a:ext uri="{FF2B5EF4-FFF2-40B4-BE49-F238E27FC236}">
                  <a16:creationId xmlns:a16="http://schemas.microsoft.com/office/drawing/2014/main" xmlns="" id="{1F262073-44C5-4F29-A4D3-E45633F3F6D1}"/>
                </a:ext>
              </a:extLst>
            </p:cNvPr>
            <p:cNvGrpSpPr/>
            <p:nvPr/>
          </p:nvGrpSpPr>
          <p:grpSpPr>
            <a:xfrm>
              <a:off x="8937976" y="3506137"/>
              <a:ext cx="140038" cy="140038"/>
              <a:chOff x="3184187" y="5172560"/>
              <a:chExt cx="140038" cy="140038"/>
            </a:xfrm>
          </p:grpSpPr>
          <p:sp>
            <p:nvSpPr>
              <p:cNvPr id="132" name="椭圆 131">
                <a:extLst>
                  <a:ext uri="{FF2B5EF4-FFF2-40B4-BE49-F238E27FC236}">
                    <a16:creationId xmlns:a16="http://schemas.microsoft.com/office/drawing/2014/main" xmlns="" id="{3225AA84-8A6D-46DC-A047-5E4F26009F23}"/>
                  </a:ext>
                </a:extLst>
              </p:cNvPr>
              <p:cNvSpPr/>
              <p:nvPr/>
            </p:nvSpPr>
            <p:spPr>
              <a:xfrm>
                <a:off x="3184187" y="5172560"/>
                <a:ext cx="140038" cy="140038"/>
              </a:xfrm>
              <a:prstGeom prst="ellipse">
                <a:avLst/>
              </a:prstGeom>
              <a:gradFill>
                <a:gsLst>
                  <a:gs pos="71000">
                    <a:schemeClr val="bg1">
                      <a:alpha val="0"/>
                    </a:schemeClr>
                  </a:gs>
                  <a:gs pos="100000">
                    <a:schemeClr val="bg1">
                      <a:alpha val="5000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3" name="椭圆 132">
                <a:extLst>
                  <a:ext uri="{FF2B5EF4-FFF2-40B4-BE49-F238E27FC236}">
                    <a16:creationId xmlns:a16="http://schemas.microsoft.com/office/drawing/2014/main" xmlns="" id="{75A1C9F7-E0D7-45C9-B10B-7A1F9B3351E9}"/>
                  </a:ext>
                </a:extLst>
              </p:cNvPr>
              <p:cNvSpPr/>
              <p:nvPr/>
            </p:nvSpPr>
            <p:spPr>
              <a:xfrm>
                <a:off x="3218779" y="5207152"/>
                <a:ext cx="70854" cy="70854"/>
              </a:xfrm>
              <a:prstGeom prst="ellipse">
                <a:avLst/>
              </a:pr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xmlns="" id="{B292D6BA-CF97-463B-9815-15B066D85EF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012746" y="2624805"/>
              <a:ext cx="0" cy="956266"/>
            </a:xfrm>
            <a:prstGeom prst="line">
              <a:avLst/>
            </a:prstGeom>
            <a:ln w="6350">
              <a:gradFill flip="none" rotWithShape="1">
                <a:gsLst>
                  <a:gs pos="4000">
                    <a:schemeClr val="tx1">
                      <a:alpha val="60000"/>
                    </a:schemeClr>
                  </a:gs>
                  <a:gs pos="100000">
                    <a:schemeClr val="bg2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xmlns="" id="{1B177698-7DB2-4798-94B4-F0827AE38705}"/>
                </a:ext>
              </a:extLst>
            </p:cNvPr>
            <p:cNvGrpSpPr/>
            <p:nvPr/>
          </p:nvGrpSpPr>
          <p:grpSpPr>
            <a:xfrm>
              <a:off x="8099676" y="1821673"/>
              <a:ext cx="1620957" cy="615553"/>
              <a:chOff x="1010181" y="5204813"/>
              <a:chExt cx="1620957" cy="615553"/>
            </a:xfrm>
          </p:grpSpPr>
          <p:sp>
            <p:nvSpPr>
              <p:cNvPr id="170" name="文本框 169">
                <a:extLst>
                  <a:ext uri="{FF2B5EF4-FFF2-40B4-BE49-F238E27FC236}">
                    <a16:creationId xmlns:a16="http://schemas.microsoft.com/office/drawing/2014/main" xmlns="" id="{D458594C-8C88-4B28-A63F-EAB33587B533}"/>
                  </a:ext>
                </a:extLst>
              </p:cNvPr>
              <p:cNvSpPr txBox="1"/>
              <p:nvPr/>
            </p:nvSpPr>
            <p:spPr>
              <a:xfrm flipH="1">
                <a:off x="1010181" y="5481812"/>
                <a:ext cx="162095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稿定海外版上市</a:t>
                </a:r>
              </a:p>
            </p:txBody>
          </p:sp>
          <p:sp>
            <p:nvSpPr>
              <p:cNvPr id="171" name="文本框 170">
                <a:extLst>
                  <a:ext uri="{FF2B5EF4-FFF2-40B4-BE49-F238E27FC236}">
                    <a16:creationId xmlns:a16="http://schemas.microsoft.com/office/drawing/2014/main" xmlns="" id="{3C327AF6-A52D-4C97-B131-4823B75CCEE5}"/>
                  </a:ext>
                </a:extLst>
              </p:cNvPr>
              <p:cNvSpPr txBox="1"/>
              <p:nvPr/>
            </p:nvSpPr>
            <p:spPr>
              <a:xfrm flipH="1">
                <a:off x="1607172" y="5204813"/>
                <a:ext cx="51167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>
                        <a:alpha val="90000"/>
                      </a:schemeClr>
                    </a:solidFill>
                    <a:latin typeface="Kaushan Script" panose="03060602040705080205" pitchFamily="66" charset="0"/>
                    <a:ea typeface="OPPOSans M" panose="00020600040101010101" pitchFamily="18" charset="-122"/>
                    <a:cs typeface="OPPOSans M" panose="00020600040101010101" pitchFamily="18" charset="-122"/>
                  </a:rPr>
                  <a:t>11.18</a:t>
                </a:r>
                <a:endParaRPr lang="zh-CN" altLang="en-US" sz="1200" dirty="0">
                  <a:solidFill>
                    <a:schemeClr val="bg1">
                      <a:alpha val="90000"/>
                    </a:schemeClr>
                  </a:solidFill>
                  <a:latin typeface="Kaushan Script" panose="03060602040705080205" pitchFamily="66" charset="0"/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</p:txBody>
          </p:sp>
        </p:grpSp>
      </p:grpSp>
      <p:pic>
        <p:nvPicPr>
          <p:cNvPr id="66" name="图片 65">
            <a:extLst>
              <a:ext uri="{FF2B5EF4-FFF2-40B4-BE49-F238E27FC236}">
                <a16:creationId xmlns:a16="http://schemas.microsoft.com/office/drawing/2014/main" xmlns="" id="{6938686E-518C-47A3-BDC2-6AADC0E6157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63624" y="-13005"/>
            <a:ext cx="2119334" cy="1893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459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80EB61AB-F458-4431-973F-14D8718736D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2"/>
              </a:gs>
              <a:gs pos="53000">
                <a:schemeClr val="accent2"/>
              </a:gs>
              <a:gs pos="100000">
                <a:schemeClr val="accent1"/>
              </a:gs>
            </a:gsLst>
            <a:path path="circle">
              <a:fillToRect l="50000" t="-80000" r="50000" b="180000"/>
            </a:path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9" name="图片 38">
            <a:extLst>
              <a:ext uri="{FF2B5EF4-FFF2-40B4-BE49-F238E27FC236}">
                <a16:creationId xmlns:a16="http://schemas.microsoft.com/office/drawing/2014/main" xmlns="" id="{E057616D-C834-4294-8EFC-228C7F1CB62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391" b="11278"/>
          <a:stretch/>
        </p:blipFill>
        <p:spPr>
          <a:xfrm>
            <a:off x="468905" y="-13005"/>
            <a:ext cx="11254191" cy="6871005"/>
          </a:xfrm>
          <a:prstGeom prst="rect">
            <a:avLst/>
          </a:prstGeom>
        </p:spPr>
      </p:pic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6A209B05-9A7B-4297-BD1D-A2B85AA57B14}"/>
              </a:ext>
            </a:extLst>
          </p:cNvPr>
          <p:cNvSpPr/>
          <p:nvPr/>
        </p:nvSpPr>
        <p:spPr>
          <a:xfrm>
            <a:off x="8861221" y="1964337"/>
            <a:ext cx="1923345" cy="1923345"/>
          </a:xfrm>
          <a:prstGeom prst="ellipse">
            <a:avLst/>
          </a:prstGeom>
          <a:solidFill>
            <a:schemeClr val="accent2">
              <a:alpha val="45000"/>
            </a:schemeClr>
          </a:solidFill>
          <a:ln>
            <a:gradFill flip="none" rotWithShape="1">
              <a:gsLst>
                <a:gs pos="0">
                  <a:schemeClr val="bg1"/>
                </a:gs>
                <a:gs pos="34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AE490FC1-4624-4AF0-8E36-965DB20D3B5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"/>
          <a:stretch/>
        </p:blipFill>
        <p:spPr>
          <a:xfrm>
            <a:off x="0" y="0"/>
            <a:ext cx="1923344" cy="2755630"/>
          </a:xfrm>
          <a:prstGeom prst="rect">
            <a:avLst/>
          </a:prstGeom>
        </p:spPr>
      </p:pic>
      <p:sp>
        <p:nvSpPr>
          <p:cNvPr id="2242" name="文本框 2241">
            <a:extLst>
              <a:ext uri="{FF2B5EF4-FFF2-40B4-BE49-F238E27FC236}">
                <a16:creationId xmlns:a16="http://schemas.microsoft.com/office/drawing/2014/main" xmlns="" id="{5608E6A7-76B2-44F2-AB11-5D94C20698D6}"/>
              </a:ext>
            </a:extLst>
          </p:cNvPr>
          <p:cNvSpPr txBox="1"/>
          <p:nvPr/>
        </p:nvSpPr>
        <p:spPr>
          <a:xfrm>
            <a:off x="632519" y="615454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gradFill>
                  <a:gsLst>
                    <a:gs pos="5000">
                      <a:schemeClr val="bg1">
                        <a:alpha val="50000"/>
                      </a:schemeClr>
                    </a:gs>
                    <a:gs pos="5000">
                      <a:schemeClr val="bg1">
                        <a:alpha val="0"/>
                      </a:schemeClr>
                    </a:gs>
                    <a:gs pos="40000">
                      <a:schemeClr val="bg1"/>
                    </a:gs>
                  </a:gsLst>
                  <a:lin ang="16200000" scaled="1"/>
                </a:gradFill>
                <a:latin typeface="励字侠义简繁" panose="02010604000000000000" pitchFamily="2" charset="-122"/>
                <a:ea typeface="励字侠义简繁" panose="02010604000000000000" pitchFamily="2" charset="-122"/>
              </a:rPr>
              <a:t>年度业绩回顾</a:t>
            </a:r>
          </a:p>
        </p:txBody>
      </p:sp>
      <p:sp>
        <p:nvSpPr>
          <p:cNvPr id="2243" name="椭圆 2242">
            <a:extLst>
              <a:ext uri="{FF2B5EF4-FFF2-40B4-BE49-F238E27FC236}">
                <a16:creationId xmlns:a16="http://schemas.microsoft.com/office/drawing/2014/main" xmlns="" id="{30A6A718-2615-4F29-A025-B15876F7D8C7}"/>
              </a:ext>
            </a:extLst>
          </p:cNvPr>
          <p:cNvSpPr/>
          <p:nvPr/>
        </p:nvSpPr>
        <p:spPr>
          <a:xfrm>
            <a:off x="3925317" y="888420"/>
            <a:ext cx="118921" cy="118921"/>
          </a:xfrm>
          <a:prstGeom prst="ellipse">
            <a:avLst/>
          </a:prstGeom>
          <a:gradFill>
            <a:gsLst>
              <a:gs pos="50000">
                <a:schemeClr val="bg1">
                  <a:alpha val="50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4E6969FE-6AEB-45BF-9D2D-B6FCF14EBC6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59968" y="4370484"/>
            <a:ext cx="2032032" cy="248751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4120EA2-C8B2-4C3A-90F8-7E781377713A}"/>
              </a:ext>
            </a:extLst>
          </p:cNvPr>
          <p:cNvSpPr txBox="1"/>
          <p:nvPr/>
        </p:nvSpPr>
        <p:spPr>
          <a:xfrm>
            <a:off x="1468207" y="2006808"/>
            <a:ext cx="46277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20xx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年公司销售总额突破：</a:t>
            </a:r>
            <a:r>
              <a:rPr lang="zh-CN" altLang="en-US" sz="1100" dirty="0">
                <a:solidFill>
                  <a:schemeClr val="bg1">
                    <a:alpha val="90000"/>
                  </a:schemeClr>
                </a:solidFill>
                <a:latin typeface="+mn-ea"/>
                <a:sym typeface="Wingdings" panose="05000000000000000000" pitchFamily="2" charset="2"/>
              </a:rPr>
              <a:t>（单位：元）</a:t>
            </a:r>
            <a:endParaRPr lang="zh-CN" altLang="en-US" sz="2000" dirty="0">
              <a:solidFill>
                <a:schemeClr val="bg1">
                  <a:alpha val="90000"/>
                </a:schemeClr>
              </a:solidFill>
              <a:latin typeface="+mn-ea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xmlns="" id="{0CA04385-FBCF-4844-BF93-79E4B6267311}"/>
              </a:ext>
            </a:extLst>
          </p:cNvPr>
          <p:cNvSpPr txBox="1"/>
          <p:nvPr/>
        </p:nvSpPr>
        <p:spPr>
          <a:xfrm>
            <a:off x="2107025" y="4338051"/>
            <a:ext cx="2304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n-ea"/>
              </a:rPr>
              <a:t>全年业绩完成率</a:t>
            </a:r>
            <a:endParaRPr lang="zh-CN" altLang="en-US" sz="2000" dirty="0">
              <a:solidFill>
                <a:schemeClr val="bg1">
                  <a:alpha val="90000"/>
                </a:schemeClr>
              </a:solidFill>
              <a:latin typeface="+mn-ea"/>
            </a:endParaRPr>
          </a:p>
        </p:txBody>
      </p:sp>
      <p:sp>
        <p:nvSpPr>
          <p:cNvPr id="90" name="任意多边形: 形状 89">
            <a:extLst>
              <a:ext uri="{FF2B5EF4-FFF2-40B4-BE49-F238E27FC236}">
                <a16:creationId xmlns:a16="http://schemas.microsoft.com/office/drawing/2014/main" xmlns="" id="{F8F99EB3-8042-4B47-B64C-74CD07555ECE}"/>
              </a:ext>
            </a:extLst>
          </p:cNvPr>
          <p:cNvSpPr/>
          <p:nvPr/>
        </p:nvSpPr>
        <p:spPr>
          <a:xfrm>
            <a:off x="1577204" y="5743691"/>
            <a:ext cx="4235721" cy="227464"/>
          </a:xfrm>
          <a:custGeom>
            <a:avLst/>
            <a:gdLst>
              <a:gd name="connsiteX0" fmla="*/ 0 w 4422664"/>
              <a:gd name="connsiteY0" fmla="*/ 0 h 227464"/>
              <a:gd name="connsiteX1" fmla="*/ 4308932 w 4422664"/>
              <a:gd name="connsiteY1" fmla="*/ 0 h 227464"/>
              <a:gd name="connsiteX2" fmla="*/ 4422664 w 4422664"/>
              <a:gd name="connsiteY2" fmla="*/ 113732 h 227464"/>
              <a:gd name="connsiteX3" fmla="*/ 4308932 w 4422664"/>
              <a:gd name="connsiteY3" fmla="*/ 227464 h 227464"/>
              <a:gd name="connsiteX4" fmla="*/ 0 w 4422664"/>
              <a:gd name="connsiteY4" fmla="*/ 227464 h 227464"/>
              <a:gd name="connsiteX5" fmla="*/ 0 w 4422664"/>
              <a:gd name="connsiteY5" fmla="*/ 0 h 227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22664" h="227464">
                <a:moveTo>
                  <a:pt x="0" y="0"/>
                </a:moveTo>
                <a:lnTo>
                  <a:pt x="4308932" y="0"/>
                </a:lnTo>
                <a:cubicBezTo>
                  <a:pt x="4371744" y="0"/>
                  <a:pt x="4422664" y="50920"/>
                  <a:pt x="4422664" y="113732"/>
                </a:cubicBezTo>
                <a:cubicBezTo>
                  <a:pt x="4422664" y="176544"/>
                  <a:pt x="4371744" y="227464"/>
                  <a:pt x="4308932" y="227464"/>
                </a:cubicBezTo>
                <a:lnTo>
                  <a:pt x="0" y="227464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0"/>
                </a:schemeClr>
              </a:gs>
              <a:gs pos="31000">
                <a:schemeClr val="accent2"/>
              </a:gs>
            </a:gsLst>
            <a:lin ang="0" scaled="1"/>
            <a:tileRect/>
          </a:gradFill>
          <a:ln w="3175">
            <a:gradFill flip="none" rotWithShape="1">
              <a:gsLst>
                <a:gs pos="98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xmlns="" id="{30C77547-8948-467B-A67A-F22EA8BF1B8D}"/>
              </a:ext>
            </a:extLst>
          </p:cNvPr>
          <p:cNvSpPr txBox="1"/>
          <p:nvPr/>
        </p:nvSpPr>
        <p:spPr>
          <a:xfrm>
            <a:off x="1080236" y="5191616"/>
            <a:ext cx="6584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预计</a:t>
            </a:r>
            <a:endParaRPr lang="zh-CN" altLang="en-US" sz="1600" dirty="0">
              <a:solidFill>
                <a:schemeClr val="bg1">
                  <a:alpha val="90000"/>
                </a:schemeClr>
              </a:solidFill>
              <a:latin typeface="+mn-ea"/>
            </a:endParaRP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xmlns="" id="{84375941-8249-4B02-B00C-3D359DEA422B}"/>
              </a:ext>
            </a:extLst>
          </p:cNvPr>
          <p:cNvSpPr txBox="1"/>
          <p:nvPr/>
        </p:nvSpPr>
        <p:spPr>
          <a:xfrm>
            <a:off x="1080236" y="5708677"/>
            <a:ext cx="6584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实际</a:t>
            </a:r>
            <a:endParaRPr lang="zh-CN" altLang="en-US" sz="1600" dirty="0">
              <a:solidFill>
                <a:schemeClr val="bg1">
                  <a:alpha val="90000"/>
                </a:schemeClr>
              </a:solidFill>
              <a:latin typeface="+mn-ea"/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xmlns="" id="{DBC98D2E-BAB0-41AB-B930-D7854F20EB07}"/>
              </a:ext>
            </a:extLst>
          </p:cNvPr>
          <p:cNvSpPr txBox="1"/>
          <p:nvPr/>
        </p:nvSpPr>
        <p:spPr>
          <a:xfrm>
            <a:off x="4082181" y="5191615"/>
            <a:ext cx="6584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100%</a:t>
            </a:r>
            <a:endParaRPr lang="zh-CN" altLang="en-US" sz="1600" dirty="0">
              <a:solidFill>
                <a:schemeClr val="bg1">
                  <a:alpha val="90000"/>
                </a:schemeClr>
              </a:solidFill>
              <a:latin typeface="+mn-ea"/>
            </a:endParaRP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xmlns="" id="{1F8E4001-642E-49F7-B633-115C7A338608}"/>
              </a:ext>
            </a:extLst>
          </p:cNvPr>
          <p:cNvSpPr txBox="1"/>
          <p:nvPr/>
        </p:nvSpPr>
        <p:spPr>
          <a:xfrm>
            <a:off x="5838321" y="5708677"/>
            <a:ext cx="6584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180%</a:t>
            </a:r>
            <a:endParaRPr lang="zh-CN" altLang="en-US" sz="1600" dirty="0">
              <a:solidFill>
                <a:schemeClr val="bg1">
                  <a:alpha val="90000"/>
                </a:schemeClr>
              </a:solidFill>
              <a:latin typeface="+mn-ea"/>
            </a:endParaRPr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xmlns="" id="{FE04AF71-DB05-4601-B664-F81A585E79CE}"/>
              </a:ext>
            </a:extLst>
          </p:cNvPr>
          <p:cNvSpPr txBox="1"/>
          <p:nvPr/>
        </p:nvSpPr>
        <p:spPr>
          <a:xfrm>
            <a:off x="9104401" y="2285704"/>
            <a:ext cx="1263487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</a:rPr>
              <a:t>68%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  <p:sp>
        <p:nvSpPr>
          <p:cNvPr id="134" name="椭圆 133">
            <a:extLst>
              <a:ext uri="{FF2B5EF4-FFF2-40B4-BE49-F238E27FC236}">
                <a16:creationId xmlns:a16="http://schemas.microsoft.com/office/drawing/2014/main" xmlns="" id="{C16315CA-E53B-4EAD-A3CF-BEBE1D4FDA98}"/>
              </a:ext>
            </a:extLst>
          </p:cNvPr>
          <p:cNvSpPr/>
          <p:nvPr/>
        </p:nvSpPr>
        <p:spPr>
          <a:xfrm>
            <a:off x="8861221" y="4296624"/>
            <a:ext cx="1923345" cy="1923345"/>
          </a:xfrm>
          <a:prstGeom prst="ellipse">
            <a:avLst/>
          </a:prstGeom>
          <a:solidFill>
            <a:schemeClr val="accent2">
              <a:alpha val="45000"/>
            </a:schemeClr>
          </a:solidFill>
          <a:ln>
            <a:gradFill flip="none" rotWithShape="1">
              <a:gsLst>
                <a:gs pos="0">
                  <a:schemeClr val="bg1"/>
                </a:gs>
                <a:gs pos="34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xmlns="" id="{C812C469-EA3E-4265-A6DA-0FA538F8E443}"/>
              </a:ext>
            </a:extLst>
          </p:cNvPr>
          <p:cNvSpPr txBox="1"/>
          <p:nvPr/>
        </p:nvSpPr>
        <p:spPr>
          <a:xfrm>
            <a:off x="9104401" y="4617610"/>
            <a:ext cx="1257075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</a:rPr>
              <a:t>83%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885C7E1-0FA8-406D-9D92-3B9BB17DA5A8}"/>
              </a:ext>
            </a:extLst>
          </p:cNvPr>
          <p:cNvGrpSpPr/>
          <p:nvPr/>
        </p:nvGrpSpPr>
        <p:grpSpPr>
          <a:xfrm>
            <a:off x="7395053" y="3132061"/>
            <a:ext cx="3227787" cy="388037"/>
            <a:chOff x="7395053" y="3132061"/>
            <a:chExt cx="3227787" cy="388037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xmlns="" id="{0C73BE5A-83DB-4DB4-9195-64884FAE235F}"/>
                </a:ext>
              </a:extLst>
            </p:cNvPr>
            <p:cNvSpPr/>
            <p:nvPr/>
          </p:nvSpPr>
          <p:spPr>
            <a:xfrm>
              <a:off x="7395053" y="3132061"/>
              <a:ext cx="3227787" cy="38803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266700" dist="38100" dir="5400000" sx="90000" sy="90000" algn="t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6" name="文本框 135">
              <a:extLst>
                <a:ext uri="{FF2B5EF4-FFF2-40B4-BE49-F238E27FC236}">
                  <a16:creationId xmlns:a16="http://schemas.microsoft.com/office/drawing/2014/main" xmlns="" id="{69CE8A27-C5CC-41DE-BD97-DB105CD0E2CB}"/>
                </a:ext>
              </a:extLst>
            </p:cNvPr>
            <p:cNvSpPr txBox="1"/>
            <p:nvPr/>
          </p:nvSpPr>
          <p:spPr>
            <a:xfrm>
              <a:off x="7739518" y="3156802"/>
              <a:ext cx="27908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accent1">
                      <a:alpha val="90000"/>
                    </a:schemeClr>
                  </a:solidFill>
                  <a:latin typeface="+mn-ea"/>
                </a:rPr>
                <a:t>全年销售额同比去年增长</a:t>
              </a:r>
              <a:endParaRPr lang="zh-CN" altLang="en-US" dirty="0">
                <a:solidFill>
                  <a:schemeClr val="accent1">
                    <a:alpha val="9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3809A966-5D95-423C-9841-422C029BF79B}"/>
              </a:ext>
            </a:extLst>
          </p:cNvPr>
          <p:cNvGrpSpPr/>
          <p:nvPr/>
        </p:nvGrpSpPr>
        <p:grpSpPr>
          <a:xfrm>
            <a:off x="7458535" y="5459237"/>
            <a:ext cx="3139049" cy="388037"/>
            <a:chOff x="7458535" y="5459237"/>
            <a:chExt cx="3139049" cy="388037"/>
          </a:xfrm>
        </p:grpSpPr>
        <p:sp>
          <p:nvSpPr>
            <p:cNvPr id="140" name="矩形: 圆角 139">
              <a:extLst>
                <a:ext uri="{FF2B5EF4-FFF2-40B4-BE49-F238E27FC236}">
                  <a16:creationId xmlns:a16="http://schemas.microsoft.com/office/drawing/2014/main" xmlns="" id="{66650FE1-8BC8-4174-B6CA-7B9DE97C868A}"/>
                </a:ext>
              </a:extLst>
            </p:cNvPr>
            <p:cNvSpPr/>
            <p:nvPr/>
          </p:nvSpPr>
          <p:spPr>
            <a:xfrm>
              <a:off x="7458535" y="5459237"/>
              <a:ext cx="3139049" cy="38803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266700" dist="38100" dir="5400000" sx="90000" sy="90000" algn="t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1" name="文本框 140">
              <a:extLst>
                <a:ext uri="{FF2B5EF4-FFF2-40B4-BE49-F238E27FC236}">
                  <a16:creationId xmlns:a16="http://schemas.microsoft.com/office/drawing/2014/main" xmlns="" id="{255DA69C-7FC0-4A1A-9869-7D378689F6B3}"/>
                </a:ext>
              </a:extLst>
            </p:cNvPr>
            <p:cNvSpPr txBox="1"/>
            <p:nvPr/>
          </p:nvSpPr>
          <p:spPr>
            <a:xfrm>
              <a:off x="7739518" y="5483978"/>
              <a:ext cx="27908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ED5F31">
                      <a:alpha val="90000"/>
                    </a:srgbClr>
                  </a:solidFill>
                  <a:latin typeface="+mn-ea"/>
                </a:rPr>
                <a:t>全年盈利额同比去年增长</a:t>
              </a:r>
              <a:endParaRPr lang="zh-CN" altLang="en-US" dirty="0">
                <a:solidFill>
                  <a:srgbClr val="ED5F31">
                    <a:alpha val="90000"/>
                  </a:srgbClr>
                </a:solidFill>
                <a:latin typeface="+mn-ea"/>
              </a:endParaRPr>
            </a:p>
          </p:txBody>
        </p:sp>
      </p:grpSp>
      <p:sp>
        <p:nvSpPr>
          <p:cNvPr id="8" name="梯形 3">
            <a:extLst>
              <a:ext uri="{FF2B5EF4-FFF2-40B4-BE49-F238E27FC236}">
                <a16:creationId xmlns:a16="http://schemas.microsoft.com/office/drawing/2014/main" xmlns="" id="{12922AF8-19E2-4170-9DB4-6497465C014F}"/>
              </a:ext>
            </a:extLst>
          </p:cNvPr>
          <p:cNvSpPr/>
          <p:nvPr/>
        </p:nvSpPr>
        <p:spPr>
          <a:xfrm>
            <a:off x="807831" y="3232370"/>
            <a:ext cx="6021666" cy="473720"/>
          </a:xfrm>
          <a:custGeom>
            <a:avLst/>
            <a:gdLst>
              <a:gd name="connsiteX0" fmla="*/ 5662 w 6021666"/>
              <a:gd name="connsiteY0" fmla="*/ 453434 h 473720"/>
              <a:gd name="connsiteX1" fmla="*/ 836491 w 6021666"/>
              <a:gd name="connsiteY1" fmla="*/ 1314 h 473720"/>
              <a:gd name="connsiteX2" fmla="*/ 841653 w 6021666"/>
              <a:gd name="connsiteY2" fmla="*/ 0 h 473720"/>
              <a:gd name="connsiteX3" fmla="*/ 5180013 w 6021666"/>
              <a:gd name="connsiteY3" fmla="*/ 0 h 473720"/>
              <a:gd name="connsiteX4" fmla="*/ 5185175 w 6021666"/>
              <a:gd name="connsiteY4" fmla="*/ 1314 h 473720"/>
              <a:gd name="connsiteX5" fmla="*/ 6016004 w 6021666"/>
              <a:gd name="connsiteY5" fmla="*/ 453434 h 473720"/>
              <a:gd name="connsiteX6" fmla="*/ 6010842 w 6021666"/>
              <a:gd name="connsiteY6" fmla="*/ 473720 h 473720"/>
              <a:gd name="connsiteX7" fmla="*/ 10824 w 6021666"/>
              <a:gd name="connsiteY7" fmla="*/ 473720 h 473720"/>
              <a:gd name="connsiteX8" fmla="*/ 5662 w 6021666"/>
              <a:gd name="connsiteY8" fmla="*/ 453434 h 473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21666" h="473720">
                <a:moveTo>
                  <a:pt x="5662" y="453434"/>
                </a:moveTo>
                <a:lnTo>
                  <a:pt x="836491" y="1314"/>
                </a:lnTo>
                <a:cubicBezTo>
                  <a:pt x="838070" y="455"/>
                  <a:pt x="839856" y="0"/>
                  <a:pt x="841653" y="0"/>
                </a:cubicBezTo>
                <a:lnTo>
                  <a:pt x="5180013" y="0"/>
                </a:lnTo>
                <a:cubicBezTo>
                  <a:pt x="5181813" y="0"/>
                  <a:pt x="5183594" y="453"/>
                  <a:pt x="5185175" y="1314"/>
                </a:cubicBezTo>
                <a:lnTo>
                  <a:pt x="6016004" y="453434"/>
                </a:lnTo>
                <a:cubicBezTo>
                  <a:pt x="6025846" y="458789"/>
                  <a:pt x="6022047" y="473720"/>
                  <a:pt x="6010842" y="473720"/>
                </a:cubicBezTo>
                <a:lnTo>
                  <a:pt x="10824" y="473720"/>
                </a:lnTo>
                <a:cubicBezTo>
                  <a:pt x="-380" y="473720"/>
                  <a:pt x="-4180" y="458789"/>
                  <a:pt x="5662" y="453434"/>
                </a:cubicBezTo>
              </a:path>
            </a:pathLst>
          </a:custGeom>
          <a:gradFill>
            <a:gsLst>
              <a:gs pos="0">
                <a:schemeClr val="accent2">
                  <a:alpha val="0"/>
                </a:schemeClr>
              </a:gs>
              <a:gs pos="50000">
                <a:schemeClr val="accent2">
                  <a:alpha val="50000"/>
                </a:schemeClr>
              </a:gs>
            </a:gsLst>
            <a:lin ang="5400000" scaled="1"/>
          </a:gradFill>
          <a:ln w="3175">
            <a:gradFill flip="none" rotWithShape="1">
              <a:gsLst>
                <a:gs pos="20000">
                  <a:schemeClr val="bg2">
                    <a:alpha val="0"/>
                  </a:schemeClr>
                </a:gs>
                <a:gs pos="100000">
                  <a:schemeClr val="bg2">
                    <a:alpha val="4900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3C6BD92-7809-47E3-AD0B-2969E7A3191F}"/>
              </a:ext>
            </a:extLst>
          </p:cNvPr>
          <p:cNvSpPr txBox="1"/>
          <p:nvPr/>
        </p:nvSpPr>
        <p:spPr>
          <a:xfrm>
            <a:off x="1193191" y="2691221"/>
            <a:ext cx="5230919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</a:rPr>
              <a:t>100 ,000, 000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95B13697-58E3-4B06-B630-C2832FEB990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 radius="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9882" y="1514720"/>
            <a:ext cx="691678" cy="722310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xmlns="" id="{303BB2E3-8F92-46F0-B3F0-F694BFA54FF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 radius="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51313" y="446368"/>
            <a:ext cx="1371782" cy="1432533"/>
          </a:xfrm>
          <a:prstGeom prst="rect">
            <a:avLst/>
          </a:prstGeom>
        </p:spPr>
      </p:pic>
      <p:sp>
        <p:nvSpPr>
          <p:cNvPr id="41" name="矩形: 圆角 40">
            <a:extLst>
              <a:ext uri="{FF2B5EF4-FFF2-40B4-BE49-F238E27FC236}">
                <a16:creationId xmlns:a16="http://schemas.microsoft.com/office/drawing/2014/main" xmlns="" id="{4BB41835-61BF-43A2-9684-BF0E0F90A8DA}"/>
              </a:ext>
            </a:extLst>
          </p:cNvPr>
          <p:cNvSpPr/>
          <p:nvPr/>
        </p:nvSpPr>
        <p:spPr>
          <a:xfrm>
            <a:off x="1577204" y="5232091"/>
            <a:ext cx="2504976" cy="227464"/>
          </a:xfrm>
          <a:prstGeom prst="roundRect">
            <a:avLst>
              <a:gd name="adj" fmla="val 50000"/>
            </a:avLst>
          </a:prstGeom>
          <a:gradFill>
            <a:gsLst>
              <a:gs pos="54000">
                <a:schemeClr val="tx1"/>
              </a:gs>
              <a:gs pos="7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08978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528" decel="10000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53" presetClass="entr" presetSubtype="528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25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25"/>
                            </p:stCondLst>
                            <p:childTnLst>
                              <p:par>
                                <p:cTn id="34" presetID="53" presetClass="entr" presetSubtype="528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700"/>
                            </p:stCondLst>
                            <p:childTnLst>
                              <p:par>
                                <p:cTn id="42" presetID="53" presetClass="entr" presetSubtype="528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600"/>
                            </p:stCondLst>
                            <p:childTnLst>
                              <p:par>
                                <p:cTn id="53" presetID="53" presetClass="entr" presetSubtype="528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100" grpId="0"/>
      <p:bldP spid="101" grpId="0"/>
      <p:bldP spid="113" grpId="0"/>
      <p:bldP spid="135" grpId="0"/>
      <p:bldP spid="8" grpId="0" animBg="1"/>
      <p:bldP spid="5" grpId="0"/>
      <p:bldP spid="4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FC4E3518-B09A-4C68-9556-3D2E6E2F09E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2"/>
              </a:gs>
              <a:gs pos="53000">
                <a:schemeClr val="accent2"/>
              </a:gs>
              <a:gs pos="100000">
                <a:schemeClr val="accent1"/>
              </a:gs>
            </a:gsLst>
            <a:path path="circle">
              <a:fillToRect l="50000" t="-80000" r="50000" b="180000"/>
            </a:path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xmlns="" id="{94D9A089-D1F1-4E2E-83F3-BF3299B5A3D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391" b="11278"/>
          <a:stretch/>
        </p:blipFill>
        <p:spPr>
          <a:xfrm>
            <a:off x="468905" y="-13005"/>
            <a:ext cx="11254191" cy="6871005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AE490FC1-4624-4AF0-8E36-965DB20D3B5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"/>
          <a:stretch/>
        </p:blipFill>
        <p:spPr>
          <a:xfrm>
            <a:off x="0" y="0"/>
            <a:ext cx="1923344" cy="2755630"/>
          </a:xfrm>
          <a:prstGeom prst="rect">
            <a:avLst/>
          </a:prstGeom>
        </p:spPr>
      </p:pic>
      <p:sp>
        <p:nvSpPr>
          <p:cNvPr id="2242" name="文本框 2241">
            <a:extLst>
              <a:ext uri="{FF2B5EF4-FFF2-40B4-BE49-F238E27FC236}">
                <a16:creationId xmlns:a16="http://schemas.microsoft.com/office/drawing/2014/main" xmlns="" id="{5608E6A7-76B2-44F2-AB11-5D94C20698D6}"/>
              </a:ext>
            </a:extLst>
          </p:cNvPr>
          <p:cNvSpPr txBox="1"/>
          <p:nvPr/>
        </p:nvSpPr>
        <p:spPr>
          <a:xfrm>
            <a:off x="632519" y="604824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gradFill>
                  <a:gsLst>
                    <a:gs pos="5000">
                      <a:schemeClr val="bg1">
                        <a:alpha val="50000"/>
                      </a:schemeClr>
                    </a:gs>
                    <a:gs pos="5000">
                      <a:schemeClr val="bg1">
                        <a:alpha val="0"/>
                      </a:schemeClr>
                    </a:gs>
                    <a:gs pos="40000">
                      <a:schemeClr val="bg1"/>
                    </a:gs>
                  </a:gsLst>
                  <a:lin ang="16200000" scaled="1"/>
                </a:gradFill>
                <a:latin typeface="励字侠义简繁" panose="02010604000000000000" pitchFamily="2" charset="-122"/>
                <a:ea typeface="励字侠义简繁" panose="02010604000000000000" pitchFamily="2" charset="-122"/>
              </a:rPr>
              <a:t>年度关键词</a:t>
            </a:r>
          </a:p>
        </p:txBody>
      </p:sp>
      <p:sp>
        <p:nvSpPr>
          <p:cNvPr id="2243" name="椭圆 2242">
            <a:extLst>
              <a:ext uri="{FF2B5EF4-FFF2-40B4-BE49-F238E27FC236}">
                <a16:creationId xmlns:a16="http://schemas.microsoft.com/office/drawing/2014/main" xmlns="" id="{30A6A718-2615-4F29-A025-B15876F7D8C7}"/>
              </a:ext>
            </a:extLst>
          </p:cNvPr>
          <p:cNvSpPr/>
          <p:nvPr/>
        </p:nvSpPr>
        <p:spPr>
          <a:xfrm>
            <a:off x="3409062" y="877790"/>
            <a:ext cx="118921" cy="118921"/>
          </a:xfrm>
          <a:prstGeom prst="ellipse">
            <a:avLst/>
          </a:prstGeom>
          <a:gradFill>
            <a:gsLst>
              <a:gs pos="50000">
                <a:schemeClr val="bg1">
                  <a:alpha val="50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63C62A7D-38DC-4914-BA3A-C746167F11FA}"/>
              </a:ext>
            </a:extLst>
          </p:cNvPr>
          <p:cNvGrpSpPr/>
          <p:nvPr/>
        </p:nvGrpSpPr>
        <p:grpSpPr>
          <a:xfrm>
            <a:off x="1625211" y="2649499"/>
            <a:ext cx="2235905" cy="2235905"/>
            <a:chOff x="1625211" y="2649499"/>
            <a:chExt cx="2235905" cy="2235905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0A84B6CB-ED5A-41C7-823A-DBBD00C6DA8E}"/>
                </a:ext>
              </a:extLst>
            </p:cNvPr>
            <p:cNvSpPr/>
            <p:nvPr/>
          </p:nvSpPr>
          <p:spPr>
            <a:xfrm>
              <a:off x="1625211" y="2649499"/>
              <a:ext cx="2235905" cy="2235905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69000">
                  <a:schemeClr val="accent2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</a:gradFill>
            <a:ln>
              <a:noFill/>
            </a:ln>
            <a:effectLst>
              <a:outerShdw blurRad="381000" dist="190500" dir="5400000" sx="90000" sy="90000" algn="t" rotWithShape="0">
                <a:schemeClr val="tx1">
                  <a:lumMod val="65000"/>
                  <a:lumOff val="35000"/>
                  <a:alpha val="2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xmlns="" id="{D1A39B9B-AA65-4670-A63B-D48E11E74F18}"/>
                </a:ext>
              </a:extLst>
            </p:cNvPr>
            <p:cNvSpPr txBox="1"/>
            <p:nvPr/>
          </p:nvSpPr>
          <p:spPr>
            <a:xfrm>
              <a:off x="1911041" y="3030645"/>
              <a:ext cx="1107996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0" lang="zh-CN" altLang="en-US" sz="7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励字侠义简繁"/>
                  <a:ea typeface="励字侠义简繁"/>
                  <a:cs typeface="+mn-cs"/>
                </a:rPr>
                <a:t>尊</a:t>
              </a:r>
              <a:endParaRPr lang="zh-CN" altLang="en-US" sz="7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xmlns="" id="{4D2CB2C4-2846-4383-ADD4-42D6E1136D77}"/>
                </a:ext>
              </a:extLst>
            </p:cNvPr>
            <p:cNvSpPr txBox="1"/>
            <p:nvPr/>
          </p:nvSpPr>
          <p:spPr>
            <a:xfrm>
              <a:off x="2450757" y="3363311"/>
              <a:ext cx="103105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0" lang="zh-CN" altLang="en-US" sz="66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6000">
                        <a:schemeClr val="bg1">
                          <a:alpha val="0"/>
                        </a:schemeClr>
                      </a:gs>
                      <a:gs pos="38000">
                        <a:srgbClr val="FFFFFF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effectLst/>
                  <a:uLnTx/>
                  <a:uFillTx/>
                  <a:latin typeface="励字侠义简繁"/>
                  <a:ea typeface="励字侠义简繁"/>
                  <a:cs typeface="+mn-cs"/>
                </a:rPr>
                <a:t>重</a:t>
              </a:r>
              <a:endParaRPr lang="zh-CN" altLang="en-US" sz="6600" dirty="0">
                <a:gradFill flip="none" rotWithShape="1">
                  <a:gsLst>
                    <a:gs pos="16000">
                      <a:schemeClr val="bg1">
                        <a:alpha val="0"/>
                      </a:schemeClr>
                    </a:gs>
                    <a:gs pos="38000">
                      <a:srgbClr val="FFFFFF"/>
                    </a:gs>
                    <a:gs pos="100000">
                      <a:schemeClr val="bg1"/>
                    </a:gs>
                  </a:gsLst>
                  <a:lin ang="0" scaled="1"/>
                  <a:tileRect/>
                </a:gradFill>
                <a:latin typeface="+mj-ea"/>
                <a:ea typeface="+mj-ea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78326131-F076-48DA-BD6C-FAE01B749A5F}"/>
              </a:ext>
            </a:extLst>
          </p:cNvPr>
          <p:cNvGrpSpPr/>
          <p:nvPr/>
        </p:nvGrpSpPr>
        <p:grpSpPr>
          <a:xfrm>
            <a:off x="4824480" y="4306493"/>
            <a:ext cx="1924459" cy="1924459"/>
            <a:chOff x="4824480" y="4306493"/>
            <a:chExt cx="1924459" cy="1924459"/>
          </a:xfrm>
        </p:grpSpPr>
        <p:sp>
          <p:nvSpPr>
            <p:cNvPr id="86" name="椭圆 85">
              <a:extLst>
                <a:ext uri="{FF2B5EF4-FFF2-40B4-BE49-F238E27FC236}">
                  <a16:creationId xmlns:a16="http://schemas.microsoft.com/office/drawing/2014/main" xmlns="" id="{6F853F17-A264-41A4-95E7-D35FE9C6889B}"/>
                </a:ext>
              </a:extLst>
            </p:cNvPr>
            <p:cNvSpPr/>
            <p:nvPr/>
          </p:nvSpPr>
          <p:spPr>
            <a:xfrm>
              <a:off x="4824480" y="4306493"/>
              <a:ext cx="1924459" cy="192445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69000">
                  <a:schemeClr val="accent2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</a:gradFill>
            <a:ln>
              <a:noFill/>
            </a:ln>
            <a:effectLst>
              <a:outerShdw blurRad="381000" dist="190500" dir="5400000" sx="90000" sy="90000" algn="t" rotWithShape="0">
                <a:schemeClr val="tx1">
                  <a:lumMod val="65000"/>
                  <a:lumOff val="35000"/>
                  <a:alpha val="2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xmlns="" id="{465CCE2A-EFE4-435A-9993-2FA3B7F62113}"/>
                </a:ext>
              </a:extLst>
            </p:cNvPr>
            <p:cNvSpPr txBox="1"/>
            <p:nvPr/>
          </p:nvSpPr>
          <p:spPr>
            <a:xfrm>
              <a:off x="5021214" y="4595537"/>
              <a:ext cx="103105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0" lang="zh-CN" altLang="en-US" sz="6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励字侠义简繁"/>
                  <a:ea typeface="励字侠义简繁"/>
                  <a:cs typeface="+mn-cs"/>
                </a:rPr>
                <a:t>团</a:t>
              </a:r>
              <a:endParaRPr lang="zh-CN" altLang="en-US" sz="6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xmlns="" id="{96E9EC0F-8226-455B-B729-0A80B7298763}"/>
                </a:ext>
              </a:extLst>
            </p:cNvPr>
            <p:cNvSpPr txBox="1"/>
            <p:nvPr/>
          </p:nvSpPr>
          <p:spPr>
            <a:xfrm>
              <a:off x="5627246" y="4913282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>
                  <a:gradFill flip="none" rotWithShape="1">
                    <a:gsLst>
                      <a:gs pos="16000">
                        <a:schemeClr val="bg1">
                          <a:alpha val="0"/>
                        </a:schemeClr>
                      </a:gs>
                      <a:gs pos="38000">
                        <a:srgbClr val="FFFFFF"/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  <a:latin typeface="励字侠义简繁"/>
                  <a:ea typeface="励字侠义简繁"/>
                </a:rPr>
                <a:t>队</a:t>
              </a:r>
              <a:endParaRPr lang="zh-CN" altLang="en-US" sz="6000" dirty="0">
                <a:gradFill flip="none" rotWithShape="1">
                  <a:gsLst>
                    <a:gs pos="16000">
                      <a:schemeClr val="bg1">
                        <a:alpha val="0"/>
                      </a:schemeClr>
                    </a:gs>
                    <a:gs pos="38000">
                      <a:srgbClr val="FFFFFF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38052020-54AA-4B9F-9E7A-BE61BFFC66EF}"/>
              </a:ext>
            </a:extLst>
          </p:cNvPr>
          <p:cNvGrpSpPr/>
          <p:nvPr/>
        </p:nvGrpSpPr>
        <p:grpSpPr>
          <a:xfrm>
            <a:off x="4832220" y="1850003"/>
            <a:ext cx="1491973" cy="1491973"/>
            <a:chOff x="4832220" y="1850003"/>
            <a:chExt cx="1491973" cy="1491973"/>
          </a:xfrm>
        </p:grpSpPr>
        <p:sp>
          <p:nvSpPr>
            <p:cNvPr id="90" name="椭圆 89">
              <a:extLst>
                <a:ext uri="{FF2B5EF4-FFF2-40B4-BE49-F238E27FC236}">
                  <a16:creationId xmlns:a16="http://schemas.microsoft.com/office/drawing/2014/main" xmlns="" id="{5618D57F-F00A-45ED-B5C1-85FEA8E25791}"/>
                </a:ext>
              </a:extLst>
            </p:cNvPr>
            <p:cNvSpPr/>
            <p:nvPr/>
          </p:nvSpPr>
          <p:spPr>
            <a:xfrm>
              <a:off x="4832220" y="1850003"/>
              <a:ext cx="1491973" cy="14919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69000">
                  <a:schemeClr val="accent2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</a:gradFill>
            <a:ln>
              <a:noFill/>
            </a:ln>
            <a:effectLst>
              <a:outerShdw blurRad="381000" dist="190500" dir="5400000" sx="90000" sy="90000" algn="t" rotWithShape="0">
                <a:schemeClr val="tx1">
                  <a:lumMod val="65000"/>
                  <a:lumOff val="35000"/>
                  <a:alpha val="2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xmlns="" id="{D331AC23-D1A4-402E-BE69-58EE837144D3}"/>
                </a:ext>
              </a:extLst>
            </p:cNvPr>
            <p:cNvSpPr txBox="1"/>
            <p:nvPr/>
          </p:nvSpPr>
          <p:spPr>
            <a:xfrm>
              <a:off x="4901614" y="211527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0" lang="zh-CN" altLang="en-US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励字侠义简繁"/>
                  <a:ea typeface="励字侠义简繁"/>
                  <a:cs typeface="+mn-cs"/>
                </a:rPr>
                <a:t>合</a:t>
              </a:r>
              <a:endParaRPr lang="zh-CN" altLang="en-US" sz="5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xmlns="" id="{8CADB9C7-FCC9-4B6C-AA1A-0BE817D576E1}"/>
                </a:ext>
              </a:extLst>
            </p:cNvPr>
            <p:cNvSpPr txBox="1"/>
            <p:nvPr/>
          </p:nvSpPr>
          <p:spPr>
            <a:xfrm>
              <a:off x="5446271" y="2136634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0" lang="zh-CN" altLang="en-US" sz="4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6000">
                        <a:schemeClr val="bg1">
                          <a:alpha val="0"/>
                        </a:schemeClr>
                      </a:gs>
                      <a:gs pos="38000">
                        <a:srgbClr val="FFFFFF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effectLst/>
                  <a:uLnTx/>
                  <a:uFillTx/>
                  <a:latin typeface="励字侠义简繁"/>
                  <a:ea typeface="励字侠义简繁"/>
                  <a:cs typeface="+mn-cs"/>
                </a:rPr>
                <a:t>作</a:t>
              </a:r>
              <a:endParaRPr lang="zh-CN" altLang="en-US" sz="4800" dirty="0">
                <a:gradFill flip="none" rotWithShape="1">
                  <a:gsLst>
                    <a:gs pos="16000">
                      <a:schemeClr val="bg1">
                        <a:alpha val="0"/>
                      </a:schemeClr>
                    </a:gs>
                    <a:gs pos="38000">
                      <a:srgbClr val="FFFFFF"/>
                    </a:gs>
                    <a:gs pos="100000">
                      <a:schemeClr val="bg1"/>
                    </a:gs>
                  </a:gsLst>
                  <a:lin ang="0" scaled="1"/>
                  <a:tileRect/>
                </a:gradFill>
                <a:latin typeface="+mj-ea"/>
                <a:ea typeface="+mj-ea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29E9AA8-23DD-4581-8EE5-6BAD0BDDA3D0}"/>
              </a:ext>
            </a:extLst>
          </p:cNvPr>
          <p:cNvGrpSpPr/>
          <p:nvPr/>
        </p:nvGrpSpPr>
        <p:grpSpPr>
          <a:xfrm>
            <a:off x="8047282" y="3196377"/>
            <a:ext cx="1979033" cy="1979033"/>
            <a:chOff x="8047282" y="3196377"/>
            <a:chExt cx="1979033" cy="1979033"/>
          </a:xfrm>
        </p:grpSpPr>
        <p:sp>
          <p:nvSpPr>
            <p:cNvPr id="94" name="椭圆 93">
              <a:extLst>
                <a:ext uri="{FF2B5EF4-FFF2-40B4-BE49-F238E27FC236}">
                  <a16:creationId xmlns:a16="http://schemas.microsoft.com/office/drawing/2014/main" xmlns="" id="{0C633EAE-F6D1-4D25-8FDC-77C334D3DD1E}"/>
                </a:ext>
              </a:extLst>
            </p:cNvPr>
            <p:cNvSpPr/>
            <p:nvPr/>
          </p:nvSpPr>
          <p:spPr>
            <a:xfrm>
              <a:off x="8047282" y="3196377"/>
              <a:ext cx="1979033" cy="197903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69000">
                  <a:schemeClr val="accent2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</a:gradFill>
            <a:ln>
              <a:noFill/>
            </a:ln>
            <a:effectLst>
              <a:outerShdw blurRad="368300" dist="190500" dir="5400000" sx="90000" sy="90000" algn="t" rotWithShape="0">
                <a:schemeClr val="tx1">
                  <a:lumMod val="65000"/>
                  <a:lumOff val="35000"/>
                  <a:alpha val="2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xmlns="" id="{0C2ABCAE-BE58-4C7B-BF5D-B66479CE2A05}"/>
                </a:ext>
              </a:extLst>
            </p:cNvPr>
            <p:cNvSpPr txBox="1"/>
            <p:nvPr/>
          </p:nvSpPr>
          <p:spPr>
            <a:xfrm>
              <a:off x="8249595" y="3493618"/>
              <a:ext cx="103105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0" lang="zh-CN" altLang="en-US" sz="6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励字侠义简繁"/>
                  <a:ea typeface="励字侠义简繁"/>
                  <a:cs typeface="+mn-cs"/>
                </a:rPr>
                <a:t>共</a:t>
              </a:r>
              <a:endParaRPr lang="zh-CN" altLang="en-US" sz="6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xmlns="" id="{BDD2CE31-593B-4FDF-A1EC-854758BB432A}"/>
                </a:ext>
              </a:extLst>
            </p:cNvPr>
            <p:cNvSpPr txBox="1"/>
            <p:nvPr/>
          </p:nvSpPr>
          <p:spPr>
            <a:xfrm>
              <a:off x="8839695" y="3882880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0" lang="zh-CN" altLang="en-US" sz="60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6000">
                        <a:schemeClr val="bg1">
                          <a:alpha val="0"/>
                        </a:schemeClr>
                      </a:gs>
                      <a:gs pos="38000">
                        <a:srgbClr val="FFFFFF"/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励字侠义简繁"/>
                  <a:ea typeface="励字侠义简繁"/>
                  <a:cs typeface="+mn-cs"/>
                </a:rPr>
                <a:t>赢</a:t>
              </a:r>
              <a:endParaRPr lang="zh-CN" altLang="en-US" sz="6000" dirty="0">
                <a:gradFill flip="none" rotWithShape="1">
                  <a:gsLst>
                    <a:gs pos="16000">
                      <a:schemeClr val="bg1">
                        <a:alpha val="0"/>
                      </a:schemeClr>
                    </a:gs>
                    <a:gs pos="38000">
                      <a:srgbClr val="FFFFFF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endParaRPr>
            </a:p>
          </p:txBody>
        </p: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2CB4BFA6-DFAD-455C-B573-8B417EF03B0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 radius="5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04303" y="983362"/>
            <a:ext cx="2396564" cy="2804704"/>
          </a:xfrm>
          <a:prstGeom prst="rect">
            <a:avLst/>
          </a:prstGeom>
        </p:spPr>
      </p:pic>
      <p:pic>
        <p:nvPicPr>
          <p:cNvPr id="107" name="图片 106">
            <a:extLst>
              <a:ext uri="{FF2B5EF4-FFF2-40B4-BE49-F238E27FC236}">
                <a16:creationId xmlns:a16="http://schemas.microsoft.com/office/drawing/2014/main" xmlns="" id="{BE42CB6F-6610-4585-BEBA-5BDE225FE4A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Blur radius="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91648" y="4696428"/>
            <a:ext cx="2071944" cy="2163702"/>
          </a:xfrm>
          <a:prstGeom prst="rect">
            <a:avLst/>
          </a:prstGeom>
        </p:spPr>
      </p:pic>
      <p:pic>
        <p:nvPicPr>
          <p:cNvPr id="109" name="图片 108">
            <a:extLst>
              <a:ext uri="{FF2B5EF4-FFF2-40B4-BE49-F238E27FC236}">
                <a16:creationId xmlns:a16="http://schemas.microsoft.com/office/drawing/2014/main" xmlns="" id="{D0788735-D3A6-4779-A807-AF585950C6AB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Blur radius="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46936" y="1620276"/>
            <a:ext cx="1709813" cy="1785534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31356B85-F5FB-4A59-9044-598F0388BBF2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Blur radius="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7044" y="2016442"/>
            <a:ext cx="691678" cy="722310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E6A3C8F7-24F0-413D-A59B-71799945FB73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Blur radius="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51313" y="446368"/>
            <a:ext cx="1371782" cy="1432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299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decel="100000" fill="hold" nodeType="withEffect">
                                  <p:stCondLst>
                                    <p:cond delay="107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decel="100000" fill="hold" nodeType="withEffect">
                                  <p:stCondLst>
                                    <p:cond delay="361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decel="100000" fill="hold" nodeType="withEffect">
                                  <p:stCondLst>
                                    <p:cond delay="238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decel="100000" fill="hold" nodeType="withEffect">
                                  <p:stCondLst>
                                    <p:cond delay="238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矩形 64">
            <a:extLst>
              <a:ext uri="{FF2B5EF4-FFF2-40B4-BE49-F238E27FC236}">
                <a16:creationId xmlns:a16="http://schemas.microsoft.com/office/drawing/2014/main" xmlns="" id="{004B7EF3-58FE-44AE-B9F4-0AE0AB8B45E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2"/>
              </a:gs>
              <a:gs pos="53000">
                <a:schemeClr val="accent2"/>
              </a:gs>
              <a:gs pos="100000">
                <a:schemeClr val="accent1"/>
              </a:gs>
            </a:gsLst>
            <a:path path="circle">
              <a:fillToRect l="50000" t="-80000" r="50000" b="180000"/>
            </a:path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9" name="图片 58">
            <a:extLst>
              <a:ext uri="{FF2B5EF4-FFF2-40B4-BE49-F238E27FC236}">
                <a16:creationId xmlns:a16="http://schemas.microsoft.com/office/drawing/2014/main" xmlns="" id="{B83E914C-5CFA-417D-884F-0319FE168F4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391" b="11278"/>
          <a:stretch/>
        </p:blipFill>
        <p:spPr>
          <a:xfrm>
            <a:off x="468905" y="-13005"/>
            <a:ext cx="11254191" cy="6871005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AE490FC1-4624-4AF0-8E36-965DB20D3B5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"/>
          <a:stretch/>
        </p:blipFill>
        <p:spPr>
          <a:xfrm>
            <a:off x="0" y="0"/>
            <a:ext cx="1923344" cy="2755630"/>
          </a:xfrm>
          <a:prstGeom prst="rect">
            <a:avLst/>
          </a:prstGeom>
        </p:spPr>
      </p:pic>
      <p:sp>
        <p:nvSpPr>
          <p:cNvPr id="2242" name="文本框 2241">
            <a:extLst>
              <a:ext uri="{FF2B5EF4-FFF2-40B4-BE49-F238E27FC236}">
                <a16:creationId xmlns:a16="http://schemas.microsoft.com/office/drawing/2014/main" xmlns="" id="{5608E6A7-76B2-44F2-AB11-5D94C20698D6}"/>
              </a:ext>
            </a:extLst>
          </p:cNvPr>
          <p:cNvSpPr txBox="1"/>
          <p:nvPr/>
        </p:nvSpPr>
        <p:spPr>
          <a:xfrm>
            <a:off x="632519" y="652188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gradFill>
                  <a:gsLst>
                    <a:gs pos="5000">
                      <a:schemeClr val="bg1">
                        <a:alpha val="50000"/>
                      </a:schemeClr>
                    </a:gs>
                    <a:gs pos="5000">
                      <a:schemeClr val="bg1">
                        <a:alpha val="0"/>
                      </a:schemeClr>
                    </a:gs>
                    <a:gs pos="40000">
                      <a:schemeClr val="bg1"/>
                    </a:gs>
                  </a:gsLst>
                  <a:lin ang="16200000" scaled="1"/>
                </a:gradFill>
                <a:latin typeface="励字侠义简繁" panose="02010604000000000000" pitchFamily="2" charset="-122"/>
                <a:ea typeface="励字侠义简繁" panose="02010604000000000000" pitchFamily="2" charset="-122"/>
              </a:rPr>
              <a:t>新年展望</a:t>
            </a:r>
          </a:p>
        </p:txBody>
      </p:sp>
      <p:sp>
        <p:nvSpPr>
          <p:cNvPr id="2243" name="椭圆 2242">
            <a:extLst>
              <a:ext uri="{FF2B5EF4-FFF2-40B4-BE49-F238E27FC236}">
                <a16:creationId xmlns:a16="http://schemas.microsoft.com/office/drawing/2014/main" xmlns="" id="{30A6A718-2615-4F29-A025-B15876F7D8C7}"/>
              </a:ext>
            </a:extLst>
          </p:cNvPr>
          <p:cNvSpPr/>
          <p:nvPr/>
        </p:nvSpPr>
        <p:spPr>
          <a:xfrm>
            <a:off x="2869029" y="925154"/>
            <a:ext cx="118921" cy="118921"/>
          </a:xfrm>
          <a:prstGeom prst="ellipse">
            <a:avLst/>
          </a:prstGeom>
          <a:gradFill>
            <a:gsLst>
              <a:gs pos="50000">
                <a:schemeClr val="bg1">
                  <a:alpha val="50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8" name="图片 67">
            <a:extLst>
              <a:ext uri="{FF2B5EF4-FFF2-40B4-BE49-F238E27FC236}">
                <a16:creationId xmlns:a16="http://schemas.microsoft.com/office/drawing/2014/main" xmlns="" id="{58D25309-6852-4C54-88FD-C8DB1FDC427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59968" y="4370484"/>
            <a:ext cx="2032032" cy="2487516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D8C3D304-9E0C-4269-B2C5-0B355FF9BB92}"/>
              </a:ext>
            </a:extLst>
          </p:cNvPr>
          <p:cNvGrpSpPr/>
          <p:nvPr/>
        </p:nvGrpSpPr>
        <p:grpSpPr>
          <a:xfrm>
            <a:off x="6973134" y="3015698"/>
            <a:ext cx="3723523" cy="953297"/>
            <a:chOff x="6292287" y="3398402"/>
            <a:chExt cx="3723523" cy="953297"/>
          </a:xfrm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xmlns="" id="{A50CECE9-7BB6-4614-91ED-2F81987B0F0A}"/>
                </a:ext>
              </a:extLst>
            </p:cNvPr>
            <p:cNvGrpSpPr/>
            <p:nvPr/>
          </p:nvGrpSpPr>
          <p:grpSpPr>
            <a:xfrm>
              <a:off x="6292287" y="3398402"/>
              <a:ext cx="953297" cy="953297"/>
              <a:chOff x="5220182" y="341547"/>
              <a:chExt cx="591627" cy="591627"/>
            </a:xfrm>
          </p:grpSpPr>
          <p:sp>
            <p:nvSpPr>
              <p:cNvPr id="53" name="弧形 52">
                <a:extLst>
                  <a:ext uri="{FF2B5EF4-FFF2-40B4-BE49-F238E27FC236}">
                    <a16:creationId xmlns:a16="http://schemas.microsoft.com/office/drawing/2014/main" xmlns="" id="{60FFC115-228A-43E7-BB08-84596BEC7CF1}"/>
                  </a:ext>
                </a:extLst>
              </p:cNvPr>
              <p:cNvSpPr/>
              <p:nvPr/>
            </p:nvSpPr>
            <p:spPr>
              <a:xfrm rot="18500726">
                <a:off x="5220182" y="341547"/>
                <a:ext cx="591627" cy="591627"/>
              </a:xfrm>
              <a:prstGeom prst="arc">
                <a:avLst>
                  <a:gd name="adj1" fmla="val 16200000"/>
                  <a:gd name="adj2" fmla="val 9385371"/>
                </a:avLst>
              </a:prstGeom>
              <a:ln w="111125" cap="rnd">
                <a:gradFill>
                  <a:gsLst>
                    <a:gs pos="0">
                      <a:schemeClr val="bg1"/>
                    </a:gs>
                    <a:gs pos="72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弧形 53">
                <a:extLst>
                  <a:ext uri="{FF2B5EF4-FFF2-40B4-BE49-F238E27FC236}">
                    <a16:creationId xmlns:a16="http://schemas.microsoft.com/office/drawing/2014/main" xmlns="" id="{F4582C46-3735-4975-B8E9-BCB633474513}"/>
                  </a:ext>
                </a:extLst>
              </p:cNvPr>
              <p:cNvSpPr/>
              <p:nvPr/>
            </p:nvSpPr>
            <p:spPr>
              <a:xfrm rot="11684133">
                <a:off x="5220182" y="341547"/>
                <a:ext cx="591627" cy="591627"/>
              </a:xfrm>
              <a:prstGeom prst="arc">
                <a:avLst>
                  <a:gd name="adj1" fmla="val 16200000"/>
                  <a:gd name="adj2" fmla="val 9385371"/>
                </a:avLst>
              </a:prstGeom>
              <a:ln w="111125" cap="rnd">
                <a:gradFill>
                  <a:gsLst>
                    <a:gs pos="0">
                      <a:schemeClr val="bg1"/>
                    </a:gs>
                    <a:gs pos="72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弧形 54">
                <a:extLst>
                  <a:ext uri="{FF2B5EF4-FFF2-40B4-BE49-F238E27FC236}">
                    <a16:creationId xmlns:a16="http://schemas.microsoft.com/office/drawing/2014/main" xmlns="" id="{92F49BD0-96BC-4693-AA0E-67126935241C}"/>
                  </a:ext>
                </a:extLst>
              </p:cNvPr>
              <p:cNvSpPr/>
              <p:nvPr/>
            </p:nvSpPr>
            <p:spPr>
              <a:xfrm rot="4301868">
                <a:off x="5220182" y="341547"/>
                <a:ext cx="591627" cy="591627"/>
              </a:xfrm>
              <a:prstGeom prst="arc">
                <a:avLst>
                  <a:gd name="adj1" fmla="val 16200000"/>
                  <a:gd name="adj2" fmla="val 9385371"/>
                </a:avLst>
              </a:prstGeom>
              <a:ln w="111125" cap="rnd">
                <a:gradFill>
                  <a:gsLst>
                    <a:gs pos="0">
                      <a:schemeClr val="bg1"/>
                    </a:gs>
                    <a:gs pos="72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xmlns="" id="{04247043-6723-4745-AF33-2AA708D802A4}"/>
                </a:ext>
              </a:extLst>
            </p:cNvPr>
            <p:cNvSpPr txBox="1"/>
            <p:nvPr/>
          </p:nvSpPr>
          <p:spPr>
            <a:xfrm>
              <a:off x="6353953" y="3551885"/>
              <a:ext cx="742511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</a:rPr>
                <a:t>02</a:t>
              </a:r>
              <a:endParaRPr lang="zh-CN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60" name="矩形: 圆角 59">
              <a:extLst>
                <a:ext uri="{FF2B5EF4-FFF2-40B4-BE49-F238E27FC236}">
                  <a16:creationId xmlns:a16="http://schemas.microsoft.com/office/drawing/2014/main" xmlns="" id="{D2EB5830-851A-47D8-B80E-9205F58237EF}"/>
                </a:ext>
              </a:extLst>
            </p:cNvPr>
            <p:cNvSpPr/>
            <p:nvPr/>
          </p:nvSpPr>
          <p:spPr>
            <a:xfrm>
              <a:off x="6995947" y="3557149"/>
              <a:ext cx="3019863" cy="63580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50000">
                  <a:schemeClr val="accent2">
                    <a:alpha val="55000"/>
                  </a:schemeClr>
                </a:gs>
                <a:gs pos="0">
                  <a:schemeClr val="accent2">
                    <a:alpha val="84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10800000" scaled="1"/>
              <a:tileRect/>
            </a:gradFill>
            <a:ln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95000">
                    <a:schemeClr val="bg1">
                      <a:alpha val="10000"/>
                    </a:schemeClr>
                  </a:gs>
                  <a:gs pos="100000">
                    <a:schemeClr val="bg1">
                      <a:alpha val="74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xmlns="" id="{EE83AE36-409B-4496-A576-6DCC633E27A2}"/>
                </a:ext>
              </a:extLst>
            </p:cNvPr>
            <p:cNvSpPr txBox="1"/>
            <p:nvPr/>
          </p:nvSpPr>
          <p:spPr>
            <a:xfrm>
              <a:off x="7746832" y="3582663"/>
              <a:ext cx="1826141" cy="58477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+mn-ea"/>
                </a:rPr>
                <a:t>携手共进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0BED6DFB-AD68-4E71-B439-B2B242F6DE65}"/>
              </a:ext>
            </a:extLst>
          </p:cNvPr>
          <p:cNvGrpSpPr/>
          <p:nvPr/>
        </p:nvGrpSpPr>
        <p:grpSpPr>
          <a:xfrm>
            <a:off x="3891470" y="4900818"/>
            <a:ext cx="3558312" cy="953297"/>
            <a:chOff x="3318885" y="4926009"/>
            <a:chExt cx="3558312" cy="953297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xmlns="" id="{FE4CEE5F-DF81-42C3-9E52-1BFE43DD0C72}"/>
                </a:ext>
              </a:extLst>
            </p:cNvPr>
            <p:cNvGrpSpPr/>
            <p:nvPr/>
          </p:nvGrpSpPr>
          <p:grpSpPr>
            <a:xfrm>
              <a:off x="3318885" y="4926009"/>
              <a:ext cx="953297" cy="953297"/>
              <a:chOff x="5220182" y="341547"/>
              <a:chExt cx="591627" cy="591627"/>
            </a:xfrm>
          </p:grpSpPr>
          <p:sp>
            <p:nvSpPr>
              <p:cNvPr id="49" name="弧形 48">
                <a:extLst>
                  <a:ext uri="{FF2B5EF4-FFF2-40B4-BE49-F238E27FC236}">
                    <a16:creationId xmlns:a16="http://schemas.microsoft.com/office/drawing/2014/main" xmlns="" id="{DD61F191-FCE0-4C20-970C-4C3C80701D49}"/>
                  </a:ext>
                </a:extLst>
              </p:cNvPr>
              <p:cNvSpPr/>
              <p:nvPr/>
            </p:nvSpPr>
            <p:spPr>
              <a:xfrm rot="18500726">
                <a:off x="5220182" y="341547"/>
                <a:ext cx="591627" cy="591627"/>
              </a:xfrm>
              <a:prstGeom prst="arc">
                <a:avLst>
                  <a:gd name="adj1" fmla="val 16200000"/>
                  <a:gd name="adj2" fmla="val 9385371"/>
                </a:avLst>
              </a:prstGeom>
              <a:ln w="111125" cap="rnd">
                <a:gradFill>
                  <a:gsLst>
                    <a:gs pos="0">
                      <a:schemeClr val="bg1"/>
                    </a:gs>
                    <a:gs pos="72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弧形 49">
                <a:extLst>
                  <a:ext uri="{FF2B5EF4-FFF2-40B4-BE49-F238E27FC236}">
                    <a16:creationId xmlns:a16="http://schemas.microsoft.com/office/drawing/2014/main" xmlns="" id="{BD1070B3-0035-4FEF-83E2-D578C670D70C}"/>
                  </a:ext>
                </a:extLst>
              </p:cNvPr>
              <p:cNvSpPr/>
              <p:nvPr/>
            </p:nvSpPr>
            <p:spPr>
              <a:xfrm rot="11684133">
                <a:off x="5220182" y="341547"/>
                <a:ext cx="591627" cy="591627"/>
              </a:xfrm>
              <a:prstGeom prst="arc">
                <a:avLst>
                  <a:gd name="adj1" fmla="val 16200000"/>
                  <a:gd name="adj2" fmla="val 9385371"/>
                </a:avLst>
              </a:prstGeom>
              <a:ln w="111125" cap="rnd">
                <a:gradFill>
                  <a:gsLst>
                    <a:gs pos="0">
                      <a:schemeClr val="bg1"/>
                    </a:gs>
                    <a:gs pos="72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弧形 50">
                <a:extLst>
                  <a:ext uri="{FF2B5EF4-FFF2-40B4-BE49-F238E27FC236}">
                    <a16:creationId xmlns:a16="http://schemas.microsoft.com/office/drawing/2014/main" xmlns="" id="{D7FE12E9-4415-41A7-8BC6-441775A01534}"/>
                  </a:ext>
                </a:extLst>
              </p:cNvPr>
              <p:cNvSpPr/>
              <p:nvPr/>
            </p:nvSpPr>
            <p:spPr>
              <a:xfrm rot="4301868">
                <a:off x="5220182" y="341547"/>
                <a:ext cx="591627" cy="591627"/>
              </a:xfrm>
              <a:prstGeom prst="arc">
                <a:avLst>
                  <a:gd name="adj1" fmla="val 16200000"/>
                  <a:gd name="adj2" fmla="val 9385371"/>
                </a:avLst>
              </a:prstGeom>
              <a:ln w="111125" cap="rnd">
                <a:gradFill>
                  <a:gsLst>
                    <a:gs pos="0">
                      <a:schemeClr val="bg1"/>
                    </a:gs>
                    <a:gs pos="72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2" name="矩形: 圆角 61">
              <a:extLst>
                <a:ext uri="{FF2B5EF4-FFF2-40B4-BE49-F238E27FC236}">
                  <a16:creationId xmlns:a16="http://schemas.microsoft.com/office/drawing/2014/main" xmlns="" id="{3CB7CB28-D9B2-4229-81A1-78B7F8B7733B}"/>
                </a:ext>
              </a:extLst>
            </p:cNvPr>
            <p:cNvSpPr/>
            <p:nvPr/>
          </p:nvSpPr>
          <p:spPr>
            <a:xfrm>
              <a:off x="3857334" y="5084756"/>
              <a:ext cx="3019863" cy="63580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50000">
                  <a:schemeClr val="accent2">
                    <a:alpha val="55000"/>
                  </a:schemeClr>
                </a:gs>
                <a:gs pos="0">
                  <a:schemeClr val="accent2">
                    <a:alpha val="84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10800000" scaled="1"/>
              <a:tileRect/>
            </a:gradFill>
            <a:ln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95000">
                    <a:schemeClr val="bg1">
                      <a:alpha val="10000"/>
                    </a:schemeClr>
                  </a:gs>
                  <a:gs pos="100000">
                    <a:schemeClr val="bg1">
                      <a:alpha val="74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xmlns="" id="{324D0794-9540-4E6C-937D-3A0B3DE6762C}"/>
                </a:ext>
              </a:extLst>
            </p:cNvPr>
            <p:cNvSpPr txBox="1"/>
            <p:nvPr/>
          </p:nvSpPr>
          <p:spPr>
            <a:xfrm>
              <a:off x="4608219" y="5110270"/>
              <a:ext cx="1826141" cy="58477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+mn-ea"/>
                </a:rPr>
                <a:t>创赢未来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xmlns="" id="{5CB462C0-A70C-41BB-806F-1899E3EA96EE}"/>
                </a:ext>
              </a:extLst>
            </p:cNvPr>
            <p:cNvSpPr txBox="1"/>
            <p:nvPr/>
          </p:nvSpPr>
          <p:spPr>
            <a:xfrm>
              <a:off x="3381470" y="5079492"/>
              <a:ext cx="739305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</a:rPr>
                <a:t>03</a:t>
              </a:r>
              <a:endParaRPr lang="zh-CN" altLang="en-US" sz="36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D35C0C00-D982-49E0-A6E9-303FAE767A7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68748" y="538877"/>
            <a:ext cx="4932297" cy="2323066"/>
          </a:xfrm>
          <a:prstGeom prst="rect">
            <a:avLst/>
          </a:prstGeom>
        </p:spPr>
      </p:pic>
      <p:pic>
        <p:nvPicPr>
          <p:cNvPr id="97" name="图片 96">
            <a:extLst>
              <a:ext uri="{FF2B5EF4-FFF2-40B4-BE49-F238E27FC236}">
                <a16:creationId xmlns:a16="http://schemas.microsoft.com/office/drawing/2014/main" xmlns="" id="{8DA70579-F90B-4F09-9510-819DCBD50ED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2317" y="3459914"/>
            <a:ext cx="4966344" cy="1339083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8672823B-0FE2-4A34-B3B7-0CBC948AD311}"/>
              </a:ext>
            </a:extLst>
          </p:cNvPr>
          <p:cNvGrpSpPr/>
          <p:nvPr/>
        </p:nvGrpSpPr>
        <p:grpSpPr>
          <a:xfrm>
            <a:off x="1750774" y="2090211"/>
            <a:ext cx="3804941" cy="953297"/>
            <a:chOff x="1919538" y="2086894"/>
            <a:chExt cx="3804941" cy="953297"/>
          </a:xfrm>
        </p:grpSpPr>
        <p:sp>
          <p:nvSpPr>
            <p:cNvPr id="5" name="弧形 4">
              <a:extLst>
                <a:ext uri="{FF2B5EF4-FFF2-40B4-BE49-F238E27FC236}">
                  <a16:creationId xmlns:a16="http://schemas.microsoft.com/office/drawing/2014/main" xmlns="" id="{038DF375-60B3-4B14-B274-9006B844E97F}"/>
                </a:ext>
              </a:extLst>
            </p:cNvPr>
            <p:cNvSpPr/>
            <p:nvPr/>
          </p:nvSpPr>
          <p:spPr>
            <a:xfrm rot="18500726">
              <a:off x="1919538" y="2086894"/>
              <a:ext cx="953297" cy="953297"/>
            </a:xfrm>
            <a:prstGeom prst="arc">
              <a:avLst>
                <a:gd name="adj1" fmla="val 16200000"/>
                <a:gd name="adj2" fmla="val 9385371"/>
              </a:avLst>
            </a:prstGeom>
            <a:ln w="111125" cap="rnd">
              <a:gradFill>
                <a:gsLst>
                  <a:gs pos="0">
                    <a:schemeClr val="bg1"/>
                  </a:gs>
                  <a:gs pos="72000">
                    <a:schemeClr val="bg1">
                      <a:alpha val="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49AD8D15-7358-4B77-A0AD-2D562BDB500A}"/>
                </a:ext>
              </a:extLst>
            </p:cNvPr>
            <p:cNvGrpSpPr/>
            <p:nvPr/>
          </p:nvGrpSpPr>
          <p:grpSpPr>
            <a:xfrm>
              <a:off x="1919538" y="2086894"/>
              <a:ext cx="3804941" cy="953297"/>
              <a:chOff x="1919538" y="2086894"/>
              <a:chExt cx="3804941" cy="953297"/>
            </a:xfrm>
          </p:grpSpPr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xmlns="" id="{F6B2EBA8-E894-4016-846D-264CCCAA30C0}"/>
                  </a:ext>
                </a:extLst>
              </p:cNvPr>
              <p:cNvSpPr/>
              <p:nvPr/>
            </p:nvSpPr>
            <p:spPr>
              <a:xfrm>
                <a:off x="2704616" y="2245641"/>
                <a:ext cx="3019863" cy="635803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50000">
                    <a:schemeClr val="accent2">
                      <a:alpha val="36000"/>
                    </a:schemeClr>
                  </a:gs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gradFill flip="none" rotWithShape="1">
                  <a:gsLst>
                    <a:gs pos="95000">
                      <a:schemeClr val="bg1">
                        <a:alpha val="10000"/>
                      </a:schemeClr>
                    </a:gs>
                    <a:gs pos="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7400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4" name="弧形 43">
                <a:extLst>
                  <a:ext uri="{FF2B5EF4-FFF2-40B4-BE49-F238E27FC236}">
                    <a16:creationId xmlns:a16="http://schemas.microsoft.com/office/drawing/2014/main" xmlns="" id="{E2E5DDA9-4579-4602-B83D-32AE425CB1AB}"/>
                  </a:ext>
                </a:extLst>
              </p:cNvPr>
              <p:cNvSpPr/>
              <p:nvPr/>
            </p:nvSpPr>
            <p:spPr>
              <a:xfrm rot="11684133">
                <a:off x="1919538" y="2086894"/>
                <a:ext cx="953297" cy="953297"/>
              </a:xfrm>
              <a:prstGeom prst="arc">
                <a:avLst>
                  <a:gd name="adj1" fmla="val 16200000"/>
                  <a:gd name="adj2" fmla="val 9385371"/>
                </a:avLst>
              </a:prstGeom>
              <a:ln w="111125" cap="rnd">
                <a:gradFill>
                  <a:gsLst>
                    <a:gs pos="0">
                      <a:schemeClr val="bg1"/>
                    </a:gs>
                    <a:gs pos="72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弧形 44">
                <a:extLst>
                  <a:ext uri="{FF2B5EF4-FFF2-40B4-BE49-F238E27FC236}">
                    <a16:creationId xmlns:a16="http://schemas.microsoft.com/office/drawing/2014/main" xmlns="" id="{61ED4A0C-1050-4B83-BA11-D12FF36E9CC7}"/>
                  </a:ext>
                </a:extLst>
              </p:cNvPr>
              <p:cNvSpPr/>
              <p:nvPr/>
            </p:nvSpPr>
            <p:spPr>
              <a:xfrm rot="4301868">
                <a:off x="1919538" y="2086894"/>
                <a:ext cx="953297" cy="953297"/>
              </a:xfrm>
              <a:prstGeom prst="arc">
                <a:avLst>
                  <a:gd name="adj1" fmla="val 16200000"/>
                  <a:gd name="adj2" fmla="val 9385371"/>
                </a:avLst>
              </a:prstGeom>
              <a:ln w="111125" cap="rnd">
                <a:gradFill>
                  <a:gsLst>
                    <a:gs pos="0">
                      <a:schemeClr val="bg1"/>
                    </a:gs>
                    <a:gs pos="72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xmlns="" id="{97F2F698-296E-4103-A919-4BC86E6A1FB0}"/>
                  </a:ext>
                </a:extLst>
              </p:cNvPr>
              <p:cNvSpPr txBox="1"/>
              <p:nvPr/>
            </p:nvSpPr>
            <p:spPr>
              <a:xfrm>
                <a:off x="1999806" y="2240377"/>
                <a:ext cx="684803" cy="646331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>
                    <a:solidFill>
                      <a:schemeClr val="bg1"/>
                    </a:solidFill>
                  </a:rPr>
                  <a:t>01</a:t>
                </a:r>
                <a:endParaRPr lang="zh-CN" altLang="en-US" sz="3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6" name="文本框 65">
                <a:extLst>
                  <a:ext uri="{FF2B5EF4-FFF2-40B4-BE49-F238E27FC236}">
                    <a16:creationId xmlns:a16="http://schemas.microsoft.com/office/drawing/2014/main" xmlns="" id="{927944C1-7B23-497D-884E-1FACC29978AD}"/>
                  </a:ext>
                </a:extLst>
              </p:cNvPr>
              <p:cNvSpPr txBox="1"/>
              <p:nvPr/>
            </p:nvSpPr>
            <p:spPr>
              <a:xfrm>
                <a:off x="3417605" y="2271155"/>
                <a:ext cx="1826141" cy="584775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200" dirty="0">
                    <a:solidFill>
                      <a:schemeClr val="bg1"/>
                    </a:solidFill>
                    <a:latin typeface="+mn-ea"/>
                  </a:rPr>
                  <a:t>再接再厉</a:t>
                </a:r>
              </a:p>
            </p:txBody>
          </p:sp>
        </p:grpSp>
      </p:grpSp>
      <p:pic>
        <p:nvPicPr>
          <p:cNvPr id="57" name="图片 56">
            <a:extLst>
              <a:ext uri="{FF2B5EF4-FFF2-40B4-BE49-F238E27FC236}">
                <a16:creationId xmlns:a16="http://schemas.microsoft.com/office/drawing/2014/main" xmlns="" id="{510E73FB-AF99-4652-A700-E49A2B7F5EA9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Blur radius="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72718" y="4392709"/>
            <a:ext cx="2450377" cy="2558894"/>
          </a:xfrm>
          <a:prstGeom prst="rect">
            <a:avLst/>
          </a:prstGeom>
        </p:spPr>
      </p:pic>
      <p:pic>
        <p:nvPicPr>
          <p:cNvPr id="64" name="图片 63">
            <a:extLst>
              <a:ext uri="{FF2B5EF4-FFF2-40B4-BE49-F238E27FC236}">
                <a16:creationId xmlns:a16="http://schemas.microsoft.com/office/drawing/2014/main" xmlns="" id="{E2CB7976-51F0-4488-AE67-51FD2B76CE77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artisticBlur radius="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1534" y="3968995"/>
            <a:ext cx="1372863" cy="1433662"/>
          </a:xfrm>
          <a:prstGeom prst="rect">
            <a:avLst/>
          </a:prstGeom>
        </p:spPr>
      </p:pic>
      <p:pic>
        <p:nvPicPr>
          <p:cNvPr id="71" name="图片 70">
            <a:extLst>
              <a:ext uri="{FF2B5EF4-FFF2-40B4-BE49-F238E27FC236}">
                <a16:creationId xmlns:a16="http://schemas.microsoft.com/office/drawing/2014/main" xmlns="" id="{69C14FA5-72CF-424D-B61A-C5DD8181E1AA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artisticBlur radius="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51313" y="446368"/>
            <a:ext cx="1371782" cy="1432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890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28bc9f96-b080-4603-a4eb-d50bec2a9798&quot;,&quot;Name&quot;:&quot;正常&quot;,&quot;Kind&quot;:&quot;Custom&quot;,&quot;OldGuidesSetting&quot;:{&quot;HeaderHeight&quot;:15.0,&quot;FooterHeight&quot;:9.0,&quot;SideMargin&quot;:5.5,&quot;TopMargin&quot;:8.0,&quot;BottomMargin&quot;:8.0,&quot;IntervalMargin&quot;:1.5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3657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36575"/>
</p:tagLst>
</file>

<file path=ppt/theme/theme1.xml><?xml version="1.0" encoding="utf-8"?>
<a:theme xmlns:a="http://schemas.openxmlformats.org/drawingml/2006/main" name="Office Theme">
  <a:themeElements>
    <a:clrScheme name="自定义 2">
      <a:dk1>
        <a:srgbClr val="FFFFFF"/>
      </a:dk1>
      <a:lt1>
        <a:srgbClr val="FFFFFF"/>
      </a:lt1>
      <a:dk2>
        <a:srgbClr val="FFFFFF"/>
      </a:dk2>
      <a:lt2>
        <a:srgbClr val="FFFFFF"/>
      </a:lt2>
      <a:accent1>
        <a:srgbClr val="D90116"/>
      </a:accent1>
      <a:accent2>
        <a:srgbClr val="ED5F31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自定义 2">
      <a:majorFont>
        <a:latin typeface="Kaushan Script"/>
        <a:ea typeface="励字侠义简繁"/>
        <a:cs typeface=""/>
      </a:majorFont>
      <a:minorFont>
        <a:latin typeface="Kaushan Script"/>
        <a:ea typeface="OPPOSans M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6350">
          <a:solidFill>
            <a:schemeClr val="bg2">
              <a:alpha val="59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3675</TotalTime>
  <Words>843</Words>
  <Application>Microsoft Office PowerPoint</Application>
  <PresentationFormat>宽屏</PresentationFormat>
  <Paragraphs>228</Paragraphs>
  <Slides>24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Kartika</vt:lpstr>
      <vt:lpstr>KswHannyaotamesi</vt:lpstr>
      <vt:lpstr>OPPOSans M</vt:lpstr>
      <vt:lpstr>OPPOSans-R-subset105</vt:lpstr>
      <vt:lpstr>阿里巴巴普惠体 2.0 105 Heavy</vt:lpstr>
      <vt:lpstr>阿里巴巴普惠体 2.0 35 Thin</vt:lpstr>
      <vt:lpstr>等线</vt:lpstr>
      <vt:lpstr>江城律动宋</vt:lpstr>
      <vt:lpstr>励字侠义简繁</vt:lpstr>
      <vt:lpstr>演示新手书</vt:lpstr>
      <vt:lpstr>Arial</vt:lpstr>
      <vt:lpstr>Kaushan Script</vt:lpstr>
      <vt:lpstr>Wingdings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黄红现代风年会盛典ppt模板</dc:title>
  <dc:creator>元宋</dc:creator>
  <cp:keywords>稿定年终PPT模板大赛</cp:keywords>
  <dc:description>www.51pptmoban.com</dc:description>
  <cp:lastModifiedBy>阳光男孩</cp:lastModifiedBy>
  <cp:revision>185</cp:revision>
  <dcterms:created xsi:type="dcterms:W3CDTF">2021-10-29T14:27:31Z</dcterms:created>
  <dcterms:modified xsi:type="dcterms:W3CDTF">2021-12-08T13:41:50Z</dcterms:modified>
</cp:coreProperties>
</file>