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4"/>
  </p:notesMasterIdLst>
  <p:sldIdLst>
    <p:sldId id="266" r:id="rId2"/>
    <p:sldId id="321" r:id="rId3"/>
    <p:sldId id="276" r:id="rId4"/>
    <p:sldId id="288" r:id="rId5"/>
    <p:sldId id="301" r:id="rId6"/>
    <p:sldId id="322" r:id="rId7"/>
    <p:sldId id="323" r:id="rId8"/>
    <p:sldId id="324" r:id="rId9"/>
    <p:sldId id="326" r:id="rId10"/>
    <p:sldId id="315" r:id="rId11"/>
    <p:sldId id="334" r:id="rId12"/>
    <p:sldId id="325" r:id="rId13"/>
    <p:sldId id="292" r:id="rId14"/>
    <p:sldId id="293" r:id="rId15"/>
    <p:sldId id="316" r:id="rId16"/>
    <p:sldId id="290" r:id="rId17"/>
    <p:sldId id="302" r:id="rId18"/>
    <p:sldId id="332" r:id="rId19"/>
    <p:sldId id="333" r:id="rId20"/>
    <p:sldId id="291" r:id="rId21"/>
    <p:sldId id="296" r:id="rId22"/>
    <p:sldId id="319" r:id="rId23"/>
    <p:sldId id="312" r:id="rId24"/>
    <p:sldId id="314" r:id="rId25"/>
    <p:sldId id="313" r:id="rId26"/>
    <p:sldId id="317" r:id="rId27"/>
    <p:sldId id="320" r:id="rId28"/>
    <p:sldId id="318" r:id="rId29"/>
    <p:sldId id="328" r:id="rId30"/>
    <p:sldId id="329" r:id="rId31"/>
    <p:sldId id="331" r:id="rId32"/>
    <p:sldId id="335" r:id="rId33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起始頁" id="{F5FAF8DF-1EA8-46AD-B10F-5E4E2E94CF5A}">
          <p14:sldIdLst>
            <p14:sldId id="266"/>
            <p14:sldId id="321"/>
            <p14:sldId id="276"/>
          </p14:sldIdLst>
        </p14:section>
        <p14:section name="目录" id="{97BB7A16-B1ED-4415-9252-353600FC7B7D}">
          <p14:sldIdLst>
            <p14:sldId id="288"/>
          </p14:sldIdLst>
        </p14:section>
        <p14:section name="过渡页" id="{6F2CE444-5E15-4BEE-A0D7-B027C8D6213A}">
          <p14:sldIdLst>
            <p14:sldId id="301"/>
            <p14:sldId id="322"/>
            <p14:sldId id="323"/>
            <p14:sldId id="324"/>
            <p14:sldId id="326"/>
          </p14:sldIdLst>
        </p14:section>
        <p14:section name="内容页" id="{BF5D4B41-17FA-42E4-AEDE-C67B86938AB4}">
          <p14:sldIdLst>
            <p14:sldId id="315"/>
            <p14:sldId id="334"/>
            <p14:sldId id="325"/>
            <p14:sldId id="292"/>
            <p14:sldId id="293"/>
            <p14:sldId id="316"/>
            <p14:sldId id="290"/>
            <p14:sldId id="302"/>
            <p14:sldId id="332"/>
            <p14:sldId id="333"/>
            <p14:sldId id="291"/>
            <p14:sldId id="296"/>
            <p14:sldId id="319"/>
            <p14:sldId id="312"/>
            <p14:sldId id="314"/>
            <p14:sldId id="313"/>
            <p14:sldId id="317"/>
            <p14:sldId id="320"/>
          </p14:sldIdLst>
        </p14:section>
        <p14:section name="结束页" id="{7D5BD04D-FFB1-464E-A682-FA0A2AD89B3B}">
          <p14:sldIdLst>
            <p14:sldId id="318"/>
            <p14:sldId id="328"/>
            <p14:sldId id="329"/>
            <p14:sldId id="331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0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orient="horz" pos="560" userDrawn="1">
          <p15:clr>
            <a:srgbClr val="A4A3A4"/>
          </p15:clr>
        </p15:guide>
        <p15:guide id="6" orient="horz" pos="624" userDrawn="1">
          <p15:clr>
            <a:srgbClr val="A4A3A4"/>
          </p15:clr>
        </p15:guide>
        <p15:guide id="7" orient="horz" pos="4065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  <p15:guide id="9" pos="665" userDrawn="1">
          <p15:clr>
            <a:srgbClr val="A4A3A4"/>
          </p15:clr>
        </p15:guide>
        <p15:guide id="10" orient="horz" pos="19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7D6"/>
    <a:srgbClr val="F5FAF5"/>
    <a:srgbClr val="E7E6E6"/>
    <a:srgbClr val="F3F3F3"/>
    <a:srgbClr val="FFFFFF"/>
    <a:srgbClr val="F7F7F7"/>
    <a:srgbClr val="72D8FC"/>
    <a:srgbClr val="FFD0FF"/>
    <a:srgbClr val="C12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6BA319-960E-4A2F-ADEB-718E96BF5719}" v="2309" dt="2021-11-23T03:48:12.8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24" autoAdjust="0"/>
    <p:restoredTop sz="95756" autoAdjust="0"/>
  </p:normalViewPr>
  <p:slideViewPr>
    <p:cSldViewPr snapToGrid="0" showGuides="1">
      <p:cViewPr varScale="1">
        <p:scale>
          <a:sx n="104" d="100"/>
          <a:sy n="104" d="100"/>
        </p:scale>
        <p:origin x="144" y="540"/>
      </p:cViewPr>
      <p:guideLst>
        <p:guide orient="horz" pos="2304"/>
        <p:guide pos="3840"/>
        <p:guide pos="304"/>
        <p:guide pos="7083"/>
        <p:guide orient="horz" pos="560"/>
        <p:guide orient="horz" pos="624"/>
        <p:guide orient="horz" pos="4065"/>
        <p:guide orient="horz" pos="3838"/>
        <p:guide pos="665"/>
        <p:guide orient="horz" pos="197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贾 志朋" userId="d582c3b9275dedfa" providerId="LiveId" clId="{F3C0EA7D-CA14-48F3-90A0-B00ABE08DD1A}"/>
    <pc:docChg chg="undo custSel modSld">
      <pc:chgData name="贾 志朋" userId="d582c3b9275dedfa" providerId="LiveId" clId="{F3C0EA7D-CA14-48F3-90A0-B00ABE08DD1A}" dt="2021-11-23T08:43:49.294" v="9" actId="1076"/>
      <pc:docMkLst>
        <pc:docMk/>
      </pc:docMkLst>
      <pc:sldChg chg="modSp mod">
        <pc:chgData name="贾 志朋" userId="d582c3b9275dedfa" providerId="LiveId" clId="{F3C0EA7D-CA14-48F3-90A0-B00ABE08DD1A}" dt="2021-11-23T08:43:49.294" v="9" actId="1076"/>
        <pc:sldMkLst>
          <pc:docMk/>
          <pc:sldMk cId="1268351482" sldId="276"/>
        </pc:sldMkLst>
        <pc:spChg chg="mod">
          <ac:chgData name="贾 志朋" userId="d582c3b9275dedfa" providerId="LiveId" clId="{F3C0EA7D-CA14-48F3-90A0-B00ABE08DD1A}" dt="2021-11-23T08:42:34.002" v="1" actId="1076"/>
          <ac:spMkLst>
            <pc:docMk/>
            <pc:sldMk cId="1268351482" sldId="276"/>
            <ac:spMk id="26" creationId="{4F1C0716-594F-4CF5-919F-AF671EE3ADFF}"/>
          </ac:spMkLst>
        </pc:spChg>
        <pc:grpChg chg="mod">
          <ac:chgData name="贾 志朋" userId="d582c3b9275dedfa" providerId="LiveId" clId="{F3C0EA7D-CA14-48F3-90A0-B00ABE08DD1A}" dt="2021-11-23T08:43:49.294" v="9" actId="1076"/>
          <ac:grpSpMkLst>
            <pc:docMk/>
            <pc:sldMk cId="1268351482" sldId="276"/>
            <ac:grpSpMk id="4" creationId="{9E4613D4-920F-4354-BACE-3FAD1D9C1BA1}"/>
          </ac:grpSpMkLst>
        </pc:grpChg>
        <pc:grpChg chg="mod">
          <ac:chgData name="贾 志朋" userId="d582c3b9275dedfa" providerId="LiveId" clId="{F3C0EA7D-CA14-48F3-90A0-B00ABE08DD1A}" dt="2021-11-23T08:43:49.294" v="9" actId="1076"/>
          <ac:grpSpMkLst>
            <pc:docMk/>
            <pc:sldMk cId="1268351482" sldId="276"/>
            <ac:grpSpMk id="6" creationId="{D2228080-8199-4953-AA7C-181108AA1179}"/>
          </ac:grpSpMkLst>
        </pc:grpChg>
        <pc:grpChg chg="mod">
          <ac:chgData name="贾 志朋" userId="d582c3b9275dedfa" providerId="LiveId" clId="{F3C0EA7D-CA14-48F3-90A0-B00ABE08DD1A}" dt="2021-11-23T08:42:53.214" v="2" actId="1076"/>
          <ac:grpSpMkLst>
            <pc:docMk/>
            <pc:sldMk cId="1268351482" sldId="276"/>
            <ac:grpSpMk id="8" creationId="{414C8417-6CF7-4222-A119-2014EDB74F7F}"/>
          </ac:grpSpMkLst>
        </pc:grpChg>
        <pc:grpChg chg="mod">
          <ac:chgData name="贾 志朋" userId="d582c3b9275dedfa" providerId="LiveId" clId="{F3C0EA7D-CA14-48F3-90A0-B00ABE08DD1A}" dt="2021-11-23T08:43:43.586" v="8" actId="1076"/>
          <ac:grpSpMkLst>
            <pc:docMk/>
            <pc:sldMk cId="1268351482" sldId="276"/>
            <ac:grpSpMk id="9" creationId="{6C907998-DBBA-44DD-8DF5-46E8C839F413}"/>
          </ac:grpSpMkLst>
        </pc:grpChg>
      </pc:sldChg>
    </pc:docChg>
  </pc:docChgLst>
  <pc:docChgLst>
    <pc:chgData name="贾 志朋" userId="d582c3b9275dedfa" providerId="LiveId" clId="{836BA319-960E-4A2F-ADEB-718E96BF5719}"/>
    <pc:docChg chg="undo redo custSel addSld delSld modSld sldOrd modMainMaster addSection delSection modSection replTag">
      <pc:chgData name="贾 志朋" userId="d582c3b9275dedfa" providerId="LiveId" clId="{836BA319-960E-4A2F-ADEB-718E96BF5719}" dt="2021-11-23T03:48:44.350" v="20576" actId="478"/>
      <pc:docMkLst>
        <pc:docMk/>
      </pc:docMkLst>
      <pc:sldChg chg="del">
        <pc:chgData name="贾 志朋" userId="d582c3b9275dedfa" providerId="LiveId" clId="{836BA319-960E-4A2F-ADEB-718E96BF5719}" dt="2021-11-02T05:24:01.845" v="0" actId="47"/>
        <pc:sldMkLst>
          <pc:docMk/>
          <pc:sldMk cId="2492155237" sldId="256"/>
        </pc:sldMkLst>
      </pc:sldChg>
      <pc:sldChg chg="del">
        <pc:chgData name="贾 志朋" userId="d582c3b9275dedfa" providerId="LiveId" clId="{836BA319-960E-4A2F-ADEB-718E96BF5719}" dt="2021-11-02T09:06:28.412" v="2890" actId="47"/>
        <pc:sldMkLst>
          <pc:docMk/>
          <pc:sldMk cId="1663143409" sldId="257"/>
        </pc:sldMkLst>
      </pc:sldChg>
      <pc:sldChg chg="del">
        <pc:chgData name="贾 志朋" userId="d582c3b9275dedfa" providerId="LiveId" clId="{836BA319-960E-4A2F-ADEB-718E96BF5719}" dt="2021-11-02T05:24:14.379" v="7" actId="47"/>
        <pc:sldMkLst>
          <pc:docMk/>
          <pc:sldMk cId="4106485845" sldId="261"/>
        </pc:sldMkLst>
      </pc:sldChg>
      <pc:sldChg chg="modSp del mod">
        <pc:chgData name="贾 志朋" userId="d582c3b9275dedfa" providerId="LiveId" clId="{836BA319-960E-4A2F-ADEB-718E96BF5719}" dt="2021-11-02T08:19:17.341" v="2425" actId="47"/>
        <pc:sldMkLst>
          <pc:docMk/>
          <pc:sldMk cId="2319654658" sldId="262"/>
        </pc:sldMkLst>
        <pc:spChg chg="mod">
          <ac:chgData name="贾 志朋" userId="d582c3b9275dedfa" providerId="LiveId" clId="{836BA319-960E-4A2F-ADEB-718E96BF5719}" dt="2021-11-02T05:31:41.008" v="28" actId="14100"/>
          <ac:spMkLst>
            <pc:docMk/>
            <pc:sldMk cId="2319654658" sldId="262"/>
            <ac:spMk id="3" creationId="{D5965959-4630-46A6-9FB5-B4888466CBA6}"/>
          </ac:spMkLst>
        </pc:spChg>
        <pc:spChg chg="mod">
          <ac:chgData name="贾 志朋" userId="d582c3b9275dedfa" providerId="LiveId" clId="{836BA319-960E-4A2F-ADEB-718E96BF5719}" dt="2021-11-02T05:31:41.008" v="28" actId="14100"/>
          <ac:spMkLst>
            <pc:docMk/>
            <pc:sldMk cId="2319654658" sldId="262"/>
            <ac:spMk id="8" creationId="{098F5607-099F-4CA9-8E57-868F1CA5A166}"/>
          </ac:spMkLst>
        </pc:spChg>
        <pc:spChg chg="mod">
          <ac:chgData name="贾 志朋" userId="d582c3b9275dedfa" providerId="LiveId" clId="{836BA319-960E-4A2F-ADEB-718E96BF5719}" dt="2021-11-02T05:31:41.008" v="28" actId="14100"/>
          <ac:spMkLst>
            <pc:docMk/>
            <pc:sldMk cId="2319654658" sldId="262"/>
            <ac:spMk id="9" creationId="{0B17BAA8-A574-4372-87E5-6AFCB6658F59}"/>
          </ac:spMkLst>
        </pc:spChg>
      </pc:sldChg>
      <pc:sldChg chg="del">
        <pc:chgData name="贾 志朋" userId="d582c3b9275dedfa" providerId="LiveId" clId="{836BA319-960E-4A2F-ADEB-718E96BF5719}" dt="2021-11-02T08:19:17.592" v="2426" actId="47"/>
        <pc:sldMkLst>
          <pc:docMk/>
          <pc:sldMk cId="2377323332" sldId="263"/>
        </pc:sldMkLst>
      </pc:sldChg>
      <pc:sldChg chg="del">
        <pc:chgData name="贾 志朋" userId="d582c3b9275dedfa" providerId="LiveId" clId="{836BA319-960E-4A2F-ADEB-718E96BF5719}" dt="2021-11-02T08:19:18.336" v="2427" actId="47"/>
        <pc:sldMkLst>
          <pc:docMk/>
          <pc:sldMk cId="3295426352" sldId="264"/>
        </pc:sldMkLst>
      </pc:sldChg>
      <pc:sldChg chg="del">
        <pc:chgData name="贾 志朋" userId="d582c3b9275dedfa" providerId="LiveId" clId="{836BA319-960E-4A2F-ADEB-718E96BF5719}" dt="2021-11-02T08:19:30.329" v="2428" actId="47"/>
        <pc:sldMkLst>
          <pc:docMk/>
          <pc:sldMk cId="1360087102" sldId="265"/>
        </pc:sldMkLst>
      </pc:sldChg>
      <pc:sldChg chg="del">
        <pc:chgData name="贾 志朋" userId="d582c3b9275dedfa" providerId="LiveId" clId="{836BA319-960E-4A2F-ADEB-718E96BF5719}" dt="2021-11-02T09:06:30.869" v="2891" actId="47"/>
        <pc:sldMkLst>
          <pc:docMk/>
          <pc:sldMk cId="1555792730" sldId="266"/>
        </pc:sldMkLst>
      </pc:sldChg>
      <pc:sldChg chg="addSp delSp modSp add mod modTransition">
        <pc:chgData name="贾 志朋" userId="d582c3b9275dedfa" providerId="LiveId" clId="{836BA319-960E-4A2F-ADEB-718E96BF5719}" dt="2021-11-23T03:31:52.847" v="20557"/>
        <pc:sldMkLst>
          <pc:docMk/>
          <pc:sldMk cId="2264327472" sldId="266"/>
        </pc:sldMkLst>
        <pc:spChg chg="mod">
          <ac:chgData name="贾 志朋" userId="d582c3b9275dedfa" providerId="LiveId" clId="{836BA319-960E-4A2F-ADEB-718E96BF5719}" dt="2021-11-16T02:12:30.390" v="19359" actId="20577"/>
          <ac:spMkLst>
            <pc:docMk/>
            <pc:sldMk cId="2264327472" sldId="266"/>
            <ac:spMk id="10" creationId="{72353FCC-B544-4CEC-AA11-37BFB515A880}"/>
          </ac:spMkLst>
        </pc:spChg>
        <pc:spChg chg="mod">
          <ac:chgData name="贾 志朋" userId="d582c3b9275dedfa" providerId="LiveId" clId="{836BA319-960E-4A2F-ADEB-718E96BF5719}" dt="2021-11-16T02:12:36.658" v="19368" actId="20577"/>
          <ac:spMkLst>
            <pc:docMk/>
            <pc:sldMk cId="2264327472" sldId="266"/>
            <ac:spMk id="12" creationId="{F8F5887B-8553-47DB-88BD-0E0A9B13145E}"/>
          </ac:spMkLst>
        </pc:spChg>
        <pc:spChg chg="add del mod">
          <ac:chgData name="贾 志朋" userId="d582c3b9275dedfa" providerId="LiveId" clId="{836BA319-960E-4A2F-ADEB-718E96BF5719}" dt="2021-11-16T02:12:24.598" v="19346" actId="22"/>
          <ac:spMkLst>
            <pc:docMk/>
            <pc:sldMk cId="2264327472" sldId="266"/>
            <ac:spMk id="13" creationId="{065C4018-4FF0-4A02-BD59-9167C188A267}"/>
          </ac:spMkLst>
        </pc:spChg>
      </pc:sldChg>
      <pc:sldChg chg="modSp del mod">
        <pc:chgData name="贾 志朋" userId="d582c3b9275dedfa" providerId="LiveId" clId="{836BA319-960E-4A2F-ADEB-718E96BF5719}" dt="2021-11-02T09:06:18.995" v="2885" actId="47"/>
        <pc:sldMkLst>
          <pc:docMk/>
          <pc:sldMk cId="1853670229" sldId="267"/>
        </pc:sldMkLst>
        <pc:spChg chg="mod">
          <ac:chgData name="贾 志朋" userId="d582c3b9275dedfa" providerId="LiveId" clId="{836BA319-960E-4A2F-ADEB-718E96BF5719}" dt="2021-11-02T08:18:36.310" v="2424" actId="1076"/>
          <ac:spMkLst>
            <pc:docMk/>
            <pc:sldMk cId="1853670229" sldId="267"/>
            <ac:spMk id="5" creationId="{08D8520D-59EA-4EED-8CD0-F6420F3A3764}"/>
          </ac:spMkLst>
        </pc:spChg>
      </pc:sldChg>
      <pc:sldChg chg="del">
        <pc:chgData name="贾 志朋" userId="d582c3b9275dedfa" providerId="LiveId" clId="{836BA319-960E-4A2F-ADEB-718E96BF5719}" dt="2021-11-02T09:06:21.017" v="2886" actId="47"/>
        <pc:sldMkLst>
          <pc:docMk/>
          <pc:sldMk cId="2297667775" sldId="268"/>
        </pc:sldMkLst>
      </pc:sldChg>
      <pc:sldChg chg="modSp del mod ord setBg">
        <pc:chgData name="贾 志朋" userId="d582c3b9275dedfa" providerId="LiveId" clId="{836BA319-960E-4A2F-ADEB-718E96BF5719}" dt="2021-11-02T09:01:20.760" v="2736" actId="47"/>
        <pc:sldMkLst>
          <pc:docMk/>
          <pc:sldMk cId="1959328498" sldId="269"/>
        </pc:sldMkLst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3" creationId="{733C5741-3E42-4AB8-A6F3-E27B4A0FD2E1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5" creationId="{9C3D3C60-5196-4959-969C-531502D24428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7" creationId="{108E2DFB-3626-4E39-A82D-220236D09403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8" creationId="{380B8097-2C68-4273-9631-66CB28991E50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9" creationId="{47FAB64A-157B-4AEB-8213-DC6C006D78E1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11" creationId="{FF8AE0AF-C30E-435A-820A-80B017817347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12" creationId="{598B240D-E36C-45C0-A96A-A861EEEF7550}"/>
          </ac:spMkLst>
        </pc:spChg>
        <pc:spChg chg="mod">
          <ac:chgData name="贾 志朋" userId="d582c3b9275dedfa" providerId="LiveId" clId="{836BA319-960E-4A2F-ADEB-718E96BF5719}" dt="2021-11-02T08:21:19.136" v="2443" actId="207"/>
          <ac:spMkLst>
            <pc:docMk/>
            <pc:sldMk cId="1959328498" sldId="269"/>
            <ac:spMk id="13" creationId="{5AEA7A92-D029-44C8-93A0-620DB6000DCC}"/>
          </ac:spMkLst>
        </pc:spChg>
      </pc:sldChg>
      <pc:sldChg chg="del">
        <pc:chgData name="贾 志朋" userId="d582c3b9275dedfa" providerId="LiveId" clId="{836BA319-960E-4A2F-ADEB-718E96BF5719}" dt="2021-11-02T09:06:25.920" v="2888" actId="47"/>
        <pc:sldMkLst>
          <pc:docMk/>
          <pc:sldMk cId="1779039259" sldId="270"/>
        </pc:sldMkLst>
      </pc:sldChg>
      <pc:sldChg chg="del">
        <pc:chgData name="贾 志朋" userId="d582c3b9275dedfa" providerId="LiveId" clId="{836BA319-960E-4A2F-ADEB-718E96BF5719}" dt="2021-11-02T08:21:08.986" v="2442" actId="47"/>
        <pc:sldMkLst>
          <pc:docMk/>
          <pc:sldMk cId="3413601315" sldId="271"/>
        </pc:sldMkLst>
      </pc:sldChg>
      <pc:sldChg chg="del">
        <pc:chgData name="贾 志朋" userId="d582c3b9275dedfa" providerId="LiveId" clId="{836BA319-960E-4A2F-ADEB-718E96BF5719}" dt="2021-11-02T09:06:22.356" v="2887" actId="47"/>
        <pc:sldMkLst>
          <pc:docMk/>
          <pc:sldMk cId="1968695216" sldId="272"/>
        </pc:sldMkLst>
      </pc:sldChg>
      <pc:sldChg chg="del">
        <pc:chgData name="贾 志朋" userId="d582c3b9275dedfa" providerId="LiveId" clId="{836BA319-960E-4A2F-ADEB-718E96BF5719}" dt="2021-11-02T09:06:27.113" v="2889" actId="47"/>
        <pc:sldMkLst>
          <pc:docMk/>
          <pc:sldMk cId="1344642275" sldId="273"/>
        </pc:sldMkLst>
      </pc:sldChg>
      <pc:sldChg chg="addSp delSp modSp mod modTransition setBg modAnim">
        <pc:chgData name="贾 志朋" userId="d582c3b9275dedfa" providerId="LiveId" clId="{836BA319-960E-4A2F-ADEB-718E96BF5719}" dt="2021-11-23T03:31:52.847" v="20557"/>
        <pc:sldMkLst>
          <pc:docMk/>
          <pc:sldMk cId="1268351482" sldId="276"/>
        </pc:sldMkLst>
        <pc:spChg chg="add mod ord">
          <ac:chgData name="贾 志朋" userId="d582c3b9275dedfa" providerId="LiveId" clId="{836BA319-960E-4A2F-ADEB-718E96BF5719}" dt="2021-11-09T06:19:48.110" v="18188" actId="167"/>
          <ac:spMkLst>
            <pc:docMk/>
            <pc:sldMk cId="1268351482" sldId="276"/>
            <ac:spMk id="2" creationId="{D5AF4789-ED67-4BA3-A4F6-8FEB09DA165F}"/>
          </ac:spMkLst>
        </pc:spChg>
        <pc:spChg chg="mod">
          <ac:chgData name="贾 志朋" userId="d582c3b9275dedfa" providerId="LiveId" clId="{836BA319-960E-4A2F-ADEB-718E96BF5719}" dt="2021-11-02T09:43:30.279" v="4398" actId="207"/>
          <ac:spMkLst>
            <pc:docMk/>
            <pc:sldMk cId="1268351482" sldId="276"/>
            <ac:spMk id="3" creationId="{0D5896A4-D5CF-442D-A855-B815981E5322}"/>
          </ac:spMkLst>
        </pc:spChg>
        <pc:spChg chg="del">
          <ac:chgData name="贾 志朋" userId="d582c3b9275dedfa" providerId="LiveId" clId="{836BA319-960E-4A2F-ADEB-718E96BF5719}" dt="2021-11-03T03:25:28.232" v="8862" actId="478"/>
          <ac:spMkLst>
            <pc:docMk/>
            <pc:sldMk cId="1268351482" sldId="276"/>
            <ac:spMk id="4" creationId="{4764F8EA-E0FC-41AD-A293-73C84DA1C24E}"/>
          </ac:spMkLst>
        </pc:spChg>
        <pc:spChg chg="mod">
          <ac:chgData name="贾 志朋" userId="d582c3b9275dedfa" providerId="LiveId" clId="{836BA319-960E-4A2F-ADEB-718E96BF5719}" dt="2021-11-02T09:43:30.279" v="4398" actId="207"/>
          <ac:spMkLst>
            <pc:docMk/>
            <pc:sldMk cId="1268351482" sldId="276"/>
            <ac:spMk id="5" creationId="{34011D0E-3DE3-44D3-8B2E-B2098D851DFF}"/>
          </ac:spMkLst>
        </pc:spChg>
        <pc:spChg chg="mod">
          <ac:chgData name="贾 志朋" userId="d582c3b9275dedfa" providerId="LiveId" clId="{836BA319-960E-4A2F-ADEB-718E96BF5719}" dt="2021-11-23T01:26:48.923" v="19921" actId="14100"/>
          <ac:spMkLst>
            <pc:docMk/>
            <pc:sldMk cId="1268351482" sldId="276"/>
            <ac:spMk id="7" creationId="{8B89588D-99F5-4DB5-93D2-8370FFD78D49}"/>
          </ac:spMkLst>
        </pc:spChg>
        <pc:spChg chg="mod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13" creationId="{C8BA3893-88B1-4FDA-B343-999A39E17236}"/>
          </ac:spMkLst>
        </pc:spChg>
        <pc:spChg chg="mod">
          <ac:chgData name="贾 志朋" userId="d582c3b9275dedfa" providerId="LiveId" clId="{836BA319-960E-4A2F-ADEB-718E96BF5719}" dt="2021-11-03T03:25:28.722" v="8863"/>
          <ac:spMkLst>
            <pc:docMk/>
            <pc:sldMk cId="1268351482" sldId="276"/>
            <ac:spMk id="18" creationId="{DE329EEF-881E-4F1F-AB4E-A4438E0275B2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19" creationId="{3D188F35-78C6-41A4-9EBB-C6B719D5A31F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0" creationId="{3E0B2E55-B52C-4A41-84AE-3E922E7C4579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1" creationId="{F0A65A94-3F5F-498E-AD80-B7CC723240DC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2" creationId="{54FE51EF-476A-4D1F-A894-CAF6AC25E1FD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3" creationId="{A40369C6-3FFE-4658-8EEE-C3A8AAC36DB8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4" creationId="{A8FA6C31-3D70-4739-96B8-879DD03D3276}"/>
          </ac:spMkLst>
        </pc:spChg>
        <pc:spChg chg="mod ord topLvl">
          <ac:chgData name="贾 志朋" userId="d582c3b9275dedfa" providerId="LiveId" clId="{836BA319-960E-4A2F-ADEB-718E96BF5719}" dt="2021-11-09T06:21:14.233" v="18200" actId="1076"/>
          <ac:spMkLst>
            <pc:docMk/>
            <pc:sldMk cId="1268351482" sldId="276"/>
            <ac:spMk id="25" creationId="{AB6FEBF2-C874-4036-A39D-C0A9B10CE46D}"/>
          </ac:spMkLst>
        </pc:spChg>
        <pc:spChg chg="mod">
          <ac:chgData name="贾 志朋" userId="d582c3b9275dedfa" providerId="LiveId" clId="{836BA319-960E-4A2F-ADEB-718E96BF5719}" dt="2021-11-03T03:25:28.722" v="8863"/>
          <ac:spMkLst>
            <pc:docMk/>
            <pc:sldMk cId="1268351482" sldId="276"/>
            <ac:spMk id="26" creationId="{4F1C0716-594F-4CF5-919F-AF671EE3ADFF}"/>
          </ac:spMkLst>
        </pc:spChg>
        <pc:spChg chg="add del mod">
          <ac:chgData name="贾 志朋" userId="d582c3b9275dedfa" providerId="LiveId" clId="{836BA319-960E-4A2F-ADEB-718E96BF5719}" dt="2021-11-04T07:25:05.152" v="16473" actId="478"/>
          <ac:spMkLst>
            <pc:docMk/>
            <pc:sldMk cId="1268351482" sldId="276"/>
            <ac:spMk id="27" creationId="{C4970F2B-AF52-4131-BB7E-E659DC6033AA}"/>
          </ac:spMkLst>
        </pc:spChg>
        <pc:spChg chg="add mod">
          <ac:chgData name="贾 志朋" userId="d582c3b9275dedfa" providerId="LiveId" clId="{836BA319-960E-4A2F-ADEB-718E96BF5719}" dt="2021-11-22T07:57:06.731" v="19437" actId="164"/>
          <ac:spMkLst>
            <pc:docMk/>
            <pc:sldMk cId="1268351482" sldId="276"/>
            <ac:spMk id="27" creationId="{CCCF6EC4-88E4-4CB1-A368-A26D474F6539}"/>
          </ac:spMkLst>
        </pc:spChg>
        <pc:spChg chg="add del mod">
          <ac:chgData name="贾 志朋" userId="d582c3b9275dedfa" providerId="LiveId" clId="{836BA319-960E-4A2F-ADEB-718E96BF5719}" dt="2021-11-16T03:19:54.273" v="19370" actId="478"/>
          <ac:spMkLst>
            <pc:docMk/>
            <pc:sldMk cId="1268351482" sldId="276"/>
            <ac:spMk id="28" creationId="{C87D6D45-9F46-4F2E-9E3C-469EE06CA605}"/>
          </ac:spMkLst>
        </pc:spChg>
        <pc:spChg chg="add mod">
          <ac:chgData name="贾 志朋" userId="d582c3b9275dedfa" providerId="LiveId" clId="{836BA319-960E-4A2F-ADEB-718E96BF5719}" dt="2021-11-22T07:57:06.731" v="19437" actId="164"/>
          <ac:spMkLst>
            <pc:docMk/>
            <pc:sldMk cId="1268351482" sldId="276"/>
            <ac:spMk id="29" creationId="{02EE075F-FA4D-435A-B293-28B703AE455F}"/>
          </ac:spMkLst>
        </pc:spChg>
        <pc:spChg chg="add mod">
          <ac:chgData name="贾 志朋" userId="d582c3b9275dedfa" providerId="LiveId" clId="{836BA319-960E-4A2F-ADEB-718E96BF5719}" dt="2021-11-22T07:57:00.633" v="19436" actId="164"/>
          <ac:spMkLst>
            <pc:docMk/>
            <pc:sldMk cId="1268351482" sldId="276"/>
            <ac:spMk id="30" creationId="{14CBE520-8E96-4C6A-A168-0280FBD90D86}"/>
          </ac:spMkLst>
        </pc:spChg>
        <pc:spChg chg="add mod">
          <ac:chgData name="贾 志朋" userId="d582c3b9275dedfa" providerId="LiveId" clId="{836BA319-960E-4A2F-ADEB-718E96BF5719}" dt="2021-11-22T07:57:00.633" v="19436" actId="164"/>
          <ac:spMkLst>
            <pc:docMk/>
            <pc:sldMk cId="1268351482" sldId="276"/>
            <ac:spMk id="31" creationId="{B2CDBBAE-7014-442C-925A-0A925DC5385F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33" creationId="{8225E13D-FB20-4B91-8BD8-0B122DEECCDA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34" creationId="{8C7FE9E6-E7C4-4574-858E-DA6B85C08450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36" creationId="{C1D1F9D5-5003-4C25-AC74-D9BE53AFF778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37" creationId="{6A31F5EE-4DAD-4AE6-8F9C-413A91D4B705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39" creationId="{646C965E-E82E-4E5C-A1F2-31CFE22FBB8A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40" creationId="{8E7E4D2C-3BAE-481E-8832-7F597F2B004D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42" creationId="{F6A034DE-4243-4969-869B-D31910C07AAE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43" creationId="{F826D657-B8CC-475E-A9A8-57DF931E1CF6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45" creationId="{DC41B4B0-35AC-4279-BFDE-BAE025E6E4CB}"/>
          </ac:spMkLst>
        </pc:spChg>
        <pc:spChg chg="mod">
          <ac:chgData name="贾 志朋" userId="d582c3b9275dedfa" providerId="LiveId" clId="{836BA319-960E-4A2F-ADEB-718E96BF5719}" dt="2021-11-09T03:16:52.752" v="17768" actId="207"/>
          <ac:spMkLst>
            <pc:docMk/>
            <pc:sldMk cId="1268351482" sldId="276"/>
            <ac:spMk id="46" creationId="{124F6DFD-3766-4800-901E-50BB3613E145}"/>
          </ac:spMkLst>
        </pc:spChg>
        <pc:spChg chg="add mod">
          <ac:chgData name="贾 志朋" userId="d582c3b9275dedfa" providerId="LiveId" clId="{836BA319-960E-4A2F-ADEB-718E96BF5719}" dt="2021-11-09T03:16:57.058" v="17769" actId="1076"/>
          <ac:spMkLst>
            <pc:docMk/>
            <pc:sldMk cId="1268351482" sldId="276"/>
            <ac:spMk id="47" creationId="{9936A4DE-5293-4334-86C5-B15633D1AA59}"/>
          </ac:spMkLst>
        </pc:spChg>
        <pc:spChg chg="add mod ord">
          <ac:chgData name="贾 志朋" userId="d582c3b9275dedfa" providerId="LiveId" clId="{836BA319-960E-4A2F-ADEB-718E96BF5719}" dt="2021-11-22T07:57:06.731" v="19437" actId="164"/>
          <ac:spMkLst>
            <pc:docMk/>
            <pc:sldMk cId="1268351482" sldId="276"/>
            <ac:spMk id="48" creationId="{15EBBC5C-C855-4C0A-A76B-DDE3976502AD}"/>
          </ac:spMkLst>
        </pc:spChg>
        <pc:spChg chg="add mod">
          <ac:chgData name="贾 志朋" userId="d582c3b9275dedfa" providerId="LiveId" clId="{836BA319-960E-4A2F-ADEB-718E96BF5719}" dt="2021-11-09T06:18:33.820" v="18169" actId="571"/>
          <ac:spMkLst>
            <pc:docMk/>
            <pc:sldMk cId="1268351482" sldId="276"/>
            <ac:spMk id="49" creationId="{AA37129E-D165-42CC-B033-F3DE099194DA}"/>
          </ac:spMkLst>
        </pc:spChg>
        <pc:spChg chg="add mod">
          <ac:chgData name="贾 志朋" userId="d582c3b9275dedfa" providerId="LiveId" clId="{836BA319-960E-4A2F-ADEB-718E96BF5719}" dt="2021-11-09T06:18:33.820" v="18169" actId="571"/>
          <ac:spMkLst>
            <pc:docMk/>
            <pc:sldMk cId="1268351482" sldId="276"/>
            <ac:spMk id="50" creationId="{0818C74D-68E7-479E-B66F-BA56DA838FC7}"/>
          </ac:spMkLst>
        </pc:spChg>
        <pc:spChg chg="add mod ord">
          <ac:chgData name="贾 志朋" userId="d582c3b9275dedfa" providerId="LiveId" clId="{836BA319-960E-4A2F-ADEB-718E96BF5719}" dt="2021-11-22T07:57:00.633" v="19436" actId="164"/>
          <ac:spMkLst>
            <pc:docMk/>
            <pc:sldMk cId="1268351482" sldId="276"/>
            <ac:spMk id="51" creationId="{0945DB4A-82A9-42C1-9820-1EDF2191BCBC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2" creationId="{94E2070E-7A25-452B-9D51-901EB8C10B12}"/>
          </ac:spMkLst>
        </pc:spChg>
        <pc:spChg chg="add mod">
          <ac:chgData name="贾 志朋" userId="d582c3b9275dedfa" providerId="LiveId" clId="{836BA319-960E-4A2F-ADEB-718E96BF5719}" dt="2021-11-09T06:19:10.698" v="18178" actId="571"/>
          <ac:spMkLst>
            <pc:docMk/>
            <pc:sldMk cId="1268351482" sldId="276"/>
            <ac:spMk id="52" creationId="{EE036D78-64A6-41F4-BDEE-614E4F77EE8A}"/>
          </ac:spMkLst>
        </pc:spChg>
        <pc:spChg chg="add mod">
          <ac:chgData name="贾 志朋" userId="d582c3b9275dedfa" providerId="LiveId" clId="{836BA319-960E-4A2F-ADEB-718E96BF5719}" dt="2021-11-09T06:19:10.698" v="18178" actId="571"/>
          <ac:spMkLst>
            <pc:docMk/>
            <pc:sldMk cId="1268351482" sldId="276"/>
            <ac:spMk id="53" creationId="{1BA6F576-B9A0-4585-9D9A-9D50E76532B6}"/>
          </ac:spMkLst>
        </pc:spChg>
        <pc:spChg chg="add mod ord">
          <ac:chgData name="贾 志朋" userId="d582c3b9275dedfa" providerId="LiveId" clId="{836BA319-960E-4A2F-ADEB-718E96BF5719}" dt="2021-11-22T07:58:49.090" v="19439" actId="164"/>
          <ac:spMkLst>
            <pc:docMk/>
            <pc:sldMk cId="1268351482" sldId="276"/>
            <ac:spMk id="54" creationId="{B0DF1329-5733-4F2E-A0AA-2539A9B025DC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5" creationId="{7A7BE29F-C967-4404-B306-58AD9FAB86F8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6" creationId="{51D37919-98A0-4453-B6C9-B3E43E634E70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7" creationId="{07FBBFD3-BC2E-4C9E-8F0F-9E427D736C73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8" creationId="{171B53D9-1066-46F6-A26C-BB2960A1F352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59" creationId="{FAD36BC6-8C0E-4EB0-8DA1-D1B69BEE7187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0" creationId="{381A86C6-3A51-43E0-AEBF-9D5820D2DE2F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1" creationId="{EEC2A874-4B04-4FE5-A6DE-3D488E85FA26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2" creationId="{C3BD9643-1144-442A-A05A-1B79AD4C0AFE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3" creationId="{7B6CFF90-6268-4F6F-BB59-A903F23A5174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4" creationId="{E9711E8D-F44F-4A65-8F36-BFBFD5E1BAA4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5" creationId="{8EBBE794-8DDA-4700-88DE-D331C70BC5D9}"/>
          </ac:spMkLst>
        </pc:spChg>
        <pc:spChg chg="mod">
          <ac:chgData name="贾 志朋" userId="d582c3b9275dedfa" providerId="LiveId" clId="{836BA319-960E-4A2F-ADEB-718E96BF5719}" dt="2021-11-22T09:07:00.643" v="19589"/>
          <ac:spMkLst>
            <pc:docMk/>
            <pc:sldMk cId="1268351482" sldId="276"/>
            <ac:spMk id="66" creationId="{27DC4884-9045-4587-9C5D-F1FB782B2189}"/>
          </ac:spMkLst>
        </pc:spChg>
        <pc:grpChg chg="add mod">
          <ac:chgData name="贾 志朋" userId="d582c3b9275dedfa" providerId="LiveId" clId="{836BA319-960E-4A2F-ADEB-718E96BF5719}" dt="2021-11-22T07:57:00.633" v="19436" actId="164"/>
          <ac:grpSpMkLst>
            <pc:docMk/>
            <pc:sldMk cId="1268351482" sldId="276"/>
            <ac:grpSpMk id="4" creationId="{9E4613D4-920F-4354-BACE-3FAD1D9C1BA1}"/>
          </ac:grpSpMkLst>
        </pc:grpChg>
        <pc:grpChg chg="add mod">
          <ac:chgData name="贾 志朋" userId="d582c3b9275dedfa" providerId="LiveId" clId="{836BA319-960E-4A2F-ADEB-718E96BF5719}" dt="2021-11-22T07:57:06.731" v="19437" actId="164"/>
          <ac:grpSpMkLst>
            <pc:docMk/>
            <pc:sldMk cId="1268351482" sldId="276"/>
            <ac:grpSpMk id="6" creationId="{D2228080-8199-4953-AA7C-181108AA1179}"/>
          </ac:grpSpMkLst>
        </pc:grpChg>
        <pc:grpChg chg="add mod">
          <ac:chgData name="贾 志朋" userId="d582c3b9275dedfa" providerId="LiveId" clId="{836BA319-960E-4A2F-ADEB-718E96BF5719}" dt="2021-11-22T07:57:18.797" v="19438" actId="164"/>
          <ac:grpSpMkLst>
            <pc:docMk/>
            <pc:sldMk cId="1268351482" sldId="276"/>
            <ac:grpSpMk id="8" creationId="{414C8417-6CF7-4222-A119-2014EDB74F7F}"/>
          </ac:grpSpMkLst>
        </pc:grpChg>
        <pc:grpChg chg="add mod">
          <ac:chgData name="贾 志朋" userId="d582c3b9275dedfa" providerId="LiveId" clId="{836BA319-960E-4A2F-ADEB-718E96BF5719}" dt="2021-11-22T07:59:51.942" v="19441" actId="1076"/>
          <ac:grpSpMkLst>
            <pc:docMk/>
            <pc:sldMk cId="1268351482" sldId="276"/>
            <ac:grpSpMk id="9" creationId="{6C907998-DBBA-44DD-8DF5-46E8C839F413}"/>
          </ac:grpSpMkLst>
        </pc:grpChg>
        <pc:grpChg chg="mod">
          <ac:chgData name="贾 志朋" userId="d582c3b9275dedfa" providerId="LiveId" clId="{836BA319-960E-4A2F-ADEB-718E96BF5719}" dt="2021-11-09T06:21:14.233" v="18200" actId="1076"/>
          <ac:grpSpMkLst>
            <pc:docMk/>
            <pc:sldMk cId="1268351482" sldId="276"/>
            <ac:grpSpMk id="12" creationId="{39CA6A38-860C-4FB8-9104-DE854FE2FC56}"/>
          </ac:grpSpMkLst>
        </pc:grpChg>
        <pc:grpChg chg="del mod ord">
          <ac:chgData name="贾 志朋" userId="d582c3b9275dedfa" providerId="LiveId" clId="{836BA319-960E-4A2F-ADEB-718E96BF5719}" dt="2021-11-04T02:32:11.084" v="12588" actId="165"/>
          <ac:grpSpMkLst>
            <pc:docMk/>
            <pc:sldMk cId="1268351482" sldId="276"/>
            <ac:grpSpMk id="16" creationId="{21CF9A0D-FEB9-49A8-AD06-0343F73C4F12}"/>
          </ac:grpSpMkLst>
        </pc:grpChg>
        <pc:grpChg chg="add mod ord">
          <ac:chgData name="贾 志朋" userId="d582c3b9275dedfa" providerId="LiveId" clId="{836BA319-960E-4A2F-ADEB-718E96BF5719}" dt="2021-11-22T07:57:18.797" v="19438" actId="164"/>
          <ac:grpSpMkLst>
            <pc:docMk/>
            <pc:sldMk cId="1268351482" sldId="276"/>
            <ac:grpSpMk id="17" creationId="{541156B5-3CCC-447D-BAF9-CF52BCC1F96D}"/>
          </ac:grpSpMkLst>
        </pc:grpChg>
        <pc:grpChg chg="add mod">
          <ac:chgData name="贾 志朋" userId="d582c3b9275dedfa" providerId="LiveId" clId="{836BA319-960E-4A2F-ADEB-718E96BF5719}" dt="2021-11-22T07:58:49.090" v="19439" actId="164"/>
          <ac:grpSpMkLst>
            <pc:docMk/>
            <pc:sldMk cId="1268351482" sldId="276"/>
            <ac:grpSpMk id="32" creationId="{411FD086-12D5-44D2-8FF8-555F5FEE82CE}"/>
          </ac:grpSpMkLst>
        </pc:grpChg>
        <pc:grpChg chg="add mod">
          <ac:chgData name="贾 志朋" userId="d582c3b9275dedfa" providerId="LiveId" clId="{836BA319-960E-4A2F-ADEB-718E96BF5719}" dt="2021-11-22T07:58:49.090" v="19439" actId="164"/>
          <ac:grpSpMkLst>
            <pc:docMk/>
            <pc:sldMk cId="1268351482" sldId="276"/>
            <ac:grpSpMk id="35" creationId="{D38A4139-3648-49E5-88D8-D050F5FDF7F8}"/>
          </ac:grpSpMkLst>
        </pc:grpChg>
        <pc:grpChg chg="add mod">
          <ac:chgData name="贾 志朋" userId="d582c3b9275dedfa" providerId="LiveId" clId="{836BA319-960E-4A2F-ADEB-718E96BF5719}" dt="2021-11-22T07:58:49.090" v="19439" actId="164"/>
          <ac:grpSpMkLst>
            <pc:docMk/>
            <pc:sldMk cId="1268351482" sldId="276"/>
            <ac:grpSpMk id="38" creationId="{2186EC7D-0B58-4835-8D54-3EC5001C0CED}"/>
          </ac:grpSpMkLst>
        </pc:grpChg>
        <pc:grpChg chg="add mod">
          <ac:chgData name="贾 志朋" userId="d582c3b9275dedfa" providerId="LiveId" clId="{836BA319-960E-4A2F-ADEB-718E96BF5719}" dt="2021-11-22T07:58:49.090" v="19439" actId="164"/>
          <ac:grpSpMkLst>
            <pc:docMk/>
            <pc:sldMk cId="1268351482" sldId="276"/>
            <ac:grpSpMk id="41" creationId="{9F31FA86-165E-45B4-BF57-778D2D9EC7AF}"/>
          </ac:grpSpMkLst>
        </pc:grpChg>
        <pc:grpChg chg="add mod">
          <ac:chgData name="贾 志朋" userId="d582c3b9275dedfa" providerId="LiveId" clId="{836BA319-960E-4A2F-ADEB-718E96BF5719}" dt="2021-11-22T07:58:49.090" v="19439" actId="164"/>
          <ac:grpSpMkLst>
            <pc:docMk/>
            <pc:sldMk cId="1268351482" sldId="276"/>
            <ac:grpSpMk id="44" creationId="{2C3DD334-8C31-42D3-876D-0CF1BD93C4DB}"/>
          </ac:grpSpMkLst>
        </pc:grpChg>
        <pc:grpChg chg="add mod">
          <ac:chgData name="贾 志朋" userId="d582c3b9275dedfa" providerId="LiveId" clId="{836BA319-960E-4A2F-ADEB-718E96BF5719}" dt="2021-11-22T09:08:17.781" v="19595" actId="1076"/>
          <ac:grpSpMkLst>
            <pc:docMk/>
            <pc:sldMk cId="1268351482" sldId="276"/>
            <ac:grpSpMk id="50" creationId="{424D2977-B7B8-46A4-A1E3-09FAB9D5736E}"/>
          </ac:grpSpMkLst>
        </pc:grpChg>
        <pc:grpChg chg="mod">
          <ac:chgData name="贾 志朋" userId="d582c3b9275dedfa" providerId="LiveId" clId="{836BA319-960E-4A2F-ADEB-718E96BF5719}" dt="2021-11-22T09:07:00.643" v="19589"/>
          <ac:grpSpMkLst>
            <pc:docMk/>
            <pc:sldMk cId="1268351482" sldId="276"/>
            <ac:grpSpMk id="53" creationId="{ED7E4B92-1291-4620-BB06-CF709E69E78C}"/>
          </ac:grpSpMkLst>
        </pc:grpChg>
        <pc:picChg chg="add del mod">
          <ac:chgData name="贾 志朋" userId="d582c3b9275dedfa" providerId="LiveId" clId="{836BA319-960E-4A2F-ADEB-718E96BF5719}" dt="2021-11-22T09:06:59.499" v="19588" actId="478"/>
          <ac:picMkLst>
            <pc:docMk/>
            <pc:sldMk cId="1268351482" sldId="276"/>
            <ac:picMk id="49" creationId="{9A57FBCB-6471-4E14-9365-AC8A6020CD21}"/>
          </ac:picMkLst>
        </pc:picChg>
      </pc:sldChg>
      <pc:sldChg chg="del">
        <pc:chgData name="贾 志朋" userId="d582c3b9275dedfa" providerId="LiveId" clId="{836BA319-960E-4A2F-ADEB-718E96BF5719}" dt="2021-11-02T05:24:13.464" v="6" actId="47"/>
        <pc:sldMkLst>
          <pc:docMk/>
          <pc:sldMk cId="4077757025" sldId="277"/>
        </pc:sldMkLst>
      </pc:sldChg>
      <pc:sldChg chg="del">
        <pc:chgData name="贾 志朋" userId="d582c3b9275dedfa" providerId="LiveId" clId="{836BA319-960E-4A2F-ADEB-718E96BF5719}" dt="2021-11-02T05:24:02.728" v="1" actId="47"/>
        <pc:sldMkLst>
          <pc:docMk/>
          <pc:sldMk cId="1836934201" sldId="279"/>
        </pc:sldMkLst>
      </pc:sldChg>
      <pc:sldChg chg="del">
        <pc:chgData name="贾 志朋" userId="d582c3b9275dedfa" providerId="LiveId" clId="{836BA319-960E-4A2F-ADEB-718E96BF5719}" dt="2021-11-02T05:24:12.987" v="5" actId="47"/>
        <pc:sldMkLst>
          <pc:docMk/>
          <pc:sldMk cId="206651269" sldId="281"/>
        </pc:sldMkLst>
      </pc:sldChg>
      <pc:sldChg chg="del">
        <pc:chgData name="贾 志朋" userId="d582c3b9275dedfa" providerId="LiveId" clId="{836BA319-960E-4A2F-ADEB-718E96BF5719}" dt="2021-11-02T05:24:04.402" v="2" actId="47"/>
        <pc:sldMkLst>
          <pc:docMk/>
          <pc:sldMk cId="2214195859" sldId="283"/>
        </pc:sldMkLst>
      </pc:sldChg>
      <pc:sldChg chg="addSp delSp modSp del mod setBg delAnim modAnim">
        <pc:chgData name="贾 志朋" userId="d582c3b9275dedfa" providerId="LiveId" clId="{836BA319-960E-4A2F-ADEB-718E96BF5719}" dt="2021-11-04T01:49:05.287" v="11922" actId="47"/>
        <pc:sldMkLst>
          <pc:docMk/>
          <pc:sldMk cId="2613123861" sldId="284"/>
        </pc:sldMkLst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7" creationId="{122D4D6F-4164-4D83-88D3-A906255057A5}"/>
          </ac:spMkLst>
        </pc:spChg>
        <pc:spChg chg="add mod">
          <ac:chgData name="贾 志朋" userId="d582c3b9275dedfa" providerId="LiveId" clId="{836BA319-960E-4A2F-ADEB-718E96BF5719}" dt="2021-11-03T08:43:10.518" v="10604" actId="121"/>
          <ac:spMkLst>
            <pc:docMk/>
            <pc:sldMk cId="2613123861" sldId="284"/>
            <ac:spMk id="19" creationId="{9E48F5CD-D5E8-4FBB-A263-09947611CD53}"/>
          </ac:spMkLst>
        </pc:spChg>
        <pc:spChg chg="add mod ord">
          <ac:chgData name="贾 志朋" userId="d582c3b9275dedfa" providerId="LiveId" clId="{836BA319-960E-4A2F-ADEB-718E96BF5719}" dt="2021-11-03T08:44:41.912" v="10613" actId="167"/>
          <ac:spMkLst>
            <pc:docMk/>
            <pc:sldMk cId="2613123861" sldId="284"/>
            <ac:spMk id="20" creationId="{A53E9459-6F85-4BA0-8602-6A32481F854D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35" creationId="{630C1881-1E78-4775-BF95-A3027D6AF290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36" creationId="{CCD79661-E54B-43B7-8C9B-0DCBC6A872FC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37" creationId="{6671CF3F-5669-46BC-A357-5320EC8FCF06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38" creationId="{380BD6B5-84D3-4FCD-859C-A18DD658425C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39" creationId="{74A74732-F001-4B79-9772-F026CB6F854B}"/>
          </ac:spMkLst>
        </pc:spChg>
        <pc:spChg chg="mod">
          <ac:chgData name="贾 志朋" userId="d582c3b9275dedfa" providerId="LiveId" clId="{836BA319-960E-4A2F-ADEB-718E96BF5719}" dt="2021-11-03T04:29:51.933" v="9323" actId="692"/>
          <ac:spMkLst>
            <pc:docMk/>
            <pc:sldMk cId="2613123861" sldId="284"/>
            <ac:spMk id="40" creationId="{F2422119-41E2-4F64-BB7D-7EC893FFF271}"/>
          </ac:spMkLst>
        </pc:spChg>
        <pc:spChg chg="mod">
          <ac:chgData name="贾 志朋" userId="d582c3b9275dedfa" providerId="LiveId" clId="{836BA319-960E-4A2F-ADEB-718E96BF5719}" dt="2021-11-03T05:06:12.455" v="9480" actId="1076"/>
          <ac:spMkLst>
            <pc:docMk/>
            <pc:sldMk cId="2613123861" sldId="284"/>
            <ac:spMk id="53" creationId="{85937A2C-D172-4A96-B15C-EB3DDB96DDB1}"/>
          </ac:spMkLst>
        </pc:spChg>
        <pc:spChg chg="mod">
          <ac:chgData name="贾 志朋" userId="d582c3b9275dedfa" providerId="LiveId" clId="{836BA319-960E-4A2F-ADEB-718E96BF5719}" dt="2021-11-02T09:43:36.642" v="4399" actId="207"/>
          <ac:spMkLst>
            <pc:docMk/>
            <pc:sldMk cId="2613123861" sldId="284"/>
            <ac:spMk id="54" creationId="{E15E9DF5-C21B-4DF8-9CD9-7B62878EC289}"/>
          </ac:spMkLst>
        </pc:spChg>
        <pc:spChg chg="mod">
          <ac:chgData name="贾 志朋" userId="d582c3b9275dedfa" providerId="LiveId" clId="{836BA319-960E-4A2F-ADEB-718E96BF5719}" dt="2021-11-03T06:47:15.088" v="10113" actId="2711"/>
          <ac:spMkLst>
            <pc:docMk/>
            <pc:sldMk cId="2613123861" sldId="284"/>
            <ac:spMk id="55" creationId="{55B9FA1D-A484-4795-8D22-823BEA671463}"/>
          </ac:spMkLst>
        </pc:spChg>
        <pc:picChg chg="add del mod">
          <ac:chgData name="贾 志朋" userId="d582c3b9275dedfa" providerId="LiveId" clId="{836BA319-960E-4A2F-ADEB-718E96BF5719}" dt="2021-11-03T07:22:54.021" v="10406" actId="478"/>
          <ac:picMkLst>
            <pc:docMk/>
            <pc:sldMk cId="2613123861" sldId="284"/>
            <ac:picMk id="2" creationId="{1C54A49A-1E74-4AA6-9612-5F3FC2F322AE}"/>
          </ac:picMkLst>
        </pc:picChg>
        <pc:picChg chg="mod">
          <ac:chgData name="贾 志朋" userId="d582c3b9275dedfa" providerId="LiveId" clId="{836BA319-960E-4A2F-ADEB-718E96BF5719}" dt="2021-11-03T05:05:36.093" v="9479"/>
          <ac:picMkLst>
            <pc:docMk/>
            <pc:sldMk cId="2613123861" sldId="284"/>
            <ac:picMk id="41" creationId="{D6B9032A-CE01-4BE5-BEA2-773A0CC54262}"/>
          </ac:picMkLst>
        </pc:picChg>
      </pc:sldChg>
      <pc:sldChg chg="del">
        <pc:chgData name="贾 志朋" userId="d582c3b9275dedfa" providerId="LiveId" clId="{836BA319-960E-4A2F-ADEB-718E96BF5719}" dt="2021-11-02T05:24:12.809" v="4" actId="47"/>
        <pc:sldMkLst>
          <pc:docMk/>
          <pc:sldMk cId="518227774" sldId="286"/>
        </pc:sldMkLst>
      </pc:sldChg>
      <pc:sldChg chg="modSp del mod ord">
        <pc:chgData name="贾 志朋" userId="d582c3b9275dedfa" providerId="LiveId" clId="{836BA319-960E-4A2F-ADEB-718E96BF5719}" dt="2021-11-03T06:45:30.760" v="10110" actId="47"/>
        <pc:sldMkLst>
          <pc:docMk/>
          <pc:sldMk cId="2975733041" sldId="287"/>
        </pc:sldMkLst>
        <pc:spChg chg="mod">
          <ac:chgData name="贾 志朋" userId="d582c3b9275dedfa" providerId="LiveId" clId="{836BA319-960E-4A2F-ADEB-718E96BF5719}" dt="2021-11-02T08:37:21.201" v="2610" actId="14100"/>
          <ac:spMkLst>
            <pc:docMk/>
            <pc:sldMk cId="2975733041" sldId="287"/>
            <ac:spMk id="7" creationId="{36806468-4BAC-425F-8ED2-61A738DC365C}"/>
          </ac:spMkLst>
        </pc:spChg>
        <pc:spChg chg="mod">
          <ac:chgData name="贾 志朋" userId="d582c3b9275dedfa" providerId="LiveId" clId="{836BA319-960E-4A2F-ADEB-718E96BF5719}" dt="2021-11-02T09:04:24.021" v="2882" actId="207"/>
          <ac:spMkLst>
            <pc:docMk/>
            <pc:sldMk cId="2975733041" sldId="287"/>
            <ac:spMk id="14" creationId="{45402629-D0BA-4442-BBC9-0920F5D6DA83}"/>
          </ac:spMkLst>
        </pc:spChg>
        <pc:spChg chg="mod">
          <ac:chgData name="贾 志朋" userId="d582c3b9275dedfa" providerId="LiveId" clId="{836BA319-960E-4A2F-ADEB-718E96BF5719}" dt="2021-11-02T09:04:30.195" v="2883" actId="108"/>
          <ac:spMkLst>
            <pc:docMk/>
            <pc:sldMk cId="2975733041" sldId="287"/>
            <ac:spMk id="15" creationId="{0485DA51-43D9-48C3-9E32-545C875C7C06}"/>
          </ac:spMkLst>
        </pc:spChg>
        <pc:spChg chg="mod">
          <ac:chgData name="贾 志朋" userId="d582c3b9275dedfa" providerId="LiveId" clId="{836BA319-960E-4A2F-ADEB-718E96BF5719}" dt="2021-11-02T09:45:46.466" v="4447" actId="692"/>
          <ac:spMkLst>
            <pc:docMk/>
            <pc:sldMk cId="2975733041" sldId="287"/>
            <ac:spMk id="16" creationId="{916FA438-BAC9-47C4-BEA4-68C1DA64A4ED}"/>
          </ac:spMkLst>
        </pc:spChg>
        <pc:spChg chg="mod">
          <ac:chgData name="贾 志朋" userId="d582c3b9275dedfa" providerId="LiveId" clId="{836BA319-960E-4A2F-ADEB-718E96BF5719}" dt="2021-11-02T09:04:32.559" v="2884" actId="108"/>
          <ac:spMkLst>
            <pc:docMk/>
            <pc:sldMk cId="2975733041" sldId="287"/>
            <ac:spMk id="17" creationId="{6E7D2025-4722-459C-B37C-8A336BF58701}"/>
          </ac:spMkLst>
        </pc:spChg>
      </pc:sldChg>
      <pc:sldChg chg="addSp delSp modSp mod modTransition setBg delAnim modAnim">
        <pc:chgData name="贾 志朋" userId="d582c3b9275dedfa" providerId="LiveId" clId="{836BA319-960E-4A2F-ADEB-718E96BF5719}" dt="2021-11-23T03:36:31.661" v="20568" actId="1076"/>
        <pc:sldMkLst>
          <pc:docMk/>
          <pc:sldMk cId="4034035380" sldId="288"/>
        </pc:sldMkLst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6" creationId="{9491A4F3-1245-433C-9C01-3D19B812339B}"/>
          </ac:spMkLst>
        </pc:spChg>
        <pc:spChg chg="add del mod">
          <ac:chgData name="贾 志朋" userId="d582c3b9275dedfa" providerId="LiveId" clId="{836BA319-960E-4A2F-ADEB-718E96BF5719}" dt="2021-11-09T03:21:05.546" v="17804" actId="767"/>
          <ac:spMkLst>
            <pc:docMk/>
            <pc:sldMk cId="4034035380" sldId="288"/>
            <ac:spMk id="8" creationId="{0920E24D-BB92-4BD0-9CBB-CFE4B50E7135}"/>
          </ac:spMkLst>
        </pc:spChg>
        <pc:spChg chg="add del mod">
          <ac:chgData name="贾 志朋" userId="d582c3b9275dedfa" providerId="LiveId" clId="{836BA319-960E-4A2F-ADEB-718E96BF5719}" dt="2021-11-09T03:21:33.484" v="17815"/>
          <ac:spMkLst>
            <pc:docMk/>
            <pc:sldMk cId="4034035380" sldId="288"/>
            <ac:spMk id="9" creationId="{9BDBD021-D74D-4D75-AA1B-627874BE8714}"/>
          </ac:spMkLst>
        </pc:spChg>
        <pc:spChg chg="add del mod">
          <ac:chgData name="贾 志朋" userId="d582c3b9275dedfa" providerId="LiveId" clId="{836BA319-960E-4A2F-ADEB-718E96BF5719}" dt="2021-11-09T03:22:46.479" v="17836"/>
          <ac:spMkLst>
            <pc:docMk/>
            <pc:sldMk cId="4034035380" sldId="288"/>
            <ac:spMk id="11" creationId="{FC3F3E79-B57B-4F6A-B1A1-F92B0A6CD47C}"/>
          </ac:spMkLst>
        </pc:spChg>
        <pc:spChg chg="mod">
          <ac:chgData name="贾 志朋" userId="d582c3b9275dedfa" providerId="LiveId" clId="{836BA319-960E-4A2F-ADEB-718E96BF5719}" dt="2021-11-09T03:19:11.945" v="17786"/>
          <ac:spMkLst>
            <pc:docMk/>
            <pc:sldMk cId="4034035380" sldId="288"/>
            <ac:spMk id="14" creationId="{6348F255-1720-4755-98B1-A4A815A3B824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15" creationId="{54A6D77E-B07B-4935-9ADA-EE8D4B1EA210}"/>
          </ac:spMkLst>
        </pc:spChg>
        <pc:spChg chg="mod">
          <ac:chgData name="贾 志朋" userId="d582c3b9275dedfa" providerId="LiveId" clId="{836BA319-960E-4A2F-ADEB-718E96BF5719}" dt="2021-11-09T03:19:24.179" v="17788" actId="14100"/>
          <ac:spMkLst>
            <pc:docMk/>
            <pc:sldMk cId="4034035380" sldId="288"/>
            <ac:spMk id="17" creationId="{312A884D-5C5A-48EE-A7A4-6FAD22134848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18" creationId="{F0DBDCCE-EFBB-4D5E-86D5-E43AA55B10CC}"/>
          </ac:spMkLst>
        </pc:spChg>
        <pc:spChg chg="mod">
          <ac:chgData name="贾 志朋" userId="d582c3b9275dedfa" providerId="LiveId" clId="{836BA319-960E-4A2F-ADEB-718E96BF5719}" dt="2021-11-09T03:19:36.830" v="17790" actId="14100"/>
          <ac:spMkLst>
            <pc:docMk/>
            <pc:sldMk cId="4034035380" sldId="288"/>
            <ac:spMk id="20" creationId="{E231FCB3-1D71-4F86-8CD5-7D2948FFD190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21" creationId="{B0612D15-12EB-41AE-9CD8-783B7681B1B6}"/>
          </ac:spMkLst>
        </pc:spChg>
        <pc:spChg chg="mod">
          <ac:chgData name="贾 志朋" userId="d582c3b9275dedfa" providerId="LiveId" clId="{836BA319-960E-4A2F-ADEB-718E96BF5719}" dt="2021-11-09T03:20:29.945" v="17797" actId="14100"/>
          <ac:spMkLst>
            <pc:docMk/>
            <pc:sldMk cId="4034035380" sldId="288"/>
            <ac:spMk id="23" creationId="{E1E5926A-4E82-4E9E-B1D7-B69AC3897966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24" creationId="{E582644C-DA00-4067-9DDF-952DE274B50C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28" creationId="{5838E50F-7F64-41F0-B5D0-716324DCE2E1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31" creationId="{EA01169C-A262-4085-8FCE-BC2E0F0E8786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34" creationId="{5320CB04-074D-48A5-8984-5BB7258E2F89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41" creationId="{3029E060-7479-431B-AB50-B14655E02CCA}"/>
          </ac:spMkLst>
        </pc:spChg>
        <pc:spChg chg="mod">
          <ac:chgData name="贾 志朋" userId="d582c3b9275dedfa" providerId="LiveId" clId="{836BA319-960E-4A2F-ADEB-718E96BF5719}" dt="2021-11-09T03:22:26.966" v="17826" actId="478"/>
          <ac:spMkLst>
            <pc:docMk/>
            <pc:sldMk cId="4034035380" sldId="288"/>
            <ac:spMk id="43" creationId="{1754CB27-0A24-4D47-B675-DC3781994435}"/>
          </ac:spMkLst>
        </pc:spChg>
        <pc:spChg chg="add del mod">
          <ac:chgData name="贾 志朋" userId="d582c3b9275dedfa" providerId="LiveId" clId="{836BA319-960E-4A2F-ADEB-718E96BF5719}" dt="2021-11-04T07:18:09.297" v="16360" actId="478"/>
          <ac:spMkLst>
            <pc:docMk/>
            <pc:sldMk cId="4034035380" sldId="288"/>
            <ac:spMk id="43" creationId="{905B5A18-2CC2-4D49-9899-56ECE98C89B8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45" creationId="{DC94F1F5-A0D2-4790-82F4-E3647947B32E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46" creationId="{6B8C7315-9045-4DC6-9F08-CBA2D242C307}"/>
          </ac:spMkLst>
        </pc:spChg>
        <pc:spChg chg="mod">
          <ac:chgData name="贾 志朋" userId="d582c3b9275dedfa" providerId="LiveId" clId="{836BA319-960E-4A2F-ADEB-718E96BF5719}" dt="2021-11-05T02:40:04.184" v="17720" actId="165"/>
          <ac:spMkLst>
            <pc:docMk/>
            <pc:sldMk cId="4034035380" sldId="288"/>
            <ac:spMk id="47" creationId="{CACB3390-1432-4B38-81CB-DE8AE6BADEDE}"/>
          </ac:spMkLst>
        </pc:spChg>
        <pc:spChg chg="mod">
          <ac:chgData name="贾 志朋" userId="d582c3b9275dedfa" providerId="LiveId" clId="{836BA319-960E-4A2F-ADEB-718E96BF5719}" dt="2021-11-03T03:53:04.147" v="9221"/>
          <ac:spMkLst>
            <pc:docMk/>
            <pc:sldMk cId="4034035380" sldId="288"/>
            <ac:spMk id="48" creationId="{FC2550DE-12BF-49DA-B363-CCF50136D927}"/>
          </ac:spMkLst>
        </pc:spChg>
        <pc:spChg chg="add mod ord">
          <ac:chgData name="贾 志朋" userId="d582c3b9275dedfa" providerId="LiveId" clId="{836BA319-960E-4A2F-ADEB-718E96BF5719}" dt="2021-11-04T07:53:27.954" v="16727" actId="167"/>
          <ac:spMkLst>
            <pc:docMk/>
            <pc:sldMk cId="4034035380" sldId="288"/>
            <ac:spMk id="49" creationId="{25242D99-0E3F-4671-8223-ECA4FA49A417}"/>
          </ac:spMkLst>
        </pc:spChg>
        <pc:spChg chg="del mod ord">
          <ac:chgData name="贾 志朋" userId="d582c3b9275dedfa" providerId="LiveId" clId="{836BA319-960E-4A2F-ADEB-718E96BF5719}" dt="2021-11-03T03:53:06.612" v="9222" actId="478"/>
          <ac:spMkLst>
            <pc:docMk/>
            <pc:sldMk cId="4034035380" sldId="288"/>
            <ac:spMk id="49" creationId="{73628094-8D7B-4355-896D-4F2AD7764020}"/>
          </ac:spMkLst>
        </pc:spChg>
        <pc:spChg chg="mod topLvl">
          <ac:chgData name="贾 志朋" userId="d582c3b9275dedfa" providerId="LiveId" clId="{836BA319-960E-4A2F-ADEB-718E96BF5719}" dt="2021-11-04T07:26:25.861" v="16489" actId="403"/>
          <ac:spMkLst>
            <pc:docMk/>
            <pc:sldMk cId="4034035380" sldId="288"/>
            <ac:spMk id="54" creationId="{F018291D-6F31-465F-9E2C-7D00F0122CF4}"/>
          </ac:spMkLst>
        </pc:spChg>
        <pc:spChg chg="mod">
          <ac:chgData name="贾 志朋" userId="d582c3b9275dedfa" providerId="LiveId" clId="{836BA319-960E-4A2F-ADEB-718E96BF5719}" dt="2021-11-04T07:24:22.866" v="16467" actId="14100"/>
          <ac:spMkLst>
            <pc:docMk/>
            <pc:sldMk cId="4034035380" sldId="288"/>
            <ac:spMk id="55" creationId="{354940FB-CF57-4A07-A50F-BA29B6EACDFB}"/>
          </ac:spMkLst>
        </pc:spChg>
        <pc:spChg chg="add del mod">
          <ac:chgData name="贾 志朋" userId="d582c3b9275dedfa" providerId="LiveId" clId="{836BA319-960E-4A2F-ADEB-718E96BF5719}" dt="2021-11-09T03:23:16.119" v="17844" actId="478"/>
          <ac:spMkLst>
            <pc:docMk/>
            <pc:sldMk cId="4034035380" sldId="288"/>
            <ac:spMk id="56" creationId="{4D7E35CE-6015-417C-A9C3-B252A60AB1E0}"/>
          </ac:spMkLst>
        </pc:spChg>
        <pc:spChg chg="mod">
          <ac:chgData name="贾 志朋" userId="d582c3b9275dedfa" providerId="LiveId" clId="{836BA319-960E-4A2F-ADEB-718E96BF5719}" dt="2021-11-03T03:58:48.097" v="9270"/>
          <ac:spMkLst>
            <pc:docMk/>
            <pc:sldMk cId="4034035380" sldId="288"/>
            <ac:spMk id="57" creationId="{7D2C3C3D-0A95-407C-95AD-05EA5CDFFF09}"/>
          </ac:spMkLst>
        </pc:spChg>
        <pc:spChg chg="mod">
          <ac:chgData name="贾 志朋" userId="d582c3b9275dedfa" providerId="LiveId" clId="{836BA319-960E-4A2F-ADEB-718E96BF5719}" dt="2021-11-09T03:20:44.439" v="17800" actId="571"/>
          <ac:spMkLst>
            <pc:docMk/>
            <pc:sldMk cId="4034035380" sldId="288"/>
            <ac:spMk id="57" creationId="{F4123678-85FA-4E39-AFB5-8DBDCD6FC10F}"/>
          </ac:spMkLst>
        </pc:spChg>
        <pc:spChg chg="mod">
          <ac:chgData name="贾 志朋" userId="d582c3b9275dedfa" providerId="LiveId" clId="{836BA319-960E-4A2F-ADEB-718E96BF5719}" dt="2021-11-03T03:59:19.638" v="9276" actId="14100"/>
          <ac:spMkLst>
            <pc:docMk/>
            <pc:sldMk cId="4034035380" sldId="288"/>
            <ac:spMk id="58" creationId="{99022C6F-26DC-4521-981B-3B570F53246A}"/>
          </ac:spMkLst>
        </pc:spChg>
        <pc:spChg chg="mod">
          <ac:chgData name="贾 志朋" userId="d582c3b9275dedfa" providerId="LiveId" clId="{836BA319-960E-4A2F-ADEB-718E96BF5719}" dt="2021-11-09T03:20:44.439" v="17800" actId="571"/>
          <ac:spMkLst>
            <pc:docMk/>
            <pc:sldMk cId="4034035380" sldId="288"/>
            <ac:spMk id="58" creationId="{FCAF0BEB-C04F-4B4B-A6FA-5EC3FB3643FD}"/>
          </ac:spMkLst>
        </pc:spChg>
        <pc:spChg chg="add del mod">
          <ac:chgData name="贾 志朋" userId="d582c3b9275dedfa" providerId="LiveId" clId="{836BA319-960E-4A2F-ADEB-718E96BF5719}" dt="2021-11-16T03:20:42.089" v="19375" actId="478"/>
          <ac:spMkLst>
            <pc:docMk/>
            <pc:sldMk cId="4034035380" sldId="288"/>
            <ac:spMk id="59" creationId="{5D1E3CDF-B47D-4A6C-B451-D08BFA87C7BC}"/>
          </ac:spMkLst>
        </pc:spChg>
        <pc:spChg chg="mod topLvl">
          <ac:chgData name="贾 志朋" userId="d582c3b9275dedfa" providerId="LiveId" clId="{836BA319-960E-4A2F-ADEB-718E96BF5719}" dt="2021-11-04T07:53:57.791" v="16733" actId="404"/>
          <ac:spMkLst>
            <pc:docMk/>
            <pc:sldMk cId="4034035380" sldId="288"/>
            <ac:spMk id="60" creationId="{D7425F9B-DEEF-4A3C-9395-3788E82137AF}"/>
          </ac:spMkLst>
        </pc:spChg>
        <pc:spChg chg="add del mod">
          <ac:chgData name="贾 志朋" userId="d582c3b9275dedfa" providerId="LiveId" clId="{836BA319-960E-4A2F-ADEB-718E96BF5719}" dt="2021-11-04T07:44:58.333" v="16642" actId="478"/>
          <ac:spMkLst>
            <pc:docMk/>
            <pc:sldMk cId="4034035380" sldId="288"/>
            <ac:spMk id="61" creationId="{05C2F74F-60C0-4B9C-ABFF-D28B299739AB}"/>
          </ac:spMkLst>
        </pc:spChg>
        <pc:spChg chg="add del mod">
          <ac:chgData name="贾 志朋" userId="d582c3b9275dedfa" providerId="LiveId" clId="{836BA319-960E-4A2F-ADEB-718E96BF5719}" dt="2021-11-09T03:21:33.484" v="17815"/>
          <ac:spMkLst>
            <pc:docMk/>
            <pc:sldMk cId="4034035380" sldId="288"/>
            <ac:spMk id="61" creationId="{69638AED-5F2A-40DC-B74C-AC056427E88B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1" creationId="{EDC8C62B-BEB2-43D6-ADD9-FD9989422C27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62" creationId="{A4CBA8CF-9B37-4BF8-9F81-B6B2DA0BF151}"/>
          </ac:spMkLst>
        </pc:spChg>
        <pc:spChg chg="del mod">
          <ac:chgData name="贾 志朋" userId="d582c3b9275dedfa" providerId="LiveId" clId="{836BA319-960E-4A2F-ADEB-718E96BF5719}" dt="2021-11-09T03:22:58.285" v="17839" actId="478"/>
          <ac:spMkLst>
            <pc:docMk/>
            <pc:sldMk cId="4034035380" sldId="288"/>
            <ac:spMk id="62" creationId="{F71A5DA9-BB71-4340-B5BE-E252AB221C10}"/>
          </ac:spMkLst>
        </pc:spChg>
        <pc:spChg chg="add del mod">
          <ac:chgData name="贾 志朋" userId="d582c3b9275dedfa" providerId="LiveId" clId="{836BA319-960E-4A2F-ADEB-718E96BF5719}" dt="2021-11-09T03:22:46.479" v="17836"/>
          <ac:spMkLst>
            <pc:docMk/>
            <pc:sldMk cId="4034035380" sldId="288"/>
            <ac:spMk id="63" creationId="{487DE5E5-8DC2-4FDB-A14F-F1D5EAC72B8F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3" creationId="{74D20B52-21D5-42A2-AA8A-FC8A29F10C37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63" creationId="{A7FFF237-4D44-4F46-AE9D-4FC2FCE73EC9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64" creationId="{3A699468-A3BE-482D-9BC2-A16D8B8F1499}"/>
          </ac:spMkLst>
        </pc:spChg>
        <pc:spChg chg="mod">
          <ac:chgData name="贾 志朋" userId="d582c3b9275dedfa" providerId="LiveId" clId="{836BA319-960E-4A2F-ADEB-718E96BF5719}" dt="2021-11-09T03:23:42.277" v="17848" actId="164"/>
          <ac:spMkLst>
            <pc:docMk/>
            <pc:sldMk cId="4034035380" sldId="288"/>
            <ac:spMk id="64" creationId="{D0DC3BDE-AEF6-4B9B-8307-0BD3CD2252A5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65" creationId="{4C4DBA43-E357-4D9F-BB06-DBAF8898B3CD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5" creationId="{77FD2B4B-57C0-419D-8294-EBF82F129ECF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66" creationId="{D6DFBDD8-5D20-4A58-A043-50073CCF9005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6" creationId="{FD0F502D-8112-4176-9098-D35690A8A928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7" creationId="{305E39C6-1D4B-474D-87F1-CE3BDC581E43}"/>
          </ac:spMkLst>
        </pc:spChg>
        <pc:spChg chg="del mod topLvl">
          <ac:chgData name="贾 志朋" userId="d582c3b9275dedfa" providerId="LiveId" clId="{836BA319-960E-4A2F-ADEB-718E96BF5719}" dt="2021-11-04T07:25:28.649" v="16477" actId="478"/>
          <ac:spMkLst>
            <pc:docMk/>
            <pc:sldMk cId="4034035380" sldId="288"/>
            <ac:spMk id="67" creationId="{455DB5ED-C737-466B-9B24-267F215D3485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8" creationId="{0614AAD2-1F12-46E1-B38C-5D7026560105}"/>
          </ac:spMkLst>
        </pc:spChg>
        <pc:spChg chg="del mod topLvl">
          <ac:chgData name="贾 志朋" userId="d582c3b9275dedfa" providerId="LiveId" clId="{836BA319-960E-4A2F-ADEB-718E96BF5719}" dt="2021-11-04T07:25:27.625" v="16476" actId="478"/>
          <ac:spMkLst>
            <pc:docMk/>
            <pc:sldMk cId="4034035380" sldId="288"/>
            <ac:spMk id="68" creationId="{545CCBB4-059F-4F5F-8243-58969D19F154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69" creationId="{51A35F2A-531F-41A5-889F-60CDF6FFBC7D}"/>
          </ac:spMkLst>
        </pc:spChg>
        <pc:spChg chg="del mod topLvl">
          <ac:chgData name="贾 志朋" userId="d582c3b9275dedfa" providerId="LiveId" clId="{836BA319-960E-4A2F-ADEB-718E96BF5719}" dt="2021-11-04T07:25:29.302" v="16478" actId="478"/>
          <ac:spMkLst>
            <pc:docMk/>
            <pc:sldMk cId="4034035380" sldId="288"/>
            <ac:spMk id="69" creationId="{FBBA3C72-5DBB-4C5A-B31A-E77E1F82E420}"/>
          </ac:spMkLst>
        </pc:spChg>
        <pc:spChg chg="del mod topLvl">
          <ac:chgData name="贾 志朋" userId="d582c3b9275dedfa" providerId="LiveId" clId="{836BA319-960E-4A2F-ADEB-718E96BF5719}" dt="2021-11-04T07:25:25.329" v="16475" actId="478"/>
          <ac:spMkLst>
            <pc:docMk/>
            <pc:sldMk cId="4034035380" sldId="288"/>
            <ac:spMk id="70" creationId="{3CED9F63-1235-4242-83E1-5D787BAEF76F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0" creationId="{817C53F4-A425-412A-B28A-76DEBB099DC9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1" creationId="{9718127E-8504-49AE-9537-708F49E464AD}"/>
          </ac:spMkLst>
        </pc:spChg>
        <pc:spChg chg="del mod topLvl">
          <ac:chgData name="贾 志朋" userId="d582c3b9275dedfa" providerId="LiveId" clId="{836BA319-960E-4A2F-ADEB-718E96BF5719}" dt="2021-11-04T07:25:25.329" v="16475" actId="478"/>
          <ac:spMkLst>
            <pc:docMk/>
            <pc:sldMk cId="4034035380" sldId="288"/>
            <ac:spMk id="71" creationId="{D5881AB1-89B9-4B49-AD08-C6886EEA42EE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2" creationId="{B66E89BE-9B09-4ECE-8F23-F93F611B5ABC}"/>
          </ac:spMkLst>
        </pc:spChg>
        <pc:spChg chg="del mod topLvl">
          <ac:chgData name="贾 志朋" userId="d582c3b9275dedfa" providerId="LiveId" clId="{836BA319-960E-4A2F-ADEB-718E96BF5719}" dt="2021-11-04T07:25:25.329" v="16475" actId="478"/>
          <ac:spMkLst>
            <pc:docMk/>
            <pc:sldMk cId="4034035380" sldId="288"/>
            <ac:spMk id="72" creationId="{E5EBE769-2216-410A-A305-71D64ECA2CDB}"/>
          </ac:spMkLst>
        </pc:spChg>
        <pc:spChg chg="del mod topLvl">
          <ac:chgData name="贾 志朋" userId="d582c3b9275dedfa" providerId="LiveId" clId="{836BA319-960E-4A2F-ADEB-718E96BF5719}" dt="2021-11-04T07:25:25.329" v="16475" actId="478"/>
          <ac:spMkLst>
            <pc:docMk/>
            <pc:sldMk cId="4034035380" sldId="288"/>
            <ac:spMk id="73" creationId="{1579C0AE-600C-4040-9522-64BDDA1F6B9A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3" creationId="{DA1C182E-2ADA-4347-8C21-53B24CD572D5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4" creationId="{22972CCA-E422-4341-B5FA-BB9FCB1C05B8}"/>
          </ac:spMkLst>
        </pc:spChg>
        <pc:spChg chg="add del mod">
          <ac:chgData name="贾 志朋" userId="d582c3b9275dedfa" providerId="LiveId" clId="{836BA319-960E-4A2F-ADEB-718E96BF5719}" dt="2021-11-04T07:44:56.829" v="16641" actId="478"/>
          <ac:spMkLst>
            <pc:docMk/>
            <pc:sldMk cId="4034035380" sldId="288"/>
            <ac:spMk id="74" creationId="{99E37135-7F2B-4ABC-BE73-97EFD9422A33}"/>
          </ac:spMkLst>
        </pc:spChg>
        <pc:spChg chg="add del mod">
          <ac:chgData name="贾 志朋" userId="d582c3b9275dedfa" providerId="LiveId" clId="{836BA319-960E-4A2F-ADEB-718E96BF5719}" dt="2021-11-04T07:44:15.884" v="16634"/>
          <ac:spMkLst>
            <pc:docMk/>
            <pc:sldMk cId="4034035380" sldId="288"/>
            <ac:spMk id="75" creationId="{173CADD3-E758-40C6-B2C6-520D020D14D0}"/>
          </ac:spMkLst>
        </pc:spChg>
        <pc:spChg chg="mod">
          <ac:chgData name="贾 志朋" userId="d582c3b9275dedfa" providerId="LiveId" clId="{836BA319-960E-4A2F-ADEB-718E96BF5719}" dt="2021-11-22T09:08:09.902" v="19593"/>
          <ac:spMkLst>
            <pc:docMk/>
            <pc:sldMk cId="4034035380" sldId="288"/>
            <ac:spMk id="75" creationId="{EB2BBF62-477B-4BA7-97EE-AE5853ECAA9A}"/>
          </ac:spMkLst>
        </pc:spChg>
        <pc:spChg chg="add mod ord">
          <ac:chgData name="贾 志朋" userId="d582c3b9275dedfa" providerId="LiveId" clId="{836BA319-960E-4A2F-ADEB-718E96BF5719}" dt="2021-11-22T08:09:20.124" v="19466" actId="164"/>
          <ac:spMkLst>
            <pc:docMk/>
            <pc:sldMk cId="4034035380" sldId="288"/>
            <ac:spMk id="76" creationId="{83F6939A-82A3-4765-A2CB-D64100E0A25E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78" creationId="{AE46AF67-577E-4848-9304-CA52894A7121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0" creationId="{D5E6C9A3-4D03-4759-AF62-CEC4B0B2D14D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1" creationId="{35297CD7-3A81-48EF-8C2C-270BC2B45C54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2" creationId="{53A505BB-3618-4F1C-B130-ACB763A4E05F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3" creationId="{FFD4A415-16D0-44D1-8064-5A40E5E0C008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4" creationId="{843B2D6E-37DE-4408-A9DB-2DB5A71490BB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5" creationId="{37A366EF-639B-4EF6-A68A-2336786C1D27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6" creationId="{263D3B85-32BC-4517-8C4B-F2420D7F62C8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7" creationId="{0E807788-4EDC-4395-9E50-1ADFBDFA76D6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8" creationId="{327F3CC1-E4DF-4764-9F52-989685EAA7E0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89" creationId="{67C8EA83-8585-4C55-8D26-DCF016E0D6CF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90" creationId="{FFD999C2-8F6E-44C9-AC55-80788A650A2C}"/>
          </ac:spMkLst>
        </pc:spChg>
        <pc:spChg chg="mod">
          <ac:chgData name="贾 志朋" userId="d582c3b9275dedfa" providerId="LiveId" clId="{836BA319-960E-4A2F-ADEB-718E96BF5719}" dt="2021-11-23T03:36:27.504" v="20567"/>
          <ac:spMkLst>
            <pc:docMk/>
            <pc:sldMk cId="4034035380" sldId="288"/>
            <ac:spMk id="91" creationId="{72ABBA5F-3CAA-48A9-8833-E2F7AFE204E9}"/>
          </ac:spMkLst>
        </pc:spChg>
        <pc:grpChg chg="add del mod ord">
          <ac:chgData name="贾 志朋" userId="d582c3b9275dedfa" providerId="LiveId" clId="{836BA319-960E-4A2F-ADEB-718E96BF5719}" dt="2021-11-02T08:27:07.340" v="2457" actId="165"/>
          <ac:grpSpMkLst>
            <pc:docMk/>
            <pc:sldMk cId="4034035380" sldId="288"/>
            <ac:grpSpMk id="2" creationId="{04327299-C3BF-4511-BD1E-93F5B7A049A7}"/>
          </ac:grpSpMkLst>
        </pc:grpChg>
        <pc:grpChg chg="add mod">
          <ac:chgData name="贾 志朋" userId="d582c3b9275dedfa" providerId="LiveId" clId="{836BA319-960E-4A2F-ADEB-718E96BF5719}" dt="2021-11-22T08:09:20.124" v="19466" actId="164"/>
          <ac:grpSpMkLst>
            <pc:docMk/>
            <pc:sldMk cId="4034035380" sldId="288"/>
            <ac:grpSpMk id="2" creationId="{3B19B455-2BEB-4FE3-A2AC-BA99D3145794}"/>
          </ac:grpSpMkLst>
        </pc:grpChg>
        <pc:grpChg chg="add mod topLvl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3" creationId="{2212C3DC-66B3-4761-A88D-5365C31C1832}"/>
          </ac:grpSpMkLst>
        </pc:grpChg>
        <pc:grpChg chg="add del mod">
          <ac:chgData name="贾 志朋" userId="d582c3b9275dedfa" providerId="LiveId" clId="{836BA319-960E-4A2F-ADEB-718E96BF5719}" dt="2021-11-03T03:57:48.036" v="9266" actId="165"/>
          <ac:grpSpMkLst>
            <pc:docMk/>
            <pc:sldMk cId="4034035380" sldId="288"/>
            <ac:grpSpMk id="3" creationId="{56B0F91D-E958-4DA1-BC1E-19D7B91E0574}"/>
          </ac:grpSpMkLst>
        </pc:grpChg>
        <pc:grpChg chg="add mod topLvl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4" creationId="{04E623C3-DF70-4267-B82F-F803B0540CCE}"/>
          </ac:grpSpMkLst>
        </pc:grpChg>
        <pc:grpChg chg="add del mod topLvl">
          <ac:chgData name="贾 志朋" userId="d582c3b9275dedfa" providerId="LiveId" clId="{836BA319-960E-4A2F-ADEB-718E96BF5719}" dt="2021-11-04T01:55:59.478" v="11938" actId="165"/>
          <ac:grpSpMkLst>
            <pc:docMk/>
            <pc:sldMk cId="4034035380" sldId="288"/>
            <ac:grpSpMk id="4" creationId="{2C7C580A-5BC5-4417-82CF-A62E5804509C}"/>
          </ac:grpSpMkLst>
        </pc:grpChg>
        <pc:grpChg chg="add del mod topLvl">
          <ac:chgData name="贾 志朋" userId="d582c3b9275dedfa" providerId="LiveId" clId="{836BA319-960E-4A2F-ADEB-718E96BF5719}" dt="2021-11-04T01:57:36.920" v="11946" actId="165"/>
          <ac:grpSpMkLst>
            <pc:docMk/>
            <pc:sldMk cId="4034035380" sldId="288"/>
            <ac:grpSpMk id="5" creationId="{E31C83A0-E69C-4731-8B23-95921CD12873}"/>
          </ac:grpSpMkLst>
        </pc:grpChg>
        <pc:grpChg chg="add mod topLvl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5" creationId="{F7ED7A7F-7914-4F2D-9A38-A980BA7D1431}"/>
          </ac:grpSpMkLst>
        </pc:grpChg>
        <pc:grpChg chg="add del mod">
          <ac:chgData name="贾 志朋" userId="d582c3b9275dedfa" providerId="LiveId" clId="{836BA319-960E-4A2F-ADEB-718E96BF5719}" dt="2021-11-03T03:54:21.937" v="9240" actId="165"/>
          <ac:grpSpMkLst>
            <pc:docMk/>
            <pc:sldMk cId="4034035380" sldId="288"/>
            <ac:grpSpMk id="7" creationId="{9D289DF6-5303-46A8-BE97-50978B01A5F2}"/>
          </ac:grpSpMkLst>
        </pc:grpChg>
        <pc:grpChg chg="add mod topLvl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7" creationId="{9F81807E-B720-4B16-9191-9281D2C4E078}"/>
          </ac:grpSpMkLst>
        </pc:grpChg>
        <pc:grpChg chg="add mod">
          <ac:chgData name="贾 志朋" userId="d582c3b9275dedfa" providerId="LiveId" clId="{836BA319-960E-4A2F-ADEB-718E96BF5719}" dt="2021-11-22T08:04:28.431" v="19462" actId="1076"/>
          <ac:grpSpMkLst>
            <pc:docMk/>
            <pc:sldMk cId="4034035380" sldId="288"/>
            <ac:grpSpMk id="8" creationId="{1974825C-0D61-45F9-8B1D-AA8FAFB9F38B}"/>
          </ac:grpSpMkLst>
        </pc:grpChg>
        <pc:grpChg chg="add del mod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8" creationId="{87F8CFA8-C723-41C4-8F0C-F5C8D22C4D50}"/>
          </ac:grpSpMkLst>
        </pc:grpChg>
        <pc:grpChg chg="add del mod">
          <ac:chgData name="贾 志朋" userId="d582c3b9275dedfa" providerId="LiveId" clId="{836BA319-960E-4A2F-ADEB-718E96BF5719}" dt="2021-11-03T03:54:33.816" v="9243" actId="165"/>
          <ac:grpSpMkLst>
            <pc:docMk/>
            <pc:sldMk cId="4034035380" sldId="288"/>
            <ac:grpSpMk id="8" creationId="{F9B33E26-8758-4DC7-A6E4-D3344DD8E49B}"/>
          </ac:grpSpMkLst>
        </pc:grpChg>
        <pc:grpChg chg="add mod">
          <ac:chgData name="贾 志朋" userId="d582c3b9275dedfa" providerId="LiveId" clId="{836BA319-960E-4A2F-ADEB-718E96BF5719}" dt="2021-11-22T08:09:20.124" v="19466" actId="164"/>
          <ac:grpSpMkLst>
            <pc:docMk/>
            <pc:sldMk cId="4034035380" sldId="288"/>
            <ac:grpSpMk id="9" creationId="{143EA77E-A6D4-4CFD-B7FD-A23B595A1C1D}"/>
          </ac:grpSpMkLst>
        </pc:grpChg>
        <pc:grpChg chg="add del mod topLvl">
          <ac:chgData name="贾 志朋" userId="d582c3b9275dedfa" providerId="LiveId" clId="{836BA319-960E-4A2F-ADEB-718E96BF5719}" dt="2021-11-04T01:58:37.549" v="11950" actId="165"/>
          <ac:grpSpMkLst>
            <pc:docMk/>
            <pc:sldMk cId="4034035380" sldId="288"/>
            <ac:grpSpMk id="9" creationId="{5C800114-BF85-4F6D-B622-F02224F2F47D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10" creationId="{9768FA4D-BBC5-4007-8B73-DAA88681428E}"/>
          </ac:grpSpMkLst>
        </pc:grpChg>
        <pc:grpChg chg="add del mod">
          <ac:chgData name="贾 志朋" userId="d582c3b9275dedfa" providerId="LiveId" clId="{836BA319-960E-4A2F-ADEB-718E96BF5719}" dt="2021-11-04T01:55:56.107" v="11937" actId="165"/>
          <ac:grpSpMkLst>
            <pc:docMk/>
            <pc:sldMk cId="4034035380" sldId="288"/>
            <ac:grpSpMk id="11" creationId="{B8793250-06AF-4FD7-BDCB-FB2709836B0C}"/>
          </ac:grpSpMkLst>
        </pc:grpChg>
        <pc:grpChg chg="add mod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12" creationId="{0CB82C47-EC3D-4ED1-BCB5-181B6962D97C}"/>
          </ac:grpSpMkLst>
        </pc:grpChg>
        <pc:grpChg chg="add del mod">
          <ac:chgData name="贾 志朋" userId="d582c3b9275dedfa" providerId="LiveId" clId="{836BA319-960E-4A2F-ADEB-718E96BF5719}" dt="2021-11-04T01:54:14.741" v="11932" actId="165"/>
          <ac:grpSpMkLst>
            <pc:docMk/>
            <pc:sldMk cId="4034035380" sldId="288"/>
            <ac:grpSpMk id="12" creationId="{BED5A039-7A47-4097-A148-65A22641CCF6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16" creationId="{76D7AF57-01C1-49D1-B8F8-49E6384619FE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19" creationId="{C2E05ABE-076C-482E-814A-2649FEEE00BD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22" creationId="{7ED173FA-CEEE-4517-B9EE-43623AF8F4AC}"/>
          </ac:grpSpMkLst>
        </pc:grpChg>
        <pc:grpChg chg="add mod">
          <ac:chgData name="贾 志朋" userId="d582c3b9275dedfa" providerId="LiveId" clId="{836BA319-960E-4A2F-ADEB-718E96BF5719}" dt="2021-11-09T03:23:42.277" v="17848" actId="164"/>
          <ac:grpSpMkLst>
            <pc:docMk/>
            <pc:sldMk cId="4034035380" sldId="288"/>
            <ac:grpSpMk id="39" creationId="{B0DAF217-02E1-4944-A445-E6530FE0D962}"/>
          </ac:grpSpMkLst>
        </pc:grpChg>
        <pc:grpChg chg="mod">
          <ac:chgData name="贾 志朋" userId="d582c3b9275dedfa" providerId="LiveId" clId="{836BA319-960E-4A2F-ADEB-718E96BF5719}" dt="2021-11-09T03:20:44.439" v="17800" actId="571"/>
          <ac:grpSpMkLst>
            <pc:docMk/>
            <pc:sldMk cId="4034035380" sldId="288"/>
            <ac:grpSpMk id="40" creationId="{FF21044C-B0B4-4FFB-949D-B8B27570C07E}"/>
          </ac:grpSpMkLst>
        </pc:grpChg>
        <pc:grpChg chg="add del mod">
          <ac:chgData name="贾 志朋" userId="d582c3b9275dedfa" providerId="LiveId" clId="{836BA319-960E-4A2F-ADEB-718E96BF5719}" dt="2021-11-09T03:23:16.119" v="17844" actId="478"/>
          <ac:grpSpMkLst>
            <pc:docMk/>
            <pc:sldMk cId="4034035380" sldId="288"/>
            <ac:grpSpMk id="42" creationId="{AE3B298C-31F7-47F8-A374-0A330584CF59}"/>
          </ac:grpSpMkLst>
        </pc:grpChg>
        <pc:grpChg chg="add mod ord">
          <ac:chgData name="贾 志朋" userId="d582c3b9275dedfa" providerId="LiveId" clId="{836BA319-960E-4A2F-ADEB-718E96BF5719}" dt="2021-11-22T08:04:25.160" v="19461" actId="164"/>
          <ac:grpSpMkLst>
            <pc:docMk/>
            <pc:sldMk cId="4034035380" sldId="288"/>
            <ac:grpSpMk id="44" creationId="{9496B8BC-5049-4C37-BB78-317973E35C0C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50" creationId="{25968066-13F0-4CDA-AE99-60AB285D36F2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51" creationId="{0C784154-EAE0-4BA2-972A-5DD6D607FB59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52" creationId="{51491C82-F863-446A-B90C-E65FE4B9A24E}"/>
          </ac:grpSpMkLst>
        </pc:grpChg>
        <pc:grpChg chg="mod topLvl">
          <ac:chgData name="贾 志朋" userId="d582c3b9275dedfa" providerId="LiveId" clId="{836BA319-960E-4A2F-ADEB-718E96BF5719}" dt="2021-11-05T02:40:04.184" v="17720" actId="165"/>
          <ac:grpSpMkLst>
            <pc:docMk/>
            <pc:sldMk cId="4034035380" sldId="288"/>
            <ac:grpSpMk id="53" creationId="{01B15836-B043-4A24-9251-B6DBD5E8A1A0}"/>
          </ac:grpSpMkLst>
        </pc:grpChg>
        <pc:grpChg chg="add del mod">
          <ac:chgData name="贾 志朋" userId="d582c3b9275dedfa" providerId="LiveId" clId="{836BA319-960E-4A2F-ADEB-718E96BF5719}" dt="2021-11-04T07:16:48.977" v="16349" actId="478"/>
          <ac:grpSpMkLst>
            <pc:docMk/>
            <pc:sldMk cId="4034035380" sldId="288"/>
            <ac:grpSpMk id="56" creationId="{9D1D38FE-7D5C-40FC-90A4-5BF0CD4DE471}"/>
          </ac:grpSpMkLst>
        </pc:grpChg>
        <pc:grpChg chg="add mod">
          <ac:chgData name="贾 志朋" userId="d582c3b9275dedfa" providerId="LiveId" clId="{836BA319-960E-4A2F-ADEB-718E96BF5719}" dt="2021-11-22T09:08:12.502" v="19594" actId="1076"/>
          <ac:grpSpMkLst>
            <pc:docMk/>
            <pc:sldMk cId="4034035380" sldId="288"/>
            <ac:grpSpMk id="59" creationId="{4D51EE19-1D18-410F-990D-D35BE9522B24}"/>
          </ac:grpSpMkLst>
        </pc:grpChg>
        <pc:grpChg chg="mod">
          <ac:chgData name="贾 志朋" userId="d582c3b9275dedfa" providerId="LiveId" clId="{836BA319-960E-4A2F-ADEB-718E96BF5719}" dt="2021-11-22T09:08:09.902" v="19593"/>
          <ac:grpSpMkLst>
            <pc:docMk/>
            <pc:sldMk cId="4034035380" sldId="288"/>
            <ac:grpSpMk id="62" creationId="{9385BF2A-6953-49A2-9B54-E714952A600C}"/>
          </ac:grpSpMkLst>
        </pc:grpChg>
        <pc:grpChg chg="del mod topLvl">
          <ac:chgData name="贾 志朋" userId="d582c3b9275dedfa" providerId="LiveId" clId="{836BA319-960E-4A2F-ADEB-718E96BF5719}" dt="2021-11-03T03:57:49.403" v="9267" actId="165"/>
          <ac:grpSpMkLst>
            <pc:docMk/>
            <pc:sldMk cId="4034035380" sldId="288"/>
            <ac:grpSpMk id="62" creationId="{DBF21D61-567E-42D4-AC27-E5A0F3D99675}"/>
          </ac:grpSpMkLst>
        </pc:grpChg>
        <pc:grpChg chg="del mod topLvl">
          <ac:chgData name="贾 志朋" userId="d582c3b9275dedfa" providerId="LiveId" clId="{836BA319-960E-4A2F-ADEB-718E96BF5719}" dt="2021-11-03T03:57:49.403" v="9267" actId="165"/>
          <ac:grpSpMkLst>
            <pc:docMk/>
            <pc:sldMk cId="4034035380" sldId="288"/>
            <ac:grpSpMk id="66" creationId="{530A1A90-FF3F-46EC-8133-DD865F390DFB}"/>
          </ac:grpSpMkLst>
        </pc:grpChg>
        <pc:grpChg chg="del mod">
          <ac:chgData name="贾 志朋" userId="d582c3b9275dedfa" providerId="LiveId" clId="{836BA319-960E-4A2F-ADEB-718E96BF5719}" dt="2021-11-03T03:52:11.556" v="9211" actId="165"/>
          <ac:grpSpMkLst>
            <pc:docMk/>
            <pc:sldMk cId="4034035380" sldId="288"/>
            <ac:grpSpMk id="74" creationId="{91F3B71D-30FB-4220-9A21-0E73BF68B96F}"/>
          </ac:grpSpMkLst>
        </pc:grpChg>
        <pc:grpChg chg="add mod">
          <ac:chgData name="贾 志朋" userId="d582c3b9275dedfa" providerId="LiveId" clId="{836BA319-960E-4A2F-ADEB-718E96BF5719}" dt="2021-11-23T03:36:31.661" v="20568" actId="1076"/>
          <ac:grpSpMkLst>
            <pc:docMk/>
            <pc:sldMk cId="4034035380" sldId="288"/>
            <ac:grpSpMk id="77" creationId="{2AD09219-7769-4ABB-AEB2-536C92F6EE35}"/>
          </ac:grpSpMkLst>
        </pc:grpChg>
        <pc:grpChg chg="mod">
          <ac:chgData name="贾 志朋" userId="d582c3b9275dedfa" providerId="LiveId" clId="{836BA319-960E-4A2F-ADEB-718E96BF5719}" dt="2021-11-23T03:36:27.504" v="20567"/>
          <ac:grpSpMkLst>
            <pc:docMk/>
            <pc:sldMk cId="4034035380" sldId="288"/>
            <ac:grpSpMk id="79" creationId="{A0C9D09C-9A90-4C57-9DC6-2E919F5B0558}"/>
          </ac:grpSpMkLst>
        </pc:grpChg>
        <pc:picChg chg="add del mod">
          <ac:chgData name="贾 志朋" userId="d582c3b9275dedfa" providerId="LiveId" clId="{836BA319-960E-4A2F-ADEB-718E96BF5719}" dt="2021-11-23T03:36:26.603" v="20566" actId="478"/>
          <ac:picMkLst>
            <pc:docMk/>
            <pc:sldMk cId="4034035380" sldId="288"/>
            <ac:picMk id="56" creationId="{CE0DB8EA-11C6-43D4-B3BF-CCDE7F776C54}"/>
          </ac:picMkLst>
        </pc:picChg>
      </pc:sldChg>
      <pc:sldChg chg="addSp delSp modSp del mod">
        <pc:chgData name="贾 志朋" userId="d582c3b9275dedfa" providerId="LiveId" clId="{836BA319-960E-4A2F-ADEB-718E96BF5719}" dt="2021-11-02T06:00:08.098" v="237" actId="47"/>
        <pc:sldMkLst>
          <pc:docMk/>
          <pc:sldMk cId="1571953173" sldId="289"/>
        </pc:sldMkLst>
        <pc:spChg chg="mod">
          <ac:chgData name="贾 志朋" userId="d582c3b9275dedfa" providerId="LiveId" clId="{836BA319-960E-4A2F-ADEB-718E96BF5719}" dt="2021-11-02T05:41:07.566" v="146" actId="1076"/>
          <ac:spMkLst>
            <pc:docMk/>
            <pc:sldMk cId="1571953173" sldId="289"/>
            <ac:spMk id="2" creationId="{567BE979-E0AA-44F6-963C-F34F72FC065C}"/>
          </ac:spMkLst>
        </pc:spChg>
        <pc:spChg chg="mod">
          <ac:chgData name="贾 志朋" userId="d582c3b9275dedfa" providerId="LiveId" clId="{836BA319-960E-4A2F-ADEB-718E96BF5719}" dt="2021-11-02T05:53:42.767" v="193" actId="164"/>
          <ac:spMkLst>
            <pc:docMk/>
            <pc:sldMk cId="1571953173" sldId="289"/>
            <ac:spMk id="4" creationId="{81CCCB06-5A94-4821-96FF-2F240512CE38}"/>
          </ac:spMkLst>
        </pc:spChg>
        <pc:spChg chg="del">
          <ac:chgData name="贾 志朋" userId="d582c3b9275dedfa" providerId="LiveId" clId="{836BA319-960E-4A2F-ADEB-718E96BF5719}" dt="2021-11-02T05:40:24.696" v="136" actId="21"/>
          <ac:spMkLst>
            <pc:docMk/>
            <pc:sldMk cId="1571953173" sldId="289"/>
            <ac:spMk id="26" creationId="{356CA610-38FC-4D66-9433-49D64CB36547}"/>
          </ac:spMkLst>
        </pc:spChg>
        <pc:spChg chg="mod">
          <ac:chgData name="贾 志朋" userId="d582c3b9275dedfa" providerId="LiveId" clId="{836BA319-960E-4A2F-ADEB-718E96BF5719}" dt="2021-11-02T05:53:42.767" v="193" actId="164"/>
          <ac:spMkLst>
            <pc:docMk/>
            <pc:sldMk cId="1571953173" sldId="289"/>
            <ac:spMk id="37" creationId="{E1F4121A-D046-4239-816A-9A7177C0613B}"/>
          </ac:spMkLst>
        </pc:spChg>
        <pc:spChg chg="del">
          <ac:chgData name="贾 志朋" userId="d582c3b9275dedfa" providerId="LiveId" clId="{836BA319-960E-4A2F-ADEB-718E96BF5719}" dt="2021-11-02T05:40:24.696" v="136" actId="21"/>
          <ac:spMkLst>
            <pc:docMk/>
            <pc:sldMk cId="1571953173" sldId="289"/>
            <ac:spMk id="48" creationId="{87DD250E-653B-4326-8ED4-BB526D092BF6}"/>
          </ac:spMkLst>
        </pc:spChg>
        <pc:grpChg chg="add mod">
          <ac:chgData name="贾 志朋" userId="d582c3b9275dedfa" providerId="LiveId" clId="{836BA319-960E-4A2F-ADEB-718E96BF5719}" dt="2021-11-02T05:53:47.662" v="194" actId="1076"/>
          <ac:grpSpMkLst>
            <pc:docMk/>
            <pc:sldMk cId="1571953173" sldId="289"/>
            <ac:grpSpMk id="3" creationId="{14507034-0D1B-433F-973F-96BFF7BBA69D}"/>
          </ac:grpSpMkLst>
        </pc:grpChg>
        <pc:picChg chg="mod">
          <ac:chgData name="贾 志朋" userId="d582c3b9275dedfa" providerId="LiveId" clId="{836BA319-960E-4A2F-ADEB-718E96BF5719}" dt="2021-11-02T05:41:20.413" v="147" actId="14100"/>
          <ac:picMkLst>
            <pc:docMk/>
            <pc:sldMk cId="1571953173" sldId="289"/>
            <ac:picMk id="11" creationId="{2648C953-A804-4777-A3EE-62532F197D3A}"/>
          </ac:picMkLst>
        </pc:picChg>
        <pc:picChg chg="del">
          <ac:chgData name="贾 志朋" userId="d582c3b9275dedfa" providerId="LiveId" clId="{836BA319-960E-4A2F-ADEB-718E96BF5719}" dt="2021-11-02T05:40:40.139" v="140" actId="21"/>
          <ac:picMkLst>
            <pc:docMk/>
            <pc:sldMk cId="1571953173" sldId="289"/>
            <ac:picMk id="59" creationId="{44540D20-B49E-429E-A24C-459F828F02E8}"/>
          </ac:picMkLst>
        </pc:picChg>
      </pc:sldChg>
      <pc:sldChg chg="addSp delSp modSp mod ord modTransition setBg modAnim">
        <pc:chgData name="贾 志朋" userId="d582c3b9275dedfa" providerId="LiveId" clId="{836BA319-960E-4A2F-ADEB-718E96BF5719}" dt="2021-11-23T03:31:52.847" v="20557"/>
        <pc:sldMkLst>
          <pc:docMk/>
          <pc:sldMk cId="3635565172" sldId="290"/>
        </pc:sldMkLst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8" creationId="{9FB771DD-565B-4955-B8F6-F7BEA6443BA0}"/>
          </ac:spMkLst>
        </pc:spChg>
        <pc:spChg chg="mod topLvl">
          <ac:chgData name="贾 志朋" userId="d582c3b9275dedfa" providerId="LiveId" clId="{836BA319-960E-4A2F-ADEB-718E96BF5719}" dt="2021-11-04T07:46:12.049" v="16652" actId="164"/>
          <ac:spMkLst>
            <pc:docMk/>
            <pc:sldMk cId="3635565172" sldId="290"/>
            <ac:spMk id="10" creationId="{3DD5DB1C-0C77-4A6E-9B35-D9089093AF8E}"/>
          </ac:spMkLst>
        </pc:spChg>
        <pc:spChg chg="mod ord topLvl">
          <ac:chgData name="贾 志朋" userId="d582c3b9275dedfa" providerId="LiveId" clId="{836BA319-960E-4A2F-ADEB-718E96BF5719}" dt="2021-11-04T07:46:12.049" v="16652" actId="164"/>
          <ac:spMkLst>
            <pc:docMk/>
            <pc:sldMk cId="3635565172" sldId="290"/>
            <ac:spMk id="16" creationId="{735EB4F6-525E-40C9-B11D-F634A404A14A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18" creationId="{7B8F6521-16E7-48EC-923A-B87E885D60D2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19" creationId="{13650B71-0A0C-4A4E-895C-65BF59C151C8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0" creationId="{4F11CC3B-FD1D-4FDE-A005-3BC511B5FE7D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1" creationId="{D3F68BBF-B3DF-482E-B438-B903337883E7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2" creationId="{0852C7F7-A7F4-4810-B6AD-DEE980802D12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3" creationId="{6E43BEB2-391F-41C6-A65A-5311A902EF34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4" creationId="{FCB62385-635E-4160-8D50-F7B34D468FF2}"/>
          </ac:spMkLst>
        </pc:spChg>
        <pc:spChg chg="mod">
          <ac:chgData name="贾 志朋" userId="d582c3b9275dedfa" providerId="LiveId" clId="{836BA319-960E-4A2F-ADEB-718E96BF5719}" dt="2021-11-03T07:05:47.999" v="10360"/>
          <ac:spMkLst>
            <pc:docMk/>
            <pc:sldMk cId="3635565172" sldId="290"/>
            <ac:spMk id="26" creationId="{1AC08748-2086-4822-B125-9763C00B05D0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6" creationId="{81DD95A4-265E-4793-9E8D-9F1230AEB377}"/>
          </ac:spMkLst>
        </pc:spChg>
        <pc:spChg chg="mod">
          <ac:chgData name="贾 志朋" userId="d582c3b9275dedfa" providerId="LiveId" clId="{836BA319-960E-4A2F-ADEB-718E96BF5719}" dt="2021-11-05T02:38:22.638" v="17710" actId="14100"/>
          <ac:spMkLst>
            <pc:docMk/>
            <pc:sldMk cId="3635565172" sldId="290"/>
            <ac:spMk id="27" creationId="{6C360629-D233-4113-B6E5-47B3E90460BC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7" creationId="{C68700CA-6754-422B-9D64-90B91D795143}"/>
          </ac:spMkLst>
        </pc:spChg>
        <pc:spChg chg="add mod ord">
          <ac:chgData name="贾 志朋" userId="d582c3b9275dedfa" providerId="LiveId" clId="{836BA319-960E-4A2F-ADEB-718E96BF5719}" dt="2021-11-03T08:45:07.765" v="10627" actId="167"/>
          <ac:spMkLst>
            <pc:docMk/>
            <pc:sldMk cId="3635565172" sldId="290"/>
            <ac:spMk id="28" creationId="{49E05C30-AE04-4BFA-A2CE-42E2EBFC7B61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8" creationId="{515B3E8C-C6F9-44BA-82E9-046BF41E74BC}"/>
          </ac:spMkLst>
        </pc:spChg>
        <pc:spChg chg="del mod topLvl">
          <ac:chgData name="贾 志朋" userId="d582c3b9275dedfa" providerId="LiveId" clId="{836BA319-960E-4A2F-ADEB-718E96BF5719}" dt="2021-11-02T07:41:19.581" v="2226" actId="478"/>
          <ac:spMkLst>
            <pc:docMk/>
            <pc:sldMk cId="3635565172" sldId="290"/>
            <ac:spMk id="29" creationId="{EA774E80-0E80-43D9-AAF2-0C4ADB3F2199}"/>
          </ac:spMkLst>
        </pc:spChg>
        <pc:spChg chg="mod">
          <ac:chgData name="贾 志朋" userId="d582c3b9275dedfa" providerId="LiveId" clId="{836BA319-960E-4A2F-ADEB-718E96BF5719}" dt="2021-11-09T06:11:13.541" v="18143" actId="1076"/>
          <ac:spMkLst>
            <pc:docMk/>
            <pc:sldMk cId="3635565172" sldId="290"/>
            <ac:spMk id="31" creationId="{B8030FA7-B7C3-48EA-AD42-EFE87A0A5654}"/>
          </ac:spMkLst>
        </pc:spChg>
        <pc:spChg chg="mod">
          <ac:chgData name="贾 志朋" userId="d582c3b9275dedfa" providerId="LiveId" clId="{836BA319-960E-4A2F-ADEB-718E96BF5719}" dt="2021-11-03T03:23:55.978" v="8848" actId="404"/>
          <ac:spMkLst>
            <pc:docMk/>
            <pc:sldMk cId="3635565172" sldId="290"/>
            <ac:spMk id="32" creationId="{AFE6AFED-5558-41DE-AAD0-7F8241FAE910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33" creationId="{822B925E-F2A7-4E98-B902-208ED2D8B138}"/>
          </ac:spMkLst>
        </pc:spChg>
        <pc:spChg chg="add del mod">
          <ac:chgData name="贾 志朋" userId="d582c3b9275dedfa" providerId="LiveId" clId="{836BA319-960E-4A2F-ADEB-718E96BF5719}" dt="2021-11-04T07:12:10.027" v="16315" actId="478"/>
          <ac:spMkLst>
            <pc:docMk/>
            <pc:sldMk cId="3635565172" sldId="290"/>
            <ac:spMk id="34" creationId="{200A47BE-4341-446A-9E29-49AF6029BE88}"/>
          </ac:spMkLst>
        </pc:spChg>
        <pc:spChg chg="del mod">
          <ac:chgData name="贾 志朋" userId="d582c3b9275dedfa" providerId="LiveId" clId="{836BA319-960E-4A2F-ADEB-718E96BF5719}" dt="2021-11-02T07:45:37.668" v="2291"/>
          <ac:spMkLst>
            <pc:docMk/>
            <pc:sldMk cId="3635565172" sldId="290"/>
            <ac:spMk id="34" creationId="{57EC252B-C86A-49A1-8536-90F6AA8EA53D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35" creationId="{E564554A-BC54-47D9-A808-7FF11E5D7E33}"/>
          </ac:spMkLst>
        </pc:spChg>
        <pc:spChg chg="add del mod">
          <ac:chgData name="贾 志朋" userId="d582c3b9275dedfa" providerId="LiveId" clId="{836BA319-960E-4A2F-ADEB-718E96BF5719}" dt="2021-11-04T07:10:26.291" v="16281" actId="478"/>
          <ac:spMkLst>
            <pc:docMk/>
            <pc:sldMk cId="3635565172" sldId="290"/>
            <ac:spMk id="36" creationId="{346371EB-41A1-432B-81B1-158C9BED8424}"/>
          </ac:spMkLst>
        </pc:spChg>
        <pc:spChg chg="add del mod">
          <ac:chgData name="贾 志朋" userId="d582c3b9275dedfa" providerId="LiveId" clId="{836BA319-960E-4A2F-ADEB-718E96BF5719}" dt="2021-11-02T07:41:24.177" v="2228"/>
          <ac:spMkLst>
            <pc:docMk/>
            <pc:sldMk cId="3635565172" sldId="290"/>
            <ac:spMk id="36" creationId="{6C32143F-3856-47B7-8BCF-8B419161E737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37" creationId="{405B31CF-C461-476B-8420-39D34654BA64}"/>
          </ac:spMkLst>
        </pc:spChg>
        <pc:spChg chg="add del mod topLvl">
          <ac:chgData name="贾 志朋" userId="d582c3b9275dedfa" providerId="LiveId" clId="{836BA319-960E-4A2F-ADEB-718E96BF5719}" dt="2021-11-03T03:24:11.960" v="8850" actId="478"/>
          <ac:spMkLst>
            <pc:docMk/>
            <pc:sldMk cId="3635565172" sldId="290"/>
            <ac:spMk id="37" creationId="{AE89C568-4E6C-494D-9122-C899659D48C4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38" creationId="{082B118B-BE02-4C3E-90E0-51D99B751B08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39" creationId="{354DD60B-AF2B-4976-86A4-60C0B917DAB9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39" creationId="{5F9522E6-266B-4D80-808B-2FB84B9643D7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40" creationId="{9487B882-C32F-4295-BCCB-238A78703A71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40" creationId="{E10FFD0C-F6E9-4756-B514-362DBE8C2137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41" creationId="{61D8CA0D-A589-447D-8C86-2C33C9BC4F5A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41" creationId="{B0866EA6-AD98-4DC2-B349-13E05CA363FB}"/>
          </ac:spMkLst>
        </pc:spChg>
        <pc:spChg chg="add mod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42" creationId="{3064F3D3-D572-43EE-BCFA-6893EF071FD8}"/>
          </ac:spMkLst>
        </pc:spChg>
        <pc:spChg chg="mod">
          <ac:chgData name="贾 志朋" userId="d582c3b9275dedfa" providerId="LiveId" clId="{836BA319-960E-4A2F-ADEB-718E96BF5719}" dt="2021-11-03T02:07:02.764" v="4709" actId="14100"/>
          <ac:spMkLst>
            <pc:docMk/>
            <pc:sldMk cId="3635565172" sldId="290"/>
            <ac:spMk id="43" creationId="{6E540CC5-5F5A-4067-B518-2B82284C591A}"/>
          </ac:spMkLst>
        </pc:spChg>
        <pc:spChg chg="del">
          <ac:chgData name="贾 志朋" userId="d582c3b9275dedfa" providerId="LiveId" clId="{836BA319-960E-4A2F-ADEB-718E96BF5719}" dt="2021-11-02T05:41:40.176" v="148" actId="478"/>
          <ac:spMkLst>
            <pc:docMk/>
            <pc:sldMk cId="3635565172" sldId="290"/>
            <ac:spMk id="44" creationId="{02D7A8A1-32A4-4213-850E-B31F4E433F4F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45" creationId="{11D1A268-BF60-4DBA-BDF8-3D1F9BE1F082}"/>
          </ac:spMkLst>
        </pc:spChg>
        <pc:spChg chg="del">
          <ac:chgData name="贾 志朋" userId="d582c3b9275dedfa" providerId="LiveId" clId="{836BA319-960E-4A2F-ADEB-718E96BF5719}" dt="2021-11-02T05:41:40.176" v="148" actId="478"/>
          <ac:spMkLst>
            <pc:docMk/>
            <pc:sldMk cId="3635565172" sldId="290"/>
            <ac:spMk id="45" creationId="{3CF1BF39-4F16-45E2-8EC2-BA78F1A394E1}"/>
          </ac:spMkLst>
        </pc:spChg>
        <pc:spChg chg="add del mod">
          <ac:chgData name="贾 志朋" userId="d582c3b9275dedfa" providerId="LiveId" clId="{836BA319-960E-4A2F-ADEB-718E96BF5719}" dt="2021-11-16T03:22:44.699" v="19406" actId="478"/>
          <ac:spMkLst>
            <pc:docMk/>
            <pc:sldMk cId="3635565172" sldId="290"/>
            <ac:spMk id="45" creationId="{935095DC-0753-4405-A07E-25A83097D9A8}"/>
          </ac:spMkLst>
        </pc:spChg>
        <pc:spChg chg="mod">
          <ac:chgData name="贾 志朋" userId="d582c3b9275dedfa" providerId="LiveId" clId="{836BA319-960E-4A2F-ADEB-718E96BF5719}" dt="2021-11-09T06:11:04.124" v="18142" actId="113"/>
          <ac:spMkLst>
            <pc:docMk/>
            <pc:sldMk cId="3635565172" sldId="290"/>
            <ac:spMk id="46" creationId="{70EBA71C-0CDD-49CA-9864-5E20AFA4FE87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47" creationId="{790082FB-3F95-4241-AA10-E9EC02044DFF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48" creationId="{1FB334A1-D5C3-400E-A7A7-7688311684A4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48" creationId="{E1777B9A-6BD8-4ED2-AC74-3D732B695981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49" creationId="{4A408273-9DFA-4096-BCDC-AB8696BB144D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49" creationId="{5B79B0BF-6E34-49C7-8589-A7D9D8E658F6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0" creationId="{2CBF2B7F-1388-4006-8587-08C9A89C40A1}"/>
          </ac:spMkLst>
        </pc:spChg>
        <pc:spChg chg="del">
          <ac:chgData name="贾 志朋" userId="d582c3b9275dedfa" providerId="LiveId" clId="{836BA319-960E-4A2F-ADEB-718E96BF5719}" dt="2021-11-02T05:41:40.176" v="148" actId="478"/>
          <ac:spMkLst>
            <pc:docMk/>
            <pc:sldMk cId="3635565172" sldId="290"/>
            <ac:spMk id="50" creationId="{5A09A1FE-D1B8-4860-BC89-8D18F195A2AC}"/>
          </ac:spMkLst>
        </pc:spChg>
        <pc:spChg chg="mod">
          <ac:chgData name="贾 志朋" userId="d582c3b9275dedfa" providerId="LiveId" clId="{836BA319-960E-4A2F-ADEB-718E96BF5719}" dt="2021-11-03T02:06:57.520" v="4708" actId="165"/>
          <ac:spMkLst>
            <pc:docMk/>
            <pc:sldMk cId="3635565172" sldId="290"/>
            <ac:spMk id="51" creationId="{1AEC5A62-E3DB-4B18-8DF9-32ED3866F739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1" creationId="{CE444407-0B50-4671-BA4A-7F9F63C7BE57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2" creationId="{E281A327-CBD7-4089-8702-BC7DDDB12E1E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3" creationId="{C1BEF996-6375-4826-A6A7-0EE8B859EA7C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4" creationId="{88A6339F-CD43-44B6-83C8-76AF029BB29F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5" creationId="{A1F47F13-D0E2-4B21-88B7-59550AA92269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6" creationId="{41D589BB-D5B1-4264-BEC9-E00178A99B99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7" creationId="{0C0DCA03-594B-4809-BDFA-34B90F869E78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8" creationId="{C87D2412-BDD7-4F93-9487-6F8A966A8DD1}"/>
          </ac:spMkLst>
        </pc:spChg>
        <pc:spChg chg="del mod">
          <ac:chgData name="贾 志朋" userId="d582c3b9275dedfa" providerId="LiveId" clId="{836BA319-960E-4A2F-ADEB-718E96BF5719}" dt="2021-11-03T02:07:12.985" v="4716" actId="478"/>
          <ac:spMkLst>
            <pc:docMk/>
            <pc:sldMk cId="3635565172" sldId="290"/>
            <ac:spMk id="59" creationId="{8549B615-E4CC-4C92-BB5A-47CFACF9D49E}"/>
          </ac:spMkLst>
        </pc:spChg>
        <pc:spChg chg="mod">
          <ac:chgData name="贾 志朋" userId="d582c3b9275dedfa" providerId="LiveId" clId="{836BA319-960E-4A2F-ADEB-718E96BF5719}" dt="2021-11-22T09:16:40.949" v="19640"/>
          <ac:spMkLst>
            <pc:docMk/>
            <pc:sldMk cId="3635565172" sldId="290"/>
            <ac:spMk id="59" creationId="{ECBAE53F-BE06-4AB3-9CC1-8FC994054C02}"/>
          </ac:spMkLst>
        </pc:spChg>
        <pc:spChg chg="del mod">
          <ac:chgData name="贾 志朋" userId="d582c3b9275dedfa" providerId="LiveId" clId="{836BA319-960E-4A2F-ADEB-718E96BF5719}" dt="2021-11-03T02:07:11.306" v="4715" actId="478"/>
          <ac:spMkLst>
            <pc:docMk/>
            <pc:sldMk cId="3635565172" sldId="290"/>
            <ac:spMk id="62" creationId="{04E0AC23-03EF-4E96-95C0-235781C9FB79}"/>
          </ac:spMkLst>
        </pc:spChg>
        <pc:spChg chg="del mod">
          <ac:chgData name="贾 志朋" userId="d582c3b9275dedfa" providerId="LiveId" clId="{836BA319-960E-4A2F-ADEB-718E96BF5719}" dt="2021-11-03T02:07:09.703" v="4714" actId="478"/>
          <ac:spMkLst>
            <pc:docMk/>
            <pc:sldMk cId="3635565172" sldId="290"/>
            <ac:spMk id="63" creationId="{C59F4BA4-953A-4741-9127-5A238DEC6D51}"/>
          </ac:spMkLst>
        </pc:spChg>
        <pc:spChg chg="del mod">
          <ac:chgData name="贾 志朋" userId="d582c3b9275dedfa" providerId="LiveId" clId="{836BA319-960E-4A2F-ADEB-718E96BF5719}" dt="2021-11-03T02:07:07.824" v="4713" actId="478"/>
          <ac:spMkLst>
            <pc:docMk/>
            <pc:sldMk cId="3635565172" sldId="290"/>
            <ac:spMk id="64" creationId="{A6CD98EE-6383-480B-A84A-4774E4CBE58D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67" creationId="{7742D14E-C8DD-4E18-A3B1-6DE74BBAF7AD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69" creationId="{AD22A95A-DCD8-4D5C-B532-4439B9A802B1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0" creationId="{0B914268-0A7E-4816-949B-CC9F0CEE8704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1" creationId="{5D80044C-82F3-4C42-A15C-94CE5FAFD571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2" creationId="{50B8B290-BE8E-45CD-908B-8265841FFA49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3" creationId="{85F9E02B-748D-4184-9CA4-B265D742BB40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4" creationId="{8BB55D43-8A51-4865-B5F5-EAD5C4FAB3A3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5" creationId="{4A9BA272-0E69-4621-BBC0-D0D6C3F8B35E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6" creationId="{B679E2EB-8ED3-4309-A7A3-10502AB6E1E6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7" creationId="{08CA857D-C33F-487F-820D-C9C25E5C7DA4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8" creationId="{8A57161A-63DE-49BC-8551-87334F0849B0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79" creationId="{DCCF4F25-E252-4CD6-A597-671D08D877BC}"/>
          </ac:spMkLst>
        </pc:spChg>
        <pc:spChg chg="mod">
          <ac:chgData name="贾 志朋" userId="d582c3b9275dedfa" providerId="LiveId" clId="{836BA319-960E-4A2F-ADEB-718E96BF5719}" dt="2021-11-03T03:24:12.314" v="8851"/>
          <ac:spMkLst>
            <pc:docMk/>
            <pc:sldMk cId="3635565172" sldId="290"/>
            <ac:spMk id="80" creationId="{1032BD56-2160-4A34-A0FF-30AF5128A7BA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2" creationId="{0ECF5ABB-E9EA-42F4-B2FA-A905A717E9E8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4" creationId="{4424835E-B7A3-4232-A355-96A4D91036AE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5" creationId="{86368712-4EAD-4FAB-8FBC-7AFE301C56C2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6" creationId="{A3EB62FE-E061-4C11-A6DB-AAF28EFD0558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7" creationId="{4C5C26A4-6733-4402-B0E1-CC51091FA2CA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8" creationId="{0F9C4B2A-260F-4F44-B353-8CBCEB71337A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89" creationId="{FA36ADFD-270D-4B68-8C75-196E0F629AE3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90" creationId="{52BFB431-1112-421D-B3BA-42DF81577912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91" creationId="{D20434D9-193A-4D41-9AA3-9F1071985690}"/>
          </ac:spMkLst>
        </pc:spChg>
        <pc:spChg chg="mod topLvl">
          <ac:chgData name="贾 志朋" userId="d582c3b9275dedfa" providerId="LiveId" clId="{836BA319-960E-4A2F-ADEB-718E96BF5719}" dt="2021-11-09T06:10:49.442" v="18140" actId="14100"/>
          <ac:spMkLst>
            <pc:docMk/>
            <pc:sldMk cId="3635565172" sldId="290"/>
            <ac:spMk id="92" creationId="{EE523CF6-4E74-4267-ACB7-4F9CAD43CBAD}"/>
          </ac:spMkLst>
        </pc:spChg>
        <pc:spChg chg="mod topLvl">
          <ac:chgData name="贾 志朋" userId="d582c3b9275dedfa" providerId="LiveId" clId="{836BA319-960E-4A2F-ADEB-718E96BF5719}" dt="2021-11-09T06:10:55.037" v="18141" actId="14100"/>
          <ac:spMkLst>
            <pc:docMk/>
            <pc:sldMk cId="3635565172" sldId="290"/>
            <ac:spMk id="93" creationId="{F3FD8C5C-012B-45DD-94CA-67631F55E2F9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94" creationId="{731BEBBE-AAB1-4F7C-BC94-E12F7DF4DF86}"/>
          </ac:spMkLst>
        </pc:spChg>
        <pc:spChg chg="mod topLvl">
          <ac:chgData name="贾 志朋" userId="d582c3b9275dedfa" providerId="LiveId" clId="{836BA319-960E-4A2F-ADEB-718E96BF5719}" dt="2021-11-04T07:43:44.568" v="16628" actId="164"/>
          <ac:spMkLst>
            <pc:docMk/>
            <pc:sldMk cId="3635565172" sldId="290"/>
            <ac:spMk id="95" creationId="{C15CC245-C848-454F-9C72-88BE9614494A}"/>
          </ac:spMkLst>
        </pc:spChg>
        <pc:grpChg chg="add del mod">
          <ac:chgData name="贾 志朋" userId="d582c3b9275dedfa" providerId="LiveId" clId="{836BA319-960E-4A2F-ADEB-718E96BF5719}" dt="2021-11-03T02:06:57.520" v="4708" actId="165"/>
          <ac:grpSpMkLst>
            <pc:docMk/>
            <pc:sldMk cId="3635565172" sldId="290"/>
            <ac:grpSpMk id="2" creationId="{75759D58-F706-4C06-B301-6481496169D7}"/>
          </ac:grpSpMkLst>
        </pc:grpChg>
        <pc:grpChg chg="add mod">
          <ac:chgData name="贾 志朋" userId="d582c3b9275dedfa" providerId="LiveId" clId="{836BA319-960E-4A2F-ADEB-718E96BF5719}" dt="2021-11-04T07:45:41.099" v="16648" actId="1076"/>
          <ac:grpSpMkLst>
            <pc:docMk/>
            <pc:sldMk cId="3635565172" sldId="290"/>
            <ac:grpSpMk id="6" creationId="{5091ECFF-8FC4-47CD-ACBD-B535C292795C}"/>
          </ac:grpSpMkLst>
        </pc:grpChg>
        <pc:grpChg chg="add mod">
          <ac:chgData name="贾 志朋" userId="d582c3b9275dedfa" providerId="LiveId" clId="{836BA319-960E-4A2F-ADEB-718E96BF5719}" dt="2021-11-04T07:46:12.049" v="16652" actId="164"/>
          <ac:grpSpMkLst>
            <pc:docMk/>
            <pc:sldMk cId="3635565172" sldId="290"/>
            <ac:grpSpMk id="7" creationId="{BDE7B22A-8713-48A6-BB6D-13CE02788711}"/>
          </ac:grpSpMkLst>
        </pc:grpChg>
        <pc:grpChg chg="del">
          <ac:chgData name="贾 志朋" userId="d582c3b9275dedfa" providerId="LiveId" clId="{836BA319-960E-4A2F-ADEB-718E96BF5719}" dt="2021-11-02T05:42:08.887" v="153" actId="165"/>
          <ac:grpSpMkLst>
            <pc:docMk/>
            <pc:sldMk cId="3635565172" sldId="290"/>
            <ac:grpSpMk id="15" creationId="{DF49BFBF-8F72-43D5-A368-1A738A980D81}"/>
          </ac:grpSpMkLst>
        </pc:grpChg>
        <pc:grpChg chg="add mod ord">
          <ac:chgData name="贾 志朋" userId="d582c3b9275dedfa" providerId="LiveId" clId="{836BA319-960E-4A2F-ADEB-718E96BF5719}" dt="2021-11-04T07:46:12.049" v="16652" actId="164"/>
          <ac:grpSpMkLst>
            <pc:docMk/>
            <pc:sldMk cId="3635565172" sldId="290"/>
            <ac:grpSpMk id="25" creationId="{ADF2D729-5C37-4861-BB61-CCEAB34D95C8}"/>
          </ac:grpSpMkLst>
        </pc:grpChg>
        <pc:grpChg chg="add del mod topLvl">
          <ac:chgData name="贾 志朋" userId="d582c3b9275dedfa" providerId="LiveId" clId="{836BA319-960E-4A2F-ADEB-718E96BF5719}" dt="2021-11-03T03:24:15.756" v="8853" actId="478"/>
          <ac:grpSpMkLst>
            <pc:docMk/>
            <pc:sldMk cId="3635565172" sldId="290"/>
            <ac:grpSpMk id="38" creationId="{FA0D1EC9-ED7D-49AD-8E2D-2F741C7A9A80}"/>
          </ac:grpSpMkLst>
        </pc:grpChg>
        <pc:grpChg chg="del mod">
          <ac:chgData name="贾 志朋" userId="d582c3b9275dedfa" providerId="LiveId" clId="{836BA319-960E-4A2F-ADEB-718E96BF5719}" dt="2021-11-02T07:47:20.481" v="2309" actId="165"/>
          <ac:grpSpMkLst>
            <pc:docMk/>
            <pc:sldMk cId="3635565172" sldId="290"/>
            <ac:grpSpMk id="42" creationId="{D76A5228-181E-43D0-90B4-7A5703B7A6B7}"/>
          </ac:grpSpMkLst>
        </pc:grpChg>
        <pc:grpChg chg="add mod">
          <ac:chgData name="贾 志朋" userId="d582c3b9275dedfa" providerId="LiveId" clId="{836BA319-960E-4A2F-ADEB-718E96BF5719}" dt="2021-11-22T09:16:40.949" v="19640"/>
          <ac:grpSpMkLst>
            <pc:docMk/>
            <pc:sldMk cId="3635565172" sldId="290"/>
            <ac:grpSpMk id="44" creationId="{FE9CAEDC-5FB5-493F-A634-2F6B8C18E256}"/>
          </ac:grpSpMkLst>
        </pc:grpChg>
        <pc:grpChg chg="mod">
          <ac:chgData name="贾 志朋" userId="d582c3b9275dedfa" providerId="LiveId" clId="{836BA319-960E-4A2F-ADEB-718E96BF5719}" dt="2021-11-22T09:16:40.949" v="19640"/>
          <ac:grpSpMkLst>
            <pc:docMk/>
            <pc:sldMk cId="3635565172" sldId="290"/>
            <ac:grpSpMk id="47" creationId="{390EED2E-8DAA-44F7-B380-D22188A08ED9}"/>
          </ac:grpSpMkLst>
        </pc:grpChg>
        <pc:grpChg chg="del mod">
          <ac:chgData name="贾 志朋" userId="d582c3b9275dedfa" providerId="LiveId" clId="{836BA319-960E-4A2F-ADEB-718E96BF5719}" dt="2021-11-03T02:07:11.306" v="4715" actId="478"/>
          <ac:grpSpMkLst>
            <pc:docMk/>
            <pc:sldMk cId="3635565172" sldId="290"/>
            <ac:grpSpMk id="52" creationId="{FECBDDE9-4469-4CEB-9E80-A2632D66C29C}"/>
          </ac:grpSpMkLst>
        </pc:grpChg>
        <pc:grpChg chg="del mod">
          <ac:chgData name="贾 志朋" userId="d582c3b9275dedfa" providerId="LiveId" clId="{836BA319-960E-4A2F-ADEB-718E96BF5719}" dt="2021-11-02T07:46:58.798" v="2304" actId="21"/>
          <ac:grpSpMkLst>
            <pc:docMk/>
            <pc:sldMk cId="3635565172" sldId="290"/>
            <ac:grpSpMk id="53" creationId="{44AE3CE4-E283-45F7-A785-0BFF90D6FBA5}"/>
          </ac:grpSpMkLst>
        </pc:grpChg>
        <pc:grpChg chg="add del mod">
          <ac:chgData name="贾 志朋" userId="d582c3b9275dedfa" providerId="LiveId" clId="{836BA319-960E-4A2F-ADEB-718E96BF5719}" dt="2021-11-03T03:24:13.825" v="8852"/>
          <ac:grpSpMkLst>
            <pc:docMk/>
            <pc:sldMk cId="3635565172" sldId="290"/>
            <ac:grpSpMk id="66" creationId="{BBE1B0A3-8E2B-41A2-81A6-8BCA57DAF5C4}"/>
          </ac:grpSpMkLst>
        </pc:grpChg>
        <pc:grpChg chg="mod">
          <ac:chgData name="贾 志朋" userId="d582c3b9275dedfa" providerId="LiveId" clId="{836BA319-960E-4A2F-ADEB-718E96BF5719}" dt="2021-11-03T03:24:12.314" v="8851"/>
          <ac:grpSpMkLst>
            <pc:docMk/>
            <pc:sldMk cId="3635565172" sldId="290"/>
            <ac:grpSpMk id="68" creationId="{212B830E-49EF-4903-AC9E-ACB3D3770B20}"/>
          </ac:grpSpMkLst>
        </pc:grpChg>
        <pc:grpChg chg="add del mod">
          <ac:chgData name="贾 志朋" userId="d582c3b9275dedfa" providerId="LiveId" clId="{836BA319-960E-4A2F-ADEB-718E96BF5719}" dt="2021-11-04T07:07:33.596" v="16230" actId="165"/>
          <ac:grpSpMkLst>
            <pc:docMk/>
            <pc:sldMk cId="3635565172" sldId="290"/>
            <ac:grpSpMk id="81" creationId="{6BAD4EF3-B77D-41A3-A05A-82EB61D8838C}"/>
          </ac:grpSpMkLst>
        </pc:grpChg>
        <pc:grpChg chg="del mod topLvl">
          <ac:chgData name="贾 志朋" userId="d582c3b9275dedfa" providerId="LiveId" clId="{836BA319-960E-4A2F-ADEB-718E96BF5719}" dt="2021-11-04T07:37:11.581" v="16573" actId="165"/>
          <ac:grpSpMkLst>
            <pc:docMk/>
            <pc:sldMk cId="3635565172" sldId="290"/>
            <ac:grpSpMk id="83" creationId="{518E1997-A712-474E-8188-E9E3AA9CE16F}"/>
          </ac:grpSpMkLst>
        </pc:grpChg>
        <pc:graphicFrameChg chg="del mod topLvl">
          <ac:chgData name="贾 志朋" userId="d582c3b9275dedfa" providerId="LiveId" clId="{836BA319-960E-4A2F-ADEB-718E96BF5719}" dt="2021-11-02T07:41:15.031" v="2225" actId="478"/>
          <ac:graphicFrameMkLst>
            <pc:docMk/>
            <pc:sldMk cId="3635565172" sldId="290"/>
            <ac:graphicFrameMk id="14" creationId="{B6C6E042-A633-4D89-85C2-6EA44503AE0C}"/>
          </ac:graphicFrameMkLst>
        </pc:graphicFrameChg>
        <pc:picChg chg="add del">
          <ac:chgData name="贾 志朋" userId="d582c3b9275dedfa" providerId="LiveId" clId="{836BA319-960E-4A2F-ADEB-718E96BF5719}" dt="2021-11-22T09:16:35.800" v="19639" actId="478"/>
          <ac:picMkLst>
            <pc:docMk/>
            <pc:sldMk cId="3635565172" sldId="290"/>
            <ac:picMk id="3" creationId="{CB6B348C-C528-4DA4-A8CE-841760BB4D1A}"/>
          </ac:picMkLst>
        </pc:picChg>
        <pc:picChg chg="mod">
          <ac:chgData name="贾 志朋" userId="d582c3b9275dedfa" providerId="LiveId" clId="{836BA319-960E-4A2F-ADEB-718E96BF5719}" dt="2021-11-02T07:49:28.139" v="2329" actId="1076"/>
          <ac:picMkLst>
            <pc:docMk/>
            <pc:sldMk cId="3635565172" sldId="290"/>
            <ac:picMk id="12" creationId="{26865568-85FE-46F7-8C92-CEA8115051B2}"/>
          </ac:picMkLst>
        </pc:picChg>
        <pc:picChg chg="add del mod">
          <ac:chgData name="贾 志朋" userId="d582c3b9275dedfa" providerId="LiveId" clId="{836BA319-960E-4A2F-ADEB-718E96BF5719}" dt="2021-11-22T09:16:33.711" v="19637" actId="478"/>
          <ac:picMkLst>
            <pc:docMk/>
            <pc:sldMk cId="3635565172" sldId="290"/>
            <ac:picMk id="43" creationId="{15986F3D-FADF-4969-9299-4DCB664822EE}"/>
          </ac:picMkLst>
        </pc:picChg>
        <pc:picChg chg="add mod">
          <ac:chgData name="贾 志朋" userId="d582c3b9275dedfa" providerId="LiveId" clId="{836BA319-960E-4A2F-ADEB-718E96BF5719}" dt="2021-11-02T07:49:28.139" v="2329" actId="1076"/>
          <ac:picMkLst>
            <pc:docMk/>
            <pc:sldMk cId="3635565172" sldId="290"/>
            <ac:picMk id="65" creationId="{108B91B7-DDC5-41AE-A4B1-77421C6000BE}"/>
          </ac:picMkLst>
        </pc:picChg>
      </pc:sldChg>
      <pc:sldChg chg="addSp delSp modSp mod ord modTransition setBg modAnim">
        <pc:chgData name="贾 志朋" userId="d582c3b9275dedfa" providerId="LiveId" clId="{836BA319-960E-4A2F-ADEB-718E96BF5719}" dt="2021-11-23T03:31:52.847" v="20557"/>
        <pc:sldMkLst>
          <pc:docMk/>
          <pc:sldMk cId="3105570926" sldId="291"/>
        </pc:sldMkLst>
        <pc:spChg chg="add mod ord">
          <ac:chgData name="贾 志朋" userId="d582c3b9275dedfa" providerId="LiveId" clId="{836BA319-960E-4A2F-ADEB-718E96BF5719}" dt="2021-11-04T08:00:39.144" v="16780" actId="1076"/>
          <ac:spMkLst>
            <pc:docMk/>
            <pc:sldMk cId="3105570926" sldId="291"/>
            <ac:spMk id="33" creationId="{229C6706-4EDA-45F5-BE01-90489DBCF468}"/>
          </ac:spMkLst>
        </pc:spChg>
        <pc:spChg chg="add mod">
          <ac:chgData name="贾 志朋" userId="d582c3b9275dedfa" providerId="LiveId" clId="{836BA319-960E-4A2F-ADEB-718E96BF5719}" dt="2021-11-23T01:52:31.023" v="20114" actId="20577"/>
          <ac:spMkLst>
            <pc:docMk/>
            <pc:sldMk cId="3105570926" sldId="291"/>
            <ac:spMk id="35" creationId="{E116BDF2-A16B-46D4-B7C7-0F98B26E63E0}"/>
          </ac:spMkLst>
        </pc:spChg>
        <pc:spChg chg="add mod ord">
          <ac:chgData name="贾 志朋" userId="d582c3b9275dedfa" providerId="LiveId" clId="{836BA319-960E-4A2F-ADEB-718E96BF5719}" dt="2021-11-04T07:59:36.434" v="16770" actId="164"/>
          <ac:spMkLst>
            <pc:docMk/>
            <pc:sldMk cId="3105570926" sldId="291"/>
            <ac:spMk id="36" creationId="{194D0897-A232-49E2-8E06-E0C544CE25D1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37" creationId="{6203E1DE-E950-4A25-B2AE-47BEFFA5E93F}"/>
          </ac:spMkLst>
        </pc:spChg>
        <pc:spChg chg="add del mod">
          <ac:chgData name="贾 志朋" userId="d582c3b9275dedfa" providerId="LiveId" clId="{836BA319-960E-4A2F-ADEB-718E96BF5719}" dt="2021-11-16T03:22:52.839" v="19410" actId="478"/>
          <ac:spMkLst>
            <pc:docMk/>
            <pc:sldMk cId="3105570926" sldId="291"/>
            <ac:spMk id="37" creationId="{6FDB5284-F524-440C-96A8-C5C0295497BD}"/>
          </ac:spMkLst>
        </pc:spChg>
        <pc:spChg chg="mod topLvl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39" creationId="{9FA56A28-6CD2-40AF-87AB-B54458F81A1C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41" creationId="{8BF9579A-C1C9-4C56-BA13-CBA46F1C073C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42" creationId="{72CDD92C-729B-4ED9-BA9F-740B24CF38B8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43" creationId="{2703509B-DC38-41A6-8BEE-E6F257363EA0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44" creationId="{2C62AA69-F278-4581-A909-19C65A7555EB}"/>
          </ac:spMkLst>
        </pc:spChg>
        <pc:spChg chg="mod">
          <ac:chgData name="贾 志朋" userId="d582c3b9275dedfa" providerId="LiveId" clId="{836BA319-960E-4A2F-ADEB-718E96BF5719}" dt="2021-11-04T08:00:13.660" v="16775" actId="1076"/>
          <ac:spMkLst>
            <pc:docMk/>
            <pc:sldMk cId="3105570926" sldId="291"/>
            <ac:spMk id="45" creationId="{67B39C72-61C0-4C8F-A552-2E75F8D15A47}"/>
          </ac:spMkLst>
        </pc:spChg>
        <pc:spChg chg="mod">
          <ac:chgData name="贾 志朋" userId="d582c3b9275dedfa" providerId="LiveId" clId="{836BA319-960E-4A2F-ADEB-718E96BF5719}" dt="2021-11-04T08:00:13.660" v="16775" actId="1076"/>
          <ac:spMkLst>
            <pc:docMk/>
            <pc:sldMk cId="3105570926" sldId="291"/>
            <ac:spMk id="46" creationId="{E722A64A-188E-42E5-A54D-0CE20799EF0B}"/>
          </ac:spMkLst>
        </pc:spChg>
        <pc:spChg chg="mod">
          <ac:chgData name="贾 志朋" userId="d582c3b9275dedfa" providerId="LiveId" clId="{836BA319-960E-4A2F-ADEB-718E96BF5719}" dt="2021-11-04T08:00:13.660" v="16775" actId="1076"/>
          <ac:spMkLst>
            <pc:docMk/>
            <pc:sldMk cId="3105570926" sldId="291"/>
            <ac:spMk id="47" creationId="{3AACE3B5-ECA1-4556-BFC4-0CB4024E1A7A}"/>
          </ac:spMkLst>
        </pc:spChg>
        <pc:spChg chg="mod">
          <ac:chgData name="贾 志朋" userId="d582c3b9275dedfa" providerId="LiveId" clId="{836BA319-960E-4A2F-ADEB-718E96BF5719}" dt="2021-11-04T08:00:13.660" v="16775" actId="1076"/>
          <ac:spMkLst>
            <pc:docMk/>
            <pc:sldMk cId="3105570926" sldId="291"/>
            <ac:spMk id="48" creationId="{5D6DF0F3-CFF1-4E9C-A171-F087A6065C0B}"/>
          </ac:spMkLst>
        </pc:spChg>
        <pc:spChg chg="mod">
          <ac:chgData name="贾 志朋" userId="d582c3b9275dedfa" providerId="LiveId" clId="{836BA319-960E-4A2F-ADEB-718E96BF5719}" dt="2021-11-09T06:11:28.202" v="18145" actId="1076"/>
          <ac:spMkLst>
            <pc:docMk/>
            <pc:sldMk cId="3105570926" sldId="291"/>
            <ac:spMk id="50" creationId="{451A35D3-3907-4F54-A148-F9EBB5420FD1}"/>
          </ac:spMkLst>
        </pc:spChg>
        <pc:spChg chg="mod">
          <ac:chgData name="贾 志朋" userId="d582c3b9275dedfa" providerId="LiveId" clId="{836BA319-960E-4A2F-ADEB-718E96BF5719}" dt="2021-11-03T03:23:50.772" v="8847" actId="404"/>
          <ac:spMkLst>
            <pc:docMk/>
            <pc:sldMk cId="3105570926" sldId="291"/>
            <ac:spMk id="51" creationId="{8AA35DAB-5C88-4CCC-8A8F-02FD2D558765}"/>
          </ac:spMkLst>
        </pc:spChg>
        <pc:spChg chg="mod">
          <ac:chgData name="贾 志朋" userId="d582c3b9275dedfa" providerId="LiveId" clId="{836BA319-960E-4A2F-ADEB-718E96BF5719}" dt="2021-11-23T01:52:15.200" v="20095" actId="1076"/>
          <ac:spMkLst>
            <pc:docMk/>
            <pc:sldMk cId="3105570926" sldId="291"/>
            <ac:spMk id="52" creationId="{CEC4956B-046B-4239-97E4-4F2A3726A460}"/>
          </ac:spMkLst>
        </pc:spChg>
        <pc:spChg chg="mod">
          <ac:chgData name="贾 志朋" userId="d582c3b9275dedfa" providerId="LiveId" clId="{836BA319-960E-4A2F-ADEB-718E96BF5719}" dt="2021-11-23T01:56:31.696" v="20135" actId="14100"/>
          <ac:spMkLst>
            <pc:docMk/>
            <pc:sldMk cId="3105570926" sldId="291"/>
            <ac:spMk id="53" creationId="{37893A2E-DF6A-4DD7-B941-69DBE099BBD7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54" creationId="{C57E99A5-016C-4DF2-B099-F8390D2A4BAA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55" creationId="{DA8EEB79-76D1-4DDC-90E4-97357DFD7E25}"/>
          </ac:spMkLst>
        </pc:spChg>
        <pc:spChg chg="mod">
          <ac:chgData name="贾 志朋" userId="d582c3b9275dedfa" providerId="LiveId" clId="{836BA319-960E-4A2F-ADEB-718E96BF5719}" dt="2021-11-23T01:52:22.530" v="20096"/>
          <ac:spMkLst>
            <pc:docMk/>
            <pc:sldMk cId="3105570926" sldId="291"/>
            <ac:spMk id="56" creationId="{3CAEF2EC-D913-48F3-9AFF-368580A762A6}"/>
          </ac:spMkLst>
        </pc:spChg>
        <pc:spChg chg="mod">
          <ac:chgData name="贾 志朋" userId="d582c3b9275dedfa" providerId="LiveId" clId="{836BA319-960E-4A2F-ADEB-718E96BF5719}" dt="2021-11-04T07:59:51.887" v="16772" actId="2711"/>
          <ac:spMkLst>
            <pc:docMk/>
            <pc:sldMk cId="3105570926" sldId="291"/>
            <ac:spMk id="57" creationId="{3C8B1591-01B7-4E07-9154-F8AACED11C2E}"/>
          </ac:spMkLst>
        </pc:spChg>
        <pc:spChg chg="add mod ord">
          <ac:chgData name="贾 志朋" userId="d582c3b9275dedfa" providerId="LiveId" clId="{836BA319-960E-4A2F-ADEB-718E96BF5719}" dt="2021-11-02T07:51:52.269" v="2356" actId="164"/>
          <ac:spMkLst>
            <pc:docMk/>
            <pc:sldMk cId="3105570926" sldId="291"/>
            <ac:spMk id="59" creationId="{52BE1AE8-F992-4692-B512-519E6E09398B}"/>
          </ac:spMkLst>
        </pc:spChg>
        <pc:spChg chg="add del mod">
          <ac:chgData name="贾 志朋" userId="d582c3b9275dedfa" providerId="LiveId" clId="{836BA319-960E-4A2F-ADEB-718E96BF5719}" dt="2021-11-02T07:52:45.688" v="2368" actId="478"/>
          <ac:spMkLst>
            <pc:docMk/>
            <pc:sldMk cId="3105570926" sldId="291"/>
            <ac:spMk id="60" creationId="{0852E235-D0A8-4FA0-80F5-7F659C22E0FC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0" creationId="{5E566464-62FF-45B3-B97A-858AAB6AF430}"/>
          </ac:spMkLst>
        </pc:spChg>
        <pc:spChg chg="add mod ord">
          <ac:chgData name="贾 志朋" userId="d582c3b9275dedfa" providerId="LiveId" clId="{836BA319-960E-4A2F-ADEB-718E96BF5719}" dt="2021-11-04T08:00:36.790" v="16778" actId="164"/>
          <ac:spMkLst>
            <pc:docMk/>
            <pc:sldMk cId="3105570926" sldId="291"/>
            <ac:spMk id="61" creationId="{B828116F-0614-4DF7-B66A-02DFB0ABA4DB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2" creationId="{B2976D37-AA3C-4384-9136-0BFB4751C8CD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3" creationId="{9E63584C-45C6-49D8-BB0E-EC2D317A8036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3" creationId="{BCED3A53-956F-4723-9763-C9F6CBA8B1BE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4" creationId="{337C89B6-C793-41B4-96DD-CDA2AA19A0C3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4" creationId="{6BD72C3A-0472-47B0-AC95-C0DC3E407096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5" creationId="{2536EA1C-420B-416A-A977-848E235BA372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5" creationId="{407E2431-12AB-4C01-818B-D3C8C6BDCD1D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6" creationId="{224C16DA-F11B-4B1B-9F66-6CEC33A9CDFD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6" creationId="{7A3F8079-173F-4878-AC87-ED253D094DA4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7" creationId="{23CD7B7C-854C-48A3-8DDF-A624C82CF25A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8" creationId="{1802EC8F-FECD-40CB-A5F8-F39E8CA96256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8" creationId="{C9B6FEBE-3751-4AED-A0C7-EE853B5316D7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69" creationId="{5DCD4B04-4CCB-4332-B431-23F9BD35F9DB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69" creationId="{9D5741B7-DFFF-4C8A-B315-DC94213E8E5B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70" creationId="{312E0168-14AA-48F8-AE75-477DDF7951ED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71" creationId="{FA9D9035-ACD1-406D-AE52-9071814880AB}"/>
          </ac:spMkLst>
        </pc:spChg>
        <pc:spChg chg="mod">
          <ac:chgData name="贾 志朋" userId="d582c3b9275dedfa" providerId="LiveId" clId="{836BA319-960E-4A2F-ADEB-718E96BF5719}" dt="2021-11-02T08:00:58.584" v="2417"/>
          <ac:spMkLst>
            <pc:docMk/>
            <pc:sldMk cId="3105570926" sldId="291"/>
            <ac:spMk id="72" creationId="{53E7DD14-BE95-4391-B370-7D71FF7A5A41}"/>
          </ac:spMkLst>
        </pc:spChg>
        <pc:spChg chg="mod">
          <ac:chgData name="贾 志朋" userId="d582c3b9275dedfa" providerId="LiveId" clId="{836BA319-960E-4A2F-ADEB-718E96BF5719}" dt="2021-11-22T09:16:49.393" v="19644"/>
          <ac:spMkLst>
            <pc:docMk/>
            <pc:sldMk cId="3105570926" sldId="291"/>
            <ac:spMk id="72" creationId="{8790555E-053F-4018-847B-F261D5F3EE49}"/>
          </ac:spMkLst>
        </pc:spChg>
        <pc:spChg chg="del">
          <ac:chgData name="贾 志朋" userId="d582c3b9275dedfa" providerId="LiveId" clId="{836BA319-960E-4A2F-ADEB-718E96BF5719}" dt="2021-11-02T07:35:17.874" v="2171" actId="478"/>
          <ac:spMkLst>
            <pc:docMk/>
            <pc:sldMk cId="3105570926" sldId="291"/>
            <ac:spMk id="73" creationId="{0A3D4721-C8FA-4036-ADEA-9A9837BF0B8C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75" creationId="{912D7A5F-4232-4216-8A44-A4F514B3015B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77" creationId="{0EBD4597-579A-4DFB-8417-4B4C5F0E1791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79" creationId="{57653AA9-0CB0-4622-B936-DB53EB36456D}"/>
          </ac:spMkLst>
        </pc:spChg>
        <pc:spChg chg="mod">
          <ac:chgData name="贾 志朋" userId="d582c3b9275dedfa" providerId="LiveId" clId="{836BA319-960E-4A2F-ADEB-718E96BF5719}" dt="2021-11-02T05:43:02.384" v="166" actId="1076"/>
          <ac:spMkLst>
            <pc:docMk/>
            <pc:sldMk cId="3105570926" sldId="291"/>
            <ac:spMk id="80" creationId="{33801276-2E12-4A4B-A4ED-3E43A7A7F5A5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1" creationId="{6298903D-E4F5-4E64-A741-C9144D8ACF8B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2" creationId="{6BF6D763-C979-4CB4-8A8F-4280AA259B73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3" creationId="{E88A2465-0181-4C32-9862-A1105B43CF5E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4" creationId="{08A0A84E-8C33-4534-B4CF-62B13203426E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5" creationId="{E205EE7F-F0B4-4E8A-92F8-4DE9754C2F99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6" creationId="{CFD1BDCB-42E8-45A7-8575-C7E069E7A53A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7" creationId="{FC169064-AA81-4EB3-AA36-40969BD9DB17}"/>
          </ac:spMkLst>
        </pc:spChg>
        <pc:spChg chg="mod">
          <ac:chgData name="贾 志朋" userId="d582c3b9275dedfa" providerId="LiveId" clId="{836BA319-960E-4A2F-ADEB-718E96BF5719}" dt="2021-11-02T05:42:47.671" v="164" actId="165"/>
          <ac:spMkLst>
            <pc:docMk/>
            <pc:sldMk cId="3105570926" sldId="291"/>
            <ac:spMk id="88" creationId="{D4E30EE6-56C5-45FA-9B96-B455F1539C31}"/>
          </ac:spMkLst>
        </pc:spChg>
        <pc:grpChg chg="add del mod">
          <ac:chgData name="贾 志朋" userId="d582c3b9275dedfa" providerId="LiveId" clId="{836BA319-960E-4A2F-ADEB-718E96BF5719}" dt="2021-11-02T07:34:34.809" v="2161" actId="478"/>
          <ac:grpSpMkLst>
            <pc:docMk/>
            <pc:sldMk cId="3105570926" sldId="291"/>
            <ac:grpSpMk id="2" creationId="{3F9D689D-1DE6-4C82-AA75-F0FB5096DE38}"/>
          </ac:grpSpMkLst>
        </pc:grpChg>
        <pc:grpChg chg="add del mod ord">
          <ac:chgData name="贾 志朋" userId="d582c3b9275dedfa" providerId="LiveId" clId="{836BA319-960E-4A2F-ADEB-718E96BF5719}" dt="2021-11-02T07:50:04.809" v="2332" actId="21"/>
          <ac:grpSpMkLst>
            <pc:docMk/>
            <pc:sldMk cId="3105570926" sldId="291"/>
            <ac:grpSpMk id="3" creationId="{0E7D46A9-485A-4F41-90CC-B4A751B83152}"/>
          </ac:grpSpMkLst>
        </pc:grpChg>
        <pc:grpChg chg="add mod">
          <ac:chgData name="贾 志朋" userId="d582c3b9275dedfa" providerId="LiveId" clId="{836BA319-960E-4A2F-ADEB-718E96BF5719}" dt="2021-11-04T07:59:36.434" v="16770" actId="164"/>
          <ac:grpSpMkLst>
            <pc:docMk/>
            <pc:sldMk cId="3105570926" sldId="291"/>
            <ac:grpSpMk id="3" creationId="{537D789E-18CD-418D-B197-1ECAE1316A8D}"/>
          </ac:grpSpMkLst>
        </pc:grpChg>
        <pc:grpChg chg="add mod">
          <ac:chgData name="贾 志朋" userId="d582c3b9275dedfa" providerId="LiveId" clId="{836BA319-960E-4A2F-ADEB-718E96BF5719}" dt="2021-11-04T08:00:36.790" v="16778" actId="164"/>
          <ac:grpSpMkLst>
            <pc:docMk/>
            <pc:sldMk cId="3105570926" sldId="291"/>
            <ac:grpSpMk id="4" creationId="{40C27597-E056-4D40-84B5-7F7790F34B94}"/>
          </ac:grpSpMkLst>
        </pc:grpChg>
        <pc:grpChg chg="add mod">
          <ac:chgData name="贾 志朋" userId="d582c3b9275dedfa" providerId="LiveId" clId="{836BA319-960E-4A2F-ADEB-718E96BF5719}" dt="2021-11-04T08:00:28.107" v="16777" actId="1076"/>
          <ac:grpSpMkLst>
            <pc:docMk/>
            <pc:sldMk cId="3105570926" sldId="291"/>
            <ac:grpSpMk id="5" creationId="{42AD8055-D560-42C4-8EC4-539DE23A937A}"/>
          </ac:grpSpMkLst>
        </pc:grpChg>
        <pc:grpChg chg="add mod">
          <ac:chgData name="贾 志朋" userId="d582c3b9275dedfa" providerId="LiveId" clId="{836BA319-960E-4A2F-ADEB-718E96BF5719}" dt="2021-11-04T08:00:40.375" v="16782" actId="1076"/>
          <ac:grpSpMkLst>
            <pc:docMk/>
            <pc:sldMk cId="3105570926" sldId="291"/>
            <ac:grpSpMk id="6" creationId="{49FDF065-17AB-455D-BC04-194CE9566BBB}"/>
          </ac:grpSpMkLst>
        </pc:grpChg>
        <pc:grpChg chg="add mod">
          <ac:chgData name="贾 志朋" userId="d582c3b9275dedfa" providerId="LiveId" clId="{836BA319-960E-4A2F-ADEB-718E96BF5719}" dt="2021-11-22T09:16:49.393" v="19644"/>
          <ac:grpSpMkLst>
            <pc:docMk/>
            <pc:sldMk cId="3105570926" sldId="291"/>
            <ac:grpSpMk id="34" creationId="{B26252E6-3952-4753-A3DB-DF7A7E24A6DD}"/>
          </ac:grpSpMkLst>
        </pc:grpChg>
        <pc:grpChg chg="mod">
          <ac:chgData name="贾 志朋" userId="d582c3b9275dedfa" providerId="LiveId" clId="{836BA319-960E-4A2F-ADEB-718E96BF5719}" dt="2021-11-22T09:16:49.393" v="19644"/>
          <ac:grpSpMkLst>
            <pc:docMk/>
            <pc:sldMk cId="3105570926" sldId="291"/>
            <ac:grpSpMk id="38" creationId="{46661825-4396-4BB7-8263-D142A3182D98}"/>
          </ac:grpSpMkLst>
        </pc:grpChg>
        <pc:grpChg chg="add del mod">
          <ac:chgData name="贾 志朋" userId="d582c3b9275dedfa" providerId="LiveId" clId="{836BA319-960E-4A2F-ADEB-718E96BF5719}" dt="2021-11-02T07:37:58.969" v="2201" actId="165"/>
          <ac:grpSpMkLst>
            <pc:docMk/>
            <pc:sldMk cId="3105570926" sldId="291"/>
            <ac:grpSpMk id="38" creationId="{93C9B320-81D2-47C2-97AE-A981A6A19899}"/>
          </ac:grpSpMkLst>
        </pc:grpChg>
        <pc:grpChg chg="mod topLvl">
          <ac:chgData name="贾 志朋" userId="d582c3b9275dedfa" providerId="LiveId" clId="{836BA319-960E-4A2F-ADEB-718E96BF5719}" dt="2021-11-04T07:59:41.584" v="16771" actId="164"/>
          <ac:grpSpMkLst>
            <pc:docMk/>
            <pc:sldMk cId="3105570926" sldId="291"/>
            <ac:grpSpMk id="40" creationId="{F49CE4C1-C861-45F6-B44C-EC86BAFBA80D}"/>
          </ac:grpSpMkLst>
        </pc:grpChg>
        <pc:grpChg chg="mod">
          <ac:chgData name="贾 志朋" userId="d582c3b9275dedfa" providerId="LiveId" clId="{836BA319-960E-4A2F-ADEB-718E96BF5719}" dt="2021-11-02T07:36:00.755" v="2181" actId="1076"/>
          <ac:grpSpMkLst>
            <pc:docMk/>
            <pc:sldMk cId="3105570926" sldId="291"/>
            <ac:grpSpMk id="49" creationId="{91005486-91B3-43CE-8500-D41C6D048104}"/>
          </ac:grpSpMkLst>
        </pc:grpChg>
        <pc:grpChg chg="add del mod ord">
          <ac:chgData name="贾 志朋" userId="d582c3b9275dedfa" providerId="LiveId" clId="{836BA319-960E-4A2F-ADEB-718E96BF5719}" dt="2021-11-04T07:47:22.484" v="16657" actId="478"/>
          <ac:grpSpMkLst>
            <pc:docMk/>
            <pc:sldMk cId="3105570926" sldId="291"/>
            <ac:grpSpMk id="62" creationId="{EF2E4842-81E3-4D10-9963-CACFFA1058CA}"/>
          </ac:grpSpMkLst>
        </pc:grpChg>
        <pc:grpChg chg="mod">
          <ac:chgData name="贾 志朋" userId="d582c3b9275dedfa" providerId="LiveId" clId="{836BA319-960E-4A2F-ADEB-718E96BF5719}" dt="2021-11-02T07:35:39.597" v="2177" actId="164"/>
          <ac:grpSpMkLst>
            <pc:docMk/>
            <pc:sldMk cId="3105570926" sldId="291"/>
            <ac:grpSpMk id="71" creationId="{4B9F2D66-A563-43F1-BE4A-741191910308}"/>
          </ac:grpSpMkLst>
        </pc:grpChg>
        <pc:grpChg chg="mod topLvl">
          <ac:chgData name="贾 志朋" userId="d582c3b9275dedfa" providerId="LiveId" clId="{836BA319-960E-4A2F-ADEB-718E96BF5719}" dt="2021-11-02T05:44:59.854" v="176" actId="164"/>
          <ac:grpSpMkLst>
            <pc:docMk/>
            <pc:sldMk cId="3105570926" sldId="291"/>
            <ac:grpSpMk id="89" creationId="{AE79A81F-DFC2-4092-BD35-2C029F4FEC81}"/>
          </ac:grpSpMkLst>
        </pc:grpChg>
        <pc:grpChg chg="mod topLvl">
          <ac:chgData name="贾 志朋" userId="d582c3b9275dedfa" providerId="LiveId" clId="{836BA319-960E-4A2F-ADEB-718E96BF5719}" dt="2021-11-02T05:44:59.854" v="176" actId="164"/>
          <ac:grpSpMkLst>
            <pc:docMk/>
            <pc:sldMk cId="3105570926" sldId="291"/>
            <ac:grpSpMk id="90" creationId="{BF426F20-D1D8-452A-BA87-2EACB31A8308}"/>
          </ac:grpSpMkLst>
        </pc:grpChg>
        <pc:grpChg chg="mod topLvl">
          <ac:chgData name="贾 志朋" userId="d582c3b9275dedfa" providerId="LiveId" clId="{836BA319-960E-4A2F-ADEB-718E96BF5719}" dt="2021-11-02T05:44:59.854" v="176" actId="164"/>
          <ac:grpSpMkLst>
            <pc:docMk/>
            <pc:sldMk cId="3105570926" sldId="291"/>
            <ac:grpSpMk id="91" creationId="{53AC96A4-C3C4-4E7D-939D-45282BB104C9}"/>
          </ac:grpSpMkLst>
        </pc:grpChg>
        <pc:grpChg chg="mod topLvl">
          <ac:chgData name="贾 志朋" userId="d582c3b9275dedfa" providerId="LiveId" clId="{836BA319-960E-4A2F-ADEB-718E96BF5719}" dt="2021-11-02T05:44:59.854" v="176" actId="164"/>
          <ac:grpSpMkLst>
            <pc:docMk/>
            <pc:sldMk cId="3105570926" sldId="291"/>
            <ac:grpSpMk id="92" creationId="{195C0DB9-6FB2-44C8-9F60-582BF9C71027}"/>
          </ac:grpSpMkLst>
        </pc:grpChg>
        <pc:grpChg chg="del mod">
          <ac:chgData name="贾 志朋" userId="d582c3b9275dedfa" providerId="LiveId" clId="{836BA319-960E-4A2F-ADEB-718E96BF5719}" dt="2021-11-02T05:42:47.671" v="164" actId="165"/>
          <ac:grpSpMkLst>
            <pc:docMk/>
            <pc:sldMk cId="3105570926" sldId="291"/>
            <ac:grpSpMk id="93" creationId="{5DED9C6A-C380-452E-B3C4-E978E6D1CBCB}"/>
          </ac:grpSpMkLst>
        </pc:grpChg>
        <pc:grpChg chg="mod">
          <ac:chgData name="贾 志朋" userId="d582c3b9275dedfa" providerId="LiveId" clId="{836BA319-960E-4A2F-ADEB-718E96BF5719}" dt="2021-11-02T07:35:39.597" v="2177" actId="164"/>
          <ac:grpSpMkLst>
            <pc:docMk/>
            <pc:sldMk cId="3105570926" sldId="291"/>
            <ac:grpSpMk id="98" creationId="{744B6EC3-6185-4FEA-8DF0-F0B8F1F57DC3}"/>
          </ac:grpSpMkLst>
        </pc:grpChg>
        <pc:graphicFrameChg chg="mod">
          <ac:chgData name="贾 志朋" userId="d582c3b9275dedfa" providerId="LiveId" clId="{836BA319-960E-4A2F-ADEB-718E96BF5719}" dt="2021-11-02T05:44:59.854" v="176" actId="164"/>
          <ac:graphicFrameMkLst>
            <pc:docMk/>
            <pc:sldMk cId="3105570926" sldId="291"/>
            <ac:graphicFrameMk id="18" creationId="{F6A8C3AE-F9BE-426A-B4BC-8AC71ABE9010}"/>
          </ac:graphicFrameMkLst>
        </pc:graphicFrameChg>
        <pc:picChg chg="add del mod">
          <ac:chgData name="贾 志朋" userId="d582c3b9275dedfa" providerId="LiveId" clId="{836BA319-960E-4A2F-ADEB-718E96BF5719}" dt="2021-11-22T09:16:49.050" v="19643" actId="478"/>
          <ac:picMkLst>
            <pc:docMk/>
            <pc:sldMk cId="3105570926" sldId="291"/>
            <ac:picMk id="32" creationId="{B9F0036D-E49D-42F2-B68B-E8DB1ED86BC3}"/>
          </ac:picMkLst>
        </pc:picChg>
        <pc:picChg chg="add mod ord">
          <ac:chgData name="贾 志朋" userId="d582c3b9275dedfa" providerId="LiveId" clId="{836BA319-960E-4A2F-ADEB-718E96BF5719}" dt="2021-11-02T07:51:52.269" v="2356" actId="164"/>
          <ac:picMkLst>
            <pc:docMk/>
            <pc:sldMk cId="3105570926" sldId="291"/>
            <ac:picMk id="58" creationId="{A1E4847D-E40C-487A-80D5-18AC685DD35C}"/>
          </ac:picMkLst>
        </pc:picChg>
      </pc:sldChg>
      <pc:sldChg chg="addSp delSp modSp mod ord modTransition setBg modAnim">
        <pc:chgData name="贾 志朋" userId="d582c3b9275dedfa" providerId="LiveId" clId="{836BA319-960E-4A2F-ADEB-718E96BF5719}" dt="2021-11-23T03:31:52.847" v="20557"/>
        <pc:sldMkLst>
          <pc:docMk/>
          <pc:sldMk cId="474235495" sldId="292"/>
        </pc:sldMkLst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3" creationId="{8BF19CE2-E5B2-4FD2-873E-30D3109F6EB0}"/>
          </ac:spMkLst>
        </pc:spChg>
        <pc:spChg chg="mod topLvl">
          <ac:chgData name="贾 志朋" userId="d582c3b9275dedfa" providerId="LiveId" clId="{836BA319-960E-4A2F-ADEB-718E96BF5719}" dt="2021-11-09T03:32:19.154" v="17950" actId="20577"/>
          <ac:spMkLst>
            <pc:docMk/>
            <pc:sldMk cId="474235495" sldId="292"/>
            <ac:spMk id="18" creationId="{D937EF7E-3DC0-410B-B7FF-A4B383F3B76E}"/>
          </ac:spMkLst>
        </pc:spChg>
        <pc:spChg chg="del">
          <ac:chgData name="贾 志朋" userId="d582c3b9275dedfa" providerId="LiveId" clId="{836BA319-960E-4A2F-ADEB-718E96BF5719}" dt="2021-11-02T06:01:42.692" v="250" actId="478"/>
          <ac:spMkLst>
            <pc:docMk/>
            <pc:sldMk cId="474235495" sldId="292"/>
            <ac:spMk id="19" creationId="{F11025A2-6541-4C99-91FE-39A2EF86CFB4}"/>
          </ac:spMkLst>
        </pc:spChg>
        <pc:spChg chg="add mod ord">
          <ac:chgData name="贾 志朋" userId="d582c3b9275dedfa" providerId="LiveId" clId="{836BA319-960E-4A2F-ADEB-718E96BF5719}" dt="2021-11-03T08:44:56.285" v="10621" actId="167"/>
          <ac:spMkLst>
            <pc:docMk/>
            <pc:sldMk cId="474235495" sldId="292"/>
            <ac:spMk id="33" creationId="{EEA979A4-3283-4683-B8DD-6FCADD08A967}"/>
          </ac:spMkLst>
        </pc:spChg>
        <pc:spChg chg="mod topLvl">
          <ac:chgData name="贾 志朋" userId="d582c3b9275dedfa" providerId="LiveId" clId="{836BA319-960E-4A2F-ADEB-718E96BF5719}" dt="2021-11-09T03:33:37.908" v="18031"/>
          <ac:spMkLst>
            <pc:docMk/>
            <pc:sldMk cId="474235495" sldId="292"/>
            <ac:spMk id="35" creationId="{5581D805-DB7C-43ED-B8F3-ADD4670BCB9A}"/>
          </ac:spMkLst>
        </pc:spChg>
        <pc:spChg chg="add del mod">
          <ac:chgData name="贾 志朋" userId="d582c3b9275dedfa" providerId="LiveId" clId="{836BA319-960E-4A2F-ADEB-718E96BF5719}" dt="2021-11-16T03:22:29.460" v="19402" actId="478"/>
          <ac:spMkLst>
            <pc:docMk/>
            <pc:sldMk cId="474235495" sldId="292"/>
            <ac:spMk id="36" creationId="{DFC196FB-0BA7-446F-8A84-FDBB6876C190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38" creationId="{038F0F63-1AA1-4AEA-93E1-85F6C492BBB7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0" creationId="{EBCA8B50-1400-4CD9-ADA1-7FB343F9C491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41" creationId="{F398CDEE-1E9E-4C38-8E4C-F01D6C6F16DC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2" creationId="{388106A0-93BB-429C-A5AA-2C6037E7515E}"/>
          </ac:spMkLst>
        </pc:spChg>
        <pc:spChg chg="del mod">
          <ac:chgData name="贾 志朋" userId="d582c3b9275dedfa" providerId="LiveId" clId="{836BA319-960E-4A2F-ADEB-718E96BF5719}" dt="2021-11-02T07:58:10.388" v="2391" actId="478"/>
          <ac:spMkLst>
            <pc:docMk/>
            <pc:sldMk cId="474235495" sldId="292"/>
            <ac:spMk id="42" creationId="{ABA0F4DE-F4D5-4911-B80F-BF2FD8430930}"/>
          </ac:spMkLst>
        </pc:spChg>
        <pc:spChg chg="del mod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43" creationId="{01B0FD7C-5378-4179-ADEB-36C665F95DB9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3" creationId="{709C0206-5F76-4A33-A52F-3CE80DEFC2F9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4" creationId="{384FE41B-0951-4A29-83FD-A61A0E157C6A}"/>
          </ac:spMkLst>
        </pc:spChg>
        <pc:spChg chg="del mod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44" creationId="{D4E13D83-04F2-45A3-B748-060C221C708E}"/>
          </ac:spMkLst>
        </pc:spChg>
        <pc:spChg chg="del mod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45" creationId="{424B8E1A-1CF8-4702-A90D-F0311974BCD7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5" creationId="{CA14FB40-442D-414B-852C-31434575ACA4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46" creationId="{9E32975D-1579-4532-843C-99197EC19ED4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48" creationId="{50C2C5E2-4A40-40EA-869D-6BEE96C515E0}"/>
          </ac:spMkLst>
        </pc:spChg>
        <pc:spChg chg="mod">
          <ac:chgData name="贾 志朋" userId="d582c3b9275dedfa" providerId="LiveId" clId="{836BA319-960E-4A2F-ADEB-718E96BF5719}" dt="2021-11-09T03:32:23.014" v="17951"/>
          <ac:spMkLst>
            <pc:docMk/>
            <pc:sldMk cId="474235495" sldId="292"/>
            <ac:spMk id="50" creationId="{519E51A0-1388-497D-B451-93C3F62EAADC}"/>
          </ac:spMkLst>
        </pc:spChg>
        <pc:spChg chg="mod">
          <ac:chgData name="贾 志朋" userId="d582c3b9275dedfa" providerId="LiveId" clId="{836BA319-960E-4A2F-ADEB-718E96BF5719}" dt="2021-11-09T03:33:43.657" v="18032"/>
          <ac:spMkLst>
            <pc:docMk/>
            <pc:sldMk cId="474235495" sldId="292"/>
            <ac:spMk id="51" creationId="{1043AEE5-E800-489D-B417-EF3C6E5AF251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52" creationId="{5DB10D9E-5896-403E-A64B-3F67314F4027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55" creationId="{EC8564F0-E0BC-425D-88FA-69FEE9D83C0C}"/>
          </ac:spMkLst>
        </pc:spChg>
        <pc:spChg chg="mod">
          <ac:chgData name="贾 志朋" userId="d582c3b9275dedfa" providerId="LiveId" clId="{836BA319-960E-4A2F-ADEB-718E96BF5719}" dt="2021-11-09T03:32:24.472" v="17952"/>
          <ac:spMkLst>
            <pc:docMk/>
            <pc:sldMk cId="474235495" sldId="292"/>
            <ac:spMk id="57" creationId="{1E20BA86-5A8F-437E-8A31-A8C0A0C4E652}"/>
          </ac:spMkLst>
        </pc:spChg>
        <pc:spChg chg="mod">
          <ac:chgData name="贾 志朋" userId="d582c3b9275dedfa" providerId="LiveId" clId="{836BA319-960E-4A2F-ADEB-718E96BF5719}" dt="2021-11-09T06:09:55.282" v="18136" actId="1076"/>
          <ac:spMkLst>
            <pc:docMk/>
            <pc:sldMk cId="474235495" sldId="292"/>
            <ac:spMk id="59" creationId="{432C15DC-DA71-4F6C-9F19-6E5BF0620084}"/>
          </ac:spMkLst>
        </pc:spChg>
        <pc:spChg chg="mod">
          <ac:chgData name="贾 志朋" userId="d582c3b9275dedfa" providerId="LiveId" clId="{836BA319-960E-4A2F-ADEB-718E96BF5719}" dt="2021-11-09T06:09:50.627" v="18135" actId="1076"/>
          <ac:spMkLst>
            <pc:docMk/>
            <pc:sldMk cId="474235495" sldId="292"/>
            <ac:spMk id="60" creationId="{3331A97C-522A-4200-A733-1F13D6AB20B5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1" creationId="{EE1BFFA6-1E9B-42E0-A6BF-474F47909BD8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2" creationId="{17F6D5C4-5892-4F35-B88B-4FC3FF595B7F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3" creationId="{12E62778-7FCF-425E-AEA2-BF02371C329E}"/>
          </ac:spMkLst>
        </pc:spChg>
        <pc:spChg chg="del mod topLvl">
          <ac:chgData name="贾 志朋" userId="d582c3b9275dedfa" providerId="LiveId" clId="{836BA319-960E-4A2F-ADEB-718E96BF5719}" dt="2021-11-02T07:58:10.388" v="2391" actId="478"/>
          <ac:spMkLst>
            <pc:docMk/>
            <pc:sldMk cId="474235495" sldId="292"/>
            <ac:spMk id="63" creationId="{C355CF97-18AE-4080-8DE0-397BC3A6D1C3}"/>
          </ac:spMkLst>
        </pc:spChg>
        <pc:spChg chg="del">
          <ac:chgData name="贾 志朋" userId="d582c3b9275dedfa" providerId="LiveId" clId="{836BA319-960E-4A2F-ADEB-718E96BF5719}" dt="2021-11-02T06:01:47.324" v="253" actId="478"/>
          <ac:spMkLst>
            <pc:docMk/>
            <pc:sldMk cId="474235495" sldId="292"/>
            <ac:spMk id="64" creationId="{0B732A3E-F3E6-4C20-861B-272A2A77FEEC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4" creationId="{A2874587-1161-4524-8052-35386C43A487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65" creationId="{C89E8880-5E21-45C2-BA61-1659C42239EC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5" creationId="{F5A2D869-FB0E-41EF-9C10-9CC695D6BA8E}"/>
          </ac:spMkLst>
        </pc:spChg>
        <pc:spChg chg="mod">
          <ac:chgData name="贾 志朋" userId="d582c3b9275dedfa" providerId="LiveId" clId="{836BA319-960E-4A2F-ADEB-718E96BF5719}" dt="2021-11-22T09:10:57.337" v="19632"/>
          <ac:spMkLst>
            <pc:docMk/>
            <pc:sldMk cId="474235495" sldId="292"/>
            <ac:spMk id="66" creationId="{8309A3BD-16D3-4131-A555-1CCE9B08BDDD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67" creationId="{526675F2-ECC2-40B4-9CF4-240B281B053A}"/>
          </ac:spMkLst>
        </pc:spChg>
        <pc:spChg chg="del">
          <ac:chgData name="贾 志朋" userId="d582c3b9275dedfa" providerId="LiveId" clId="{836BA319-960E-4A2F-ADEB-718E96BF5719}" dt="2021-11-02T06:01:50.306" v="254" actId="478"/>
          <ac:spMkLst>
            <pc:docMk/>
            <pc:sldMk cId="474235495" sldId="292"/>
            <ac:spMk id="68" creationId="{BA7E174D-71F4-4879-A6DC-C9BD7BD4BEAE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69" creationId="{DA097197-E6C0-441D-8348-FA68AF6D5996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71" creationId="{029CA7A2-D5F5-46E4-AFFD-4BD16D09F9D1}"/>
          </ac:spMkLst>
        </pc:spChg>
        <pc:spChg chg="del">
          <ac:chgData name="贾 志朋" userId="d582c3b9275dedfa" providerId="LiveId" clId="{836BA319-960E-4A2F-ADEB-718E96BF5719}" dt="2021-11-02T06:01:52.809" v="255" actId="478"/>
          <ac:spMkLst>
            <pc:docMk/>
            <pc:sldMk cId="474235495" sldId="292"/>
            <ac:spMk id="72" creationId="{5CB4EF1C-5144-483C-A6F7-D87618B0F373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73" creationId="{ACD7CFF2-5A1D-472C-94CD-A778B185C8FC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75" creationId="{9A3D7903-F683-4BDA-9788-7F38DF78E1F4}"/>
          </ac:spMkLst>
        </pc:spChg>
        <pc:spChg chg="del">
          <ac:chgData name="贾 志朋" userId="d582c3b9275dedfa" providerId="LiveId" clId="{836BA319-960E-4A2F-ADEB-718E96BF5719}" dt="2021-11-02T06:01:56.905" v="256" actId="478"/>
          <ac:spMkLst>
            <pc:docMk/>
            <pc:sldMk cId="474235495" sldId="292"/>
            <ac:spMk id="76" creationId="{E06A2B1C-B6A3-415E-8836-7689A1FEE351}"/>
          </ac:spMkLst>
        </pc:spChg>
        <pc:spChg chg="del mod topLvl">
          <ac:chgData name="贾 志朋" userId="d582c3b9275dedfa" providerId="LiveId" clId="{836BA319-960E-4A2F-ADEB-718E96BF5719}" dt="2021-11-02T07:58:07.804" v="2390" actId="478"/>
          <ac:spMkLst>
            <pc:docMk/>
            <pc:sldMk cId="474235495" sldId="292"/>
            <ac:spMk id="77" creationId="{15BE14F3-AD44-44EB-9B3E-CDEADCEE22FE}"/>
          </ac:spMkLst>
        </pc:spChg>
        <pc:spChg chg="mod">
          <ac:chgData name="贾 志朋" userId="d582c3b9275dedfa" providerId="LiveId" clId="{836BA319-960E-4A2F-ADEB-718E96BF5719}" dt="2021-11-09T03:33:46.092" v="18033"/>
          <ac:spMkLst>
            <pc:docMk/>
            <pc:sldMk cId="474235495" sldId="292"/>
            <ac:spMk id="78" creationId="{9BDC0AE0-E19C-4BF7-AED6-E9FBBE3583B7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79" creationId="{F1A04FEB-CD06-4EE1-B7A5-075619614884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82" creationId="{62D02D91-E24D-4FBB-808A-632BF06863EF}"/>
          </ac:spMkLst>
        </pc:spChg>
        <pc:spChg chg="mod">
          <ac:chgData name="贾 志朋" userId="d582c3b9275dedfa" providerId="LiveId" clId="{836BA319-960E-4A2F-ADEB-718E96BF5719}" dt="2021-11-09T03:32:25.591" v="17953"/>
          <ac:spMkLst>
            <pc:docMk/>
            <pc:sldMk cId="474235495" sldId="292"/>
            <ac:spMk id="84" creationId="{A48C7385-B4E9-4C48-870F-0851EC892117}"/>
          </ac:spMkLst>
        </pc:spChg>
        <pc:spChg chg="mod">
          <ac:chgData name="贾 志朋" userId="d582c3b9275dedfa" providerId="LiveId" clId="{836BA319-960E-4A2F-ADEB-718E96BF5719}" dt="2021-11-09T03:33:47.493" v="18034"/>
          <ac:spMkLst>
            <pc:docMk/>
            <pc:sldMk cId="474235495" sldId="292"/>
            <ac:spMk id="85" creationId="{91DF7B3D-824B-4BD3-9486-F53CAC97486D}"/>
          </ac:spMkLst>
        </pc:spChg>
        <pc:spChg chg="mod">
          <ac:chgData name="贾 志朋" userId="d582c3b9275dedfa" providerId="LiveId" clId="{836BA319-960E-4A2F-ADEB-718E96BF5719}" dt="2021-11-03T08:14:53.464" v="10539" actId="2710"/>
          <ac:spMkLst>
            <pc:docMk/>
            <pc:sldMk cId="474235495" sldId="292"/>
            <ac:spMk id="86" creationId="{2A2157B0-6788-4D99-8E18-FE69B63DB3AE}"/>
          </ac:spMkLst>
        </pc:spChg>
        <pc:grpChg chg="mod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2" creationId="{3E486BE4-52E8-48C9-8197-C32A00D78A6D}"/>
          </ac:grpSpMkLst>
        </pc:grpChg>
        <pc:grpChg chg="del mod">
          <ac:chgData name="贾 志朋" userId="d582c3b9275dedfa" providerId="LiveId" clId="{836BA319-960E-4A2F-ADEB-718E96BF5719}" dt="2021-11-02T07:58:07.804" v="2390" actId="478"/>
          <ac:grpSpMkLst>
            <pc:docMk/>
            <pc:sldMk cId="474235495" sldId="292"/>
            <ac:grpSpMk id="5" creationId="{4820B27C-1B31-4EFD-97D4-F403C9C11DB4}"/>
          </ac:grpSpMkLst>
        </pc:grpChg>
        <pc:grpChg chg="del mod">
          <ac:chgData name="贾 志朋" userId="d582c3b9275dedfa" providerId="LiveId" clId="{836BA319-960E-4A2F-ADEB-718E96BF5719}" dt="2021-11-02T07:58:07.804" v="2390" actId="478"/>
          <ac:grpSpMkLst>
            <pc:docMk/>
            <pc:sldMk cId="474235495" sldId="292"/>
            <ac:grpSpMk id="8" creationId="{5D096E98-5291-43C2-8509-8F3B42C17C19}"/>
          </ac:grpSpMkLst>
        </pc:grpChg>
        <pc:grpChg chg="del mod">
          <ac:chgData name="贾 志朋" userId="d582c3b9275dedfa" providerId="LiveId" clId="{836BA319-960E-4A2F-ADEB-718E96BF5719}" dt="2021-11-02T07:58:07.804" v="2390" actId="478"/>
          <ac:grpSpMkLst>
            <pc:docMk/>
            <pc:sldMk cId="474235495" sldId="292"/>
            <ac:grpSpMk id="11" creationId="{A2A97395-FAD1-401C-A44D-2A14EECABEC0}"/>
          </ac:grpSpMkLst>
        </pc:grpChg>
        <pc:grpChg chg="del mod">
          <ac:chgData name="贾 志朋" userId="d582c3b9275dedfa" providerId="LiveId" clId="{836BA319-960E-4A2F-ADEB-718E96BF5719}" dt="2021-11-02T07:58:07.804" v="2390" actId="478"/>
          <ac:grpSpMkLst>
            <pc:docMk/>
            <pc:sldMk cId="474235495" sldId="292"/>
            <ac:grpSpMk id="14" creationId="{0EA97AE2-5956-44EC-8FFF-46411CA79C3B}"/>
          </ac:grpSpMkLst>
        </pc:grpChg>
        <pc:grpChg chg="add del mod">
          <ac:chgData name="贾 志朋" userId="d582c3b9275dedfa" providerId="LiveId" clId="{836BA319-960E-4A2F-ADEB-718E96BF5719}" dt="2021-11-02T06:02:05.634" v="258" actId="165"/>
          <ac:grpSpMkLst>
            <pc:docMk/>
            <pc:sldMk cId="474235495" sldId="292"/>
            <ac:grpSpMk id="17" creationId="{14061700-8168-4826-BCAF-2415545032A9}"/>
          </ac:grpSpMkLst>
        </pc:grpChg>
        <pc:grpChg chg="add mod topLvl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20" creationId="{51BB1860-CA2E-4480-A27A-94605FB206FC}"/>
          </ac:grpSpMkLst>
        </pc:grpChg>
        <pc:grpChg chg="add del mod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21" creationId="{AC9136F4-1CCC-4F70-8C22-C92F8DC13D28}"/>
          </ac:grpSpMkLst>
        </pc:grpChg>
        <pc:grpChg chg="add mod">
          <ac:chgData name="贾 志朋" userId="d582c3b9275dedfa" providerId="LiveId" clId="{836BA319-960E-4A2F-ADEB-718E96BF5719}" dt="2021-11-22T09:10:57.337" v="19632"/>
          <ac:grpSpMkLst>
            <pc:docMk/>
            <pc:sldMk cId="474235495" sldId="292"/>
            <ac:grpSpMk id="36" creationId="{2067014B-5F11-4AB3-AACE-5191D3C9E8C8}"/>
          </ac:grpSpMkLst>
        </pc:grpChg>
        <pc:grpChg chg="add del mod">
          <ac:chgData name="贾 志朋" userId="d582c3b9275dedfa" providerId="LiveId" clId="{836BA319-960E-4A2F-ADEB-718E96BF5719}" dt="2021-11-09T06:08:53.470" v="18132" actId="478"/>
          <ac:grpSpMkLst>
            <pc:docMk/>
            <pc:sldMk cId="474235495" sldId="292"/>
            <ac:grpSpMk id="37" creationId="{3B39A8F5-730E-42DA-8F02-ED4C8A44179D}"/>
          </ac:grpSpMkLst>
        </pc:grpChg>
        <pc:grpChg chg="mod">
          <ac:chgData name="贾 志朋" userId="d582c3b9275dedfa" providerId="LiveId" clId="{836BA319-960E-4A2F-ADEB-718E96BF5719}" dt="2021-11-22T09:10:57.337" v="19632"/>
          <ac:grpSpMkLst>
            <pc:docMk/>
            <pc:sldMk cId="474235495" sldId="292"/>
            <ac:grpSpMk id="39" creationId="{A4943A0B-23D3-45C9-860B-9C9FC838105A}"/>
          </ac:grpSpMkLst>
        </pc:grpChg>
        <pc:grpChg chg="add mod topLvl">
          <ac:chgData name="贾 志朋" userId="d582c3b9275dedfa" providerId="LiveId" clId="{836BA319-960E-4A2F-ADEB-718E96BF5719}" dt="2021-11-02T08:26:09.695" v="2450" actId="1076"/>
          <ac:grpSpMkLst>
            <pc:docMk/>
            <pc:sldMk cId="474235495" sldId="292"/>
            <ac:grpSpMk id="47" creationId="{E377725A-EF04-43A9-A066-F0B94A875606}"/>
          </ac:grpSpMkLst>
        </pc:grpChg>
        <pc:grpChg chg="mod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49" creationId="{0D9EA565-B71D-40CB-91DC-91745ED87F2A}"/>
          </ac:grpSpMkLst>
        </pc:grpChg>
        <pc:grpChg chg="add mod topLvl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54" creationId="{747C87B6-6F6F-47CF-BFA5-BA738E130140}"/>
          </ac:grpSpMkLst>
        </pc:grpChg>
        <pc:grpChg chg="mod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56" creationId="{64395D14-4C69-4CF3-A38D-031E3986D567}"/>
          </ac:grpSpMkLst>
        </pc:grpChg>
        <pc:grpChg chg="del mod topLvl">
          <ac:chgData name="贾 志朋" userId="d582c3b9275dedfa" providerId="LiveId" clId="{836BA319-960E-4A2F-ADEB-718E96BF5719}" dt="2021-11-02T06:02:06.214" v="259" actId="165"/>
          <ac:grpSpMkLst>
            <pc:docMk/>
            <pc:sldMk cId="474235495" sldId="292"/>
            <ac:grpSpMk id="61" creationId="{991A35A9-E518-44DB-ADFF-F53998DA4A56}"/>
          </ac:grpSpMkLst>
        </pc:grpChg>
        <pc:grpChg chg="del mod topLvl">
          <ac:chgData name="贾 志朋" userId="d582c3b9275dedfa" providerId="LiveId" clId="{836BA319-960E-4A2F-ADEB-718E96BF5719}" dt="2021-11-02T06:02:06.214" v="259" actId="165"/>
          <ac:grpSpMkLst>
            <pc:docMk/>
            <pc:sldMk cId="474235495" sldId="292"/>
            <ac:grpSpMk id="62" creationId="{C24CBB22-D6E1-47C4-85EF-12B84A4DA865}"/>
          </ac:grpSpMkLst>
        </pc:grpChg>
        <pc:grpChg chg="del mod topLvl">
          <ac:chgData name="贾 志朋" userId="d582c3b9275dedfa" providerId="LiveId" clId="{836BA319-960E-4A2F-ADEB-718E96BF5719}" dt="2021-11-02T06:02:06.214" v="259" actId="165"/>
          <ac:grpSpMkLst>
            <pc:docMk/>
            <pc:sldMk cId="474235495" sldId="292"/>
            <ac:grpSpMk id="66" creationId="{C6CF41C9-A717-4FEC-9F42-61C3DD0381BC}"/>
          </ac:grpSpMkLst>
        </pc:grpChg>
        <pc:grpChg chg="del mod topLvl">
          <ac:chgData name="贾 志朋" userId="d582c3b9275dedfa" providerId="LiveId" clId="{836BA319-960E-4A2F-ADEB-718E96BF5719}" dt="2021-11-02T06:02:06.214" v="259" actId="165"/>
          <ac:grpSpMkLst>
            <pc:docMk/>
            <pc:sldMk cId="474235495" sldId="292"/>
            <ac:grpSpMk id="70" creationId="{52C4073F-E0E8-4750-A7B6-35F72FD35BE9}"/>
          </ac:grpSpMkLst>
        </pc:grpChg>
        <pc:grpChg chg="del mod topLvl">
          <ac:chgData name="贾 志朋" userId="d582c3b9275dedfa" providerId="LiveId" clId="{836BA319-960E-4A2F-ADEB-718E96BF5719}" dt="2021-11-02T06:02:06.214" v="259" actId="165"/>
          <ac:grpSpMkLst>
            <pc:docMk/>
            <pc:sldMk cId="474235495" sldId="292"/>
            <ac:grpSpMk id="74" creationId="{991B9F5D-1420-43E9-969C-3E34E79D0A88}"/>
          </ac:grpSpMkLst>
        </pc:grpChg>
        <pc:grpChg chg="add mod topLvl">
          <ac:chgData name="贾 志朋" userId="d582c3b9275dedfa" providerId="LiveId" clId="{836BA319-960E-4A2F-ADEB-718E96BF5719}" dt="2021-11-09T06:05:31.756" v="18128" actId="1076"/>
          <ac:grpSpMkLst>
            <pc:docMk/>
            <pc:sldMk cId="474235495" sldId="292"/>
            <ac:grpSpMk id="81" creationId="{C9DA383E-85FB-454D-B496-50CF5557AC22}"/>
          </ac:grpSpMkLst>
        </pc:grpChg>
        <pc:grpChg chg="mod">
          <ac:chgData name="贾 志朋" userId="d582c3b9275dedfa" providerId="LiveId" clId="{836BA319-960E-4A2F-ADEB-718E96BF5719}" dt="2021-11-02T08:25:56.896" v="2447" actId="165"/>
          <ac:grpSpMkLst>
            <pc:docMk/>
            <pc:sldMk cId="474235495" sldId="292"/>
            <ac:grpSpMk id="83" creationId="{6B7E73E5-6007-468D-AD28-E809ABDB89A1}"/>
          </ac:grpSpMkLst>
        </pc:grpChg>
        <pc:picChg chg="mod">
          <ac:chgData name="贾 志朋" userId="d582c3b9275dedfa" providerId="LiveId" clId="{836BA319-960E-4A2F-ADEB-718E96BF5719}" dt="2021-11-02T08:25:56.896" v="2447" actId="165"/>
          <ac:picMkLst>
            <pc:docMk/>
            <pc:sldMk cId="474235495" sldId="292"/>
            <ac:picMk id="4" creationId="{D20FED8C-165A-434B-BD79-22A573B280F1}"/>
          </ac:picMkLst>
        </pc:picChg>
        <pc:picChg chg="add del mod">
          <ac:chgData name="贾 志朋" userId="d582c3b9275dedfa" providerId="LiveId" clId="{836BA319-960E-4A2F-ADEB-718E96BF5719}" dt="2021-11-04T06:56:00.164" v="16113" actId="21"/>
          <ac:picMkLst>
            <pc:docMk/>
            <pc:sldMk cId="474235495" sldId="292"/>
            <ac:picMk id="6" creationId="{53277E9B-77E2-4509-8182-A79C7FAF2E31}"/>
          </ac:picMkLst>
        </pc:picChg>
        <pc:picChg chg="add del mod">
          <ac:chgData name="贾 志朋" userId="d582c3b9275dedfa" providerId="LiveId" clId="{836BA319-960E-4A2F-ADEB-718E96BF5719}" dt="2021-11-22T09:10:56.957" v="19631" actId="478"/>
          <ac:picMkLst>
            <pc:docMk/>
            <pc:sldMk cId="474235495" sldId="292"/>
            <ac:picMk id="37" creationId="{4C6B5462-539A-427A-87A1-8C2D8F309E0A}"/>
          </ac:picMkLst>
        </pc:picChg>
        <pc:picChg chg="mod">
          <ac:chgData name="贾 志朋" userId="d582c3b9275dedfa" providerId="LiveId" clId="{836BA319-960E-4A2F-ADEB-718E96BF5719}" dt="2021-11-09T06:07:27.370" v="18129"/>
          <ac:picMkLst>
            <pc:docMk/>
            <pc:sldMk cId="474235495" sldId="292"/>
            <ac:picMk id="38" creationId="{8F48EB03-6925-4E36-B902-EA2BEEBA4C9E}"/>
          </ac:picMkLst>
        </pc:picChg>
        <pc:picChg chg="mod">
          <ac:chgData name="贾 志朋" userId="d582c3b9275dedfa" providerId="LiveId" clId="{836BA319-960E-4A2F-ADEB-718E96BF5719}" dt="2021-11-09T06:07:27.370" v="18129"/>
          <ac:picMkLst>
            <pc:docMk/>
            <pc:sldMk cId="474235495" sldId="292"/>
            <ac:picMk id="39" creationId="{A16B8744-3BD2-4BD8-B6F7-060EABB35D6E}"/>
          </ac:picMkLst>
        </pc:picChg>
        <pc:picChg chg="mod">
          <ac:chgData name="贾 志朋" userId="d582c3b9275dedfa" providerId="LiveId" clId="{836BA319-960E-4A2F-ADEB-718E96BF5719}" dt="2021-11-02T08:25:56.896" v="2447" actId="165"/>
          <ac:picMkLst>
            <pc:docMk/>
            <pc:sldMk cId="474235495" sldId="292"/>
            <ac:picMk id="53" creationId="{D79FDD55-E60D-4430-A548-80BA2C03CF60}"/>
          </ac:picMkLst>
        </pc:picChg>
        <pc:picChg chg="mod">
          <ac:chgData name="贾 志朋" userId="d582c3b9275dedfa" providerId="LiveId" clId="{836BA319-960E-4A2F-ADEB-718E96BF5719}" dt="2021-11-02T08:25:56.896" v="2447" actId="165"/>
          <ac:picMkLst>
            <pc:docMk/>
            <pc:sldMk cId="474235495" sldId="292"/>
            <ac:picMk id="80" creationId="{B79C7336-0C0A-4C16-AC7A-20EFFE57C601}"/>
          </ac:picMkLst>
        </pc:picChg>
        <pc:picChg chg="mod">
          <ac:chgData name="贾 志朋" userId="d582c3b9275dedfa" providerId="LiveId" clId="{836BA319-960E-4A2F-ADEB-718E96BF5719}" dt="2021-11-02T08:25:56.896" v="2447" actId="165"/>
          <ac:picMkLst>
            <pc:docMk/>
            <pc:sldMk cId="474235495" sldId="292"/>
            <ac:picMk id="87" creationId="{BFE2CAD0-E083-4400-83B1-BF6A6F841665}"/>
          </ac:picMkLst>
        </pc:picChg>
      </pc:sldChg>
      <pc:sldChg chg="addSp delSp modSp mod ord modTransition setBg modAnim">
        <pc:chgData name="贾 志朋" userId="d582c3b9275dedfa" providerId="LiveId" clId="{836BA319-960E-4A2F-ADEB-718E96BF5719}" dt="2021-11-23T03:31:52.847" v="20557"/>
        <pc:sldMkLst>
          <pc:docMk/>
          <pc:sldMk cId="1560296772" sldId="293"/>
        </pc:sldMkLst>
        <pc:spChg chg="add mod topLvl">
          <ac:chgData name="贾 志朋" userId="d582c3b9275dedfa" providerId="LiveId" clId="{836BA319-960E-4A2F-ADEB-718E96BF5719}" dt="2021-11-04T07:35:01.835" v="16553" actId="164"/>
          <ac:spMkLst>
            <pc:docMk/>
            <pc:sldMk cId="1560296772" sldId="293"/>
            <ac:spMk id="8" creationId="{0DF8DAD7-0283-46DF-A2F0-4AD3ABBE55DF}"/>
          </ac:spMkLst>
        </pc:spChg>
        <pc:spChg chg="add mod ord topLvl">
          <ac:chgData name="贾 志朋" userId="d582c3b9275dedfa" providerId="LiveId" clId="{836BA319-960E-4A2F-ADEB-718E96BF5719}" dt="2021-11-04T07:06:23.213" v="16225" actId="164"/>
          <ac:spMkLst>
            <pc:docMk/>
            <pc:sldMk cId="1560296772" sldId="293"/>
            <ac:spMk id="9" creationId="{0953EAEE-310D-46E6-8B8F-324FC096FEAF}"/>
          </ac:spMkLst>
        </pc:spChg>
        <pc:spChg chg="add mod ord topLvl">
          <ac:chgData name="贾 志朋" userId="d582c3b9275dedfa" providerId="LiveId" clId="{836BA319-960E-4A2F-ADEB-718E96BF5719}" dt="2021-11-04T07:35:07.901" v="16554" actId="164"/>
          <ac:spMkLst>
            <pc:docMk/>
            <pc:sldMk cId="1560296772" sldId="293"/>
            <ac:spMk id="10" creationId="{926561D8-0750-41F7-8A7C-9B9E1099D320}"/>
          </ac:spMkLst>
        </pc:spChg>
        <pc:spChg chg="add mod topLvl">
          <ac:chgData name="贾 志朋" userId="d582c3b9275dedfa" providerId="LiveId" clId="{836BA319-960E-4A2F-ADEB-718E96BF5719}" dt="2021-11-05T02:28:48.094" v="17578" actId="207"/>
          <ac:spMkLst>
            <pc:docMk/>
            <pc:sldMk cId="1560296772" sldId="293"/>
            <ac:spMk id="12" creationId="{FBD7F433-C17B-4412-A13E-A1F118B7D0CD}"/>
          </ac:spMkLst>
        </pc:spChg>
        <pc:spChg chg="add mod">
          <ac:chgData name="贾 志朋" userId="d582c3b9275dedfa" providerId="LiveId" clId="{836BA319-960E-4A2F-ADEB-718E96BF5719}" dt="2021-11-09T06:10:14.443" v="18137" actId="1076"/>
          <ac:spMkLst>
            <pc:docMk/>
            <pc:sldMk cId="1560296772" sldId="293"/>
            <ac:spMk id="13" creationId="{F62E7212-A606-4FD0-8D5B-700C9295F678}"/>
          </ac:spMkLst>
        </pc:spChg>
        <pc:spChg chg="add mod">
          <ac:chgData name="贾 志朋" userId="d582c3b9275dedfa" providerId="LiveId" clId="{836BA319-960E-4A2F-ADEB-718E96BF5719}" dt="2021-11-09T06:10:20.386" v="18138" actId="1076"/>
          <ac:spMkLst>
            <pc:docMk/>
            <pc:sldMk cId="1560296772" sldId="293"/>
            <ac:spMk id="14" creationId="{91866517-FD15-4C10-AB68-65918AE20BC5}"/>
          </ac:spMkLst>
        </pc:spChg>
        <pc:spChg chg="add del mod">
          <ac:chgData name="贾 志朋" userId="d582c3b9275dedfa" providerId="LiveId" clId="{836BA319-960E-4A2F-ADEB-718E96BF5719}" dt="2021-11-02T05:38:30.921" v="116" actId="478"/>
          <ac:spMkLst>
            <pc:docMk/>
            <pc:sldMk cId="1560296772" sldId="293"/>
            <ac:spMk id="15" creationId="{78CB6C38-6E7B-4B82-A8C7-D197D683705D}"/>
          </ac:spMkLst>
        </pc:spChg>
        <pc:spChg chg="add del mod">
          <ac:chgData name="贾 志朋" userId="d582c3b9275dedfa" providerId="LiveId" clId="{836BA319-960E-4A2F-ADEB-718E96BF5719}" dt="2021-11-02T05:38:30.921" v="116" actId="478"/>
          <ac:spMkLst>
            <pc:docMk/>
            <pc:sldMk cId="1560296772" sldId="293"/>
            <ac:spMk id="16" creationId="{B6587719-AC15-4343-9628-2738E21925A6}"/>
          </ac:spMkLst>
        </pc:spChg>
        <pc:spChg chg="add mod topLvl">
          <ac:chgData name="贾 志朋" userId="d582c3b9275dedfa" providerId="LiveId" clId="{836BA319-960E-4A2F-ADEB-718E96BF5719}" dt="2021-11-09T03:34:38.514" v="18109" actId="20577"/>
          <ac:spMkLst>
            <pc:docMk/>
            <pc:sldMk cId="1560296772" sldId="293"/>
            <ac:spMk id="17" creationId="{208A89F6-9790-46B5-B3F9-D00540B72694}"/>
          </ac:spMkLst>
        </pc:spChg>
        <pc:spChg chg="add del mod">
          <ac:chgData name="贾 志朋" userId="d582c3b9275dedfa" providerId="LiveId" clId="{836BA319-960E-4A2F-ADEB-718E96BF5719}" dt="2021-11-02T05:38:30.921" v="116" actId="478"/>
          <ac:spMkLst>
            <pc:docMk/>
            <pc:sldMk cId="1560296772" sldId="293"/>
            <ac:spMk id="18" creationId="{30202035-8948-4749-B86F-8619293BAD21}"/>
          </ac:spMkLst>
        </pc:spChg>
        <pc:spChg chg="add del mod">
          <ac:chgData name="贾 志朋" userId="d582c3b9275dedfa" providerId="LiveId" clId="{836BA319-960E-4A2F-ADEB-718E96BF5719}" dt="2021-11-02T05:38:30.921" v="116" actId="478"/>
          <ac:spMkLst>
            <pc:docMk/>
            <pc:sldMk cId="1560296772" sldId="293"/>
            <ac:spMk id="19" creationId="{9B2A0319-6582-4423-9F42-1ED40016772F}"/>
          </ac:spMkLst>
        </pc:spChg>
        <pc:spChg chg="add mod ord topLvl">
          <ac:chgData name="贾 志朋" userId="d582c3b9275dedfa" providerId="LiveId" clId="{836BA319-960E-4A2F-ADEB-718E96BF5719}" dt="2021-11-04T07:35:01.835" v="16553" actId="164"/>
          <ac:spMkLst>
            <pc:docMk/>
            <pc:sldMk cId="1560296772" sldId="293"/>
            <ac:spMk id="20" creationId="{53D1F8B8-E2BC-43E6-9510-693893E4BF4A}"/>
          </ac:spMkLst>
        </pc:spChg>
        <pc:spChg chg="mod topLvl">
          <ac:chgData name="贾 志朋" userId="d582c3b9275dedfa" providerId="LiveId" clId="{836BA319-960E-4A2F-ADEB-718E96BF5719}" dt="2021-11-04T07:35:12.492" v="16555" actId="164"/>
          <ac:spMkLst>
            <pc:docMk/>
            <pc:sldMk cId="1560296772" sldId="293"/>
            <ac:spMk id="23" creationId="{993B7295-5CAD-4D70-AC0A-A440F2439DEE}"/>
          </ac:spMkLst>
        </pc:spChg>
        <pc:spChg chg="mod topLvl">
          <ac:chgData name="贾 志朋" userId="d582c3b9275dedfa" providerId="LiveId" clId="{836BA319-960E-4A2F-ADEB-718E96BF5719}" dt="2021-11-05T02:28:54.935" v="17579" actId="207"/>
          <ac:spMkLst>
            <pc:docMk/>
            <pc:sldMk cId="1560296772" sldId="293"/>
            <ac:spMk id="24" creationId="{4D56C51E-7950-4970-8B91-50E73C7CAA50}"/>
          </ac:spMkLst>
        </pc:spChg>
        <pc:spChg chg="mod topLvl">
          <ac:chgData name="贾 志朋" userId="d582c3b9275dedfa" providerId="LiveId" clId="{836BA319-960E-4A2F-ADEB-718E96BF5719}" dt="2021-11-09T03:34:41.523" v="18110"/>
          <ac:spMkLst>
            <pc:docMk/>
            <pc:sldMk cId="1560296772" sldId="293"/>
            <ac:spMk id="25" creationId="{11BF95B7-AEE9-4351-BB52-2225216015E9}"/>
          </ac:spMkLst>
        </pc:spChg>
        <pc:spChg chg="add mod ord">
          <ac:chgData name="贾 志朋" userId="d582c3b9275dedfa" providerId="LiveId" clId="{836BA319-960E-4A2F-ADEB-718E96BF5719}" dt="2021-11-03T08:45:01.101" v="10623" actId="167"/>
          <ac:spMkLst>
            <pc:docMk/>
            <pc:sldMk cId="1560296772" sldId="293"/>
            <ac:spMk id="27" creationId="{5E587C31-3D2A-4065-8BE2-D00774C53936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27" creationId="{7551A6C4-D6F3-4895-BFDA-B8A27A5B2CB6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29" creationId="{82C9F3E3-7690-4520-99E3-D5EC30708910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0" creationId="{1933409E-06F0-4CBF-B8EC-781164A5EB2E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31" creationId="{2208DC1C-FD0C-4412-8411-D04C0041917A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2" creationId="{2707A522-65B6-493A-9D08-5EEE1AFDC1BA}"/>
          </ac:spMkLst>
        </pc:spChg>
        <pc:spChg chg="add del mod">
          <ac:chgData name="贾 志朋" userId="d582c3b9275dedfa" providerId="LiveId" clId="{836BA319-960E-4A2F-ADEB-718E96BF5719}" dt="2021-11-16T03:22:18.298" v="19398" actId="478"/>
          <ac:spMkLst>
            <pc:docMk/>
            <pc:sldMk cId="1560296772" sldId="293"/>
            <ac:spMk id="33" creationId="{88F11D44-F3B5-42EF-8869-973A714EB119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3" creationId="{AA56335E-62CA-443F-8CB4-95E6997BA203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34" creationId="{62ED7489-4C08-457E-89A2-EC8EB45EF2EF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4" creationId="{D53E0B36-94F4-49F7-814C-7C5FC93BC940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5" creationId="{BEED810A-6DCA-4492-9DCD-335927FE356E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35" creationId="{C5F7E5D7-3AB4-4274-AF72-2F0CA323C0C2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6" creationId="{0FB97FDC-7E33-4974-A6D3-C5AC32EFD0BD}"/>
          </ac:spMkLst>
        </pc:spChg>
        <pc:spChg chg="mod">
          <ac:chgData name="贾 志朋" userId="d582c3b9275dedfa" providerId="LiveId" clId="{836BA319-960E-4A2F-ADEB-718E96BF5719}" dt="2021-11-02T05:38:58.138" v="121" actId="571"/>
          <ac:spMkLst>
            <pc:docMk/>
            <pc:sldMk cId="1560296772" sldId="293"/>
            <ac:spMk id="36" creationId="{9EAFD555-FE79-4ADD-AF99-902A11CDEBB8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37" creationId="{AFF0FEDD-A93D-4670-9A5F-EC5A553C61FD}"/>
          </ac:spMkLst>
        </pc:spChg>
        <pc:spChg chg="mod topLvl">
          <ac:chgData name="贾 志朋" userId="d582c3b9275dedfa" providerId="LiveId" clId="{836BA319-960E-4A2F-ADEB-718E96BF5719}" dt="2021-11-04T07:35:07.901" v="16554" actId="164"/>
          <ac:spMkLst>
            <pc:docMk/>
            <pc:sldMk cId="1560296772" sldId="293"/>
            <ac:spMk id="38" creationId="{6D285B1D-1843-46EE-8886-5E13473C37ED}"/>
          </ac:spMkLst>
        </pc:spChg>
        <pc:spChg chg="mod topLvl">
          <ac:chgData name="贾 志朋" userId="d582c3b9275dedfa" providerId="LiveId" clId="{836BA319-960E-4A2F-ADEB-718E96BF5719}" dt="2021-11-05T02:28:57.438" v="17580" actId="207"/>
          <ac:spMkLst>
            <pc:docMk/>
            <pc:sldMk cId="1560296772" sldId="293"/>
            <ac:spMk id="39" creationId="{9D527068-16F1-46C4-92A7-D26D92166623}"/>
          </ac:spMkLst>
        </pc:spChg>
        <pc:spChg chg="mod topLvl">
          <ac:chgData name="贾 志朋" userId="d582c3b9275dedfa" providerId="LiveId" clId="{836BA319-960E-4A2F-ADEB-718E96BF5719}" dt="2021-11-09T03:34:42.652" v="18111"/>
          <ac:spMkLst>
            <pc:docMk/>
            <pc:sldMk cId="1560296772" sldId="293"/>
            <ac:spMk id="40" creationId="{85B20382-323C-4AE0-91A1-6F6843468E4C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1" creationId="{03C8CB87-90A6-4323-9A6C-523D011CE3E7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2" creationId="{37ABE5F9-EC95-4764-9C4F-2E4A4C652066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2" creationId="{4DEEC57C-CC5B-4EC9-A2BA-40EFA450275A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3" creationId="{93643625-2593-486B-82EE-E733169D23DC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3" creationId="{AAB69299-363F-4912-809E-4567CE63953D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4" creationId="{5A3C99F9-7CD8-4A53-8EE7-D639850514C5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4" creationId="{CD35BF05-639F-4EEF-B16D-2BB9BB0347FC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5" creationId="{6A608A8C-2E0E-4CC3-A484-DFE08A7E7CE5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5" creationId="{A69500DE-7AAE-42DF-A560-A0E61946617F}"/>
          </ac:spMkLst>
        </pc:spChg>
        <pc:spChg chg="mod">
          <ac:chgData name="贾 志朋" userId="d582c3b9275dedfa" providerId="LiveId" clId="{836BA319-960E-4A2F-ADEB-718E96BF5719}" dt="2021-11-22T09:11:05.569" v="19634"/>
          <ac:spMkLst>
            <pc:docMk/>
            <pc:sldMk cId="1560296772" sldId="293"/>
            <ac:spMk id="46" creationId="{27E00220-D103-4541-AD54-593DDA6DBD83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6" creationId="{41A81581-2FED-4711-9E21-6787F1851759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7" creationId="{67B13136-18E6-49B2-BB95-9D76B0101310}"/>
          </ac:spMkLst>
        </pc:spChg>
        <pc:spChg chg="mod">
          <ac:chgData name="贾 志朋" userId="d582c3b9275dedfa" providerId="LiveId" clId="{836BA319-960E-4A2F-ADEB-718E96BF5719}" dt="2021-11-02T06:09:58.637" v="279"/>
          <ac:spMkLst>
            <pc:docMk/>
            <pc:sldMk cId="1560296772" sldId="293"/>
            <ac:spMk id="48" creationId="{DFD42212-B0CA-4C44-A2B9-57BA8AF9B8FD}"/>
          </ac:spMkLst>
        </pc:spChg>
        <pc:grpChg chg="add mod">
          <ac:chgData name="贾 志朋" userId="d582c3b9275dedfa" providerId="LiveId" clId="{836BA319-960E-4A2F-ADEB-718E96BF5719}" dt="2021-11-04T07:35:12.492" v="16555" actId="164"/>
          <ac:grpSpMkLst>
            <pc:docMk/>
            <pc:sldMk cId="1560296772" sldId="293"/>
            <ac:grpSpMk id="2" creationId="{258E6A68-E772-4CE4-8BCE-DAFD31F48E95}"/>
          </ac:grpSpMkLst>
        </pc:grpChg>
        <pc:grpChg chg="add mod">
          <ac:chgData name="贾 志朋" userId="d582c3b9275dedfa" providerId="LiveId" clId="{836BA319-960E-4A2F-ADEB-718E96BF5719}" dt="2021-11-04T07:34:55.812" v="16552" actId="164"/>
          <ac:grpSpMkLst>
            <pc:docMk/>
            <pc:sldMk cId="1560296772" sldId="293"/>
            <ac:grpSpMk id="4" creationId="{1730355D-AF94-451C-8174-1F0E07EC29B4}"/>
          </ac:grpSpMkLst>
        </pc:grpChg>
        <pc:grpChg chg="add mod">
          <ac:chgData name="贾 志朋" userId="d582c3b9275dedfa" providerId="LiveId" clId="{836BA319-960E-4A2F-ADEB-718E96BF5719}" dt="2021-11-22T09:28:02.292" v="19718" actId="164"/>
          <ac:grpSpMkLst>
            <pc:docMk/>
            <pc:sldMk cId="1560296772" sldId="293"/>
            <ac:grpSpMk id="4" creationId="{66F17756-CF44-4A22-B813-2CAFF0BD1D6C}"/>
          </ac:grpSpMkLst>
        </pc:grpChg>
        <pc:grpChg chg="add mod">
          <ac:chgData name="贾 志朋" userId="d582c3b9275dedfa" providerId="LiveId" clId="{836BA319-960E-4A2F-ADEB-718E96BF5719}" dt="2021-11-04T07:35:01.835" v="16553" actId="164"/>
          <ac:grpSpMkLst>
            <pc:docMk/>
            <pc:sldMk cId="1560296772" sldId="293"/>
            <ac:grpSpMk id="6" creationId="{9E950238-8393-4EA2-B552-E752AF5F0F72}"/>
          </ac:grpSpMkLst>
        </pc:grpChg>
        <pc:grpChg chg="add del mod">
          <ac:chgData name="贾 志朋" userId="d582c3b9275dedfa" providerId="LiveId" clId="{836BA319-960E-4A2F-ADEB-718E96BF5719}" dt="2021-11-02T06:02:39.555" v="263" actId="165"/>
          <ac:grpSpMkLst>
            <pc:docMk/>
            <pc:sldMk cId="1560296772" sldId="293"/>
            <ac:grpSpMk id="11" creationId="{2E36FE80-76BA-4BED-921A-72E0F7119F58}"/>
          </ac:grpSpMkLst>
        </pc:grpChg>
        <pc:grpChg chg="add mod">
          <ac:chgData name="贾 志朋" userId="d582c3b9275dedfa" providerId="LiveId" clId="{836BA319-960E-4A2F-ADEB-718E96BF5719}" dt="2021-11-22T09:28:02.292" v="19718" actId="164"/>
          <ac:grpSpMkLst>
            <pc:docMk/>
            <pc:sldMk cId="1560296772" sldId="293"/>
            <ac:grpSpMk id="11" creationId="{E89C7491-3DD1-4639-A74C-F7FCBE89A9A7}"/>
          </ac:grpSpMkLst>
        </pc:grpChg>
        <pc:grpChg chg="add mod">
          <ac:chgData name="贾 志朋" userId="d582c3b9275dedfa" providerId="LiveId" clId="{836BA319-960E-4A2F-ADEB-718E96BF5719}" dt="2021-11-04T07:35:12.492" v="16555" actId="164"/>
          <ac:grpSpMkLst>
            <pc:docMk/>
            <pc:sldMk cId="1560296772" sldId="293"/>
            <ac:grpSpMk id="15" creationId="{0D1E8F65-D571-4F38-8E39-41057A44EDA5}"/>
          </ac:grpSpMkLst>
        </pc:grpChg>
        <pc:grpChg chg="add del mod">
          <ac:chgData name="贾 志朋" userId="d582c3b9275dedfa" providerId="LiveId" clId="{836BA319-960E-4A2F-ADEB-718E96BF5719}" dt="2021-11-02T05:52:40.834" v="185" actId="165"/>
          <ac:grpSpMkLst>
            <pc:docMk/>
            <pc:sldMk cId="1560296772" sldId="293"/>
            <ac:grpSpMk id="21" creationId="{BCD8CD0A-2091-4ABF-84F2-007E5AFA928F}"/>
          </ac:grpSpMkLst>
        </pc:grpChg>
        <pc:grpChg chg="add del mod">
          <ac:chgData name="贾 志朋" userId="d582c3b9275dedfa" providerId="LiveId" clId="{836BA319-960E-4A2F-ADEB-718E96BF5719}" dt="2021-11-02T05:52:40.834" v="185" actId="165"/>
          <ac:grpSpMkLst>
            <pc:docMk/>
            <pc:sldMk cId="1560296772" sldId="293"/>
            <ac:grpSpMk id="22" creationId="{F9FD25EA-C4A9-4C07-8544-B706305C047A}"/>
          </ac:grpSpMkLst>
        </pc:grpChg>
        <pc:grpChg chg="add mod">
          <ac:chgData name="贾 志朋" userId="d582c3b9275dedfa" providerId="LiveId" clId="{836BA319-960E-4A2F-ADEB-718E96BF5719}" dt="2021-11-02T05:38:58.138" v="121" actId="571"/>
          <ac:grpSpMkLst>
            <pc:docMk/>
            <pc:sldMk cId="1560296772" sldId="293"/>
            <ac:grpSpMk id="26" creationId="{1D2C4F89-D1C2-49AD-A22D-0A6487BE8579}"/>
          </ac:grpSpMkLst>
        </pc:grpChg>
        <pc:grpChg chg="add mod">
          <ac:chgData name="贾 志朋" userId="d582c3b9275dedfa" providerId="LiveId" clId="{836BA319-960E-4A2F-ADEB-718E96BF5719}" dt="2021-11-22T09:11:05.569" v="19634"/>
          <ac:grpSpMkLst>
            <pc:docMk/>
            <pc:sldMk cId="1560296772" sldId="293"/>
            <ac:grpSpMk id="29" creationId="{7F4995EE-D51C-4963-97AA-06CFDC2D7FCF}"/>
          </ac:grpSpMkLst>
        </pc:grpChg>
        <pc:grpChg chg="mod">
          <ac:chgData name="贾 志朋" userId="d582c3b9275dedfa" providerId="LiveId" clId="{836BA319-960E-4A2F-ADEB-718E96BF5719}" dt="2021-11-22T09:11:05.569" v="19634"/>
          <ac:grpSpMkLst>
            <pc:docMk/>
            <pc:sldMk cId="1560296772" sldId="293"/>
            <ac:grpSpMk id="31" creationId="{CAE0FB7C-2D20-4EE4-95AA-308A27E1AB14}"/>
          </ac:grpSpMkLst>
        </pc:grpChg>
        <pc:grpChg chg="add mod">
          <ac:chgData name="贾 志朋" userId="d582c3b9275dedfa" providerId="LiveId" clId="{836BA319-960E-4A2F-ADEB-718E96BF5719}" dt="2021-11-02T05:38:58.138" v="121" actId="571"/>
          <ac:grpSpMkLst>
            <pc:docMk/>
            <pc:sldMk cId="1560296772" sldId="293"/>
            <ac:grpSpMk id="33" creationId="{5092FE97-AD6C-490A-A4B8-2AAD5CF72C65}"/>
          </ac:grpSpMkLst>
        </pc:grpChg>
        <pc:grpChg chg="add del mod">
          <ac:chgData name="贾 志朋" userId="d582c3b9275dedfa" providerId="LiveId" clId="{836BA319-960E-4A2F-ADEB-718E96BF5719}" dt="2021-11-02T05:52:40.834" v="185" actId="165"/>
          <ac:grpSpMkLst>
            <pc:docMk/>
            <pc:sldMk cId="1560296772" sldId="293"/>
            <ac:grpSpMk id="37" creationId="{A5583326-679A-4835-BCA5-1457335FB22D}"/>
          </ac:grpSpMkLst>
        </pc:grpChg>
        <pc:grpChg chg="add del mod ord">
          <ac:chgData name="贾 志朋" userId="d582c3b9275dedfa" providerId="LiveId" clId="{836BA319-960E-4A2F-ADEB-718E96BF5719}" dt="2021-11-04T07:44:35.318" v="16640" actId="478"/>
          <ac:grpSpMkLst>
            <pc:docMk/>
            <pc:sldMk cId="1560296772" sldId="293"/>
            <ac:grpSpMk id="41" creationId="{90CEB9D5-E8BD-403A-883D-8BB2EA617229}"/>
          </ac:grpSpMkLst>
        </pc:grpChg>
        <pc:picChg chg="add mod ord topLvl modCrop">
          <ac:chgData name="贾 志朋" userId="d582c3b9275dedfa" providerId="LiveId" clId="{836BA319-960E-4A2F-ADEB-718E96BF5719}" dt="2021-11-04T07:06:23.213" v="16225" actId="164"/>
          <ac:picMkLst>
            <pc:docMk/>
            <pc:sldMk cId="1560296772" sldId="293"/>
            <ac:picMk id="3" creationId="{85FC782E-BB90-4AE1-83B9-A2FD531886C8}"/>
          </ac:picMkLst>
        </pc:picChg>
        <pc:picChg chg="add mod ord topLvl">
          <ac:chgData name="贾 志朋" userId="d582c3b9275dedfa" providerId="LiveId" clId="{836BA319-960E-4A2F-ADEB-718E96BF5719}" dt="2021-11-04T07:35:01.835" v="16553" actId="164"/>
          <ac:picMkLst>
            <pc:docMk/>
            <pc:sldMk cId="1560296772" sldId="293"/>
            <ac:picMk id="5" creationId="{98E18711-B170-4663-97AC-774B747E824A}"/>
          </ac:picMkLst>
        </pc:picChg>
        <pc:picChg chg="add del mod topLvl">
          <ac:chgData name="贾 志朋" userId="d582c3b9275dedfa" providerId="LiveId" clId="{836BA319-960E-4A2F-ADEB-718E96BF5719}" dt="2021-11-04T09:02:27.677" v="17552" actId="478"/>
          <ac:picMkLst>
            <pc:docMk/>
            <pc:sldMk cId="1560296772" sldId="293"/>
            <ac:picMk id="7" creationId="{F13BDA72-5605-4707-875C-FD599B4E1138}"/>
          </ac:picMkLst>
        </pc:picChg>
        <pc:picChg chg="add del mod">
          <ac:chgData name="贾 志朋" userId="d582c3b9275dedfa" providerId="LiveId" clId="{836BA319-960E-4A2F-ADEB-718E96BF5719}" dt="2021-11-04T09:01:48.997" v="17540" actId="21"/>
          <ac:picMkLst>
            <pc:docMk/>
            <pc:sldMk cId="1560296772" sldId="293"/>
            <ac:picMk id="16" creationId="{4F00E3CA-E20B-4CF3-9918-A1764AD29325}"/>
          </ac:picMkLst>
        </pc:picChg>
        <pc:picChg chg="add del mod">
          <ac:chgData name="贾 志朋" userId="d582c3b9275dedfa" providerId="LiveId" clId="{836BA319-960E-4A2F-ADEB-718E96BF5719}" dt="2021-11-22T09:11:05.175" v="19633" actId="478"/>
          <ac:picMkLst>
            <pc:docMk/>
            <pc:sldMk cId="1560296772" sldId="293"/>
            <ac:picMk id="26" creationId="{F06FC7F7-A34A-4D5B-997D-98BDC19AC29C}"/>
          </ac:picMkLst>
        </pc:picChg>
        <pc:picChg chg="add mod">
          <ac:chgData name="贾 志朋" userId="d582c3b9275dedfa" providerId="LiveId" clId="{836BA319-960E-4A2F-ADEB-718E96BF5719}" dt="2021-11-22T09:28:02.292" v="19718" actId="164"/>
          <ac:picMkLst>
            <pc:docMk/>
            <pc:sldMk cId="1560296772" sldId="293"/>
            <ac:picMk id="28" creationId="{40E41E40-5C91-412E-A930-142FD6CA478C}"/>
          </ac:picMkLst>
        </pc:picChg>
        <pc:picChg chg="mod">
          <ac:chgData name="贾 志朋" userId="d582c3b9275dedfa" providerId="LiveId" clId="{836BA319-960E-4A2F-ADEB-718E96BF5719}" dt="2021-11-02T05:38:58.138" v="121" actId="571"/>
          <ac:picMkLst>
            <pc:docMk/>
            <pc:sldMk cId="1560296772" sldId="293"/>
            <ac:picMk id="28" creationId="{8EE7BFF7-A0F3-460B-BEF1-23D9081D2DF8}"/>
          </ac:picMkLst>
        </pc:picChg>
        <pc:picChg chg="mod">
          <ac:chgData name="贾 志朋" userId="d582c3b9275dedfa" providerId="LiveId" clId="{836BA319-960E-4A2F-ADEB-718E96BF5719}" dt="2021-11-02T05:38:58.138" v="121" actId="571"/>
          <ac:picMkLst>
            <pc:docMk/>
            <pc:sldMk cId="1560296772" sldId="293"/>
            <ac:picMk id="30" creationId="{A91BB5B0-0ACE-48BB-9722-8E12350DD5BF}"/>
          </ac:picMkLst>
        </pc:picChg>
        <pc:picChg chg="mod">
          <ac:chgData name="贾 志朋" userId="d582c3b9275dedfa" providerId="LiveId" clId="{836BA319-960E-4A2F-ADEB-718E96BF5719}" dt="2021-11-02T05:38:58.138" v="121" actId="571"/>
          <ac:picMkLst>
            <pc:docMk/>
            <pc:sldMk cId="1560296772" sldId="293"/>
            <ac:picMk id="32" creationId="{98DF358D-0DD8-4664-BC40-DDB31E5E295D}"/>
          </ac:picMkLst>
        </pc:picChg>
      </pc:sldChg>
      <pc:sldChg chg="del">
        <pc:chgData name="贾 志朋" userId="d582c3b9275dedfa" providerId="LiveId" clId="{836BA319-960E-4A2F-ADEB-718E96BF5719}" dt="2021-11-02T05:24:12.646" v="3" actId="47"/>
        <pc:sldMkLst>
          <pc:docMk/>
          <pc:sldMk cId="3741871233" sldId="294"/>
        </pc:sldMkLst>
      </pc:sldChg>
      <pc:sldChg chg="addSp delSp modSp del mod ord setBg">
        <pc:chgData name="贾 志朋" userId="d582c3b9275dedfa" providerId="LiveId" clId="{836BA319-960E-4A2F-ADEB-718E96BF5719}" dt="2021-11-04T08:27:23.890" v="17515" actId="47"/>
        <pc:sldMkLst>
          <pc:docMk/>
          <pc:sldMk cId="1712279321" sldId="295"/>
        </pc:sldMkLst>
        <pc:spChg chg="add del mod">
          <ac:chgData name="贾 志朋" userId="d582c3b9275dedfa" providerId="LiveId" clId="{836BA319-960E-4A2F-ADEB-718E96BF5719}" dt="2021-11-03T05:55:37.219" v="9855" actId="478"/>
          <ac:spMkLst>
            <pc:docMk/>
            <pc:sldMk cId="1712279321" sldId="295"/>
            <ac:spMk id="2" creationId="{C9ECFDBA-ECF5-42BF-BFB1-FA8574D334F8}"/>
          </ac:spMkLst>
        </pc:spChg>
        <pc:spChg chg="add mod topLvl">
          <ac:chgData name="贾 志朋" userId="d582c3b9275dedfa" providerId="LiveId" clId="{836BA319-960E-4A2F-ADEB-718E96BF5719}" dt="2021-11-03T02:13:50.385" v="4804" actId="164"/>
          <ac:spMkLst>
            <pc:docMk/>
            <pc:sldMk cId="1712279321" sldId="295"/>
            <ac:spMk id="2" creationId="{CFBDDC82-A42A-4217-8DA5-CF45C28873E1}"/>
          </ac:spMkLst>
        </pc:spChg>
        <pc:spChg chg="add del mod">
          <ac:chgData name="贾 志朋" userId="d582c3b9275dedfa" providerId="LiveId" clId="{836BA319-960E-4A2F-ADEB-718E96BF5719}" dt="2021-11-03T05:54:45.710" v="9839" actId="478"/>
          <ac:spMkLst>
            <pc:docMk/>
            <pc:sldMk cId="1712279321" sldId="295"/>
            <ac:spMk id="3" creationId="{5007CBB7-2A19-4F84-BADF-A2A6EF084BC0}"/>
          </ac:spMkLst>
        </pc:spChg>
        <pc:spChg chg="del mod topLvl">
          <ac:chgData name="贾 志朋" userId="d582c3b9275dedfa" providerId="LiveId" clId="{836BA319-960E-4A2F-ADEB-718E96BF5719}" dt="2021-11-03T02:10:21.908" v="4762" actId="478"/>
          <ac:spMkLst>
            <pc:docMk/>
            <pc:sldMk cId="1712279321" sldId="295"/>
            <ac:spMk id="4" creationId="{6EBEF6E5-E473-45C9-9397-CE8385F7FC85}"/>
          </ac:spMkLst>
        </pc:spChg>
        <pc:spChg chg="del mod topLvl">
          <ac:chgData name="贾 志朋" userId="d582c3b9275dedfa" providerId="LiveId" clId="{836BA319-960E-4A2F-ADEB-718E96BF5719}" dt="2021-11-03T02:10:21.908" v="4762" actId="478"/>
          <ac:spMkLst>
            <pc:docMk/>
            <pc:sldMk cId="1712279321" sldId="295"/>
            <ac:spMk id="5" creationId="{F4C0755E-A2BB-49F6-9149-75342041715F}"/>
          </ac:spMkLst>
        </pc:spChg>
        <pc:spChg chg="del mod topLvl">
          <ac:chgData name="贾 志朋" userId="d582c3b9275dedfa" providerId="LiveId" clId="{836BA319-960E-4A2F-ADEB-718E96BF5719}" dt="2021-11-03T02:10:21.908" v="4762" actId="478"/>
          <ac:spMkLst>
            <pc:docMk/>
            <pc:sldMk cId="1712279321" sldId="295"/>
            <ac:spMk id="6" creationId="{E9153E20-D29E-45F9-A8FE-F80D499F6706}"/>
          </ac:spMkLst>
        </pc:spChg>
        <pc:spChg chg="del mod topLvl">
          <ac:chgData name="贾 志朋" userId="d582c3b9275dedfa" providerId="LiveId" clId="{836BA319-960E-4A2F-ADEB-718E96BF5719}" dt="2021-11-03T02:10:18.677" v="4761" actId="478"/>
          <ac:spMkLst>
            <pc:docMk/>
            <pc:sldMk cId="1712279321" sldId="295"/>
            <ac:spMk id="7" creationId="{3E690E6D-672C-43A3-9632-9C0CA51450E9}"/>
          </ac:spMkLst>
        </pc:spChg>
        <pc:spChg chg="mod">
          <ac:chgData name="贾 志朋" userId="d582c3b9275dedfa" providerId="LiveId" clId="{836BA319-960E-4A2F-ADEB-718E96BF5719}" dt="2021-11-03T09:06:18.110" v="10677" actId="571"/>
          <ac:spMkLst>
            <pc:docMk/>
            <pc:sldMk cId="1712279321" sldId="295"/>
            <ac:spMk id="11" creationId="{5828931B-B67C-4BE2-96AD-200AC11023CB}"/>
          </ac:spMkLst>
        </pc:spChg>
        <pc:spChg chg="add del mod">
          <ac:chgData name="贾 志朋" userId="d582c3b9275dedfa" providerId="LiveId" clId="{836BA319-960E-4A2F-ADEB-718E96BF5719}" dt="2021-11-03T05:55:37.219" v="9855" actId="478"/>
          <ac:spMkLst>
            <pc:docMk/>
            <pc:sldMk cId="1712279321" sldId="295"/>
            <ac:spMk id="11" creationId="{98D621A2-39F3-456F-9350-299D2D85FAD8}"/>
          </ac:spMkLst>
        </pc:spChg>
        <pc:spChg chg="mod">
          <ac:chgData name="贾 志朋" userId="d582c3b9275dedfa" providerId="LiveId" clId="{836BA319-960E-4A2F-ADEB-718E96BF5719}" dt="2021-11-03T09:06:18.110" v="10677" actId="571"/>
          <ac:spMkLst>
            <pc:docMk/>
            <pc:sldMk cId="1712279321" sldId="295"/>
            <ac:spMk id="12" creationId="{426D87BB-C7C8-4B70-8866-B62B1C0BBC24}"/>
          </ac:spMkLst>
        </pc:spChg>
        <pc:spChg chg="add mod topLvl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12" creationId="{4EE6A51A-5B02-418A-B3FA-0CE6736FE38C}"/>
          </ac:spMkLst>
        </pc:spChg>
        <pc:spChg chg="add del mod">
          <ac:chgData name="贾 志朋" userId="d582c3b9275dedfa" providerId="LiveId" clId="{836BA319-960E-4A2F-ADEB-718E96BF5719}" dt="2021-11-03T05:55:37.219" v="9855" actId="478"/>
          <ac:spMkLst>
            <pc:docMk/>
            <pc:sldMk cId="1712279321" sldId="295"/>
            <ac:spMk id="12" creationId="{6FA33963-3C96-4991-A6C6-0D3EE65BF7CB}"/>
          </ac:spMkLst>
        </pc:spChg>
        <pc:spChg chg="add del mod">
          <ac:chgData name="贾 志朋" userId="d582c3b9275dedfa" providerId="LiveId" clId="{836BA319-960E-4A2F-ADEB-718E96BF5719}" dt="2021-11-03T05:55:37.219" v="9855" actId="478"/>
          <ac:spMkLst>
            <pc:docMk/>
            <pc:sldMk cId="1712279321" sldId="295"/>
            <ac:spMk id="13" creationId="{33A78477-9044-4E26-9F5C-C83C249A4903}"/>
          </ac:spMkLst>
        </pc:spChg>
        <pc:spChg chg="add mod topLvl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13" creationId="{342A311C-7EE1-4B7E-B9F4-1096634AC830}"/>
          </ac:spMkLst>
        </pc:spChg>
        <pc:spChg chg="add mod topLvl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14" creationId="{57220A83-8F0A-458C-9FEB-0A652B8745CC}"/>
          </ac:spMkLst>
        </pc:spChg>
        <pc:spChg chg="add del mod">
          <ac:chgData name="贾 志朋" userId="d582c3b9275dedfa" providerId="LiveId" clId="{836BA319-960E-4A2F-ADEB-718E96BF5719}" dt="2021-11-03T05:55:37.219" v="9855" actId="478"/>
          <ac:spMkLst>
            <pc:docMk/>
            <pc:sldMk cId="1712279321" sldId="295"/>
            <ac:spMk id="14" creationId="{CB1A6201-F58D-409D-8AB2-CC07EA369FDB}"/>
          </ac:spMkLst>
        </pc:spChg>
        <pc:spChg chg="add del mod">
          <ac:chgData name="贾 志朋" userId="d582c3b9275dedfa" providerId="LiveId" clId="{836BA319-960E-4A2F-ADEB-718E96BF5719}" dt="2021-11-03T05:53:14.452" v="9818" actId="478"/>
          <ac:spMkLst>
            <pc:docMk/>
            <pc:sldMk cId="1712279321" sldId="295"/>
            <ac:spMk id="15" creationId="{48B540DD-9B57-47CD-938A-6891145FFA26}"/>
          </ac:spMkLst>
        </pc:spChg>
        <pc:spChg chg="add mod topLvl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15" creationId="{9A51240E-99C9-4213-8A27-4727037BEFCA}"/>
          </ac:spMkLst>
        </pc:spChg>
        <pc:spChg chg="add mod topLvl">
          <ac:chgData name="贾 志朋" userId="d582c3b9275dedfa" providerId="LiveId" clId="{836BA319-960E-4A2F-ADEB-718E96BF5719}" dt="2021-11-03T02:07:40.383" v="4718" actId="165"/>
          <ac:spMkLst>
            <pc:docMk/>
            <pc:sldMk cId="1712279321" sldId="295"/>
            <ac:spMk id="19" creationId="{FDD1F90E-5279-4045-82A6-7DBC09A34A2D}"/>
          </ac:spMkLst>
        </pc:spChg>
        <pc:spChg chg="add mod topLvl">
          <ac:chgData name="贾 志朋" userId="d582c3b9275dedfa" providerId="LiveId" clId="{836BA319-960E-4A2F-ADEB-718E96BF5719}" dt="2021-11-03T02:07:40.383" v="4718" actId="165"/>
          <ac:spMkLst>
            <pc:docMk/>
            <pc:sldMk cId="1712279321" sldId="295"/>
            <ac:spMk id="20" creationId="{183096DE-323C-4963-9D4D-01B4ABBA5875}"/>
          </ac:spMkLst>
        </pc:spChg>
        <pc:spChg chg="add mod topLvl">
          <ac:chgData name="贾 志朋" userId="d582c3b9275dedfa" providerId="LiveId" clId="{836BA319-960E-4A2F-ADEB-718E96BF5719}" dt="2021-11-03T02:07:40.383" v="4718" actId="165"/>
          <ac:spMkLst>
            <pc:docMk/>
            <pc:sldMk cId="1712279321" sldId="295"/>
            <ac:spMk id="21" creationId="{66219BCE-F6BE-4FE6-8A87-904745529682}"/>
          </ac:spMkLst>
        </pc:spChg>
        <pc:spChg chg="add mod topLvl">
          <ac:chgData name="贾 志朋" userId="d582c3b9275dedfa" providerId="LiveId" clId="{836BA319-960E-4A2F-ADEB-718E96BF5719}" dt="2021-11-03T02:07:40.383" v="4718" actId="165"/>
          <ac:spMkLst>
            <pc:docMk/>
            <pc:sldMk cId="1712279321" sldId="295"/>
            <ac:spMk id="22" creationId="{DCED2338-2F59-4E95-8C98-AA261D4EBEF4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26" creationId="{5F1145CD-14D6-4CE2-B6CE-894C39C85811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28" creationId="{0DBE006A-C1F9-4B55-B84E-DE4212583BBC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29" creationId="{DF90483E-5F85-400F-8834-8CD462E849DB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0" creationId="{825F8155-9ABC-47B7-B609-F4ABE35201D1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1" creationId="{79633BE3-0A14-4A37-977A-D6F601771743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2" creationId="{DA964EC5-564D-49DF-8A3C-B6BDEBC706B9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3" creationId="{FB0865D1-2A96-474C-9A2B-BB798F22373F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4" creationId="{E456BE2E-FF2B-4D46-B3F7-CB2A6CECB429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5" creationId="{63A90FB9-0B69-47A3-89F4-EBE5FE65A28A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6" creationId="{FFB464DB-547B-4E5A-BB9D-AA26D653A755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7" creationId="{3E24DD19-BA62-4948-A2B3-FEEE1779179B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8" creationId="{61A9C0F7-27C3-4BDE-97D3-4BAFBBA628DE}"/>
          </ac:spMkLst>
        </pc:spChg>
        <pc:spChg chg="mod">
          <ac:chgData name="贾 志朋" userId="d582c3b9275dedfa" providerId="LiveId" clId="{836BA319-960E-4A2F-ADEB-718E96BF5719}" dt="2021-11-02T07:21:57.849" v="2047" actId="571"/>
          <ac:spMkLst>
            <pc:docMk/>
            <pc:sldMk cId="1712279321" sldId="295"/>
            <ac:spMk id="39" creationId="{4113F721-9FA3-4F9A-AB15-00DC0005C350}"/>
          </ac:spMkLst>
        </pc:spChg>
        <pc:spChg chg="add del mod">
          <ac:chgData name="贾 志朋" userId="d582c3b9275dedfa" providerId="LiveId" clId="{836BA319-960E-4A2F-ADEB-718E96BF5719}" dt="2021-11-02T07:41:30.841" v="2230"/>
          <ac:spMkLst>
            <pc:docMk/>
            <pc:sldMk cId="1712279321" sldId="295"/>
            <ac:spMk id="40" creationId="{437E4F8B-D718-4C10-94C1-0AEA14312E6D}"/>
          </ac:spMkLst>
        </pc:spChg>
        <pc:spChg chg="add mod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45" creationId="{68C4D252-BBAD-4F80-A537-302F12A0C2D6}"/>
          </ac:spMkLst>
        </pc:spChg>
        <pc:spChg chg="add del">
          <ac:chgData name="贾 志朋" userId="d582c3b9275dedfa" providerId="LiveId" clId="{836BA319-960E-4A2F-ADEB-718E96BF5719}" dt="2021-11-03T02:10:29.283" v="4764" actId="478"/>
          <ac:spMkLst>
            <pc:docMk/>
            <pc:sldMk cId="1712279321" sldId="295"/>
            <ac:spMk id="46" creationId="{7DD28DE0-81C3-4A91-9C50-BA459EAD9E0E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47" creationId="{0BCA21EA-68BA-4720-A27E-7534E89F825E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48" creationId="{EFA1A8B1-42B7-4012-9695-66A5641647D3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49" creationId="{5CB4CA78-CA02-4141-B7A3-33C41CA9EDBE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50" creationId="{477F5FB6-F404-4D82-AC01-5DAF7AD2B542}"/>
          </ac:spMkLst>
        </pc:spChg>
        <pc:spChg chg="add mod or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51" creationId="{DF50D6D6-1BDF-4957-BA75-5E2967371229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52" creationId="{88CFFABE-F2CA-47DF-AC78-356F409CC3C2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53" creationId="{DAB080AF-AD63-4EFE-829D-202CD6E87DBC}"/>
          </ac:spMkLst>
        </pc:spChg>
        <pc:spChg chg="add mod">
          <ac:chgData name="贾 志朋" userId="d582c3b9275dedfa" providerId="LiveId" clId="{836BA319-960E-4A2F-ADEB-718E96BF5719}" dt="2021-11-03T02:13:28.764" v="4802" actId="164"/>
          <ac:spMkLst>
            <pc:docMk/>
            <pc:sldMk cId="1712279321" sldId="295"/>
            <ac:spMk id="54" creationId="{93C79F76-FBF1-4E83-A169-C23C3F1DA287}"/>
          </ac:spMkLst>
        </pc:spChg>
        <pc:spChg chg="add mod topLvl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57" creationId="{59FB7427-E7BA-461D-BED1-0D0DC998563D}"/>
          </ac:spMkLst>
        </pc:spChg>
        <pc:spChg chg="add mod topLvl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58" creationId="{99BC490E-59DA-46AC-A72D-5F879D3001D2}"/>
          </ac:spMkLst>
        </pc:spChg>
        <pc:spChg chg="mod ord topLvl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63" creationId="{92659992-C8A3-412D-87C7-3E4857E351CC}"/>
          </ac:spMkLst>
        </pc:spChg>
        <pc:spChg chg="mod topLvl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64" creationId="{BDDCD664-6290-4B5C-8A46-9975D83004B1}"/>
          </ac:spMkLst>
        </pc:spChg>
        <pc:spChg chg="add mod">
          <ac:chgData name="贾 志朋" userId="d582c3b9275dedfa" providerId="LiveId" clId="{836BA319-960E-4A2F-ADEB-718E96BF5719}" dt="2021-11-03T06:46:05.466" v="10112" actId="2711"/>
          <ac:spMkLst>
            <pc:docMk/>
            <pc:sldMk cId="1712279321" sldId="295"/>
            <ac:spMk id="65" creationId="{08FC0865-DC4A-4F8B-A1F3-F1FD7911C0ED}"/>
          </ac:spMkLst>
        </pc:spChg>
        <pc:grpChg chg="add del mod">
          <ac:chgData name="贾 志朋" userId="d582c3b9275dedfa" providerId="LiveId" clId="{836BA319-960E-4A2F-ADEB-718E96BF5719}" dt="2021-11-02T07:10:56.839" v="1338" actId="165"/>
          <ac:grpSpMkLst>
            <pc:docMk/>
            <pc:sldMk cId="1712279321" sldId="295"/>
            <ac:grpSpMk id="3" creationId="{75517E70-5E11-4C30-BCA5-A5F427C60BD9}"/>
          </ac:grpSpMkLst>
        </pc:grpChg>
        <pc:grpChg chg="add del mod">
          <ac:chgData name="贾 志朋" userId="d582c3b9275dedfa" providerId="LiveId" clId="{836BA319-960E-4A2F-ADEB-718E96BF5719}" dt="2021-11-03T07:00:16.199" v="10305" actId="21"/>
          <ac:grpSpMkLst>
            <pc:docMk/>
            <pc:sldMk cId="1712279321" sldId="295"/>
            <ac:grpSpMk id="4" creationId="{61CCA908-EE1E-4A2D-BF09-EAAB485F6834}"/>
          </ac:grpSpMkLst>
        </pc:grpChg>
        <pc:grpChg chg="add mod">
          <ac:chgData name="贾 志朋" userId="d582c3b9275dedfa" providerId="LiveId" clId="{836BA319-960E-4A2F-ADEB-718E96BF5719}" dt="2021-11-03T07:01:20.839" v="10330" actId="164"/>
          <ac:grpSpMkLst>
            <pc:docMk/>
            <pc:sldMk cId="1712279321" sldId="295"/>
            <ac:grpSpMk id="7" creationId="{4EBE141F-1B99-458D-BF53-77C7AE771299}"/>
          </ac:grpSpMkLst>
        </pc:grpChg>
        <pc:grpChg chg="add mod">
          <ac:chgData name="贾 志朋" userId="d582c3b9275dedfa" providerId="LiveId" clId="{836BA319-960E-4A2F-ADEB-718E96BF5719}" dt="2021-11-03T09:06:18.110" v="10677" actId="571"/>
          <ac:grpSpMkLst>
            <pc:docMk/>
            <pc:sldMk cId="1712279321" sldId="295"/>
            <ac:grpSpMk id="10" creationId="{4A8BE08C-C07E-42C3-9F47-7477B1203D41}"/>
          </ac:grpSpMkLst>
        </pc:grpChg>
        <pc:grpChg chg="add del mod topLvl">
          <ac:chgData name="贾 志朋" userId="d582c3b9275dedfa" providerId="LiveId" clId="{836BA319-960E-4A2F-ADEB-718E96BF5719}" dt="2021-11-02T07:41:57.039" v="2236" actId="165"/>
          <ac:grpSpMkLst>
            <pc:docMk/>
            <pc:sldMk cId="1712279321" sldId="295"/>
            <ac:grpSpMk id="23" creationId="{4A999C71-07C7-470D-9019-0A438D635E0B}"/>
          </ac:grpSpMkLst>
        </pc:grpChg>
        <pc:grpChg chg="add del mod">
          <ac:chgData name="贾 志朋" userId="d582c3b9275dedfa" providerId="LiveId" clId="{836BA319-960E-4A2F-ADEB-718E96BF5719}" dt="2021-11-02T07:41:51.018" v="2234" actId="165"/>
          <ac:grpSpMkLst>
            <pc:docMk/>
            <pc:sldMk cId="1712279321" sldId="295"/>
            <ac:grpSpMk id="24" creationId="{24BCA5B2-24B2-4BC4-BB1A-3DD9C618774B}"/>
          </ac:grpSpMkLst>
        </pc:grpChg>
        <pc:grpChg chg="add del mod">
          <ac:chgData name="贾 志朋" userId="d582c3b9275dedfa" providerId="LiveId" clId="{836BA319-960E-4A2F-ADEB-718E96BF5719}" dt="2021-11-02T07:34:30.025" v="2160" actId="21"/>
          <ac:grpSpMkLst>
            <pc:docMk/>
            <pc:sldMk cId="1712279321" sldId="295"/>
            <ac:grpSpMk id="25" creationId="{DA34078C-116F-46BA-B15F-E151BA2ADA5F}"/>
          </ac:grpSpMkLst>
        </pc:grpChg>
        <pc:grpChg chg="mod">
          <ac:chgData name="贾 志朋" userId="d582c3b9275dedfa" providerId="LiveId" clId="{836BA319-960E-4A2F-ADEB-718E96BF5719}" dt="2021-11-02T07:21:57.849" v="2047" actId="571"/>
          <ac:grpSpMkLst>
            <pc:docMk/>
            <pc:sldMk cId="1712279321" sldId="295"/>
            <ac:grpSpMk id="27" creationId="{A84A3AE5-3D69-4870-AB5F-41B762863B69}"/>
          </ac:grpSpMkLst>
        </pc:grpChg>
        <pc:grpChg chg="add mod">
          <ac:chgData name="贾 志朋" userId="d582c3b9275dedfa" providerId="LiveId" clId="{836BA319-960E-4A2F-ADEB-718E96BF5719}" dt="2021-11-02T07:42:18.907" v="2241" actId="164"/>
          <ac:grpSpMkLst>
            <pc:docMk/>
            <pc:sldMk cId="1712279321" sldId="295"/>
            <ac:grpSpMk id="41" creationId="{0EAEC8B3-93C8-4759-B6CA-F534E2D328CE}"/>
          </ac:grpSpMkLst>
        </pc:grpChg>
        <pc:grpChg chg="add del mod topLvl">
          <ac:chgData name="贾 志朋" userId="d582c3b9275dedfa" providerId="LiveId" clId="{836BA319-960E-4A2F-ADEB-718E96BF5719}" dt="2021-11-03T02:07:47.710" v="4721" actId="478"/>
          <ac:grpSpMkLst>
            <pc:docMk/>
            <pc:sldMk cId="1712279321" sldId="295"/>
            <ac:grpSpMk id="42" creationId="{FB0CFF50-DB6E-4801-B799-070F8BE27F7B}"/>
          </ac:grpSpMkLst>
        </pc:grpChg>
        <pc:grpChg chg="add del mod">
          <ac:chgData name="贾 志朋" userId="d582c3b9275dedfa" providerId="LiveId" clId="{836BA319-960E-4A2F-ADEB-718E96BF5719}" dt="2021-11-02T07:42:48.742" v="2249" actId="165"/>
          <ac:grpSpMkLst>
            <pc:docMk/>
            <pc:sldMk cId="1712279321" sldId="295"/>
            <ac:grpSpMk id="43" creationId="{27A4B6FA-9C0C-4784-BA05-2D672D27A256}"/>
          </ac:grpSpMkLst>
        </pc:grpChg>
        <pc:grpChg chg="add del mod">
          <ac:chgData name="贾 志朋" userId="d582c3b9275dedfa" providerId="LiveId" clId="{836BA319-960E-4A2F-ADEB-718E96BF5719}" dt="2021-11-03T02:07:40.383" v="4718" actId="165"/>
          <ac:grpSpMkLst>
            <pc:docMk/>
            <pc:sldMk cId="1712279321" sldId="295"/>
            <ac:grpSpMk id="44" creationId="{8E06947C-0D7D-4217-8383-55A771EBDA28}"/>
          </ac:grpSpMkLst>
        </pc:grpChg>
        <pc:grpChg chg="add mod">
          <ac:chgData name="贾 志朋" userId="d582c3b9275dedfa" providerId="LiveId" clId="{836BA319-960E-4A2F-ADEB-718E96BF5719}" dt="2021-11-03T02:13:50.385" v="4804" actId="164"/>
          <ac:grpSpMkLst>
            <pc:docMk/>
            <pc:sldMk cId="1712279321" sldId="295"/>
            <ac:grpSpMk id="55" creationId="{C6F7A392-CC00-473D-ABFB-0B3D81954F0A}"/>
          </ac:grpSpMkLst>
        </pc:grpChg>
        <pc:grpChg chg="add del mod">
          <ac:chgData name="贾 志朋" userId="d582c3b9275dedfa" providerId="LiveId" clId="{836BA319-960E-4A2F-ADEB-718E96BF5719}" dt="2021-11-03T03:24:05.212" v="8849" actId="21"/>
          <ac:grpSpMkLst>
            <pc:docMk/>
            <pc:sldMk cId="1712279321" sldId="295"/>
            <ac:grpSpMk id="56" creationId="{8BF7BC19-03DE-47E3-BF1A-CE3C77F0D790}"/>
          </ac:grpSpMkLst>
        </pc:grpChg>
        <pc:grpChg chg="add del mod">
          <ac:chgData name="贾 志朋" userId="d582c3b9275dedfa" providerId="LiveId" clId="{836BA319-960E-4A2F-ADEB-718E96BF5719}" dt="2021-11-03T03:05:11.824" v="7890" actId="165"/>
          <ac:grpSpMkLst>
            <pc:docMk/>
            <pc:sldMk cId="1712279321" sldId="295"/>
            <ac:grpSpMk id="59" creationId="{8C086C2F-C0BA-4889-8F28-4095F997D378}"/>
          </ac:grpSpMkLst>
        </pc:grpChg>
        <pc:grpChg chg="add del mod">
          <ac:chgData name="贾 志朋" userId="d582c3b9275dedfa" providerId="LiveId" clId="{836BA319-960E-4A2F-ADEB-718E96BF5719}" dt="2021-11-03T03:08:19.497" v="7963" actId="165"/>
          <ac:grpSpMkLst>
            <pc:docMk/>
            <pc:sldMk cId="1712279321" sldId="295"/>
            <ac:grpSpMk id="60" creationId="{66CAA6B5-6E18-4AA3-A004-FD786FAE1C77}"/>
          </ac:grpSpMkLst>
        </pc:grpChg>
        <pc:grpChg chg="add mod">
          <ac:chgData name="贾 志朋" userId="d582c3b9275dedfa" providerId="LiveId" clId="{836BA319-960E-4A2F-ADEB-718E96BF5719}" dt="2021-11-03T03:42:30.515" v="9045" actId="1076"/>
          <ac:grpSpMkLst>
            <pc:docMk/>
            <pc:sldMk cId="1712279321" sldId="295"/>
            <ac:grpSpMk id="61" creationId="{08BDF448-0E91-45BD-8754-FEF507822FC4}"/>
          </ac:grpSpMkLst>
        </pc:grpChg>
        <pc:grpChg chg="add del mod">
          <ac:chgData name="贾 志朋" userId="d582c3b9275dedfa" providerId="LiveId" clId="{836BA319-960E-4A2F-ADEB-718E96BF5719}" dt="2021-11-03T03:13:01.677" v="8188" actId="165"/>
          <ac:grpSpMkLst>
            <pc:docMk/>
            <pc:sldMk cId="1712279321" sldId="295"/>
            <ac:grpSpMk id="62" creationId="{13425F00-2B7A-4061-B3A6-9675A0E49757}"/>
          </ac:grpSpMkLst>
        </pc:grpChg>
        <pc:grpChg chg="add mod">
          <ac:chgData name="贾 志朋" userId="d582c3b9275dedfa" providerId="LiveId" clId="{836BA319-960E-4A2F-ADEB-718E96BF5719}" dt="2021-11-03T03:42:32.450" v="9046" actId="1076"/>
          <ac:grpSpMkLst>
            <pc:docMk/>
            <pc:sldMk cId="1712279321" sldId="295"/>
            <ac:grpSpMk id="66" creationId="{41554F14-68DA-4156-96D0-38E4ADB47501}"/>
          </ac:grpSpMkLst>
        </pc:grpChg>
        <pc:picChg chg="add del mod">
          <ac:chgData name="贾 志朋" userId="d582c3b9275dedfa" providerId="LiveId" clId="{836BA319-960E-4A2F-ADEB-718E96BF5719}" dt="2021-11-03T05:58:43.832" v="9863" actId="21"/>
          <ac:picMkLst>
            <pc:docMk/>
            <pc:sldMk cId="1712279321" sldId="295"/>
            <ac:picMk id="18" creationId="{C231F658-69A1-45DC-960B-B1C4EB6F67A1}"/>
          </ac:picMkLst>
        </pc:picChg>
        <pc:picChg chg="add del mod">
          <ac:chgData name="贾 志朋" userId="d582c3b9275dedfa" providerId="LiveId" clId="{836BA319-960E-4A2F-ADEB-718E96BF5719}" dt="2021-11-03T05:58:43.832" v="9863" actId="21"/>
          <ac:picMkLst>
            <pc:docMk/>
            <pc:sldMk cId="1712279321" sldId="295"/>
            <ac:picMk id="20" creationId="{1E76A784-3F84-4477-8C12-06FE35B4F421}"/>
          </ac:picMkLst>
        </pc:picChg>
        <pc:picChg chg="add del mod">
          <ac:chgData name="贾 志朋" userId="d582c3b9275dedfa" providerId="LiveId" clId="{836BA319-960E-4A2F-ADEB-718E96BF5719}" dt="2021-11-03T05:58:43.832" v="9863" actId="21"/>
          <ac:picMkLst>
            <pc:docMk/>
            <pc:sldMk cId="1712279321" sldId="295"/>
            <ac:picMk id="22" creationId="{721CE503-121D-4900-A7E7-9E67653E74B3}"/>
          </ac:picMkLst>
        </pc:picChg>
        <pc:picChg chg="add del mod">
          <ac:chgData name="贾 志朋" userId="d582c3b9275dedfa" providerId="LiveId" clId="{836BA319-960E-4A2F-ADEB-718E96BF5719}" dt="2021-11-03T05:58:45.045" v="9864" actId="478"/>
          <ac:picMkLst>
            <pc:docMk/>
            <pc:sldMk cId="1712279321" sldId="295"/>
            <ac:picMk id="27" creationId="{AF7E663F-5693-4772-907D-021A31D6F7CC}"/>
          </ac:picMkLst>
        </pc:picChg>
        <pc:cxnChg chg="add mod">
          <ac:chgData name="贾 志朋" userId="d582c3b9275dedfa" providerId="LiveId" clId="{836BA319-960E-4A2F-ADEB-718E96BF5719}" dt="2021-11-03T07:00:13.526" v="10303" actId="164"/>
          <ac:cxnSpMkLst>
            <pc:docMk/>
            <pc:sldMk cId="1712279321" sldId="295"/>
            <ac:cxnSpMk id="3" creationId="{1D9CD880-BED1-41A5-AC83-03E81EC7C7DA}"/>
          </ac:cxnSpMkLst>
        </pc:cxnChg>
        <pc:cxnChg chg="add del mod">
          <ac:chgData name="贾 志朋" userId="d582c3b9275dedfa" providerId="LiveId" clId="{836BA319-960E-4A2F-ADEB-718E96BF5719}" dt="2021-11-03T05:55:37.219" v="9855" actId="478"/>
          <ac:cxnSpMkLst>
            <pc:docMk/>
            <pc:sldMk cId="1712279321" sldId="295"/>
            <ac:cxnSpMk id="5" creationId="{6C834DB3-B57E-4C75-968B-4C1DBDF5E689}"/>
          </ac:cxnSpMkLst>
        </pc:cxnChg>
        <pc:cxnChg chg="add del mod">
          <ac:chgData name="贾 志朋" userId="d582c3b9275dedfa" providerId="LiveId" clId="{836BA319-960E-4A2F-ADEB-718E96BF5719}" dt="2021-11-03T07:01:53.837" v="10339" actId="21"/>
          <ac:cxnSpMkLst>
            <pc:docMk/>
            <pc:sldMk cId="1712279321" sldId="295"/>
            <ac:cxnSpMk id="6" creationId="{F5AD5ABD-0BF1-430A-8E3B-2572EED00102}"/>
          </ac:cxnSpMkLst>
        </pc:cxnChg>
        <pc:cxnChg chg="del mod topLvl">
          <ac:chgData name="贾 志朋" userId="d582c3b9275dedfa" providerId="LiveId" clId="{836BA319-960E-4A2F-ADEB-718E96BF5719}" dt="2021-11-02T07:21:30.481" v="2041" actId="478"/>
          <ac:cxnSpMkLst>
            <pc:docMk/>
            <pc:sldMk cId="1712279321" sldId="295"/>
            <ac:cxnSpMk id="8" creationId="{DCD81A14-FD6B-49FE-96D1-CF5EF8C1543E}"/>
          </ac:cxnSpMkLst>
        </pc:cxnChg>
        <pc:cxnChg chg="del mod topLvl">
          <ac:chgData name="贾 志朋" userId="d582c3b9275dedfa" providerId="LiveId" clId="{836BA319-960E-4A2F-ADEB-718E96BF5719}" dt="2021-11-02T07:21:30.481" v="2041" actId="478"/>
          <ac:cxnSpMkLst>
            <pc:docMk/>
            <pc:sldMk cId="1712279321" sldId="295"/>
            <ac:cxnSpMk id="9" creationId="{5D9FB4C2-90B4-45E4-99AC-93B4DE259597}"/>
          </ac:cxnSpMkLst>
        </pc:cxnChg>
        <pc:cxnChg chg="del mod topLvl">
          <ac:chgData name="贾 志朋" userId="d582c3b9275dedfa" providerId="LiveId" clId="{836BA319-960E-4A2F-ADEB-718E96BF5719}" dt="2021-11-02T07:21:30.481" v="2041" actId="478"/>
          <ac:cxnSpMkLst>
            <pc:docMk/>
            <pc:sldMk cId="1712279321" sldId="295"/>
            <ac:cxnSpMk id="10" creationId="{79A303E6-ECCC-4EA8-8678-5617A0CFCCD6}"/>
          </ac:cxnSpMkLst>
        </pc:cxnChg>
        <pc:cxnChg chg="del mod topLvl">
          <ac:chgData name="贾 志朋" userId="d582c3b9275dedfa" providerId="LiveId" clId="{836BA319-960E-4A2F-ADEB-718E96BF5719}" dt="2021-11-02T07:21:30.481" v="2041" actId="478"/>
          <ac:cxnSpMkLst>
            <pc:docMk/>
            <pc:sldMk cId="1712279321" sldId="295"/>
            <ac:cxnSpMk id="11" creationId="{D520039C-0DC8-4EEE-BCE2-90E624728125}"/>
          </ac:cxnSpMkLst>
        </pc:cxnChg>
        <pc:cxnChg chg="add mod">
          <ac:chgData name="贾 志朋" userId="d582c3b9275dedfa" providerId="LiveId" clId="{836BA319-960E-4A2F-ADEB-718E96BF5719}" dt="2021-11-03T07:00:13.526" v="10303" actId="164"/>
          <ac:cxnSpMkLst>
            <pc:docMk/>
            <pc:sldMk cId="1712279321" sldId="295"/>
            <ac:cxnSpMk id="12" creationId="{B118EE2D-0CF3-47E0-A0E0-FC57B3958705}"/>
          </ac:cxnSpMkLst>
        </pc:cxnChg>
        <pc:cxnChg chg="add del mod">
          <ac:chgData name="贾 志朋" userId="d582c3b9275dedfa" providerId="LiveId" clId="{836BA319-960E-4A2F-ADEB-718E96BF5719}" dt="2021-11-03T07:01:53.837" v="10339" actId="21"/>
          <ac:cxnSpMkLst>
            <pc:docMk/>
            <pc:sldMk cId="1712279321" sldId="295"/>
            <ac:cxnSpMk id="16" creationId="{EBD11D43-D6AD-4A9D-B22D-FF07E4706FC3}"/>
          </ac:cxnSpMkLst>
        </pc:cxnChg>
        <pc:cxnChg chg="add del mod">
          <ac:chgData name="贾 志朋" userId="d582c3b9275dedfa" providerId="LiveId" clId="{836BA319-960E-4A2F-ADEB-718E96BF5719}" dt="2021-11-02T07:21:30.481" v="2041" actId="478"/>
          <ac:cxnSpMkLst>
            <pc:docMk/>
            <pc:sldMk cId="1712279321" sldId="295"/>
            <ac:cxnSpMk id="18" creationId="{CDAC83AB-E009-4BAB-9E2A-B230B07AAA7A}"/>
          </ac:cxnSpMkLst>
        </pc:cxnChg>
      </pc:sldChg>
      <pc:sldChg chg="addSp delSp modSp mod ord modTransition setBg modAnim">
        <pc:chgData name="贾 志朋" userId="d582c3b9275dedfa" providerId="LiveId" clId="{836BA319-960E-4A2F-ADEB-718E96BF5719}" dt="2021-11-23T03:31:52.847" v="20557"/>
        <pc:sldMkLst>
          <pc:docMk/>
          <pc:sldMk cId="2029682971" sldId="296"/>
        </pc:sldMkLst>
        <pc:spChg chg="add 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3" creationId="{9D11D122-358C-456D-B0B2-5F0C46074666}"/>
          </ac:spMkLst>
        </pc:spChg>
        <pc:spChg chg="add 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4" creationId="{394772F8-B3E7-4281-AFCC-AD000758BD76}"/>
          </ac:spMkLst>
        </pc:spChg>
        <pc:spChg chg="add 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5" creationId="{E33C01D6-FF47-4B00-AFEE-32B0CF3B0037}"/>
          </ac:spMkLst>
        </pc:spChg>
        <pc:spChg chg="add 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6" creationId="{B9166874-0C79-4A29-828C-35A06977002D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9" creationId="{01DE23D0-0164-4EF7-81C2-4F7B313CF1A5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0" creationId="{F942566A-AA44-4524-87EC-9816BE620EA7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1" creationId="{255AFC1B-F9C8-4925-8A99-7D2789B4FC3C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2" creationId="{A0C63252-D832-422D-82EB-5B506D07123F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3" creationId="{792CB238-A349-4159-89CB-55D8DA5D9722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4" creationId="{6F64FD20-41FF-42C1-8E03-2E71E872C6B2}"/>
          </ac:spMkLst>
        </pc:spChg>
        <pc:spChg chg="mod">
          <ac:chgData name="贾 志朋" userId="d582c3b9275dedfa" providerId="LiveId" clId="{836BA319-960E-4A2F-ADEB-718E96BF5719}" dt="2021-11-02T07:47:00.531" v="2305"/>
          <ac:spMkLst>
            <pc:docMk/>
            <pc:sldMk cId="2029682971" sldId="296"/>
            <ac:spMk id="15" creationId="{025B4669-F3C6-4E6B-AC7A-1F87DBD82074}"/>
          </ac:spMkLst>
        </pc:spChg>
        <pc:spChg chg="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19" creationId="{CDC3A0FC-2AC7-42B0-BBB0-658E3CF18E2C}"/>
          </ac:spMkLst>
        </pc:spChg>
        <pc:spChg chg="del mod">
          <ac:chgData name="贾 志朋" userId="d582c3b9275dedfa" providerId="LiveId" clId="{836BA319-960E-4A2F-ADEB-718E96BF5719}" dt="2021-11-04T08:03:03.524" v="16803" actId="478"/>
          <ac:spMkLst>
            <pc:docMk/>
            <pc:sldMk cId="2029682971" sldId="296"/>
            <ac:spMk id="21" creationId="{CC64382F-1613-44FB-BB5F-F34EE5ADC1B0}"/>
          </ac:spMkLst>
        </pc:spChg>
        <pc:spChg chg="del mod">
          <ac:chgData name="贾 志朋" userId="d582c3b9275dedfa" providerId="LiveId" clId="{836BA319-960E-4A2F-ADEB-718E96BF5719}" dt="2021-11-02T08:29:07.507" v="2461" actId="478"/>
          <ac:spMkLst>
            <pc:docMk/>
            <pc:sldMk cId="2029682971" sldId="296"/>
            <ac:spMk id="22" creationId="{D9D3B69C-390C-4C3B-8238-8E311451F8B5}"/>
          </ac:spMkLst>
        </pc:spChg>
        <pc:spChg chg="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23" creationId="{9C3552BD-0BA8-45E4-93CD-8C4E73D4AA89}"/>
          </ac:spMkLst>
        </pc:spChg>
        <pc:spChg chg="del mod">
          <ac:chgData name="贾 志朋" userId="d582c3b9275dedfa" providerId="LiveId" clId="{836BA319-960E-4A2F-ADEB-718E96BF5719}" dt="2021-11-02T08:29:10.605" v="2462" actId="478"/>
          <ac:spMkLst>
            <pc:docMk/>
            <pc:sldMk cId="2029682971" sldId="296"/>
            <ac:spMk id="24" creationId="{1D1915AA-06AA-4DEB-B764-71564F479FB3}"/>
          </ac:spMkLst>
        </pc:spChg>
        <pc:spChg chg="del mod topLvl">
          <ac:chgData name="贾 志朋" userId="d582c3b9275dedfa" providerId="LiveId" clId="{836BA319-960E-4A2F-ADEB-718E96BF5719}" dt="2021-11-04T08:04:52.010" v="16965" actId="478"/>
          <ac:spMkLst>
            <pc:docMk/>
            <pc:sldMk cId="2029682971" sldId="296"/>
            <ac:spMk id="25" creationId="{B34EFA09-55C5-4353-89C5-C6B917306544}"/>
          </ac:spMkLst>
        </pc:spChg>
        <pc:spChg chg="del mod">
          <ac:chgData name="贾 志朋" userId="d582c3b9275dedfa" providerId="LiveId" clId="{836BA319-960E-4A2F-ADEB-718E96BF5719}" dt="2021-11-02T08:29:14.592" v="2463" actId="478"/>
          <ac:spMkLst>
            <pc:docMk/>
            <pc:sldMk cId="2029682971" sldId="296"/>
            <ac:spMk id="26" creationId="{FE128ABC-8F0E-4E75-B61C-F8E1021C6156}"/>
          </ac:spMkLst>
        </pc:spChg>
        <pc:spChg chg="mod topLvl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27" creationId="{7E0C3FB4-7E0A-4A3B-B13F-083218EA0844}"/>
          </ac:spMkLst>
        </pc:spChg>
        <pc:spChg chg="add mod">
          <ac:chgData name="贾 志朋" userId="d582c3b9275dedfa" providerId="LiveId" clId="{836BA319-960E-4A2F-ADEB-718E96BF5719}" dt="2021-11-04T08:07:54.801" v="17390" actId="164"/>
          <ac:spMkLst>
            <pc:docMk/>
            <pc:sldMk cId="2029682971" sldId="296"/>
            <ac:spMk id="28" creationId="{801716A1-0962-46C6-ACEF-27AACF629C1A}"/>
          </ac:spMkLst>
        </pc:spChg>
        <pc:spChg chg="add del mod">
          <ac:chgData name="贾 志朋" userId="d582c3b9275dedfa" providerId="LiveId" clId="{836BA319-960E-4A2F-ADEB-718E96BF5719}" dt="2021-11-02T08:31:50.802" v="2493"/>
          <ac:spMkLst>
            <pc:docMk/>
            <pc:sldMk cId="2029682971" sldId="296"/>
            <ac:spMk id="29" creationId="{327CD9F4-9DC2-479E-84B0-194EA43309C9}"/>
          </ac:spMkLst>
        </pc:spChg>
        <pc:spChg chg="add del mod">
          <ac:chgData name="贾 志朋" userId="d582c3b9275dedfa" providerId="LiveId" clId="{836BA319-960E-4A2F-ADEB-718E96BF5719}" dt="2021-11-02T08:31:50.802" v="2493"/>
          <ac:spMkLst>
            <pc:docMk/>
            <pc:sldMk cId="2029682971" sldId="296"/>
            <ac:spMk id="30" creationId="{93450E3D-B434-4EA3-BD4F-CFFA3EE78986}"/>
          </ac:spMkLst>
        </pc:spChg>
        <pc:spChg chg="del mod">
          <ac:chgData name="贾 志朋" userId="d582c3b9275dedfa" providerId="LiveId" clId="{836BA319-960E-4A2F-ADEB-718E96BF5719}" dt="2021-11-04T08:04:15.505" v="16956" actId="478"/>
          <ac:spMkLst>
            <pc:docMk/>
            <pc:sldMk cId="2029682971" sldId="296"/>
            <ac:spMk id="31" creationId="{85E8091D-D498-42A4-A66B-66FDC030097E}"/>
          </ac:spMkLst>
        </pc:spChg>
        <pc:spChg chg="add mod">
          <ac:chgData name="贾 志朋" userId="d582c3b9275dedfa" providerId="LiveId" clId="{836BA319-960E-4A2F-ADEB-718E96BF5719}" dt="2021-11-04T08:07:57.172" v="17391" actId="164"/>
          <ac:spMkLst>
            <pc:docMk/>
            <pc:sldMk cId="2029682971" sldId="296"/>
            <ac:spMk id="32" creationId="{87E1B2EE-9D15-4E84-9533-8B1503BDB1A1}"/>
          </ac:spMkLst>
        </pc:spChg>
        <pc:spChg chg="add mod">
          <ac:chgData name="贾 志朋" userId="d582c3b9275dedfa" providerId="LiveId" clId="{836BA319-960E-4A2F-ADEB-718E96BF5719}" dt="2021-11-04T08:07:59.893" v="17392" actId="164"/>
          <ac:spMkLst>
            <pc:docMk/>
            <pc:sldMk cId="2029682971" sldId="296"/>
            <ac:spMk id="33" creationId="{74777BB5-3FC5-435B-A4DE-3B43D81C9D95}"/>
          </ac:spMkLst>
        </pc:spChg>
        <pc:spChg chg="add mod">
          <ac:chgData name="贾 志朋" userId="d582c3b9275dedfa" providerId="LiveId" clId="{836BA319-960E-4A2F-ADEB-718E96BF5719}" dt="2021-11-04T08:07:54.801" v="17390" actId="164"/>
          <ac:spMkLst>
            <pc:docMk/>
            <pc:sldMk cId="2029682971" sldId="296"/>
            <ac:spMk id="35" creationId="{FF24EDD9-AE32-4BFB-8CDA-C23F362474D8}"/>
          </ac:spMkLst>
        </pc:spChg>
        <pc:spChg chg="add mod">
          <ac:chgData name="贾 志朋" userId="d582c3b9275dedfa" providerId="LiveId" clId="{836BA319-960E-4A2F-ADEB-718E96BF5719}" dt="2021-11-04T08:07:57.172" v="17391" actId="164"/>
          <ac:spMkLst>
            <pc:docMk/>
            <pc:sldMk cId="2029682971" sldId="296"/>
            <ac:spMk id="36" creationId="{8BAE7C10-DD66-4138-83EF-DC1D3EDA39C7}"/>
          </ac:spMkLst>
        </pc:spChg>
        <pc:spChg chg="add mod">
          <ac:chgData name="贾 志朋" userId="d582c3b9275dedfa" providerId="LiveId" clId="{836BA319-960E-4A2F-ADEB-718E96BF5719}" dt="2021-11-04T08:07:59.893" v="17392" actId="164"/>
          <ac:spMkLst>
            <pc:docMk/>
            <pc:sldMk cId="2029682971" sldId="296"/>
            <ac:spMk id="37" creationId="{29D290FC-472B-4A9F-A59C-584206057C72}"/>
          </ac:spMkLst>
        </pc:spChg>
        <pc:spChg chg="add mod ord">
          <ac:chgData name="贾 志朋" userId="d582c3b9275dedfa" providerId="LiveId" clId="{836BA319-960E-4A2F-ADEB-718E96BF5719}" dt="2021-11-04T08:06:19.116" v="17384" actId="167"/>
          <ac:spMkLst>
            <pc:docMk/>
            <pc:sldMk cId="2029682971" sldId="296"/>
            <ac:spMk id="38" creationId="{77336CCA-9469-4EFC-A574-4D4BEA7AADBA}"/>
          </ac:spMkLst>
        </pc:spChg>
        <pc:spChg chg="add mod topLvl">
          <ac:chgData name="贾 志朋" userId="d582c3b9275dedfa" providerId="LiveId" clId="{836BA319-960E-4A2F-ADEB-718E96BF5719}" dt="2021-11-22T09:35:21.461" v="19743" actId="1076"/>
          <ac:spMkLst>
            <pc:docMk/>
            <pc:sldMk cId="2029682971" sldId="296"/>
            <ac:spMk id="39" creationId="{5C741F2C-85CD-4D07-BA14-C0B58544827D}"/>
          </ac:spMkLst>
        </pc:spChg>
        <pc:spChg chg="add del mod">
          <ac:chgData name="贾 志朋" userId="d582c3b9275dedfa" providerId="LiveId" clId="{836BA319-960E-4A2F-ADEB-718E96BF5719}" dt="2021-11-16T03:22:57.493" v="19412" actId="478"/>
          <ac:spMkLst>
            <pc:docMk/>
            <pc:sldMk cId="2029682971" sldId="296"/>
            <ac:spMk id="40" creationId="{FE4F6B03-9AD7-4C73-BEC3-4D47A6A3397F}"/>
          </ac:spMkLst>
        </pc:spChg>
        <pc:spChg chg="add mod ord">
          <ac:chgData name="贾 志朋" userId="d582c3b9275dedfa" providerId="LiveId" clId="{836BA319-960E-4A2F-ADEB-718E96BF5719}" dt="2021-11-04T08:03:46.436" v="16949"/>
          <ac:spMkLst>
            <pc:docMk/>
            <pc:sldMk cId="2029682971" sldId="296"/>
            <ac:spMk id="41" creationId="{78624708-AB8A-4082-8E74-CF039684A7E1}"/>
          </ac:spMkLst>
        </pc:spChg>
        <pc:spChg chg="add del mod">
          <ac:chgData name="贾 志朋" userId="d582c3b9275dedfa" providerId="LiveId" clId="{836BA319-960E-4A2F-ADEB-718E96BF5719}" dt="2021-11-02T08:40:38.270" v="2659"/>
          <ac:spMkLst>
            <pc:docMk/>
            <pc:sldMk cId="2029682971" sldId="296"/>
            <ac:spMk id="41" creationId="{EAFA161E-CEEC-4DD3-B24C-AEEF1BC8B33E}"/>
          </ac:spMkLst>
        </pc:spChg>
        <pc:spChg chg="add mod ord">
          <ac:chgData name="贾 志朋" userId="d582c3b9275dedfa" providerId="LiveId" clId="{836BA319-960E-4A2F-ADEB-718E96BF5719}" dt="2021-11-04T08:03:46.436" v="16949"/>
          <ac:spMkLst>
            <pc:docMk/>
            <pc:sldMk cId="2029682971" sldId="296"/>
            <ac:spMk id="42" creationId="{9C860295-BF81-4D2C-81E4-93186600BD87}"/>
          </ac:spMkLst>
        </pc:spChg>
        <pc:spChg chg="add del mod">
          <ac:chgData name="贾 志朋" userId="d582c3b9275dedfa" providerId="LiveId" clId="{836BA319-960E-4A2F-ADEB-718E96BF5719}" dt="2021-11-02T08:40:38.270" v="2661"/>
          <ac:spMkLst>
            <pc:docMk/>
            <pc:sldMk cId="2029682971" sldId="296"/>
            <ac:spMk id="43" creationId="{71D3A9A3-A1AA-426C-BE24-BB5085A79D65}"/>
          </ac:spMkLst>
        </pc:spChg>
        <pc:spChg chg="add mod ord">
          <ac:chgData name="贾 志朋" userId="d582c3b9275dedfa" providerId="LiveId" clId="{836BA319-960E-4A2F-ADEB-718E96BF5719}" dt="2021-11-04T08:03:46.436" v="16949"/>
          <ac:spMkLst>
            <pc:docMk/>
            <pc:sldMk cId="2029682971" sldId="296"/>
            <ac:spMk id="43" creationId="{E861152E-D5CB-4355-B235-A30F44A31D56}"/>
          </ac:spMkLst>
        </pc:spChg>
        <pc:spChg chg="add mod">
          <ac:chgData name="贾 志朋" userId="d582c3b9275dedfa" providerId="LiveId" clId="{836BA319-960E-4A2F-ADEB-718E96BF5719}" dt="2021-11-04T08:06:37.895" v="17386" actId="165"/>
          <ac:spMkLst>
            <pc:docMk/>
            <pc:sldMk cId="2029682971" sldId="296"/>
            <ac:spMk id="44" creationId="{655AF8B9-BBD8-4464-AF59-7491F7FA00B5}"/>
          </ac:spMkLst>
        </pc:spChg>
        <pc:spChg chg="add mod topLvl">
          <ac:chgData name="贾 志朋" userId="d582c3b9275dedfa" providerId="LiveId" clId="{836BA319-960E-4A2F-ADEB-718E96BF5719}" dt="2021-11-04T08:08:25.526" v="17395" actId="164"/>
          <ac:spMkLst>
            <pc:docMk/>
            <pc:sldMk cId="2029682971" sldId="296"/>
            <ac:spMk id="45" creationId="{EA9416FB-D841-468D-A59F-99F54D5DF405}"/>
          </ac:spMkLst>
        </pc:spChg>
        <pc:spChg chg="add mod topLvl">
          <ac:chgData name="贾 志朋" userId="d582c3b9275dedfa" providerId="LiveId" clId="{836BA319-960E-4A2F-ADEB-718E96BF5719}" dt="2021-11-04T08:08:25.526" v="17395" actId="164"/>
          <ac:spMkLst>
            <pc:docMk/>
            <pc:sldMk cId="2029682971" sldId="296"/>
            <ac:spMk id="46" creationId="{561B7B99-4CDB-43FA-BFD2-F2836FB71F96}"/>
          </ac:spMkLst>
        </pc:spChg>
        <pc:spChg chg="add mod topLvl">
          <ac:chgData name="贾 志朋" userId="d582c3b9275dedfa" providerId="LiveId" clId="{836BA319-960E-4A2F-ADEB-718E96BF5719}" dt="2021-11-04T08:08:25.526" v="17395" actId="164"/>
          <ac:spMkLst>
            <pc:docMk/>
            <pc:sldMk cId="2029682971" sldId="296"/>
            <ac:spMk id="47" creationId="{76CDEDC1-70C7-418C-9B41-E830AE833246}"/>
          </ac:spMkLst>
        </pc:spChg>
        <pc:spChg chg="add mod ord">
          <ac:chgData name="贾 志朋" userId="d582c3b9275dedfa" providerId="LiveId" clId="{836BA319-960E-4A2F-ADEB-718E96BF5719}" dt="2021-11-04T08:05:06.686" v="17356"/>
          <ac:spMkLst>
            <pc:docMk/>
            <pc:sldMk cId="2029682971" sldId="296"/>
            <ac:spMk id="48" creationId="{F45EDD39-2995-4BB9-83FD-EBDDC2FDAC15}"/>
          </ac:spMkLst>
        </pc:spChg>
        <pc:spChg chg="add mod ord">
          <ac:chgData name="贾 志朋" userId="d582c3b9275dedfa" providerId="LiveId" clId="{836BA319-960E-4A2F-ADEB-718E96BF5719}" dt="2021-11-04T08:05:06.686" v="17356"/>
          <ac:spMkLst>
            <pc:docMk/>
            <pc:sldMk cId="2029682971" sldId="296"/>
            <ac:spMk id="50" creationId="{964C774A-3D5E-4060-AC47-8C669BF370B3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51" creationId="{A9A2CADB-AC82-4130-87F5-6B8985D18F7F}"/>
          </ac:spMkLst>
        </pc:spChg>
        <pc:spChg chg="add mod ord">
          <ac:chgData name="贾 志朋" userId="d582c3b9275dedfa" providerId="LiveId" clId="{836BA319-960E-4A2F-ADEB-718E96BF5719}" dt="2021-11-04T08:05:06.686" v="17356"/>
          <ac:spMkLst>
            <pc:docMk/>
            <pc:sldMk cId="2029682971" sldId="296"/>
            <ac:spMk id="51" creationId="{B5B93EC2-B3E5-418F-9649-4ADAE26AA5DD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55" creationId="{AFD2AC0C-A33B-40FD-A64A-22D764D0D464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56" creationId="{9AF8DC11-8C6F-4397-859F-DABCD1EF6296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57" creationId="{3C4E861B-52E0-46C1-A475-560ED5DC7485}"/>
          </ac:spMkLst>
        </pc:spChg>
        <pc:spChg chg="add mod topLvl">
          <ac:chgData name="贾 志朋" userId="d582c3b9275dedfa" providerId="LiveId" clId="{836BA319-960E-4A2F-ADEB-718E96BF5719}" dt="2021-11-22T09:35:21.461" v="19743" actId="1076"/>
          <ac:spMkLst>
            <pc:docMk/>
            <pc:sldMk cId="2029682971" sldId="296"/>
            <ac:spMk id="58" creationId="{85448E31-54F8-414D-8A19-3836DDD1EB81}"/>
          </ac:spMkLst>
        </pc:spChg>
        <pc:spChg chg="add mod topLvl">
          <ac:chgData name="贾 志朋" userId="d582c3b9275dedfa" providerId="LiveId" clId="{836BA319-960E-4A2F-ADEB-718E96BF5719}" dt="2021-11-22T09:35:21.461" v="19743" actId="1076"/>
          <ac:spMkLst>
            <pc:docMk/>
            <pc:sldMk cId="2029682971" sldId="296"/>
            <ac:spMk id="59" creationId="{397A25E2-7CCA-4AF6-B4EC-72C224B58C5B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60" creationId="{C3C9CAB1-37C2-49D5-88D5-22CC3DEECC8D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61" creationId="{AE1753E5-4644-4115-A982-D8EA7B471BA2}"/>
          </ac:spMkLst>
        </pc:spChg>
        <pc:spChg chg="mod topLvl">
          <ac:chgData name="贾 志朋" userId="d582c3b9275dedfa" providerId="LiveId" clId="{836BA319-960E-4A2F-ADEB-718E96BF5719}" dt="2021-11-22T09:35:28.233" v="19744" actId="1076"/>
          <ac:spMkLst>
            <pc:docMk/>
            <pc:sldMk cId="2029682971" sldId="296"/>
            <ac:spMk id="62" creationId="{26474283-C52B-4809-A803-B1F39C7A142F}"/>
          </ac:spMkLst>
        </pc:spChg>
        <pc:spChg chg="mod topLvl">
          <ac:chgData name="贾 志朋" userId="d582c3b9275dedfa" providerId="LiveId" clId="{836BA319-960E-4A2F-ADEB-718E96BF5719}" dt="2021-11-04T08:08:28.325" v="17396" actId="164"/>
          <ac:spMkLst>
            <pc:docMk/>
            <pc:sldMk cId="2029682971" sldId="296"/>
            <ac:spMk id="63" creationId="{C1E52D80-19A2-4C55-83E4-0CB403867238}"/>
          </ac:spMkLst>
        </pc:spChg>
        <pc:spChg chg="mod topLvl">
          <ac:chgData name="贾 志朋" userId="d582c3b9275dedfa" providerId="LiveId" clId="{836BA319-960E-4A2F-ADEB-718E96BF5719}" dt="2021-11-04T08:08:28.325" v="17396" actId="164"/>
          <ac:spMkLst>
            <pc:docMk/>
            <pc:sldMk cId="2029682971" sldId="296"/>
            <ac:spMk id="64" creationId="{A8483992-8E02-494B-BAF6-AED0D08DC4CB}"/>
          </ac:spMkLst>
        </pc:spChg>
        <pc:spChg chg="mod topLvl">
          <ac:chgData name="贾 志朋" userId="d582c3b9275dedfa" providerId="LiveId" clId="{836BA319-960E-4A2F-ADEB-718E96BF5719}" dt="2021-11-04T08:08:28.325" v="17396" actId="164"/>
          <ac:spMkLst>
            <pc:docMk/>
            <pc:sldMk cId="2029682971" sldId="296"/>
            <ac:spMk id="65" creationId="{175F216B-2751-4717-A9DE-F4C316E8DE11}"/>
          </ac:spMkLst>
        </pc:spChg>
        <pc:spChg chg="mod topLvl">
          <ac:chgData name="贾 志朋" userId="d582c3b9275dedfa" providerId="LiveId" clId="{836BA319-960E-4A2F-ADEB-718E96BF5719}" dt="2021-11-22T09:35:28.233" v="19744" actId="1076"/>
          <ac:spMkLst>
            <pc:docMk/>
            <pc:sldMk cId="2029682971" sldId="296"/>
            <ac:spMk id="66" creationId="{8B99DEBF-F324-428D-9BAB-6691EAC72F2E}"/>
          </ac:spMkLst>
        </pc:spChg>
        <pc:spChg chg="mod topLvl">
          <ac:chgData name="贾 志朋" userId="d582c3b9275dedfa" providerId="LiveId" clId="{836BA319-960E-4A2F-ADEB-718E96BF5719}" dt="2021-11-22T09:35:28.233" v="19744" actId="1076"/>
          <ac:spMkLst>
            <pc:docMk/>
            <pc:sldMk cId="2029682971" sldId="296"/>
            <ac:spMk id="67" creationId="{DFD84BE2-CD9F-4487-B83E-AD4E0BF7D84A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68" creationId="{0BEC82D8-88FB-413E-A264-35C5D75616C5}"/>
          </ac:spMkLst>
        </pc:spChg>
        <pc:spChg chg="mod topLvl">
          <ac:chgData name="贾 志朋" userId="d582c3b9275dedfa" providerId="LiveId" clId="{836BA319-960E-4A2F-ADEB-718E96BF5719}" dt="2021-11-22T09:35:33.417" v="19745" actId="1076"/>
          <ac:spMkLst>
            <pc:docMk/>
            <pc:sldMk cId="2029682971" sldId="296"/>
            <ac:spMk id="69" creationId="{565191E3-94AB-44E1-862E-6920B269068F}"/>
          </ac:spMkLst>
        </pc:spChg>
        <pc:spChg chg="mod topLvl">
          <ac:chgData name="贾 志朋" userId="d582c3b9275dedfa" providerId="LiveId" clId="{836BA319-960E-4A2F-ADEB-718E96BF5719}" dt="2021-11-04T08:08:30.820" v="17397" actId="164"/>
          <ac:spMkLst>
            <pc:docMk/>
            <pc:sldMk cId="2029682971" sldId="296"/>
            <ac:spMk id="70" creationId="{5B0D6DEF-F98B-497C-807A-BF75D743E4B6}"/>
          </ac:spMkLst>
        </pc:spChg>
        <pc:spChg chg="mod topLvl">
          <ac:chgData name="贾 志朋" userId="d582c3b9275dedfa" providerId="LiveId" clId="{836BA319-960E-4A2F-ADEB-718E96BF5719}" dt="2021-11-04T08:08:30.820" v="17397" actId="164"/>
          <ac:spMkLst>
            <pc:docMk/>
            <pc:sldMk cId="2029682971" sldId="296"/>
            <ac:spMk id="71" creationId="{318D7FD0-53C4-4823-863F-481508E64B4B}"/>
          </ac:spMkLst>
        </pc:spChg>
        <pc:spChg chg="mod topLvl">
          <ac:chgData name="贾 志朋" userId="d582c3b9275dedfa" providerId="LiveId" clId="{836BA319-960E-4A2F-ADEB-718E96BF5719}" dt="2021-11-04T08:08:30.820" v="17397" actId="164"/>
          <ac:spMkLst>
            <pc:docMk/>
            <pc:sldMk cId="2029682971" sldId="296"/>
            <ac:spMk id="72" creationId="{04E3C018-4856-43AB-8373-3EB84B908468}"/>
          </ac:spMkLst>
        </pc:spChg>
        <pc:spChg chg="mod topLvl">
          <ac:chgData name="贾 志朋" userId="d582c3b9275dedfa" providerId="LiveId" clId="{836BA319-960E-4A2F-ADEB-718E96BF5719}" dt="2021-11-22T09:35:33.417" v="19745" actId="1076"/>
          <ac:spMkLst>
            <pc:docMk/>
            <pc:sldMk cId="2029682971" sldId="296"/>
            <ac:spMk id="73" creationId="{56694FEB-D938-4B8A-9899-C0F5636E496F}"/>
          </ac:spMkLst>
        </pc:spChg>
        <pc:spChg chg="mod topLvl">
          <ac:chgData name="贾 志朋" userId="d582c3b9275dedfa" providerId="LiveId" clId="{836BA319-960E-4A2F-ADEB-718E96BF5719}" dt="2021-11-22T09:35:33.417" v="19745" actId="1076"/>
          <ac:spMkLst>
            <pc:docMk/>
            <pc:sldMk cId="2029682971" sldId="296"/>
            <ac:spMk id="74" creationId="{C7CDDA78-91C3-41A2-848B-33D380EA5D97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75" creationId="{A236FD6C-8B11-4106-AA17-B78F87CF606B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76" creationId="{0005AA92-BFD2-4299-B1EF-22A537F2D738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77" creationId="{AEE6050B-AD4E-4304-8D20-9D1EA7479A78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78" creationId="{AF683460-449D-4C1D-A82E-1A27C02C3B7C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79" creationId="{7742FF33-A639-4AC4-8C3A-8916C26A63A4}"/>
          </ac:spMkLst>
        </pc:spChg>
        <pc:spChg chg="mod">
          <ac:chgData name="贾 志朋" userId="d582c3b9275dedfa" providerId="LiveId" clId="{836BA319-960E-4A2F-ADEB-718E96BF5719}" dt="2021-11-22T09:16:53.194" v="19646"/>
          <ac:spMkLst>
            <pc:docMk/>
            <pc:sldMk cId="2029682971" sldId="296"/>
            <ac:spMk id="80" creationId="{5172B9F1-D08B-441A-86EB-13100D28BB0D}"/>
          </ac:spMkLst>
        </pc:spChg>
        <pc:grpChg chg="add mod ord topLvl">
          <ac:chgData name="贾 志朋" userId="d582c3b9275dedfa" providerId="LiveId" clId="{836BA319-960E-4A2F-ADEB-718E96BF5719}" dt="2021-11-04T08:06:37.895" v="17386" actId="165"/>
          <ac:grpSpMkLst>
            <pc:docMk/>
            <pc:sldMk cId="2029682971" sldId="296"/>
            <ac:grpSpMk id="2" creationId="{0F9F5184-B452-42F2-A456-62345B7F6872}"/>
          </ac:grpSpMkLst>
        </pc:grpChg>
        <pc:grpChg chg="add del mod ord">
          <ac:chgData name="贾 志朋" userId="d582c3b9275dedfa" providerId="LiveId" clId="{836BA319-960E-4A2F-ADEB-718E96BF5719}" dt="2021-11-04T08:06:37.895" v="17386" actId="165"/>
          <ac:grpSpMkLst>
            <pc:docMk/>
            <pc:sldMk cId="2029682971" sldId="296"/>
            <ac:grpSpMk id="7" creationId="{4F88AA09-18B4-4DAA-A8BF-3CA432D404AD}"/>
          </ac:grpSpMkLst>
        </pc:grpChg>
        <pc:grpChg chg="add mod">
          <ac:chgData name="贾 志朋" userId="d582c3b9275dedfa" providerId="LiveId" clId="{836BA319-960E-4A2F-ADEB-718E96BF5719}" dt="2021-11-04T08:07:54.801" v="17390" actId="164"/>
          <ac:grpSpMkLst>
            <pc:docMk/>
            <pc:sldMk cId="2029682971" sldId="296"/>
            <ac:grpSpMk id="8" creationId="{AB4A07E8-96FB-419C-B8E8-F457E4DFBDDD}"/>
          </ac:grpSpMkLst>
        </pc:grpChg>
        <pc:grpChg chg="add del mod">
          <ac:chgData name="贾 志朋" userId="d582c3b9275dedfa" providerId="LiveId" clId="{836BA319-960E-4A2F-ADEB-718E96BF5719}" dt="2021-11-02T08:17:55.109" v="2423" actId="478"/>
          <ac:grpSpMkLst>
            <pc:docMk/>
            <pc:sldMk cId="2029682971" sldId="296"/>
            <ac:grpSpMk id="8" creationId="{E2CAE8C7-B4F1-4DCA-B143-A6889983B97A}"/>
          </ac:grpSpMkLst>
        </pc:grpChg>
        <pc:grpChg chg="add mod">
          <ac:chgData name="贾 志朋" userId="d582c3b9275dedfa" providerId="LiveId" clId="{836BA319-960E-4A2F-ADEB-718E96BF5719}" dt="2021-11-04T08:07:57.172" v="17391" actId="164"/>
          <ac:grpSpMkLst>
            <pc:docMk/>
            <pc:sldMk cId="2029682971" sldId="296"/>
            <ac:grpSpMk id="9" creationId="{B27E046F-671C-47E9-8BFF-E8057C587CF1}"/>
          </ac:grpSpMkLst>
        </pc:grpChg>
        <pc:grpChg chg="add mod">
          <ac:chgData name="贾 志朋" userId="d582c3b9275dedfa" providerId="LiveId" clId="{836BA319-960E-4A2F-ADEB-718E96BF5719}" dt="2021-11-04T08:07:59.893" v="17392" actId="164"/>
          <ac:grpSpMkLst>
            <pc:docMk/>
            <pc:sldMk cId="2029682971" sldId="296"/>
            <ac:grpSpMk id="10" creationId="{97B40E54-7F07-40C4-AFCA-0EBAE359C433}"/>
          </ac:grpSpMkLst>
        </pc:grpChg>
        <pc:grpChg chg="add mod">
          <ac:chgData name="贾 志朋" userId="d582c3b9275dedfa" providerId="LiveId" clId="{836BA319-960E-4A2F-ADEB-718E96BF5719}" dt="2021-11-04T08:08:25.526" v="17395" actId="164"/>
          <ac:grpSpMkLst>
            <pc:docMk/>
            <pc:sldMk cId="2029682971" sldId="296"/>
            <ac:grpSpMk id="11" creationId="{19BC4B1B-CA7A-4BC0-AD5D-62EE198F8AB6}"/>
          </ac:grpSpMkLst>
        </pc:grpChg>
        <pc:grpChg chg="add mod">
          <ac:chgData name="贾 志朋" userId="d582c3b9275dedfa" providerId="LiveId" clId="{836BA319-960E-4A2F-ADEB-718E96BF5719}" dt="2021-11-04T08:08:28.325" v="17396" actId="164"/>
          <ac:grpSpMkLst>
            <pc:docMk/>
            <pc:sldMk cId="2029682971" sldId="296"/>
            <ac:grpSpMk id="12" creationId="{395512D6-1BA2-428B-A2D0-357F15FEA6BB}"/>
          </ac:grpSpMkLst>
        </pc:grpChg>
        <pc:grpChg chg="add mod">
          <ac:chgData name="贾 志朋" userId="d582c3b9275dedfa" providerId="LiveId" clId="{836BA319-960E-4A2F-ADEB-718E96BF5719}" dt="2021-11-04T08:08:30.820" v="17397" actId="164"/>
          <ac:grpSpMkLst>
            <pc:docMk/>
            <pc:sldMk cId="2029682971" sldId="296"/>
            <ac:grpSpMk id="13" creationId="{20991B7F-01BE-4C92-8412-A368BBD2D7BF}"/>
          </ac:grpSpMkLst>
        </pc:grpChg>
        <pc:grpChg chg="add del mod">
          <ac:chgData name="贾 志朋" userId="d582c3b9275dedfa" providerId="LiveId" clId="{836BA319-960E-4A2F-ADEB-718E96BF5719}" dt="2021-11-04T08:04:01.500" v="16953" actId="165"/>
          <ac:grpSpMkLst>
            <pc:docMk/>
            <pc:sldMk cId="2029682971" sldId="296"/>
            <ac:grpSpMk id="16" creationId="{4B849454-674C-4B78-B651-B9249F419490}"/>
          </ac:grpSpMkLst>
        </pc:grpChg>
        <pc:grpChg chg="del mod topLvl">
          <ac:chgData name="贾 志朋" userId="d582c3b9275dedfa" providerId="LiveId" clId="{836BA319-960E-4A2F-ADEB-718E96BF5719}" dt="2021-11-04T08:04:47.780" v="16964" actId="165"/>
          <ac:grpSpMkLst>
            <pc:docMk/>
            <pc:sldMk cId="2029682971" sldId="296"/>
            <ac:grpSpMk id="17" creationId="{F99DFCFC-FF8C-4D4B-B8B5-07ED543E69A0}"/>
          </ac:grpSpMkLst>
        </pc:grpChg>
        <pc:grpChg chg="del mod">
          <ac:chgData name="贾 志朋" userId="d582c3b9275dedfa" providerId="LiveId" clId="{836BA319-960E-4A2F-ADEB-718E96BF5719}" dt="2021-11-02T08:30:13.170" v="2467" actId="478"/>
          <ac:grpSpMkLst>
            <pc:docMk/>
            <pc:sldMk cId="2029682971" sldId="296"/>
            <ac:grpSpMk id="18" creationId="{A0F03965-A1C5-46C0-965D-D27BA2665DCC}"/>
          </ac:grpSpMkLst>
        </pc:grpChg>
        <pc:grpChg chg="add mod">
          <ac:chgData name="贾 志朋" userId="d582c3b9275dedfa" providerId="LiveId" clId="{836BA319-960E-4A2F-ADEB-718E96BF5719}" dt="2021-11-22T09:16:53.194" v="19646"/>
          <ac:grpSpMkLst>
            <pc:docMk/>
            <pc:sldMk cId="2029682971" sldId="296"/>
            <ac:grpSpMk id="50" creationId="{99117DB0-DF04-4270-A121-EB5DE4FDD4A2}"/>
          </ac:grpSpMkLst>
        </pc:grpChg>
        <pc:grpChg chg="mod">
          <ac:chgData name="贾 志朋" userId="d582c3b9275dedfa" providerId="LiveId" clId="{836BA319-960E-4A2F-ADEB-718E96BF5719}" dt="2021-11-22T09:16:53.194" v="19646"/>
          <ac:grpSpMkLst>
            <pc:docMk/>
            <pc:sldMk cId="2029682971" sldId="296"/>
            <ac:grpSpMk id="53" creationId="{0318602C-E25F-40B1-922D-505540B4B76B}"/>
          </ac:grpSpMkLst>
        </pc:grpChg>
        <pc:grpChg chg="add del mod">
          <ac:chgData name="贾 志朋" userId="d582c3b9275dedfa" providerId="LiveId" clId="{836BA319-960E-4A2F-ADEB-718E96BF5719}" dt="2021-11-02T08:43:14.225" v="2682" actId="165"/>
          <ac:grpSpMkLst>
            <pc:docMk/>
            <pc:sldMk cId="2029682971" sldId="296"/>
            <ac:grpSpMk id="60" creationId="{FC17D2A8-2ABB-4CA5-85CE-0DDA432BC7FB}"/>
          </ac:grpSpMkLst>
        </pc:grpChg>
        <pc:grpChg chg="add del mod">
          <ac:chgData name="贾 志朋" userId="d582c3b9275dedfa" providerId="LiveId" clId="{836BA319-960E-4A2F-ADEB-718E96BF5719}" dt="2021-11-02T08:43:14.225" v="2682" actId="165"/>
          <ac:grpSpMkLst>
            <pc:docMk/>
            <pc:sldMk cId="2029682971" sldId="296"/>
            <ac:grpSpMk id="61" creationId="{6A8AC8A4-8E7D-4E1D-9614-6D55BF7AB647}"/>
          </ac:grpSpMkLst>
        </pc:grpChg>
        <pc:grpChg chg="add del mod">
          <ac:chgData name="贾 志朋" userId="d582c3b9275dedfa" providerId="LiveId" clId="{836BA319-960E-4A2F-ADEB-718E96BF5719}" dt="2021-11-02T08:43:14.225" v="2682" actId="165"/>
          <ac:grpSpMkLst>
            <pc:docMk/>
            <pc:sldMk cId="2029682971" sldId="296"/>
            <ac:grpSpMk id="68" creationId="{D791653C-3682-4A79-896D-F02CC54D295D}"/>
          </ac:grpSpMkLst>
        </pc:grpChg>
        <pc:picChg chg="add del mod">
          <ac:chgData name="贾 志朋" userId="d582c3b9275dedfa" providerId="LiveId" clId="{836BA319-960E-4A2F-ADEB-718E96BF5719}" dt="2021-11-02T07:39:54.506" v="2222" actId="478"/>
          <ac:picMkLst>
            <pc:docMk/>
            <pc:sldMk cId="2029682971" sldId="296"/>
            <ac:picMk id="3" creationId="{C2568041-F9B8-444B-B2AB-099BC259922B}"/>
          </ac:picMkLst>
        </pc:picChg>
        <pc:picChg chg="add del mod">
          <ac:chgData name="贾 志朋" userId="d582c3b9275dedfa" providerId="LiveId" clId="{836BA319-960E-4A2F-ADEB-718E96BF5719}" dt="2021-11-02T07:39:53.851" v="2221" actId="478"/>
          <ac:picMkLst>
            <pc:docMk/>
            <pc:sldMk cId="2029682971" sldId="296"/>
            <ac:picMk id="5" creationId="{A2E0C916-016D-491C-8FEF-3F4CB882D272}"/>
          </ac:picMkLst>
        </pc:picChg>
        <pc:picChg chg="add del mod">
          <ac:chgData name="贾 志朋" userId="d582c3b9275dedfa" providerId="LiveId" clId="{836BA319-960E-4A2F-ADEB-718E96BF5719}" dt="2021-11-02T07:39:53.248" v="2220" actId="478"/>
          <ac:picMkLst>
            <pc:docMk/>
            <pc:sldMk cId="2029682971" sldId="296"/>
            <ac:picMk id="7" creationId="{AAB32703-EB1E-43B9-B8C2-BF6EA6FB9A11}"/>
          </ac:picMkLst>
        </pc:picChg>
        <pc:picChg chg="del mod">
          <ac:chgData name="贾 志朋" userId="d582c3b9275dedfa" providerId="LiveId" clId="{836BA319-960E-4A2F-ADEB-718E96BF5719}" dt="2021-11-02T08:30:13.170" v="2467" actId="478"/>
          <ac:picMkLst>
            <pc:docMk/>
            <pc:sldMk cId="2029682971" sldId="296"/>
            <ac:picMk id="20" creationId="{B59654D5-FD2D-4F44-A71F-DCDE0D94592F}"/>
          </ac:picMkLst>
        </pc:picChg>
        <pc:picChg chg="add del mod">
          <ac:chgData name="贾 志朋" userId="d582c3b9275dedfa" providerId="LiveId" clId="{836BA319-960E-4A2F-ADEB-718E96BF5719}" dt="2021-11-22T09:16:52.802" v="19645" actId="478"/>
          <ac:picMkLst>
            <pc:docMk/>
            <pc:sldMk cId="2029682971" sldId="296"/>
            <ac:picMk id="48" creationId="{35C87557-50CA-46F1-AEC9-53296CFF7684}"/>
          </ac:picMkLst>
        </pc:picChg>
        <pc:cxnChg chg="add mod">
          <ac:chgData name="贾 志朋" userId="d582c3b9275dedfa" providerId="LiveId" clId="{836BA319-960E-4A2F-ADEB-718E96BF5719}" dt="2021-11-22T09:35:01.452" v="19740" actId="208"/>
          <ac:cxnSpMkLst>
            <pc:docMk/>
            <pc:sldMk cId="2029682971" sldId="296"/>
            <ac:cxnSpMk id="49" creationId="{5F4F3BDE-D3E9-4EC2-AB5F-EC007712C6AE}"/>
          </ac:cxnSpMkLst>
        </pc:cxnChg>
        <pc:cxnChg chg="add mod">
          <ac:chgData name="贾 志朋" userId="d582c3b9275dedfa" providerId="LiveId" clId="{836BA319-960E-4A2F-ADEB-718E96BF5719}" dt="2021-11-22T09:35:06.138" v="19741" actId="208"/>
          <ac:cxnSpMkLst>
            <pc:docMk/>
            <pc:sldMk cId="2029682971" sldId="296"/>
            <ac:cxnSpMk id="52" creationId="{0F7DBDD0-B7BF-4245-9FBD-E4F524D744E1}"/>
          </ac:cxnSpMkLst>
        </pc:cxnChg>
        <pc:cxnChg chg="add mod">
          <ac:chgData name="贾 志朋" userId="d582c3b9275dedfa" providerId="LiveId" clId="{836BA319-960E-4A2F-ADEB-718E96BF5719}" dt="2021-11-22T09:35:11.304" v="19742" actId="208"/>
          <ac:cxnSpMkLst>
            <pc:docMk/>
            <pc:sldMk cId="2029682971" sldId="296"/>
            <ac:cxnSpMk id="54" creationId="{0BDA1053-5EDA-44C1-9455-259517EC5371}"/>
          </ac:cxnSpMkLst>
        </pc:cxnChg>
      </pc:sldChg>
      <pc:sldChg chg="addSp delSp modSp del mod ord">
        <pc:chgData name="贾 志朋" userId="d582c3b9275dedfa" providerId="LiveId" clId="{836BA319-960E-4A2F-ADEB-718E96BF5719}" dt="2021-11-03T05:46:11.940" v="9770" actId="47"/>
        <pc:sldMkLst>
          <pc:docMk/>
          <pc:sldMk cId="492686608" sldId="298"/>
        </pc:sldMkLst>
        <pc:spChg chg="add del">
          <ac:chgData name="贾 志朋" userId="d582c3b9275dedfa" providerId="LiveId" clId="{836BA319-960E-4A2F-ADEB-718E96BF5719}" dt="2021-11-03T05:08:21.769" v="9492" actId="478"/>
          <ac:spMkLst>
            <pc:docMk/>
            <pc:sldMk cId="492686608" sldId="298"/>
            <ac:spMk id="2" creationId="{0C90A41D-6C6B-4C45-A32D-7917EF193747}"/>
          </ac:spMkLst>
        </pc:spChg>
        <pc:spChg chg="mod topLvl">
          <ac:chgData name="贾 志朋" userId="d582c3b9275dedfa" providerId="LiveId" clId="{836BA319-960E-4A2F-ADEB-718E96BF5719}" dt="2021-11-03T05:11:03.560" v="9521" actId="164"/>
          <ac:spMkLst>
            <pc:docMk/>
            <pc:sldMk cId="492686608" sldId="298"/>
            <ac:spMk id="3" creationId="{978A0684-E959-472E-8F87-F0FDF99D6F37}"/>
          </ac:spMkLst>
        </pc:spChg>
        <pc:spChg chg="mod topLvl">
          <ac:chgData name="贾 志朋" userId="d582c3b9275dedfa" providerId="LiveId" clId="{836BA319-960E-4A2F-ADEB-718E96BF5719}" dt="2021-11-03T05:11:03.560" v="9521" actId="164"/>
          <ac:spMkLst>
            <pc:docMk/>
            <pc:sldMk cId="492686608" sldId="298"/>
            <ac:spMk id="5" creationId="{1CCBFDDA-3337-4B9D-8D97-B45907740E36}"/>
          </ac:spMkLst>
        </pc:spChg>
        <pc:spChg chg="mod topLvl">
          <ac:chgData name="贾 志朋" userId="d582c3b9275dedfa" providerId="LiveId" clId="{836BA319-960E-4A2F-ADEB-718E96BF5719}" dt="2021-11-03T05:11:00.638" v="9520" actId="164"/>
          <ac:spMkLst>
            <pc:docMk/>
            <pc:sldMk cId="492686608" sldId="298"/>
            <ac:spMk id="7" creationId="{B8000778-4571-4F4B-8212-392818B2A3B5}"/>
          </ac:spMkLst>
        </pc:spChg>
        <pc:spChg chg="mod topLvl">
          <ac:chgData name="贾 志朋" userId="d582c3b9275dedfa" providerId="LiveId" clId="{836BA319-960E-4A2F-ADEB-718E96BF5719}" dt="2021-11-03T05:11:00.638" v="9520" actId="164"/>
          <ac:spMkLst>
            <pc:docMk/>
            <pc:sldMk cId="492686608" sldId="298"/>
            <ac:spMk id="9" creationId="{8DA080B5-918F-4BF1-A989-E77FC02CEDD2}"/>
          </ac:spMkLst>
        </pc:spChg>
        <pc:spChg chg="mod topLvl">
          <ac:chgData name="贾 志朋" userId="d582c3b9275dedfa" providerId="LiveId" clId="{836BA319-960E-4A2F-ADEB-718E96BF5719}" dt="2021-11-03T05:11:44.646" v="9530" actId="1076"/>
          <ac:spMkLst>
            <pc:docMk/>
            <pc:sldMk cId="492686608" sldId="298"/>
            <ac:spMk id="11" creationId="{37B3BCEB-406A-4B15-BC16-51AB7B68043A}"/>
          </ac:spMkLst>
        </pc:spChg>
        <pc:spChg chg="mod topLvl">
          <ac:chgData name="贾 志朋" userId="d582c3b9275dedfa" providerId="LiveId" clId="{836BA319-960E-4A2F-ADEB-718E96BF5719}" dt="2021-11-03T05:11:44.646" v="9530" actId="1076"/>
          <ac:spMkLst>
            <pc:docMk/>
            <pc:sldMk cId="492686608" sldId="298"/>
            <ac:spMk id="13" creationId="{F2A6E01A-14A2-4224-9D2C-85EDACE4994F}"/>
          </ac:spMkLst>
        </pc:spChg>
        <pc:spChg chg="mod topLvl">
          <ac:chgData name="贾 志朋" userId="d582c3b9275dedfa" providerId="LiveId" clId="{836BA319-960E-4A2F-ADEB-718E96BF5719}" dt="2021-11-03T05:12:09.019" v="9538" actId="14100"/>
          <ac:spMkLst>
            <pc:docMk/>
            <pc:sldMk cId="492686608" sldId="298"/>
            <ac:spMk id="15" creationId="{0919E0AB-0E7C-46D6-9793-934BB0535F97}"/>
          </ac:spMkLst>
        </pc:spChg>
        <pc:spChg chg="mod topLvl">
          <ac:chgData name="贾 志朋" userId="d582c3b9275dedfa" providerId="LiveId" clId="{836BA319-960E-4A2F-ADEB-718E96BF5719}" dt="2021-11-03T05:12:09.019" v="9538" actId="14100"/>
          <ac:spMkLst>
            <pc:docMk/>
            <pc:sldMk cId="492686608" sldId="298"/>
            <ac:spMk id="17" creationId="{378A1361-2C0F-4935-A208-BE69086D40E5}"/>
          </ac:spMkLst>
        </pc:spChg>
        <pc:spChg chg="mod">
          <ac:chgData name="贾 志朋" userId="d582c3b9275dedfa" providerId="LiveId" clId="{836BA319-960E-4A2F-ADEB-718E96BF5719}" dt="2021-11-03T05:08:34.816" v="9493"/>
          <ac:spMkLst>
            <pc:docMk/>
            <pc:sldMk cId="492686608" sldId="298"/>
            <ac:spMk id="21" creationId="{90252F5D-F6AA-4DAE-88B8-30531874EB4D}"/>
          </ac:spMkLst>
        </pc:spChg>
        <pc:spChg chg="mod">
          <ac:chgData name="贾 志朋" userId="d582c3b9275dedfa" providerId="LiveId" clId="{836BA319-960E-4A2F-ADEB-718E96BF5719}" dt="2021-11-03T05:11:11.928" v="9523" actId="14100"/>
          <ac:spMkLst>
            <pc:docMk/>
            <pc:sldMk cId="492686608" sldId="298"/>
            <ac:spMk id="22" creationId="{B8793184-369E-4F3F-9D54-02D904AA28BF}"/>
          </ac:spMkLst>
        </pc:spChg>
        <pc:spChg chg="mod">
          <ac:chgData name="贾 志朋" userId="d582c3b9275dedfa" providerId="LiveId" clId="{836BA319-960E-4A2F-ADEB-718E96BF5719}" dt="2021-11-03T05:09:19.027" v="9503" actId="571"/>
          <ac:spMkLst>
            <pc:docMk/>
            <pc:sldMk cId="492686608" sldId="298"/>
            <ac:spMk id="24" creationId="{DF904E68-38F7-47F2-9575-876476155B32}"/>
          </ac:spMkLst>
        </pc:spChg>
        <pc:spChg chg="mod">
          <ac:chgData name="贾 志朋" userId="d582c3b9275dedfa" providerId="LiveId" clId="{836BA319-960E-4A2F-ADEB-718E96BF5719}" dt="2021-11-03T05:09:19.027" v="9503" actId="571"/>
          <ac:spMkLst>
            <pc:docMk/>
            <pc:sldMk cId="492686608" sldId="298"/>
            <ac:spMk id="25" creationId="{ADA5DF26-BB11-496F-B7D4-B7F1C085D585}"/>
          </ac:spMkLst>
        </pc:spChg>
        <pc:spChg chg="mod">
          <ac:chgData name="贾 志朋" userId="d582c3b9275dedfa" providerId="LiveId" clId="{836BA319-960E-4A2F-ADEB-718E96BF5719}" dt="2021-11-03T05:09:44.297" v="9508" actId="571"/>
          <ac:spMkLst>
            <pc:docMk/>
            <pc:sldMk cId="492686608" sldId="298"/>
            <ac:spMk id="27" creationId="{190CAF5D-93B9-4DF5-A836-107242F53228}"/>
          </ac:spMkLst>
        </pc:spChg>
        <pc:spChg chg="mod">
          <ac:chgData name="贾 志朋" userId="d582c3b9275dedfa" providerId="LiveId" clId="{836BA319-960E-4A2F-ADEB-718E96BF5719}" dt="2021-11-03T05:09:44.297" v="9508" actId="571"/>
          <ac:spMkLst>
            <pc:docMk/>
            <pc:sldMk cId="492686608" sldId="298"/>
            <ac:spMk id="28" creationId="{2C994DF9-F660-4A81-AEBB-6250BAE35711}"/>
          </ac:spMkLst>
        </pc:spChg>
        <pc:spChg chg="mod">
          <ac:chgData name="贾 志朋" userId="d582c3b9275dedfa" providerId="LiveId" clId="{836BA319-960E-4A2F-ADEB-718E96BF5719}" dt="2021-11-03T05:11:55.318" v="9533" actId="571"/>
          <ac:spMkLst>
            <pc:docMk/>
            <pc:sldMk cId="492686608" sldId="298"/>
            <ac:spMk id="35" creationId="{65A0FBC0-23DE-4BAC-95D9-6F1655BCB685}"/>
          </ac:spMkLst>
        </pc:spChg>
        <pc:spChg chg="mod">
          <ac:chgData name="贾 志朋" userId="d582c3b9275dedfa" providerId="LiveId" clId="{836BA319-960E-4A2F-ADEB-718E96BF5719}" dt="2021-11-03T05:11:55.318" v="9533" actId="571"/>
          <ac:spMkLst>
            <pc:docMk/>
            <pc:sldMk cId="492686608" sldId="298"/>
            <ac:spMk id="37" creationId="{EAD62A99-837C-4039-9B08-2D387DE3EB80}"/>
          </ac:spMkLst>
        </pc:spChg>
        <pc:grpChg chg="add mod">
          <ac:chgData name="贾 志朋" userId="d582c3b9275dedfa" providerId="LiveId" clId="{836BA319-960E-4A2F-ADEB-718E96BF5719}" dt="2021-11-03T05:11:17.608" v="9524" actId="1076"/>
          <ac:grpSpMkLst>
            <pc:docMk/>
            <pc:sldMk cId="492686608" sldId="298"/>
            <ac:grpSpMk id="4" creationId="{9BC3FE78-4DFB-4AA8-BB2E-5909EBC59D15}"/>
          </ac:grpSpMkLst>
        </pc:grpChg>
        <pc:grpChg chg="add mod">
          <ac:chgData name="贾 志朋" userId="d582c3b9275dedfa" providerId="LiveId" clId="{836BA319-960E-4A2F-ADEB-718E96BF5719}" dt="2021-11-03T05:11:03.560" v="9521" actId="164"/>
          <ac:grpSpMkLst>
            <pc:docMk/>
            <pc:sldMk cId="492686608" sldId="298"/>
            <ac:grpSpMk id="6" creationId="{EDE408D8-BDC6-4BDF-8808-47FB7CD17408}"/>
          </ac:grpSpMkLst>
        </pc:grpChg>
        <pc:grpChg chg="add mod ord">
          <ac:chgData name="贾 志朋" userId="d582c3b9275dedfa" providerId="LiveId" clId="{836BA319-960E-4A2F-ADEB-718E96BF5719}" dt="2021-11-03T05:11:03.560" v="9521" actId="164"/>
          <ac:grpSpMkLst>
            <pc:docMk/>
            <pc:sldMk cId="492686608" sldId="298"/>
            <ac:grpSpMk id="20" creationId="{0AA5B361-1506-403A-9D3A-8248F9D8A8A4}"/>
          </ac:grpSpMkLst>
        </pc:grpChg>
        <pc:grpChg chg="add mod ord">
          <ac:chgData name="贾 志朋" userId="d582c3b9275dedfa" providerId="LiveId" clId="{836BA319-960E-4A2F-ADEB-718E96BF5719}" dt="2021-11-03T05:11:50.406" v="9532" actId="14100"/>
          <ac:grpSpMkLst>
            <pc:docMk/>
            <pc:sldMk cId="492686608" sldId="298"/>
            <ac:grpSpMk id="23" creationId="{3FEC384B-31B0-4CE3-9DD5-70478EE79AB0}"/>
          </ac:grpSpMkLst>
        </pc:grpChg>
        <pc:grpChg chg="add mod ord">
          <ac:chgData name="贾 志朋" userId="d582c3b9275dedfa" providerId="LiveId" clId="{836BA319-960E-4A2F-ADEB-718E96BF5719}" dt="2021-11-03T05:11:00.638" v="9520" actId="164"/>
          <ac:grpSpMkLst>
            <pc:docMk/>
            <pc:sldMk cId="492686608" sldId="298"/>
            <ac:grpSpMk id="26" creationId="{7C84C382-B8A1-405A-9B63-B3CB4E1E86F7}"/>
          </ac:grpSpMkLst>
        </pc:grpChg>
        <pc:grpChg chg="add mod ord">
          <ac:chgData name="贾 志朋" userId="d582c3b9275dedfa" providerId="LiveId" clId="{836BA319-960E-4A2F-ADEB-718E96BF5719}" dt="2021-11-03T05:12:02.163" v="9536" actId="167"/>
          <ac:grpSpMkLst>
            <pc:docMk/>
            <pc:sldMk cId="492686608" sldId="298"/>
            <ac:grpSpMk id="31" creationId="{2CFBB8B8-C5D1-4269-8D7D-057F2C8527C4}"/>
          </ac:grpSpMkLst>
        </pc:grpChg>
        <pc:grpChg chg="del mod topLvl">
          <ac:chgData name="贾 志朋" userId="d582c3b9275dedfa" providerId="LiveId" clId="{836BA319-960E-4A2F-ADEB-718E96BF5719}" dt="2021-11-02T06:42:30.480" v="473" actId="165"/>
          <ac:grpSpMkLst>
            <pc:docMk/>
            <pc:sldMk cId="492686608" sldId="298"/>
            <ac:grpSpMk id="32" creationId="{CB4A002E-4665-408B-88E2-37CF210A0C82}"/>
          </ac:grpSpMkLst>
        </pc:grpChg>
        <pc:grpChg chg="del mod topLvl">
          <ac:chgData name="贾 志朋" userId="d582c3b9275dedfa" providerId="LiveId" clId="{836BA319-960E-4A2F-ADEB-718E96BF5719}" dt="2021-11-02T06:42:30.480" v="473" actId="165"/>
          <ac:grpSpMkLst>
            <pc:docMk/>
            <pc:sldMk cId="492686608" sldId="298"/>
            <ac:grpSpMk id="33" creationId="{75CB1EBE-BC01-488B-983D-5CC07F2627A8}"/>
          </ac:grpSpMkLst>
        </pc:grpChg>
        <pc:grpChg chg="del mod topLvl">
          <ac:chgData name="贾 志朋" userId="d582c3b9275dedfa" providerId="LiveId" clId="{836BA319-960E-4A2F-ADEB-718E96BF5719}" dt="2021-11-02T06:42:30.480" v="473" actId="165"/>
          <ac:grpSpMkLst>
            <pc:docMk/>
            <pc:sldMk cId="492686608" sldId="298"/>
            <ac:grpSpMk id="34" creationId="{AFD825F2-A62F-4BAC-8601-FD7D7BE97A1D}"/>
          </ac:grpSpMkLst>
        </pc:grpChg>
        <pc:grpChg chg="del mod topLvl">
          <ac:chgData name="贾 志朋" userId="d582c3b9275dedfa" providerId="LiveId" clId="{836BA319-960E-4A2F-ADEB-718E96BF5719}" dt="2021-11-02T06:42:30.480" v="473" actId="165"/>
          <ac:grpSpMkLst>
            <pc:docMk/>
            <pc:sldMk cId="492686608" sldId="298"/>
            <ac:grpSpMk id="36" creationId="{D234456C-75A2-40B7-B18C-4E0F1014910B}"/>
          </ac:grpSpMkLst>
        </pc:grpChg>
        <pc:grpChg chg="del">
          <ac:chgData name="贾 志朋" userId="d582c3b9275dedfa" providerId="LiveId" clId="{836BA319-960E-4A2F-ADEB-718E96BF5719}" dt="2021-11-02T06:42:24.382" v="472" actId="165"/>
          <ac:grpSpMkLst>
            <pc:docMk/>
            <pc:sldMk cId="492686608" sldId="298"/>
            <ac:grpSpMk id="53" creationId="{47D4EF2C-A12D-4527-851E-87C8D29BAB30}"/>
          </ac:grpSpMkLst>
        </pc:grpChg>
        <pc:picChg chg="mod topLvl">
          <ac:chgData name="贾 志朋" userId="d582c3b9275dedfa" providerId="LiveId" clId="{836BA319-960E-4A2F-ADEB-718E96BF5719}" dt="2021-11-03T05:09:51.771" v="9509" actId="1076"/>
          <ac:picMkLst>
            <pc:docMk/>
            <pc:sldMk cId="492686608" sldId="298"/>
            <ac:picMk id="47" creationId="{6EB236A0-F956-489A-88B9-0F1A36361EEA}"/>
          </ac:picMkLst>
        </pc:picChg>
        <pc:picChg chg="mod topLvl">
          <ac:chgData name="贾 志朋" userId="d582c3b9275dedfa" providerId="LiveId" clId="{836BA319-960E-4A2F-ADEB-718E96BF5719}" dt="2021-11-03T05:11:00.638" v="9520" actId="164"/>
          <ac:picMkLst>
            <pc:docMk/>
            <pc:sldMk cId="492686608" sldId="298"/>
            <ac:picMk id="48" creationId="{569F7700-EF93-4E4A-8658-13DB0EEF18F6}"/>
          </ac:picMkLst>
        </pc:picChg>
        <pc:picChg chg="mod topLvl">
          <ac:chgData name="贾 志朋" userId="d582c3b9275dedfa" providerId="LiveId" clId="{836BA319-960E-4A2F-ADEB-718E96BF5719}" dt="2021-11-03T05:11:29.234" v="9525" actId="1076"/>
          <ac:picMkLst>
            <pc:docMk/>
            <pc:sldMk cId="492686608" sldId="298"/>
            <ac:picMk id="49" creationId="{618233C2-8B14-450E-B936-5AA3FA9B007E}"/>
          </ac:picMkLst>
        </pc:picChg>
        <pc:picChg chg="mod topLvl">
          <ac:chgData name="贾 志朋" userId="d582c3b9275dedfa" providerId="LiveId" clId="{836BA319-960E-4A2F-ADEB-718E96BF5719}" dt="2021-11-02T06:42:24.382" v="472" actId="165"/>
          <ac:picMkLst>
            <pc:docMk/>
            <pc:sldMk cId="492686608" sldId="298"/>
            <ac:picMk id="50" creationId="{F4461AC1-780F-413A-A365-7F15AD4283B4}"/>
          </ac:picMkLst>
        </pc:picChg>
      </pc:sldChg>
      <pc:sldChg chg="addSp modSp new del setBg">
        <pc:chgData name="贾 志朋" userId="d582c3b9275dedfa" providerId="LiveId" clId="{836BA319-960E-4A2F-ADEB-718E96BF5719}" dt="2021-11-02T06:01:12.715" v="249" actId="47"/>
        <pc:sldMkLst>
          <pc:docMk/>
          <pc:sldMk cId="4184070758" sldId="299"/>
        </pc:sldMkLst>
        <pc:spChg chg="add mod">
          <ac:chgData name="贾 志朋" userId="d582c3b9275dedfa" providerId="LiveId" clId="{836BA319-960E-4A2F-ADEB-718E96BF5719}" dt="2021-11-02T05:40:34.842" v="139"/>
          <ac:spMkLst>
            <pc:docMk/>
            <pc:sldMk cId="4184070758" sldId="299"/>
            <ac:spMk id="2" creationId="{E3DC13EC-D14F-4F35-812B-78642F2FD7B5}"/>
          </ac:spMkLst>
        </pc:spChg>
        <pc:spChg chg="add mod">
          <ac:chgData name="贾 志朋" userId="d582c3b9275dedfa" providerId="LiveId" clId="{836BA319-960E-4A2F-ADEB-718E96BF5719}" dt="2021-11-02T05:40:34.842" v="139"/>
          <ac:spMkLst>
            <pc:docMk/>
            <pc:sldMk cId="4184070758" sldId="299"/>
            <ac:spMk id="3" creationId="{C06DA935-58EB-4382-9393-3CF745E6B39D}"/>
          </ac:spMkLst>
        </pc:spChg>
        <pc:picChg chg="add mod">
          <ac:chgData name="贾 志朋" userId="d582c3b9275dedfa" providerId="LiveId" clId="{836BA319-960E-4A2F-ADEB-718E96BF5719}" dt="2021-11-02T05:40:41.623" v="141"/>
          <ac:picMkLst>
            <pc:docMk/>
            <pc:sldMk cId="4184070758" sldId="299"/>
            <ac:picMk id="4" creationId="{FF4D6BEB-1C12-4793-9199-66778B194682}"/>
          </ac:picMkLst>
        </pc:picChg>
      </pc:sldChg>
      <pc:sldChg chg="addSp delSp modSp add del mod ord">
        <pc:chgData name="贾 志朋" userId="d582c3b9275dedfa" providerId="LiveId" clId="{836BA319-960E-4A2F-ADEB-718E96BF5719}" dt="2021-11-03T03:36:15.525" v="8995" actId="47"/>
        <pc:sldMkLst>
          <pc:docMk/>
          <pc:sldMk cId="3500079740" sldId="300"/>
        </pc:sldMkLst>
        <pc:spChg chg="mod ord">
          <ac:chgData name="贾 志朋" userId="d582c3b9275dedfa" providerId="LiveId" clId="{836BA319-960E-4A2F-ADEB-718E96BF5719}" dt="2021-11-02T06:10:47.042" v="286" actId="167"/>
          <ac:spMkLst>
            <pc:docMk/>
            <pc:sldMk cId="3500079740" sldId="300"/>
            <ac:spMk id="2" creationId="{567BE979-E0AA-44F6-963C-F34F72FC065C}"/>
          </ac:spMkLst>
        </pc:spChg>
        <pc:spChg chg="mod">
          <ac:chgData name="贾 志朋" userId="d582c3b9275dedfa" providerId="LiveId" clId="{836BA319-960E-4A2F-ADEB-718E96BF5719}" dt="2021-11-02T06:39:11.422" v="458" actId="692"/>
          <ac:spMkLst>
            <pc:docMk/>
            <pc:sldMk cId="3500079740" sldId="300"/>
            <ac:spMk id="13" creationId="{84A67811-4364-45F8-A5DC-7F79AB272B21}"/>
          </ac:spMkLst>
        </pc:spChg>
        <pc:spChg chg="add mod ord">
          <ac:chgData name="贾 志朋" userId="d582c3b9275dedfa" providerId="LiveId" clId="{836BA319-960E-4A2F-ADEB-718E96BF5719}" dt="2021-11-02T05:59:23.905" v="229" actId="1076"/>
          <ac:spMkLst>
            <pc:docMk/>
            <pc:sldMk cId="3500079740" sldId="300"/>
            <ac:spMk id="14" creationId="{B6A2B733-7AFA-4C49-824E-4147ACFF1F53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16" creationId="{CF037F5C-3CD8-4A21-B8AC-7EC8770FDD45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17" creationId="{AB50C6FF-7DF8-4F3C-AC63-102B278B7A30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18" creationId="{366216FC-1D88-4FFC-911D-90D84D51CCB1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19" creationId="{8BE7790B-4B23-440C-AF14-4279584AB0BA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20" creationId="{7757C670-688B-4FD7-BAFE-59E449E63F6A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21" creationId="{6793DB77-3985-4012-958E-C0836485B613}"/>
          </ac:spMkLst>
        </pc:spChg>
        <pc:spChg chg="mod">
          <ac:chgData name="贾 志朋" userId="d582c3b9275dedfa" providerId="LiveId" clId="{836BA319-960E-4A2F-ADEB-718E96BF5719}" dt="2021-11-02T06:10:37.429" v="283"/>
          <ac:spMkLst>
            <pc:docMk/>
            <pc:sldMk cId="3500079740" sldId="300"/>
            <ac:spMk id="22" creationId="{24465C48-9B36-491A-A443-BF180AB37FB5}"/>
          </ac:spMkLst>
        </pc:spChg>
        <pc:spChg chg="del mod">
          <ac:chgData name="贾 志朋" userId="d582c3b9275dedfa" providerId="LiveId" clId="{836BA319-960E-4A2F-ADEB-718E96BF5719}" dt="2021-11-02T05:59:13.894" v="228" actId="478"/>
          <ac:spMkLst>
            <pc:docMk/>
            <pc:sldMk cId="3500079740" sldId="300"/>
            <ac:spMk id="25" creationId="{076C1782-A329-4707-8E91-F363ADC92EEA}"/>
          </ac:spMkLst>
        </pc:spChg>
        <pc:spChg chg="mod">
          <ac:chgData name="贾 志朋" userId="d582c3b9275dedfa" providerId="LiveId" clId="{836BA319-960E-4A2F-ADEB-718E96BF5719}" dt="2021-11-02T09:42:55.996" v="4390" actId="207"/>
          <ac:spMkLst>
            <pc:docMk/>
            <pc:sldMk cId="3500079740" sldId="300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03T03:23:45.464" v="8846" actId="404"/>
          <ac:spMkLst>
            <pc:docMk/>
            <pc:sldMk cId="3500079740" sldId="300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02T06:41:01.071" v="464" actId="2711"/>
          <ac:spMkLst>
            <pc:docMk/>
            <pc:sldMk cId="3500079740" sldId="300"/>
            <ac:spMk id="37" creationId="{E1F4121A-D046-4239-816A-9A7177C0613B}"/>
          </ac:spMkLst>
        </pc:spChg>
        <pc:spChg chg="mod">
          <ac:chgData name="贾 志朋" userId="d582c3b9275dedfa" providerId="LiveId" clId="{836BA319-960E-4A2F-ADEB-718E96BF5719}" dt="2021-11-02T05:59:23.905" v="229" actId="1076"/>
          <ac:spMkLst>
            <pc:docMk/>
            <pc:sldMk cId="3500079740" sldId="300"/>
            <ac:spMk id="38" creationId="{E8BE76BA-3188-431A-AB1A-B5C47D88FDE9}"/>
          </ac:spMkLst>
        </pc:spChg>
        <pc:grpChg chg="mod">
          <ac:chgData name="贾 志朋" userId="d582c3b9275dedfa" providerId="LiveId" clId="{836BA319-960E-4A2F-ADEB-718E96BF5719}" dt="2021-11-02T05:58:31.695" v="220" actId="1076"/>
          <ac:grpSpMkLst>
            <pc:docMk/>
            <pc:sldMk cId="3500079740" sldId="300"/>
            <ac:grpSpMk id="3" creationId="{14507034-0D1B-433F-973F-96BFF7BBA69D}"/>
          </ac:grpSpMkLst>
        </pc:grpChg>
        <pc:grpChg chg="mod">
          <ac:chgData name="贾 志朋" userId="d582c3b9275dedfa" providerId="LiveId" clId="{836BA319-960E-4A2F-ADEB-718E96BF5719}" dt="2021-11-02T05:58:52.776" v="223" actId="1076"/>
          <ac:grpSpMkLst>
            <pc:docMk/>
            <pc:sldMk cId="3500079740" sldId="300"/>
            <ac:grpSpMk id="5" creationId="{FBED5911-8CFD-4625-BB61-79F8350B0209}"/>
          </ac:grpSpMkLst>
        </pc:grpChg>
        <pc:grpChg chg="add mod ord">
          <ac:chgData name="贾 志朋" userId="d582c3b9275dedfa" providerId="LiveId" clId="{836BA319-960E-4A2F-ADEB-718E96BF5719}" dt="2021-11-02T06:41:34.364" v="468" actId="1076"/>
          <ac:grpSpMkLst>
            <pc:docMk/>
            <pc:sldMk cId="3500079740" sldId="300"/>
            <ac:grpSpMk id="15" creationId="{BF725B63-A657-4283-920B-76190E924D05}"/>
          </ac:grpSpMkLst>
        </pc:grpChg>
        <pc:picChg chg="mod modCrop">
          <ac:chgData name="贾 志朋" userId="d582c3b9275dedfa" providerId="LiveId" clId="{836BA319-960E-4A2F-ADEB-718E96BF5719}" dt="2021-11-02T06:43:48.467" v="485" actId="1076"/>
          <ac:picMkLst>
            <pc:docMk/>
            <pc:sldMk cId="3500079740" sldId="300"/>
            <ac:picMk id="11" creationId="{2648C953-A804-4777-A3EE-62532F197D3A}"/>
          </ac:picMkLst>
        </pc:picChg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2374340253" sldId="301"/>
        </pc:sldMkLst>
        <pc:spChg chg="mod ord topLvl modVis">
          <ac:chgData name="贾 志朋" userId="d582c3b9275dedfa" providerId="LiveId" clId="{836BA319-960E-4A2F-ADEB-718E96BF5719}" dt="2021-11-04T02:48:38.007" v="12784" actId="167"/>
          <ac:spMkLst>
            <pc:docMk/>
            <pc:sldMk cId="2374340253" sldId="301"/>
            <ac:spMk id="2" creationId="{567BE979-E0AA-44F6-963C-F34F72FC065C}"/>
          </ac:spMkLst>
        </pc:spChg>
        <pc:spChg chg="del topLvl">
          <ac:chgData name="贾 志朋" userId="d582c3b9275dedfa" providerId="LiveId" clId="{836BA319-960E-4A2F-ADEB-718E96BF5719}" dt="2021-11-03T03:31:13.026" v="8926" actId="478"/>
          <ac:spMkLst>
            <pc:docMk/>
            <pc:sldMk cId="2374340253" sldId="301"/>
            <ac:spMk id="4" creationId="{81CCCB06-5A94-4821-96FF-2F240512CE38}"/>
          </ac:spMkLst>
        </pc:spChg>
        <pc:spChg chg="del mod">
          <ac:chgData name="贾 志朋" userId="d582c3b9275dedfa" providerId="LiveId" clId="{836BA319-960E-4A2F-ADEB-718E96BF5719}" dt="2021-11-03T03:29:42.431" v="8907" actId="478"/>
          <ac:spMkLst>
            <pc:docMk/>
            <pc:sldMk cId="2374340253" sldId="301"/>
            <ac:spMk id="13" creationId="{84A67811-4364-45F8-A5DC-7F79AB272B21}"/>
          </ac:spMkLst>
        </pc:spChg>
        <pc:spChg chg="del mod">
          <ac:chgData name="贾 志朋" userId="d582c3b9275dedfa" providerId="LiveId" clId="{836BA319-960E-4A2F-ADEB-718E96BF5719}" dt="2021-11-03T03:30:04.271" v="8911" actId="478"/>
          <ac:spMkLst>
            <pc:docMk/>
            <pc:sldMk cId="2374340253" sldId="301"/>
            <ac:spMk id="14" creationId="{B6A2B733-7AFA-4C49-824E-4147ACFF1F53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16" creationId="{EAA7D765-6000-4B73-8A5C-4B653C4A0C0A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17" creationId="{A4362225-B487-4F3D-9751-4BCF8CA09B82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18" creationId="{36AD0125-9412-498D-AFA1-BC25400FF54A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19" creationId="{4FE40311-6AF7-4D84-8AF2-C15465B0D44E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20" creationId="{2F229702-A880-4223-82E1-F1F31DBE7E5E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21" creationId="{B3BA1573-5A9D-40E3-B1D4-570F711FA059}"/>
          </ac:spMkLst>
        </pc:spChg>
        <pc:spChg chg="mod">
          <ac:chgData name="贾 志朋" userId="d582c3b9275dedfa" providerId="LiveId" clId="{836BA319-960E-4A2F-ADEB-718E96BF5719}" dt="2021-11-04T02:41:49.064" v="12643" actId="165"/>
          <ac:spMkLst>
            <pc:docMk/>
            <pc:sldMk cId="2374340253" sldId="301"/>
            <ac:spMk id="22" creationId="{B80BEF33-4400-4ED5-9EF9-FC3CB9150725}"/>
          </ac:spMkLst>
        </pc:spChg>
        <pc:spChg chg="add del mod">
          <ac:chgData name="贾 志朋" userId="d582c3b9275dedfa" providerId="LiveId" clId="{836BA319-960E-4A2F-ADEB-718E96BF5719}" dt="2021-11-04T07:18:49.365" v="16371" actId="478"/>
          <ac:spMkLst>
            <pc:docMk/>
            <pc:sldMk cId="2374340253" sldId="301"/>
            <ac:spMk id="23" creationId="{B32777AD-C2B9-4A96-88B7-40CF82411FD9}"/>
          </ac:spMkLst>
        </pc:spChg>
        <pc:spChg chg="add del mod">
          <ac:chgData name="贾 志朋" userId="d582c3b9275dedfa" providerId="LiveId" clId="{836BA319-960E-4A2F-ADEB-718E96BF5719}" dt="2021-11-16T03:20:57.636" v="19379" actId="478"/>
          <ac:spMkLst>
            <pc:docMk/>
            <pc:sldMk cId="2374340253" sldId="301"/>
            <ac:spMk id="24" creationId="{5763A3D8-44ED-40D4-A4C0-0A18C6E4D6F2}"/>
          </ac:spMkLst>
        </pc:spChg>
        <pc:spChg chg="add mod ord">
          <ac:chgData name="贾 志朋" userId="d582c3b9275dedfa" providerId="LiveId" clId="{836BA319-960E-4A2F-ADEB-718E96BF5719}" dt="2021-11-04T07:18:16.842" v="16363" actId="1076"/>
          <ac:spMkLst>
            <pc:docMk/>
            <pc:sldMk cId="2374340253" sldId="301"/>
            <ac:spMk id="25" creationId="{2026298D-580F-407A-BDA0-064633250263}"/>
          </ac:spMkLst>
        </pc:spChg>
        <pc:spChg chg="mod">
          <ac:chgData name="贾 志朋" userId="d582c3b9275dedfa" providerId="LiveId" clId="{836BA319-960E-4A2F-ADEB-718E96BF5719}" dt="2021-11-03T03:29:58.984" v="8908"/>
          <ac:spMkLst>
            <pc:docMk/>
            <pc:sldMk cId="2374340253" sldId="301"/>
            <ac:spMk id="25" creationId="{38024A15-8736-4EB2-93A2-5B493C9C4D99}"/>
          </ac:spMkLst>
        </pc:spChg>
        <pc:spChg chg="mod">
          <ac:chgData name="贾 志朋" userId="d582c3b9275dedfa" providerId="LiveId" clId="{836BA319-960E-4A2F-ADEB-718E96BF5719}" dt="2021-11-03T03:29:58.984" v="8908"/>
          <ac:spMkLst>
            <pc:docMk/>
            <pc:sldMk cId="2374340253" sldId="301"/>
            <ac:spMk id="26" creationId="{689B3371-F5F3-4CD8-B33A-B6BE3DF5CDED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26" creationId="{D7A6CB6A-CD59-452E-96EA-DA15D23AF2FB}"/>
          </ac:spMkLst>
        </pc:spChg>
        <pc:spChg chg="mod">
          <ac:chgData name="贾 志朋" userId="d582c3b9275dedfa" providerId="LiveId" clId="{836BA319-960E-4A2F-ADEB-718E96BF5719}" dt="2021-11-03T03:30:35.442" v="8916"/>
          <ac:spMkLst>
            <pc:docMk/>
            <pc:sldMk cId="2374340253" sldId="301"/>
            <ac:spMk id="28" creationId="{474FEC04-AC24-48B3-A091-F82EEB7EEFC4}"/>
          </ac:spMkLst>
        </pc:spChg>
        <pc:spChg chg="mod">
          <ac:chgData name="贾 志朋" userId="d582c3b9275dedfa" providerId="LiveId" clId="{836BA319-960E-4A2F-ADEB-718E96BF5719}" dt="2021-11-03T03:30:35.442" v="8916"/>
          <ac:spMkLst>
            <pc:docMk/>
            <pc:sldMk cId="2374340253" sldId="301"/>
            <ac:spMk id="29" creationId="{61E46CF8-EE2C-4676-A8AF-EE31FBC7CE7C}"/>
          </ac:spMkLst>
        </pc:spChg>
        <pc:spChg chg="mod">
          <ac:chgData name="贾 志朋" userId="d582c3b9275dedfa" providerId="LiveId" clId="{836BA319-960E-4A2F-ADEB-718E96BF5719}" dt="2021-11-04T07:20:56.055" v="16424" actId="165"/>
          <ac:spMkLst>
            <pc:docMk/>
            <pc:sldMk cId="2374340253" sldId="301"/>
            <ac:spMk id="31" creationId="{9696B823-810C-49CF-ABAB-B9CC8616072E}"/>
          </ac:spMkLst>
        </pc:spChg>
        <pc:spChg chg="mod">
          <ac:chgData name="贾 志朋" userId="d582c3b9275dedfa" providerId="LiveId" clId="{836BA319-960E-4A2F-ADEB-718E96BF5719}" dt="2021-11-04T07:20:56.055" v="16424" actId="165"/>
          <ac:spMkLst>
            <pc:docMk/>
            <pc:sldMk cId="2374340253" sldId="301"/>
            <ac:spMk id="32" creationId="{D021973A-9718-40FF-A537-8C77E8F6CE72}"/>
          </ac:spMkLst>
        </pc:spChg>
        <pc:spChg chg="mod">
          <ac:chgData name="贾 志朋" userId="d582c3b9275dedfa" providerId="LiveId" clId="{836BA319-960E-4A2F-ADEB-718E96BF5719}" dt="2021-11-09T03:24:00.176" v="17850"/>
          <ac:spMkLst>
            <pc:docMk/>
            <pc:sldMk cId="2374340253" sldId="301"/>
            <ac:spMk id="33" creationId="{CFF06AB7-AD64-41E8-AF28-D629CD5F6372}"/>
          </ac:spMkLst>
        </pc:spChg>
        <pc:spChg chg="add del mod ord topLvl">
          <ac:chgData name="贾 志朋" userId="d582c3b9275dedfa" providerId="LiveId" clId="{836BA319-960E-4A2F-ADEB-718E96BF5719}" dt="2021-11-04T07:21:13.540" v="16428"/>
          <ac:spMkLst>
            <pc:docMk/>
            <pc:sldMk cId="2374340253" sldId="301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34" creationId="{EF3DB811-02EA-4F22-9DB2-E41725986C30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35" creationId="{062CDEBF-29FE-46A3-B031-75E3E081F393}"/>
          </ac:spMkLst>
        </pc:spChg>
        <pc:spChg chg="add del mod">
          <ac:chgData name="贾 志朋" userId="d582c3b9275dedfa" providerId="LiveId" clId="{836BA319-960E-4A2F-ADEB-718E96BF5719}" dt="2021-11-03T03:32:49.648" v="8954" actId="478"/>
          <ac:spMkLst>
            <pc:docMk/>
            <pc:sldMk cId="2374340253" sldId="301"/>
            <ac:spMk id="35" creationId="{F3C65E4A-FB65-4371-8F8E-CE7FA2311D34}"/>
          </ac:spMkLst>
        </pc:spChg>
        <pc:spChg chg="mod">
          <ac:chgData name="贾 志朋" userId="d582c3b9275dedfa" providerId="LiveId" clId="{836BA319-960E-4A2F-ADEB-718E96BF5719}" dt="2021-11-09T03:27:41.998" v="17868"/>
          <ac:spMkLst>
            <pc:docMk/>
            <pc:sldMk cId="2374340253" sldId="301"/>
            <ac:spMk id="36" creationId="{EEE2AD75-049B-4D7B-BD02-68F12D39738F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37" creationId="{964578A9-4C9B-48C2-A11D-5CDFF665F3C9}"/>
          </ac:spMkLst>
        </pc:spChg>
        <pc:spChg chg="del mod topLvl">
          <ac:chgData name="贾 志朋" userId="d582c3b9275dedfa" providerId="LiveId" clId="{836BA319-960E-4A2F-ADEB-718E96BF5719}" dt="2021-11-03T03:31:00.229" v="8923" actId="21"/>
          <ac:spMkLst>
            <pc:docMk/>
            <pc:sldMk cId="2374340253" sldId="301"/>
            <ac:spMk id="37" creationId="{E1F4121A-D046-4239-816A-9A7177C0613B}"/>
          </ac:spMkLst>
        </pc:spChg>
        <pc:spChg chg="mod ord">
          <ac:chgData name="贾 志朋" userId="d582c3b9275dedfa" providerId="LiveId" clId="{836BA319-960E-4A2F-ADEB-718E96BF5719}" dt="2021-11-22T09:23:40.561" v="19678" actId="164"/>
          <ac:spMkLst>
            <pc:docMk/>
            <pc:sldMk cId="2374340253" sldId="301"/>
            <ac:spMk id="38" creationId="{E8BE76BA-3188-431A-AB1A-B5C47D88FDE9}"/>
          </ac:spMkLst>
        </pc:spChg>
        <pc:spChg chg="add del mod topLvl">
          <ac:chgData name="贾 志朋" userId="d582c3b9275dedfa" providerId="LiveId" clId="{836BA319-960E-4A2F-ADEB-718E96BF5719}" dt="2021-11-04T07:21:13.540" v="16428"/>
          <ac:spMkLst>
            <pc:docMk/>
            <pc:sldMk cId="2374340253" sldId="301"/>
            <ac:spMk id="39" creationId="{3A21CCCD-9FF5-4C67-A32A-15C58790DF06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40" creationId="{F166ED4D-B715-4EC4-9BC1-C1B1BBE28F9D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41" creationId="{4D25497C-F8DC-4C32-8688-69F6E8ADC409}"/>
          </ac:spMkLst>
        </pc:spChg>
        <pc:spChg chg="add mod ord">
          <ac:chgData name="贾 志朋" userId="d582c3b9275dedfa" providerId="LiveId" clId="{836BA319-960E-4A2F-ADEB-718E96BF5719}" dt="2021-11-04T02:46:39.812" v="12772" actId="13244"/>
          <ac:spMkLst>
            <pc:docMk/>
            <pc:sldMk cId="2374340253" sldId="301"/>
            <ac:spMk id="42" creationId="{7246C91B-9332-400D-9353-C40DA84779AD}"/>
          </ac:spMkLst>
        </pc:spChg>
        <pc:spChg chg="mod">
          <ac:chgData name="贾 志朋" userId="d582c3b9275dedfa" providerId="LiveId" clId="{836BA319-960E-4A2F-ADEB-718E96BF5719}" dt="2021-11-04T07:21:58.110" v="16439" actId="207"/>
          <ac:spMkLst>
            <pc:docMk/>
            <pc:sldMk cId="2374340253" sldId="301"/>
            <ac:spMk id="43" creationId="{2EE906AD-AB3B-4AC1-98D1-340C846B0669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4" creationId="{F4E12EBF-F05F-4A3A-A8D4-1434825ECCE4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5" creationId="{4C7A3667-0FFF-49D9-911B-1461E683BCB9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6" creationId="{DF677C1D-81DE-40C9-BDDF-26B344CF984A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7" creationId="{4DE7D176-28B7-4D13-9872-27B6BAA2095E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8" creationId="{EE055EE8-DC14-4F50-99E6-C709EDB9F5C2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49" creationId="{92318C97-1964-4DB2-9F25-2F061284FEE5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0" creationId="{558F8257-A1C9-4DC6-9E2D-4B3E0A76DA2B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1" creationId="{DD5BD83B-1BF9-46E8-B0AD-F37B6418A12D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2" creationId="{7FB9E03D-9908-4760-A822-2BEE8C08362B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3" creationId="{2FD277BC-2C05-49B1-BDF7-606C60BC9716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4" creationId="{077E14F4-BF89-428B-8721-79655835ED1A}"/>
          </ac:spMkLst>
        </pc:spChg>
        <pc:spChg chg="mod">
          <ac:chgData name="贾 志朋" userId="d582c3b9275dedfa" providerId="LiveId" clId="{836BA319-960E-4A2F-ADEB-718E96BF5719}" dt="2021-11-22T09:09:15.471" v="19596"/>
          <ac:spMkLst>
            <pc:docMk/>
            <pc:sldMk cId="2374340253" sldId="301"/>
            <ac:spMk id="55" creationId="{E540B242-982E-442B-9205-F5DB7FB677CB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57" creationId="{37197544-29C7-4552-A1A4-92C50A8736FA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59" creationId="{1D03D573-588D-4B58-8732-922AB6739AFB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0" creationId="{5C798881-67EB-44F4-8549-86A41F162B93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1" creationId="{E0FE28CF-E403-41B9-9CC8-D9927B6EBB23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2" creationId="{B6A10BE5-529E-443E-A10A-6E65C4D37B4B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3" creationId="{AC226AA7-ECDE-4C2C-9B6B-02C3EE07C008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4" creationId="{53160953-BF51-42B7-B159-0FEF6C164153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5" creationId="{80D22086-6655-4A02-8BA2-FC3B158C9F0A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6" creationId="{E9FA3353-E976-496C-B857-DE331FF667D8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7" creationId="{408241B8-CD71-4A93-A72F-6375D8E62C29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8" creationId="{057F5B82-4DA4-4019-A832-5A51401A2C59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69" creationId="{FA99525A-438C-4C3B-A20B-5FF6BB80E04D}"/>
          </ac:spMkLst>
        </pc:spChg>
        <pc:spChg chg="mod">
          <ac:chgData name="贾 志朋" userId="d582c3b9275dedfa" providerId="LiveId" clId="{836BA319-960E-4A2F-ADEB-718E96BF5719}" dt="2021-11-22T09:10:28.999" v="19624"/>
          <ac:spMkLst>
            <pc:docMk/>
            <pc:sldMk cId="2374340253" sldId="301"/>
            <ac:spMk id="70" creationId="{90338E1F-B1DE-41D6-9BCE-627B0F6EB794}"/>
          </ac:spMkLst>
        </pc:spChg>
        <pc:grpChg chg="del mod">
          <ac:chgData name="贾 志朋" userId="d582c3b9275dedfa" providerId="LiveId" clId="{836BA319-960E-4A2F-ADEB-718E96BF5719}" dt="2021-11-03T03:31:00.229" v="8923" actId="21"/>
          <ac:grpSpMkLst>
            <pc:docMk/>
            <pc:sldMk cId="2374340253" sldId="301"/>
            <ac:grpSpMk id="3" creationId="{14507034-0D1B-433F-973F-96BFF7BBA69D}"/>
          </ac:grpSpMkLst>
        </pc:grpChg>
        <pc:grpChg chg="add mod">
          <ac:chgData name="贾 志朋" userId="d582c3b9275dedfa" providerId="LiveId" clId="{836BA319-960E-4A2F-ADEB-718E96BF5719}" dt="2021-11-22T09:20:30.671" v="19672" actId="164"/>
          <ac:grpSpMkLst>
            <pc:docMk/>
            <pc:sldMk cId="2374340253" sldId="301"/>
            <ac:grpSpMk id="3" creationId="{D07F2561-52D5-4300-BB1D-8E9DD292354C}"/>
          </ac:grpSpMkLst>
        </pc:grpChg>
        <pc:grpChg chg="add mod">
          <ac:chgData name="贾 志朋" userId="d582c3b9275dedfa" providerId="LiveId" clId="{836BA319-960E-4A2F-ADEB-718E96BF5719}" dt="2021-11-22T09:20:30.671" v="19672" actId="164"/>
          <ac:grpSpMkLst>
            <pc:docMk/>
            <pc:sldMk cId="2374340253" sldId="301"/>
            <ac:grpSpMk id="4" creationId="{F6874161-E953-416F-BB3E-5CA5C95237C8}"/>
          </ac:grpSpMkLst>
        </pc:grpChg>
        <pc:grpChg chg="mod ord">
          <ac:chgData name="贾 志朋" userId="d582c3b9275dedfa" providerId="LiveId" clId="{836BA319-960E-4A2F-ADEB-718E96BF5719}" dt="2021-11-04T02:47:09.846" v="12773" actId="13244"/>
          <ac:grpSpMkLst>
            <pc:docMk/>
            <pc:sldMk cId="2374340253" sldId="301"/>
            <ac:grpSpMk id="5" creationId="{FBED5911-8CFD-4625-BB61-79F8350B0209}"/>
          </ac:grpSpMkLst>
        </pc:grpChg>
        <pc:grpChg chg="add mod">
          <ac:chgData name="贾 志朋" userId="d582c3b9275dedfa" providerId="LiveId" clId="{836BA319-960E-4A2F-ADEB-718E96BF5719}" dt="2021-11-22T09:23:40.561" v="19678" actId="164"/>
          <ac:grpSpMkLst>
            <pc:docMk/>
            <pc:sldMk cId="2374340253" sldId="301"/>
            <ac:grpSpMk id="6" creationId="{02337998-D92D-4622-95D9-963C5B4312B5}"/>
          </ac:grpSpMkLst>
        </pc:grpChg>
        <pc:grpChg chg="add del mod">
          <ac:chgData name="贾 志朋" userId="d582c3b9275dedfa" providerId="LiveId" clId="{836BA319-960E-4A2F-ADEB-718E96BF5719}" dt="2021-11-04T02:41:49.064" v="12643" actId="165"/>
          <ac:grpSpMkLst>
            <pc:docMk/>
            <pc:sldMk cId="2374340253" sldId="301"/>
            <ac:grpSpMk id="6" creationId="{838AA8AA-55A5-4E62-B67F-C29FE03F22E1}"/>
          </ac:grpSpMkLst>
        </pc:grpChg>
        <pc:grpChg chg="add del mod">
          <ac:chgData name="贾 志朋" userId="d582c3b9275dedfa" providerId="LiveId" clId="{836BA319-960E-4A2F-ADEB-718E96BF5719}" dt="2021-11-04T07:20:56.055" v="16424" actId="165"/>
          <ac:grpSpMkLst>
            <pc:docMk/>
            <pc:sldMk cId="2374340253" sldId="301"/>
            <ac:grpSpMk id="7" creationId="{4E18E567-3167-463F-9721-A600F8060BA6}"/>
          </ac:grpSpMkLst>
        </pc:grpChg>
        <pc:grpChg chg="add del mod ord topLvl">
          <ac:chgData name="贾 志朋" userId="d582c3b9275dedfa" providerId="LiveId" clId="{836BA319-960E-4A2F-ADEB-718E96BF5719}" dt="2021-11-04T02:41:54.075" v="12644" actId="478"/>
          <ac:grpSpMkLst>
            <pc:docMk/>
            <pc:sldMk cId="2374340253" sldId="301"/>
            <ac:grpSpMk id="15" creationId="{1F2C323C-976A-452A-B388-07D0AE15DD7D}"/>
          </ac:grpSpMkLst>
        </pc:grpChg>
        <pc:grpChg chg="add del mod ord">
          <ac:chgData name="贾 志朋" userId="d582c3b9275dedfa" providerId="LiveId" clId="{836BA319-960E-4A2F-ADEB-718E96BF5719}" dt="2021-11-03T03:34:46.915" v="8972" actId="478"/>
          <ac:grpSpMkLst>
            <pc:docMk/>
            <pc:sldMk cId="2374340253" sldId="301"/>
            <ac:grpSpMk id="24" creationId="{8D5789D9-B0A7-46B4-9E87-3D5F31005EF9}"/>
          </ac:grpSpMkLst>
        </pc:grpChg>
        <pc:grpChg chg="add del mod">
          <ac:chgData name="贾 志朋" userId="d582c3b9275dedfa" providerId="LiveId" clId="{836BA319-960E-4A2F-ADEB-718E96BF5719}" dt="2021-11-22T09:10:28.636" v="19623" actId="478"/>
          <ac:grpSpMkLst>
            <pc:docMk/>
            <pc:sldMk cId="2374340253" sldId="301"/>
            <ac:grpSpMk id="24" creationId="{F904DA39-245B-4B1A-B2BF-782748100D06}"/>
          </ac:grpSpMkLst>
        </pc:grpChg>
        <pc:grpChg chg="add mod ord">
          <ac:chgData name="贾 志朋" userId="d582c3b9275dedfa" providerId="LiveId" clId="{836BA319-960E-4A2F-ADEB-718E96BF5719}" dt="2021-11-22T09:23:40.561" v="19678" actId="164"/>
          <ac:grpSpMkLst>
            <pc:docMk/>
            <pc:sldMk cId="2374340253" sldId="301"/>
            <ac:grpSpMk id="27" creationId="{8F8BD442-1C55-4E89-AE88-820974804786}"/>
          </ac:grpSpMkLst>
        </pc:grpChg>
        <pc:grpChg chg="add mod topLvl">
          <ac:chgData name="贾 志朋" userId="d582c3b9275dedfa" providerId="LiveId" clId="{836BA319-960E-4A2F-ADEB-718E96BF5719}" dt="2021-11-04T07:21:47.757" v="16437" actId="164"/>
          <ac:grpSpMkLst>
            <pc:docMk/>
            <pc:sldMk cId="2374340253" sldId="301"/>
            <ac:grpSpMk id="30" creationId="{3E8C8438-9EF6-4225-BB8E-E2B9D0B0A8DD}"/>
          </ac:grpSpMkLst>
        </pc:grpChg>
        <pc:grpChg chg="mod">
          <ac:chgData name="贾 志朋" userId="d582c3b9275dedfa" providerId="LiveId" clId="{836BA319-960E-4A2F-ADEB-718E96BF5719}" dt="2021-11-22T09:09:15.471" v="19596"/>
          <ac:grpSpMkLst>
            <pc:docMk/>
            <pc:sldMk cId="2374340253" sldId="301"/>
            <ac:grpSpMk id="39" creationId="{D71E7180-49B9-4ABF-AA35-BE2232817E35}"/>
          </ac:grpSpMkLst>
        </pc:grpChg>
        <pc:grpChg chg="add mod">
          <ac:chgData name="贾 志朋" userId="d582c3b9275dedfa" providerId="LiveId" clId="{836BA319-960E-4A2F-ADEB-718E96BF5719}" dt="2021-11-22T09:20:30.671" v="19672" actId="164"/>
          <ac:grpSpMkLst>
            <pc:docMk/>
            <pc:sldMk cId="2374340253" sldId="301"/>
            <ac:grpSpMk id="56" creationId="{6C33C275-A542-4FE0-B5B4-8AEB2EABC3EE}"/>
          </ac:grpSpMkLst>
        </pc:grpChg>
        <pc:grpChg chg="mod">
          <ac:chgData name="贾 志朋" userId="d582c3b9275dedfa" providerId="LiveId" clId="{836BA319-960E-4A2F-ADEB-718E96BF5719}" dt="2021-11-22T09:10:28.999" v="19624"/>
          <ac:grpSpMkLst>
            <pc:docMk/>
            <pc:sldMk cId="2374340253" sldId="301"/>
            <ac:grpSpMk id="58" creationId="{2A628CF2-B505-4B09-AABF-0F492E2C32C4}"/>
          </ac:grpSpMkLst>
        </pc:grpChg>
        <pc:picChg chg="del">
          <ac:chgData name="贾 志朋" userId="d582c3b9275dedfa" providerId="LiveId" clId="{836BA319-960E-4A2F-ADEB-718E96BF5719}" dt="2021-11-02T06:43:57.973" v="486" actId="478"/>
          <ac:picMkLst>
            <pc:docMk/>
            <pc:sldMk cId="2374340253" sldId="301"/>
            <ac:picMk id="11" creationId="{2648C953-A804-4777-A3EE-62532F197D3A}"/>
          </ac:picMkLst>
        </pc:picChg>
        <pc:picChg chg="add del mod">
          <ac:chgData name="贾 志朋" userId="d582c3b9275dedfa" providerId="LiveId" clId="{836BA319-960E-4A2F-ADEB-718E96BF5719}" dt="2021-11-03T04:31:09.052" v="9332" actId="478"/>
          <ac:picMkLst>
            <pc:docMk/>
            <pc:sldMk cId="2374340253" sldId="301"/>
            <ac:picMk id="23" creationId="{4C8BDBE9-192D-4980-AC50-1A4FFCE9C348}"/>
          </ac:picMkLst>
        </pc:picChg>
        <pc:picChg chg="add del mod">
          <ac:chgData name="贾 志朋" userId="d582c3b9275dedfa" providerId="LiveId" clId="{836BA319-960E-4A2F-ADEB-718E96BF5719}" dt="2021-11-22T09:09:40.685" v="19606" actId="478"/>
          <ac:picMkLst>
            <pc:docMk/>
            <pc:sldMk cId="2374340253" sldId="301"/>
            <ac:picMk id="23" creationId="{D47CBD68-B360-425F-BD6F-08462C0CCBAD}"/>
          </ac:picMkLst>
        </pc:picChg>
      </pc:sldChg>
      <pc:sldChg chg="addSp delSp modSp new mod ord modTransition setBg modAnim">
        <pc:chgData name="贾 志朋" userId="d582c3b9275dedfa" providerId="LiveId" clId="{836BA319-960E-4A2F-ADEB-718E96BF5719}" dt="2021-11-23T03:31:52.847" v="20557"/>
        <pc:sldMkLst>
          <pc:docMk/>
          <pc:sldMk cId="2985125369" sldId="302"/>
        </pc:sldMkLst>
        <pc:spChg chg="add mod ord topLvl">
          <ac:chgData name="贾 志朋" userId="d582c3b9275dedfa" providerId="LiveId" clId="{836BA319-960E-4A2F-ADEB-718E96BF5719}" dt="2021-11-04T07:56:13.394" v="16745" actId="164"/>
          <ac:spMkLst>
            <pc:docMk/>
            <pc:sldMk cId="2985125369" sldId="302"/>
            <ac:spMk id="2" creationId="{90324C41-6B59-46C9-8078-17B33C460836}"/>
          </ac:spMkLst>
        </pc:spChg>
        <pc:spChg chg="add del">
          <ac:chgData name="贾 志朋" userId="d582c3b9275dedfa" providerId="LiveId" clId="{836BA319-960E-4A2F-ADEB-718E96BF5719}" dt="2021-11-02T06:45:09.109" v="495" actId="11529"/>
          <ac:spMkLst>
            <pc:docMk/>
            <pc:sldMk cId="2985125369" sldId="302"/>
            <ac:spMk id="3" creationId="{D8E415EB-25E4-4715-B949-E0C73511B0D1}"/>
          </ac:spMkLst>
        </pc:spChg>
        <pc:spChg chg="add del mod">
          <ac:chgData name="贾 志朋" userId="d582c3b9275dedfa" providerId="LiveId" clId="{836BA319-960E-4A2F-ADEB-718E96BF5719}" dt="2021-11-02T06:47:44.399" v="742" actId="478"/>
          <ac:spMkLst>
            <pc:docMk/>
            <pc:sldMk cId="2985125369" sldId="302"/>
            <ac:spMk id="4" creationId="{FCBA0C8A-ADBB-4F63-B69A-32BDC75FB4B8}"/>
          </ac:spMkLst>
        </pc:spChg>
        <pc:spChg chg="add del mod topLvl">
          <ac:chgData name="贾 志朋" userId="d582c3b9275dedfa" providerId="LiveId" clId="{836BA319-960E-4A2F-ADEB-718E96BF5719}" dt="2021-11-03T01:51:04.162" v="4568" actId="478"/>
          <ac:spMkLst>
            <pc:docMk/>
            <pc:sldMk cId="2985125369" sldId="302"/>
            <ac:spMk id="8" creationId="{BEF773F6-B83F-4200-9C36-C8124F4BA31C}"/>
          </ac:spMkLst>
        </pc:spChg>
        <pc:spChg chg="add del mod topLvl">
          <ac:chgData name="贾 志朋" userId="d582c3b9275dedfa" providerId="LiveId" clId="{836BA319-960E-4A2F-ADEB-718E96BF5719}" dt="2021-11-03T01:54:08.332" v="4619" actId="21"/>
          <ac:spMkLst>
            <pc:docMk/>
            <pc:sldMk cId="2985125369" sldId="302"/>
            <ac:spMk id="9" creationId="{5373AB4D-785C-4AAD-90E4-00728A58FCEF}"/>
          </ac:spMkLst>
        </pc:spChg>
        <pc:spChg chg="add del mod ord topLvl modVis">
          <ac:chgData name="贾 志朋" userId="d582c3b9275dedfa" providerId="LiveId" clId="{836BA319-960E-4A2F-ADEB-718E96BF5719}" dt="2021-11-04T07:56:13.394" v="16745" actId="164"/>
          <ac:spMkLst>
            <pc:docMk/>
            <pc:sldMk cId="2985125369" sldId="302"/>
            <ac:spMk id="12" creationId="{182B7E63-BB78-4333-8845-331B76546C67}"/>
          </ac:spMkLst>
        </pc:spChg>
        <pc:spChg chg="add del mod topLvl">
          <ac:chgData name="贾 志朋" userId="d582c3b9275dedfa" providerId="LiveId" clId="{836BA319-960E-4A2F-ADEB-718E96BF5719}" dt="2021-11-03T01:56:46.064" v="4638" actId="478"/>
          <ac:spMkLst>
            <pc:docMk/>
            <pc:sldMk cId="2985125369" sldId="302"/>
            <ac:spMk id="13" creationId="{C4A2B95D-962B-41A2-A4D6-940B1665DB41}"/>
          </ac:spMkLst>
        </pc:spChg>
        <pc:spChg chg="add del mod topLvl">
          <ac:chgData name="贾 志朋" userId="d582c3b9275dedfa" providerId="LiveId" clId="{836BA319-960E-4A2F-ADEB-718E96BF5719}" dt="2021-11-03T01:52:42.654" v="4596" actId="478"/>
          <ac:spMkLst>
            <pc:docMk/>
            <pc:sldMk cId="2985125369" sldId="302"/>
            <ac:spMk id="14" creationId="{4EE8CCD8-C981-49EA-83D5-E132FBEB7707}"/>
          </ac:spMkLst>
        </pc:spChg>
        <pc:spChg chg="add del mod ord topLvl modVis">
          <ac:chgData name="贾 志朋" userId="d582c3b9275dedfa" providerId="LiveId" clId="{836BA319-960E-4A2F-ADEB-718E96BF5719}" dt="2021-11-03T01:58:55.998" v="4680" actId="478"/>
          <ac:spMkLst>
            <pc:docMk/>
            <pc:sldMk cId="2985125369" sldId="302"/>
            <ac:spMk id="15" creationId="{DC8EDBA3-6690-494C-8030-CD5739E41AEF}"/>
          </ac:spMkLst>
        </pc:spChg>
        <pc:spChg chg="add del mod ord topLvl modVis">
          <ac:chgData name="贾 志朋" userId="d582c3b9275dedfa" providerId="LiveId" clId="{836BA319-960E-4A2F-ADEB-718E96BF5719}" dt="2021-11-04T07:56:20.360" v="16746" actId="164"/>
          <ac:spMkLst>
            <pc:docMk/>
            <pc:sldMk cId="2985125369" sldId="302"/>
            <ac:spMk id="16" creationId="{57615031-F4D0-40EC-84C4-6FEABFA5ABEC}"/>
          </ac:spMkLst>
        </pc:spChg>
        <pc:spChg chg="add del mod topLvl">
          <ac:chgData name="贾 志朋" userId="d582c3b9275dedfa" providerId="LiveId" clId="{836BA319-960E-4A2F-ADEB-718E96BF5719}" dt="2021-11-03T01:56:46.064" v="4638" actId="478"/>
          <ac:spMkLst>
            <pc:docMk/>
            <pc:sldMk cId="2985125369" sldId="302"/>
            <ac:spMk id="17" creationId="{DB357027-A282-4500-B3FA-76FEF9819619}"/>
          </ac:spMkLst>
        </pc:spChg>
        <pc:spChg chg="add del mod topLvl">
          <ac:chgData name="贾 志朋" userId="d582c3b9275dedfa" providerId="LiveId" clId="{836BA319-960E-4A2F-ADEB-718E96BF5719}" dt="2021-11-03T01:52:42.654" v="4596" actId="478"/>
          <ac:spMkLst>
            <pc:docMk/>
            <pc:sldMk cId="2985125369" sldId="302"/>
            <ac:spMk id="18" creationId="{DDE7D1EF-B368-4F6A-AEEA-442108013732}"/>
          </ac:spMkLst>
        </pc:spChg>
        <pc:spChg chg="add mod ord topLvl modVis">
          <ac:chgData name="贾 志朋" userId="d582c3b9275dedfa" providerId="LiveId" clId="{836BA319-960E-4A2F-ADEB-718E96BF5719}" dt="2021-11-04T07:56:23.053" v="16747" actId="164"/>
          <ac:spMkLst>
            <pc:docMk/>
            <pc:sldMk cId="2985125369" sldId="302"/>
            <ac:spMk id="19" creationId="{97D48B47-85A8-404D-AEF6-DC21B971395F}"/>
          </ac:spMkLst>
        </pc:spChg>
        <pc:spChg chg="add del mod ord topLvl modVis">
          <ac:chgData name="贾 志朋" userId="d582c3b9275dedfa" providerId="LiveId" clId="{836BA319-960E-4A2F-ADEB-718E96BF5719}" dt="2021-11-04T07:56:23.053" v="16747" actId="164"/>
          <ac:spMkLst>
            <pc:docMk/>
            <pc:sldMk cId="2985125369" sldId="302"/>
            <ac:spMk id="20" creationId="{9D4CCADD-30E5-42C3-944D-37E5420CB1C3}"/>
          </ac:spMkLst>
        </pc:spChg>
        <pc:spChg chg="add del mod topLvl">
          <ac:chgData name="贾 志朋" userId="d582c3b9275dedfa" providerId="LiveId" clId="{836BA319-960E-4A2F-ADEB-718E96BF5719}" dt="2021-11-03T01:56:46.064" v="4638" actId="478"/>
          <ac:spMkLst>
            <pc:docMk/>
            <pc:sldMk cId="2985125369" sldId="302"/>
            <ac:spMk id="21" creationId="{07DD4567-D77A-4C3F-B922-9A99B56A6A96}"/>
          </ac:spMkLst>
        </pc:spChg>
        <pc:spChg chg="add del mod topLvl">
          <ac:chgData name="贾 志朋" userId="d582c3b9275dedfa" providerId="LiveId" clId="{836BA319-960E-4A2F-ADEB-718E96BF5719}" dt="2021-11-03T01:52:42.654" v="4596" actId="478"/>
          <ac:spMkLst>
            <pc:docMk/>
            <pc:sldMk cId="2985125369" sldId="302"/>
            <ac:spMk id="22" creationId="{E265D1F1-9E82-422A-87E6-23632D575218}"/>
          </ac:spMkLst>
        </pc:spChg>
        <pc:spChg chg="add del mod topLvl modVis">
          <ac:chgData name="贾 志朋" userId="d582c3b9275dedfa" providerId="LiveId" clId="{836BA319-960E-4A2F-ADEB-718E96BF5719}" dt="2021-11-03T01:59:40.408" v="4701" actId="478"/>
          <ac:spMkLst>
            <pc:docMk/>
            <pc:sldMk cId="2985125369" sldId="302"/>
            <ac:spMk id="23" creationId="{F3371AD1-60D2-47AF-94BB-970CA7B7DD3C}"/>
          </ac:spMkLst>
        </pc:spChg>
        <pc:spChg chg="add del mod ord topLvl modVis">
          <ac:chgData name="贾 志朋" userId="d582c3b9275dedfa" providerId="LiveId" clId="{836BA319-960E-4A2F-ADEB-718E96BF5719}" dt="2021-11-04T07:56:26.128" v="16748" actId="164"/>
          <ac:spMkLst>
            <pc:docMk/>
            <pc:sldMk cId="2985125369" sldId="302"/>
            <ac:spMk id="24" creationId="{BC291119-FA06-478F-87E0-C3EC7C0B0F48}"/>
          </ac:spMkLst>
        </pc:spChg>
        <pc:spChg chg="add mod ord">
          <ac:chgData name="贾 志朋" userId="d582c3b9275dedfa" providerId="LiveId" clId="{836BA319-960E-4A2F-ADEB-718E96BF5719}" dt="2021-11-03T08:45:17.947" v="10633" actId="167"/>
          <ac:spMkLst>
            <pc:docMk/>
            <pc:sldMk cId="2985125369" sldId="302"/>
            <ac:spMk id="40" creationId="{8EAA9032-C177-47A7-9471-A582C1F6E232}"/>
          </ac:spMkLst>
        </pc:spChg>
        <pc:spChg chg="add del mod">
          <ac:chgData name="贾 志朋" userId="d582c3b9275dedfa" providerId="LiveId" clId="{836BA319-960E-4A2F-ADEB-718E96BF5719}" dt="2021-11-16T03:22:48.751" v="19408" actId="478"/>
          <ac:spMkLst>
            <pc:docMk/>
            <pc:sldMk cId="2985125369" sldId="302"/>
            <ac:spMk id="41" creationId="{34E645C5-3F6D-4C86-A527-A38EF37A659A}"/>
          </ac:spMkLst>
        </pc:spChg>
        <pc:spChg chg="add mod ord">
          <ac:chgData name="贾 志朋" userId="d582c3b9275dedfa" providerId="LiveId" clId="{836BA319-960E-4A2F-ADEB-718E96BF5719}" dt="2021-11-02T07:07:14.964" v="1281" actId="164"/>
          <ac:spMkLst>
            <pc:docMk/>
            <pc:sldMk cId="2985125369" sldId="302"/>
            <ac:spMk id="41" creationId="{E6D80BFD-5584-401E-BE9F-CB08DFC5AC92}"/>
          </ac:spMkLst>
        </pc:spChg>
        <pc:spChg chg="add mod ord">
          <ac:chgData name="贾 志朋" userId="d582c3b9275dedfa" providerId="LiveId" clId="{836BA319-960E-4A2F-ADEB-718E96BF5719}" dt="2021-11-02T07:07:14.964" v="1281" actId="164"/>
          <ac:spMkLst>
            <pc:docMk/>
            <pc:sldMk cId="2985125369" sldId="302"/>
            <ac:spMk id="42" creationId="{C94343D1-6712-4AB0-9D6D-4FF7438CA1D0}"/>
          </ac:spMkLst>
        </pc:spChg>
        <pc:spChg chg="add mod ord">
          <ac:chgData name="贾 志朋" userId="d582c3b9275dedfa" providerId="LiveId" clId="{836BA319-960E-4A2F-ADEB-718E96BF5719}" dt="2021-11-02T07:07:14.964" v="1281" actId="164"/>
          <ac:spMkLst>
            <pc:docMk/>
            <pc:sldMk cId="2985125369" sldId="302"/>
            <ac:spMk id="43" creationId="{0DF6D1A9-754C-4641-9499-0EA79EE3C8B4}"/>
          </ac:spMkLst>
        </pc:spChg>
        <pc:spChg chg="add mod ord">
          <ac:chgData name="贾 志朋" userId="d582c3b9275dedfa" providerId="LiveId" clId="{836BA319-960E-4A2F-ADEB-718E96BF5719}" dt="2021-11-02T07:07:14.964" v="1281" actId="164"/>
          <ac:spMkLst>
            <pc:docMk/>
            <pc:sldMk cId="2985125369" sldId="302"/>
            <ac:spMk id="44" creationId="{91A799D9-C71E-4BD2-8D43-812412B1151B}"/>
          </ac:spMkLst>
        </pc:spChg>
        <pc:spChg chg="add del mod">
          <ac:chgData name="贾 志朋" userId="d582c3b9275dedfa" providerId="LiveId" clId="{836BA319-960E-4A2F-ADEB-718E96BF5719}" dt="2021-11-02T07:10:43.484" v="1335" actId="21"/>
          <ac:spMkLst>
            <pc:docMk/>
            <pc:sldMk cId="2985125369" sldId="302"/>
            <ac:spMk id="46" creationId="{93D27429-0340-4528-B175-952FB59F9D3F}"/>
          </ac:spMkLst>
        </pc:spChg>
        <pc:spChg chg="add del mod">
          <ac:chgData name="贾 志朋" userId="d582c3b9275dedfa" providerId="LiveId" clId="{836BA319-960E-4A2F-ADEB-718E96BF5719}" dt="2021-11-02T07:10:43.484" v="1335" actId="21"/>
          <ac:spMkLst>
            <pc:docMk/>
            <pc:sldMk cId="2985125369" sldId="302"/>
            <ac:spMk id="47" creationId="{228CA65F-C599-40EF-B5FB-A6500ABD6108}"/>
          </ac:spMkLst>
        </pc:spChg>
        <pc:spChg chg="add del mod">
          <ac:chgData name="贾 志朋" userId="d582c3b9275dedfa" providerId="LiveId" clId="{836BA319-960E-4A2F-ADEB-718E96BF5719}" dt="2021-11-02T07:10:43.484" v="1335" actId="21"/>
          <ac:spMkLst>
            <pc:docMk/>
            <pc:sldMk cId="2985125369" sldId="302"/>
            <ac:spMk id="48" creationId="{C8A56A43-97F4-4974-89C6-5AFA95BA7D93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49" creationId="{785021CD-F336-4DFE-A57C-9DEA6B8A98EC}"/>
          </ac:spMkLst>
        </pc:spChg>
        <pc:spChg chg="add del mod">
          <ac:chgData name="贾 志朋" userId="d582c3b9275dedfa" providerId="LiveId" clId="{836BA319-960E-4A2F-ADEB-718E96BF5719}" dt="2021-11-02T07:10:43.484" v="1335" actId="21"/>
          <ac:spMkLst>
            <pc:docMk/>
            <pc:sldMk cId="2985125369" sldId="302"/>
            <ac:spMk id="49" creationId="{CDC7FE97-CC42-4FA1-9B64-4321D0C6FC28}"/>
          </ac:spMkLst>
        </pc:spChg>
        <pc:spChg chg="add del mod ord">
          <ac:chgData name="贾 志朋" userId="d582c3b9275dedfa" providerId="LiveId" clId="{836BA319-960E-4A2F-ADEB-718E96BF5719}" dt="2021-11-02T07:10:43.484" v="1335" actId="21"/>
          <ac:spMkLst>
            <pc:docMk/>
            <pc:sldMk cId="2985125369" sldId="302"/>
            <ac:spMk id="50" creationId="{359693F3-7B02-46BE-AD71-30F04E3C73F7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51" creationId="{0233EBCD-07AD-41F1-8516-BF03D7FC37D0}"/>
          </ac:spMkLst>
        </pc:spChg>
        <pc:spChg chg="add del mod ord">
          <ac:chgData name="贾 志朋" userId="d582c3b9275dedfa" providerId="LiveId" clId="{836BA319-960E-4A2F-ADEB-718E96BF5719}" dt="2021-11-03T03:22:07.175" v="8817" actId="478"/>
          <ac:spMkLst>
            <pc:docMk/>
            <pc:sldMk cId="2985125369" sldId="302"/>
            <ac:spMk id="51" creationId="{7AD6C2CA-933C-4FEE-A15A-FEE1CC0DB3EF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52" creationId="{4D6DA455-E087-4EBC-A3B2-84B56A74C66B}"/>
          </ac:spMkLst>
        </pc:spChg>
        <pc:spChg chg="add mod">
          <ac:chgData name="贾 志朋" userId="d582c3b9275dedfa" providerId="LiveId" clId="{836BA319-960E-4A2F-ADEB-718E96BF5719}" dt="2021-11-11T08:08:32.910" v="19266" actId="404"/>
          <ac:spMkLst>
            <pc:docMk/>
            <pc:sldMk cId="2985125369" sldId="302"/>
            <ac:spMk id="53" creationId="{E14E5C85-84A0-43CF-8432-E609B848942E}"/>
          </ac:spMkLst>
        </pc:spChg>
        <pc:spChg chg="add mod">
          <ac:chgData name="贾 志朋" userId="d582c3b9275dedfa" providerId="LiveId" clId="{836BA319-960E-4A2F-ADEB-718E96BF5719}" dt="2021-11-03T08:15:33.817" v="10547" actId="20577"/>
          <ac:spMkLst>
            <pc:docMk/>
            <pc:sldMk cId="2985125369" sldId="302"/>
            <ac:spMk id="54" creationId="{1719153B-85E0-4B92-8C35-43AA9ED8E93E}"/>
          </ac:spMkLst>
        </pc:spChg>
        <pc:spChg chg="add mod">
          <ac:chgData name="贾 志朋" userId="d582c3b9275dedfa" providerId="LiveId" clId="{836BA319-960E-4A2F-ADEB-718E96BF5719}" dt="2021-11-11T08:08:36.844" v="19267" actId="404"/>
          <ac:spMkLst>
            <pc:docMk/>
            <pc:sldMk cId="2985125369" sldId="302"/>
            <ac:spMk id="55" creationId="{A32C8DFA-F775-48E4-BCB8-FAB4FEF95C2D}"/>
          </ac:spMkLst>
        </pc:spChg>
        <pc:spChg chg="add mod modVis">
          <ac:chgData name="贾 志朋" userId="d582c3b9275dedfa" providerId="LiveId" clId="{836BA319-960E-4A2F-ADEB-718E96BF5719}" dt="2021-11-03T08:15:36.374" v="10548" actId="20577"/>
          <ac:spMkLst>
            <pc:docMk/>
            <pc:sldMk cId="2985125369" sldId="302"/>
            <ac:spMk id="56" creationId="{2F33C32A-0255-4DE1-86D4-CB8DEE3B3655}"/>
          </ac:spMkLst>
        </pc:spChg>
        <pc:spChg chg="add mod modVis">
          <ac:chgData name="贾 志朋" userId="d582c3b9275dedfa" providerId="LiveId" clId="{836BA319-960E-4A2F-ADEB-718E96BF5719}" dt="2021-11-11T08:08:39.328" v="19268" actId="404"/>
          <ac:spMkLst>
            <pc:docMk/>
            <pc:sldMk cId="2985125369" sldId="302"/>
            <ac:spMk id="57" creationId="{B21FC4E6-A886-4810-B3D7-93FD7366021B}"/>
          </ac:spMkLst>
        </pc:spChg>
        <pc:spChg chg="add mod modVis">
          <ac:chgData name="贾 志朋" userId="d582c3b9275dedfa" providerId="LiveId" clId="{836BA319-960E-4A2F-ADEB-718E96BF5719}" dt="2021-11-03T08:15:37.879" v="10549" actId="20577"/>
          <ac:spMkLst>
            <pc:docMk/>
            <pc:sldMk cId="2985125369" sldId="302"/>
            <ac:spMk id="58" creationId="{B6C97580-0FBE-4543-AA15-898F350F212D}"/>
          </ac:spMkLst>
        </pc:spChg>
        <pc:spChg chg="add mod topLvl">
          <ac:chgData name="贾 志朋" userId="d582c3b9275dedfa" providerId="LiveId" clId="{836BA319-960E-4A2F-ADEB-718E96BF5719}" dt="2021-11-11T08:08:41.975" v="19269" actId="404"/>
          <ac:spMkLst>
            <pc:docMk/>
            <pc:sldMk cId="2985125369" sldId="302"/>
            <ac:spMk id="59" creationId="{1A48F579-E4E2-4478-B615-F012739594F2}"/>
          </ac:spMkLst>
        </pc:spChg>
        <pc:spChg chg="add mod topLvl">
          <ac:chgData name="贾 志朋" userId="d582c3b9275dedfa" providerId="LiveId" clId="{836BA319-960E-4A2F-ADEB-718E96BF5719}" dt="2021-11-04T07:57:53.613" v="16754" actId="164"/>
          <ac:spMkLst>
            <pc:docMk/>
            <pc:sldMk cId="2985125369" sldId="302"/>
            <ac:spMk id="60" creationId="{FBDF991B-522F-4D25-A275-3790E25DF06B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1" creationId="{F5B5CACE-9F07-4754-B6D3-9518E2B5DC8D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5" creationId="{738EC898-020E-4A3C-AFFA-A930E22E5E24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6" creationId="{C98C34B0-4509-42C9-88F4-C6647425826F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7" creationId="{94D780F7-BFE8-4CEA-9B54-1EA27FD56CBF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8" creationId="{10F409DE-772D-49F8-8792-062DBA28AFCB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69" creationId="{156796F0-CDAF-48CB-B730-2E5EEF38DC0E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70" creationId="{2CA31307-24E7-4E24-8A5C-1B8E519EB4D1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71" creationId="{CCDB5DF5-B7EB-4405-9910-E53679662AC5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72" creationId="{1FBFBBE2-C520-4BAD-AB50-9925941F09C0}"/>
          </ac:spMkLst>
        </pc:spChg>
        <pc:spChg chg="mod">
          <ac:chgData name="贾 志朋" userId="d582c3b9275dedfa" providerId="LiveId" clId="{836BA319-960E-4A2F-ADEB-718E96BF5719}" dt="2021-11-22T09:16:44.753" v="19642"/>
          <ac:spMkLst>
            <pc:docMk/>
            <pc:sldMk cId="2985125369" sldId="302"/>
            <ac:spMk id="73" creationId="{E6F82F5F-5B74-4C9C-8401-B171E9A79CCE}"/>
          </ac:spMkLst>
        </pc:spChg>
        <pc:spChg chg="mod">
          <ac:chgData name="贾 志朋" userId="d582c3b9275dedfa" providerId="LiveId" clId="{836BA319-960E-4A2F-ADEB-718E96BF5719}" dt="2021-11-09T06:11:20.865" v="18144" actId="1076"/>
          <ac:spMkLst>
            <pc:docMk/>
            <pc:sldMk cId="2985125369" sldId="302"/>
            <ac:spMk id="75" creationId="{BCD4CE45-6E1E-44B2-B68D-3B2D13A4F137}"/>
          </ac:spMkLst>
        </pc:spChg>
        <pc:spChg chg="mod">
          <ac:chgData name="贾 志朋" userId="d582c3b9275dedfa" providerId="LiveId" clId="{836BA319-960E-4A2F-ADEB-718E96BF5719}" dt="2021-11-03T03:23:37.223" v="8845" actId="404"/>
          <ac:spMkLst>
            <pc:docMk/>
            <pc:sldMk cId="2985125369" sldId="302"/>
            <ac:spMk id="76" creationId="{C93AF654-28B5-4151-9ECF-50686FB3740B}"/>
          </ac:spMkLst>
        </pc:spChg>
        <pc:spChg chg="add del mod ord">
          <ac:chgData name="贾 志朋" userId="d582c3b9275dedfa" providerId="LiveId" clId="{836BA319-960E-4A2F-ADEB-718E96BF5719}" dt="2021-11-03T01:54:08.332" v="4619" actId="21"/>
          <ac:spMkLst>
            <pc:docMk/>
            <pc:sldMk cId="2985125369" sldId="302"/>
            <ac:spMk id="77" creationId="{9A8F897E-7395-4CF8-8E0A-DFED9324836E}"/>
          </ac:spMkLst>
        </pc:spChg>
        <pc:spChg chg="add mod">
          <ac:chgData name="贾 志朋" userId="d582c3b9275dedfa" providerId="LiveId" clId="{836BA319-960E-4A2F-ADEB-718E96BF5719}" dt="2021-11-03T01:57:22.441" v="4645" actId="165"/>
          <ac:spMkLst>
            <pc:docMk/>
            <pc:sldMk cId="2985125369" sldId="302"/>
            <ac:spMk id="78" creationId="{A4EF705F-9ADA-4E03-B93D-022405CE9E0A}"/>
          </ac:spMkLst>
        </pc:spChg>
        <pc:spChg chg="add mod">
          <ac:chgData name="贾 志朋" userId="d582c3b9275dedfa" providerId="LiveId" clId="{836BA319-960E-4A2F-ADEB-718E96BF5719}" dt="2021-11-03T01:57:22.441" v="4645" actId="165"/>
          <ac:spMkLst>
            <pc:docMk/>
            <pc:sldMk cId="2985125369" sldId="302"/>
            <ac:spMk id="79" creationId="{950CF960-456D-473B-944D-EA51889E141F}"/>
          </ac:spMkLst>
        </pc:spChg>
        <pc:spChg chg="add mod">
          <ac:chgData name="贾 志朋" userId="d582c3b9275dedfa" providerId="LiveId" clId="{836BA319-960E-4A2F-ADEB-718E96BF5719}" dt="2021-11-03T01:57:09.531" v="4640" actId="571"/>
          <ac:spMkLst>
            <pc:docMk/>
            <pc:sldMk cId="2985125369" sldId="302"/>
            <ac:spMk id="81" creationId="{011E7FC8-71A3-44F2-9AC1-8ADED663D861}"/>
          </ac:spMkLst>
        </pc:spChg>
        <pc:spChg chg="mod">
          <ac:chgData name="贾 志朋" userId="d582c3b9275dedfa" providerId="LiveId" clId="{836BA319-960E-4A2F-ADEB-718E96BF5719}" dt="2021-11-03T01:57:09.531" v="4640" actId="571"/>
          <ac:spMkLst>
            <pc:docMk/>
            <pc:sldMk cId="2985125369" sldId="302"/>
            <ac:spMk id="83" creationId="{83309058-D19D-4962-BE93-4680252CEFD8}"/>
          </ac:spMkLst>
        </pc:spChg>
        <pc:spChg chg="mod">
          <ac:chgData name="贾 志朋" userId="d582c3b9275dedfa" providerId="LiveId" clId="{836BA319-960E-4A2F-ADEB-718E96BF5719}" dt="2021-11-03T01:57:09.531" v="4640" actId="571"/>
          <ac:spMkLst>
            <pc:docMk/>
            <pc:sldMk cId="2985125369" sldId="302"/>
            <ac:spMk id="84" creationId="{617B3645-CD62-4188-8770-7806AC5D6249}"/>
          </ac:spMkLst>
        </pc:spChg>
        <pc:spChg chg="mod topLvl modVis">
          <ac:chgData name="贾 志朋" userId="d582c3b9275dedfa" providerId="LiveId" clId="{836BA319-960E-4A2F-ADEB-718E96BF5719}" dt="2021-11-04T07:56:20.360" v="16746" actId="164"/>
          <ac:spMkLst>
            <pc:docMk/>
            <pc:sldMk cId="2985125369" sldId="302"/>
            <ac:spMk id="87" creationId="{BB6E6C2E-E624-45C1-AE3C-857BECF46D47}"/>
          </ac:spMkLst>
        </pc:spChg>
        <pc:spChg chg="mod">
          <ac:chgData name="贾 志朋" userId="d582c3b9275dedfa" providerId="LiveId" clId="{836BA319-960E-4A2F-ADEB-718E96BF5719}" dt="2021-11-03T01:57:22.441" v="4645" actId="165"/>
          <ac:spMkLst>
            <pc:docMk/>
            <pc:sldMk cId="2985125369" sldId="302"/>
            <ac:spMk id="89" creationId="{4469E64D-34E2-4783-8FC2-FA75CC437068}"/>
          </ac:spMkLst>
        </pc:spChg>
        <pc:spChg chg="mod modVis">
          <ac:chgData name="贾 志朋" userId="d582c3b9275dedfa" providerId="LiveId" clId="{836BA319-960E-4A2F-ADEB-718E96BF5719}" dt="2021-11-03T02:01:44.568" v="4703" actId="14100"/>
          <ac:spMkLst>
            <pc:docMk/>
            <pc:sldMk cId="2985125369" sldId="302"/>
            <ac:spMk id="90" creationId="{07F67445-8E18-41ED-AFCD-59EDA17D94D2}"/>
          </ac:spMkLst>
        </pc:spChg>
        <pc:spChg chg="mod topLvl">
          <ac:chgData name="贾 志朋" userId="d582c3b9275dedfa" providerId="LiveId" clId="{836BA319-960E-4A2F-ADEB-718E96BF5719}" dt="2021-11-04T07:56:23.053" v="16747" actId="164"/>
          <ac:spMkLst>
            <pc:docMk/>
            <pc:sldMk cId="2985125369" sldId="302"/>
            <ac:spMk id="92" creationId="{BDD87AE3-6BEA-453E-B104-70FF3887377B}"/>
          </ac:spMkLst>
        </pc:spChg>
        <pc:spChg chg="mod">
          <ac:chgData name="贾 志朋" userId="d582c3b9275dedfa" providerId="LiveId" clId="{836BA319-960E-4A2F-ADEB-718E96BF5719}" dt="2021-11-03T01:57:22.441" v="4645" actId="165"/>
          <ac:spMkLst>
            <pc:docMk/>
            <pc:sldMk cId="2985125369" sldId="302"/>
            <ac:spMk id="94" creationId="{47E4522E-7925-45E8-A477-998A31D59C3C}"/>
          </ac:spMkLst>
        </pc:spChg>
        <pc:spChg chg="mod">
          <ac:chgData name="贾 志朋" userId="d582c3b9275dedfa" providerId="LiveId" clId="{836BA319-960E-4A2F-ADEB-718E96BF5719}" dt="2021-11-03T02:01:49.190" v="4704" actId="14100"/>
          <ac:spMkLst>
            <pc:docMk/>
            <pc:sldMk cId="2985125369" sldId="302"/>
            <ac:spMk id="95" creationId="{1B1B68AF-A33A-4278-88CE-EE7351596F1E}"/>
          </ac:spMkLst>
        </pc:spChg>
        <pc:spChg chg="mod topLvl">
          <ac:chgData name="贾 志朋" userId="d582c3b9275dedfa" providerId="LiveId" clId="{836BA319-960E-4A2F-ADEB-718E96BF5719}" dt="2021-11-04T07:56:26.128" v="16748" actId="164"/>
          <ac:spMkLst>
            <pc:docMk/>
            <pc:sldMk cId="2985125369" sldId="302"/>
            <ac:spMk id="97" creationId="{92A4DE54-76D2-4D09-BC3B-CA16ED414058}"/>
          </ac:spMkLst>
        </pc:spChg>
        <pc:spChg chg="mod">
          <ac:chgData name="贾 志朋" userId="d582c3b9275dedfa" providerId="LiveId" clId="{836BA319-960E-4A2F-ADEB-718E96BF5719}" dt="2021-11-03T01:57:22.441" v="4645" actId="165"/>
          <ac:spMkLst>
            <pc:docMk/>
            <pc:sldMk cId="2985125369" sldId="302"/>
            <ac:spMk id="99" creationId="{7788DBE8-752C-4297-BBB2-8BAE8180787D}"/>
          </ac:spMkLst>
        </pc:spChg>
        <pc:spChg chg="mod">
          <ac:chgData name="贾 志朋" userId="d582c3b9275dedfa" providerId="LiveId" clId="{836BA319-960E-4A2F-ADEB-718E96BF5719}" dt="2021-11-03T02:01:56.977" v="4705" actId="14100"/>
          <ac:spMkLst>
            <pc:docMk/>
            <pc:sldMk cId="2985125369" sldId="302"/>
            <ac:spMk id="100" creationId="{C754078F-5CFE-49AC-932E-61C4FF65D10E}"/>
          </ac:spMkLst>
        </pc:spChg>
        <pc:spChg chg="mod">
          <ac:chgData name="贾 志朋" userId="d582c3b9275dedfa" providerId="LiveId" clId="{836BA319-960E-4A2F-ADEB-718E96BF5719}" dt="2021-11-03T03:22:07.753" v="8818"/>
          <ac:spMkLst>
            <pc:docMk/>
            <pc:sldMk cId="2985125369" sldId="302"/>
            <ac:spMk id="102" creationId="{9264D5D3-4932-4AA2-BC88-54F58733E069}"/>
          </ac:spMkLst>
        </pc:spChg>
        <pc:spChg chg="mod">
          <ac:chgData name="贾 志朋" userId="d582c3b9275dedfa" providerId="LiveId" clId="{836BA319-960E-4A2F-ADEB-718E96BF5719}" dt="2021-11-03T03:22:29.351" v="8824" actId="14100"/>
          <ac:spMkLst>
            <pc:docMk/>
            <pc:sldMk cId="2985125369" sldId="302"/>
            <ac:spMk id="103" creationId="{64C26605-D1C9-4078-BC5F-E12ADAC9D446}"/>
          </ac:spMkLst>
        </pc:spChg>
        <pc:spChg chg="mod">
          <ac:chgData name="贾 志朋" userId="d582c3b9275dedfa" providerId="LiveId" clId="{836BA319-960E-4A2F-ADEB-718E96BF5719}" dt="2021-11-03T03:22:42.200" v="8830"/>
          <ac:spMkLst>
            <pc:docMk/>
            <pc:sldMk cId="2985125369" sldId="302"/>
            <ac:spMk id="105" creationId="{F565772D-33C1-45ED-96E0-9FA9C5569112}"/>
          </ac:spMkLst>
        </pc:spChg>
        <pc:spChg chg="mod">
          <ac:chgData name="贾 志朋" userId="d582c3b9275dedfa" providerId="LiveId" clId="{836BA319-960E-4A2F-ADEB-718E96BF5719}" dt="2021-11-03T03:23:07.356" v="8838" actId="14100"/>
          <ac:spMkLst>
            <pc:docMk/>
            <pc:sldMk cId="2985125369" sldId="302"/>
            <ac:spMk id="106" creationId="{E356D28B-B84A-4604-BEAF-76700006E3F6}"/>
          </ac:spMkLst>
        </pc:spChg>
        <pc:grpChg chg="add mod">
          <ac:chgData name="贾 志朋" userId="d582c3b9275dedfa" providerId="LiveId" clId="{836BA319-960E-4A2F-ADEB-718E96BF5719}" dt="2021-11-04T07:56:13.394" v="16745" actId="164"/>
          <ac:grpSpMkLst>
            <pc:docMk/>
            <pc:sldMk cId="2985125369" sldId="302"/>
            <ac:grpSpMk id="3" creationId="{A46E10C3-996A-462A-9B83-CA82D8514363}"/>
          </ac:grpSpMkLst>
        </pc:grpChg>
        <pc:grpChg chg="add mod">
          <ac:chgData name="贾 志朋" userId="d582c3b9275dedfa" providerId="LiveId" clId="{836BA319-960E-4A2F-ADEB-718E96BF5719}" dt="2021-11-04T07:56:20.360" v="16746" actId="164"/>
          <ac:grpSpMkLst>
            <pc:docMk/>
            <pc:sldMk cId="2985125369" sldId="302"/>
            <ac:grpSpMk id="4" creationId="{1F089249-71B0-4A35-B6BD-A55C94ED4B5B}"/>
          </ac:grpSpMkLst>
        </pc:grpChg>
        <pc:grpChg chg="add mod">
          <ac:chgData name="贾 志朋" userId="d582c3b9275dedfa" providerId="LiveId" clId="{836BA319-960E-4A2F-ADEB-718E96BF5719}" dt="2021-11-04T07:56:23.053" v="16747" actId="164"/>
          <ac:grpSpMkLst>
            <pc:docMk/>
            <pc:sldMk cId="2985125369" sldId="302"/>
            <ac:grpSpMk id="5" creationId="{D555325B-5EA9-4572-8E46-CA7FE924C84A}"/>
          </ac:grpSpMkLst>
        </pc:grpChg>
        <pc:grpChg chg="add mod">
          <ac:chgData name="贾 志朋" userId="d582c3b9275dedfa" providerId="LiveId" clId="{836BA319-960E-4A2F-ADEB-718E96BF5719}" dt="2021-11-04T07:56:26.128" v="16748" actId="164"/>
          <ac:grpSpMkLst>
            <pc:docMk/>
            <pc:sldMk cId="2985125369" sldId="302"/>
            <ac:grpSpMk id="6" creationId="{E9F3AC9B-75E8-43C5-B490-999C30867EB4}"/>
          </ac:grpSpMkLst>
        </pc:grpChg>
        <pc:grpChg chg="add mod">
          <ac:chgData name="贾 志朋" userId="d582c3b9275dedfa" providerId="LiveId" clId="{836BA319-960E-4A2F-ADEB-718E96BF5719}" dt="2021-11-04T07:57:55.279" v="16756" actId="1076"/>
          <ac:grpSpMkLst>
            <pc:docMk/>
            <pc:sldMk cId="2985125369" sldId="302"/>
            <ac:grpSpMk id="7" creationId="{064BB1BE-8FD0-40A5-A0B0-37FD4592F143}"/>
          </ac:grpSpMkLst>
        </pc:grpChg>
        <pc:grpChg chg="add del mod">
          <ac:chgData name="贾 志朋" userId="d582c3b9275dedfa" providerId="LiveId" clId="{836BA319-960E-4A2F-ADEB-718E96BF5719}" dt="2021-11-02T06:54:44.781" v="912" actId="165"/>
          <ac:grpSpMkLst>
            <pc:docMk/>
            <pc:sldMk cId="2985125369" sldId="302"/>
            <ac:grpSpMk id="10" creationId="{7AD35829-01B7-47B5-A2DF-13E4303299D5}"/>
          </ac:grpSpMkLst>
        </pc:grpChg>
        <pc:grpChg chg="add del mod">
          <ac:chgData name="贾 志朋" userId="d582c3b9275dedfa" providerId="LiveId" clId="{836BA319-960E-4A2F-ADEB-718E96BF5719}" dt="2021-11-02T06:55:58.771" v="924" actId="165"/>
          <ac:grpSpMkLst>
            <pc:docMk/>
            <pc:sldMk cId="2985125369" sldId="302"/>
            <ac:grpSpMk id="11" creationId="{9CC067AC-4AB7-46B9-919B-95314F2BD096}"/>
          </ac:grpSpMkLst>
        </pc:grpChg>
        <pc:grpChg chg="add del mod">
          <ac:chgData name="贾 志朋" userId="d582c3b9275dedfa" providerId="LiveId" clId="{836BA319-960E-4A2F-ADEB-718E96BF5719}" dt="2021-11-02T07:05:40.851" v="1260" actId="165"/>
          <ac:grpSpMkLst>
            <pc:docMk/>
            <pc:sldMk cId="2985125369" sldId="302"/>
            <ac:grpSpMk id="40" creationId="{57317A40-2510-4922-AF4A-8A7257B7C031}"/>
          </ac:grpSpMkLst>
        </pc:grpChg>
        <pc:grpChg chg="add del mod">
          <ac:chgData name="贾 志朋" userId="d582c3b9275dedfa" providerId="LiveId" clId="{836BA319-960E-4A2F-ADEB-718E96BF5719}" dt="2021-11-02T07:10:43.484" v="1335" actId="21"/>
          <ac:grpSpMkLst>
            <pc:docMk/>
            <pc:sldMk cId="2985125369" sldId="302"/>
            <ac:grpSpMk id="45" creationId="{F44BF766-24DA-4538-8DBE-3163C4D66A66}"/>
          </ac:grpSpMkLst>
        </pc:grpChg>
        <pc:grpChg chg="add mod">
          <ac:chgData name="贾 志朋" userId="d582c3b9275dedfa" providerId="LiveId" clId="{836BA319-960E-4A2F-ADEB-718E96BF5719}" dt="2021-11-22T09:16:44.753" v="19642"/>
          <ac:grpSpMkLst>
            <pc:docMk/>
            <pc:sldMk cId="2985125369" sldId="302"/>
            <ac:grpSpMk id="48" creationId="{E6E4EAF1-3A82-45E4-A461-87AB637EB1D7}"/>
          </ac:grpSpMkLst>
        </pc:grpChg>
        <pc:grpChg chg="mod">
          <ac:chgData name="贾 志朋" userId="d582c3b9275dedfa" providerId="LiveId" clId="{836BA319-960E-4A2F-ADEB-718E96BF5719}" dt="2021-11-22T09:16:44.753" v="19642"/>
          <ac:grpSpMkLst>
            <pc:docMk/>
            <pc:sldMk cId="2985125369" sldId="302"/>
            <ac:grpSpMk id="50" creationId="{DF107F30-19F5-41B2-9B93-74AA5B544343}"/>
          </ac:grpSpMkLst>
        </pc:grpChg>
        <pc:grpChg chg="add del mod">
          <ac:chgData name="贾 志朋" userId="d582c3b9275dedfa" providerId="LiveId" clId="{836BA319-960E-4A2F-ADEB-718E96BF5719}" dt="2021-11-02T07:29:42.965" v="2133" actId="165"/>
          <ac:grpSpMkLst>
            <pc:docMk/>
            <pc:sldMk cId="2985125369" sldId="302"/>
            <ac:grpSpMk id="52" creationId="{E3545E0D-4F19-4AC7-9C24-7BC734BADFEE}"/>
          </ac:grpSpMkLst>
        </pc:grpChg>
        <pc:grpChg chg="add del mod topLvl">
          <ac:chgData name="贾 志朋" userId="d582c3b9275dedfa" providerId="LiveId" clId="{836BA319-960E-4A2F-ADEB-718E96BF5719}" dt="2021-11-03T01:50:47.706" v="4562" actId="165"/>
          <ac:grpSpMkLst>
            <pc:docMk/>
            <pc:sldMk cId="2985125369" sldId="302"/>
            <ac:grpSpMk id="61" creationId="{C68CAE25-5225-4221-8E13-6AFA44B1A858}"/>
          </ac:grpSpMkLst>
        </pc:grpChg>
        <pc:grpChg chg="add mod topLvl">
          <ac:chgData name="贾 志朋" userId="d582c3b9275dedfa" providerId="LiveId" clId="{836BA319-960E-4A2F-ADEB-718E96BF5719}" dt="2021-11-03T01:50:47.310" v="4561" actId="165"/>
          <ac:grpSpMkLst>
            <pc:docMk/>
            <pc:sldMk cId="2985125369" sldId="302"/>
            <ac:grpSpMk id="62" creationId="{76DD397B-AAA3-4440-904D-0BE6839A810C}"/>
          </ac:grpSpMkLst>
        </pc:grpChg>
        <pc:grpChg chg="add mod topLvl modVis">
          <ac:chgData name="贾 志朋" userId="d582c3b9275dedfa" providerId="LiveId" clId="{836BA319-960E-4A2F-ADEB-718E96BF5719}" dt="2021-11-03T01:59:14.721" v="4689" actId="14429"/>
          <ac:grpSpMkLst>
            <pc:docMk/>
            <pc:sldMk cId="2985125369" sldId="302"/>
            <ac:grpSpMk id="63" creationId="{23CF3AAB-2494-4F83-A888-DFB6734E253A}"/>
          </ac:grpSpMkLst>
        </pc:grpChg>
        <pc:grpChg chg="add mod topLvl">
          <ac:chgData name="贾 志朋" userId="d582c3b9275dedfa" providerId="LiveId" clId="{836BA319-960E-4A2F-ADEB-718E96BF5719}" dt="2021-11-03T01:50:37.949" v="4560" actId="165"/>
          <ac:grpSpMkLst>
            <pc:docMk/>
            <pc:sldMk cId="2985125369" sldId="302"/>
            <ac:grpSpMk id="64" creationId="{4143CB04-6C0D-49FE-885B-D4B2AD8B68EA}"/>
          </ac:grpSpMkLst>
        </pc:grpChg>
        <pc:grpChg chg="add del mod topLvl">
          <ac:chgData name="贾 志朋" userId="d582c3b9275dedfa" providerId="LiveId" clId="{836BA319-960E-4A2F-ADEB-718E96BF5719}" dt="2021-11-03T01:50:47.706" v="4562" actId="165"/>
          <ac:grpSpMkLst>
            <pc:docMk/>
            <pc:sldMk cId="2985125369" sldId="302"/>
            <ac:grpSpMk id="65" creationId="{9C17EB05-16A8-4E9E-8327-87AB080A0176}"/>
          </ac:grpSpMkLst>
        </pc:grpChg>
        <pc:grpChg chg="add del mod topLvl">
          <ac:chgData name="贾 志朋" userId="d582c3b9275dedfa" providerId="LiveId" clId="{836BA319-960E-4A2F-ADEB-718E96BF5719}" dt="2021-11-03T01:50:47.310" v="4561" actId="165"/>
          <ac:grpSpMkLst>
            <pc:docMk/>
            <pc:sldMk cId="2985125369" sldId="302"/>
            <ac:grpSpMk id="66" creationId="{D2D57E5B-0148-43F8-956E-F0C51566CC7F}"/>
          </ac:grpSpMkLst>
        </pc:grpChg>
        <pc:grpChg chg="add del mod topLvl">
          <ac:chgData name="贾 志朋" userId="d582c3b9275dedfa" providerId="LiveId" clId="{836BA319-960E-4A2F-ADEB-718E96BF5719}" dt="2021-11-03T01:50:56.413" v="4564" actId="165"/>
          <ac:grpSpMkLst>
            <pc:docMk/>
            <pc:sldMk cId="2985125369" sldId="302"/>
            <ac:grpSpMk id="67" creationId="{AE881AB0-1F05-4EC3-93A3-072F2397A88B}"/>
          </ac:grpSpMkLst>
        </pc:grpChg>
        <pc:grpChg chg="add del mod topLvl">
          <ac:chgData name="贾 志朋" userId="d582c3b9275dedfa" providerId="LiveId" clId="{836BA319-960E-4A2F-ADEB-718E96BF5719}" dt="2021-11-03T01:50:56.413" v="4564" actId="165"/>
          <ac:grpSpMkLst>
            <pc:docMk/>
            <pc:sldMk cId="2985125369" sldId="302"/>
            <ac:grpSpMk id="68" creationId="{CF647D84-D4D6-4100-92FF-9A2F090239B5}"/>
          </ac:grpSpMkLst>
        </pc:grpChg>
        <pc:grpChg chg="add del mod topLvl">
          <ac:chgData name="贾 志朋" userId="d582c3b9275dedfa" providerId="LiveId" clId="{836BA319-960E-4A2F-ADEB-718E96BF5719}" dt="2021-11-03T01:50:37.949" v="4560" actId="165"/>
          <ac:grpSpMkLst>
            <pc:docMk/>
            <pc:sldMk cId="2985125369" sldId="302"/>
            <ac:grpSpMk id="69" creationId="{21248241-74AC-4EBC-B0BB-5D5132CEA622}"/>
          </ac:grpSpMkLst>
        </pc:grpChg>
        <pc:grpChg chg="add del mod topLvl">
          <ac:chgData name="贾 志朋" userId="d582c3b9275dedfa" providerId="LiveId" clId="{836BA319-960E-4A2F-ADEB-718E96BF5719}" dt="2021-11-03T01:50:47.310" v="4561" actId="165"/>
          <ac:grpSpMkLst>
            <pc:docMk/>
            <pc:sldMk cId="2985125369" sldId="302"/>
            <ac:grpSpMk id="70" creationId="{D7A2C2EF-8E8B-4305-9304-7D8D313D1384}"/>
          </ac:grpSpMkLst>
        </pc:grpChg>
        <pc:grpChg chg="add del mod topLvl">
          <ac:chgData name="贾 志朋" userId="d582c3b9275dedfa" providerId="LiveId" clId="{836BA319-960E-4A2F-ADEB-718E96BF5719}" dt="2021-11-03T01:50:47.310" v="4561" actId="165"/>
          <ac:grpSpMkLst>
            <pc:docMk/>
            <pc:sldMk cId="2985125369" sldId="302"/>
            <ac:grpSpMk id="71" creationId="{DF38BF64-AEFA-4286-B90C-5E2DD12AAF13}"/>
          </ac:grpSpMkLst>
        </pc:grpChg>
        <pc:grpChg chg="add del mod topLvl">
          <ac:chgData name="贾 志朋" userId="d582c3b9275dedfa" providerId="LiveId" clId="{836BA319-960E-4A2F-ADEB-718E96BF5719}" dt="2021-11-03T01:50:47.310" v="4561" actId="165"/>
          <ac:grpSpMkLst>
            <pc:docMk/>
            <pc:sldMk cId="2985125369" sldId="302"/>
            <ac:grpSpMk id="72" creationId="{0EC09280-E7E1-41A8-BD2D-AC194311B28E}"/>
          </ac:grpSpMkLst>
        </pc:grpChg>
        <pc:grpChg chg="add del mod">
          <ac:chgData name="贾 志朋" userId="d582c3b9275dedfa" providerId="LiveId" clId="{836BA319-960E-4A2F-ADEB-718E96BF5719}" dt="2021-11-03T01:50:33.957" v="4557" actId="165"/>
          <ac:grpSpMkLst>
            <pc:docMk/>
            <pc:sldMk cId="2985125369" sldId="302"/>
            <ac:grpSpMk id="73" creationId="{60CD4DA7-C6AE-4C80-96FC-3FB775B4C70B}"/>
          </ac:grpSpMkLst>
        </pc:grpChg>
        <pc:grpChg chg="add mod">
          <ac:chgData name="贾 志朋" userId="d582c3b9275dedfa" providerId="LiveId" clId="{836BA319-960E-4A2F-ADEB-718E96BF5719}" dt="2021-11-02T08:20:35.480" v="2441" actId="1036"/>
          <ac:grpSpMkLst>
            <pc:docMk/>
            <pc:sldMk cId="2985125369" sldId="302"/>
            <ac:grpSpMk id="74" creationId="{F9904EF8-9B84-45CF-B0D4-7A2D6A5811DD}"/>
          </ac:grpSpMkLst>
        </pc:grpChg>
        <pc:grpChg chg="add mod topLvl">
          <ac:chgData name="贾 志朋" userId="d582c3b9275dedfa" providerId="LiveId" clId="{836BA319-960E-4A2F-ADEB-718E96BF5719}" dt="2021-11-04T07:56:13.394" v="16745" actId="164"/>
          <ac:grpSpMkLst>
            <pc:docMk/>
            <pc:sldMk cId="2985125369" sldId="302"/>
            <ac:grpSpMk id="80" creationId="{89808D7E-ED5F-489E-86B5-A6D5F03D643B}"/>
          </ac:grpSpMkLst>
        </pc:grpChg>
        <pc:grpChg chg="add mod">
          <ac:chgData name="贾 志朋" userId="d582c3b9275dedfa" providerId="LiveId" clId="{836BA319-960E-4A2F-ADEB-718E96BF5719}" dt="2021-11-03T01:57:09.531" v="4640" actId="571"/>
          <ac:grpSpMkLst>
            <pc:docMk/>
            <pc:sldMk cId="2985125369" sldId="302"/>
            <ac:grpSpMk id="82" creationId="{DDEB8EC9-8743-4D32-9BDA-E77FA6E40A03}"/>
          </ac:grpSpMkLst>
        </pc:grpChg>
        <pc:grpChg chg="add del mod">
          <ac:chgData name="贾 志朋" userId="d582c3b9275dedfa" providerId="LiveId" clId="{836BA319-960E-4A2F-ADEB-718E96BF5719}" dt="2021-11-03T01:57:22.441" v="4645" actId="165"/>
          <ac:grpSpMkLst>
            <pc:docMk/>
            <pc:sldMk cId="2985125369" sldId="302"/>
            <ac:grpSpMk id="85" creationId="{81FF5C63-985E-48CF-BFCA-E0EACDE41BB9}"/>
          </ac:grpSpMkLst>
        </pc:grpChg>
        <pc:grpChg chg="add del mod">
          <ac:chgData name="贾 志朋" userId="d582c3b9275dedfa" providerId="LiveId" clId="{836BA319-960E-4A2F-ADEB-718E96BF5719}" dt="2021-11-03T01:57:22.441" v="4645" actId="165"/>
          <ac:grpSpMkLst>
            <pc:docMk/>
            <pc:sldMk cId="2985125369" sldId="302"/>
            <ac:grpSpMk id="86" creationId="{5A05F051-8ADD-4CBE-BF48-36A9D579C133}"/>
          </ac:grpSpMkLst>
        </pc:grpChg>
        <pc:grpChg chg="mod topLvl">
          <ac:chgData name="贾 志朋" userId="d582c3b9275dedfa" providerId="LiveId" clId="{836BA319-960E-4A2F-ADEB-718E96BF5719}" dt="2021-11-04T07:56:20.360" v="16746" actId="164"/>
          <ac:grpSpMkLst>
            <pc:docMk/>
            <pc:sldMk cId="2985125369" sldId="302"/>
            <ac:grpSpMk id="88" creationId="{B980AAA0-0FA0-4756-B0F4-6AAE2D3C43BB}"/>
          </ac:grpSpMkLst>
        </pc:grpChg>
        <pc:grpChg chg="add del mod">
          <ac:chgData name="贾 志朋" userId="d582c3b9275dedfa" providerId="LiveId" clId="{836BA319-960E-4A2F-ADEB-718E96BF5719}" dt="2021-11-03T01:57:22.441" v="4645" actId="165"/>
          <ac:grpSpMkLst>
            <pc:docMk/>
            <pc:sldMk cId="2985125369" sldId="302"/>
            <ac:grpSpMk id="91" creationId="{07DC87DF-9D52-4D28-ADE0-01FD1C9D7E44}"/>
          </ac:grpSpMkLst>
        </pc:grpChg>
        <pc:grpChg chg="mod topLvl">
          <ac:chgData name="贾 志朋" userId="d582c3b9275dedfa" providerId="LiveId" clId="{836BA319-960E-4A2F-ADEB-718E96BF5719}" dt="2021-11-04T07:56:23.053" v="16747" actId="164"/>
          <ac:grpSpMkLst>
            <pc:docMk/>
            <pc:sldMk cId="2985125369" sldId="302"/>
            <ac:grpSpMk id="93" creationId="{B6376985-808E-4C75-8F76-0B838304FFF1}"/>
          </ac:grpSpMkLst>
        </pc:grpChg>
        <pc:grpChg chg="add del mod">
          <ac:chgData name="贾 志朋" userId="d582c3b9275dedfa" providerId="LiveId" clId="{836BA319-960E-4A2F-ADEB-718E96BF5719}" dt="2021-11-03T01:57:22.441" v="4645" actId="165"/>
          <ac:grpSpMkLst>
            <pc:docMk/>
            <pc:sldMk cId="2985125369" sldId="302"/>
            <ac:grpSpMk id="96" creationId="{B310B49A-95EC-45FF-BCD9-46A9E0A42B9D}"/>
          </ac:grpSpMkLst>
        </pc:grpChg>
        <pc:grpChg chg="mod topLvl">
          <ac:chgData name="贾 志朋" userId="d582c3b9275dedfa" providerId="LiveId" clId="{836BA319-960E-4A2F-ADEB-718E96BF5719}" dt="2021-11-04T07:56:26.128" v="16748" actId="164"/>
          <ac:grpSpMkLst>
            <pc:docMk/>
            <pc:sldMk cId="2985125369" sldId="302"/>
            <ac:grpSpMk id="98" creationId="{B4BE0928-1C67-4FAC-BB8A-A9E98A6CA0B1}"/>
          </ac:grpSpMkLst>
        </pc:grpChg>
        <pc:grpChg chg="add del mod ord">
          <ac:chgData name="贾 志朋" userId="d582c3b9275dedfa" providerId="LiveId" clId="{836BA319-960E-4A2F-ADEB-718E96BF5719}" dt="2021-11-03T03:22:32.079" v="8829"/>
          <ac:grpSpMkLst>
            <pc:docMk/>
            <pc:sldMk cId="2985125369" sldId="302"/>
            <ac:grpSpMk id="101" creationId="{C0C2541F-E611-4B17-B03D-FA5A19806083}"/>
          </ac:grpSpMkLst>
        </pc:grpChg>
        <pc:grpChg chg="add mod ord">
          <ac:chgData name="贾 志朋" userId="d582c3b9275dedfa" providerId="LiveId" clId="{836BA319-960E-4A2F-ADEB-718E96BF5719}" dt="2021-11-23T02:23:45.353" v="20423" actId="1076"/>
          <ac:grpSpMkLst>
            <pc:docMk/>
            <pc:sldMk cId="2985125369" sldId="302"/>
            <ac:grpSpMk id="104" creationId="{502B7EAE-C2CE-4A45-BA17-729A4D35C222}"/>
          </ac:grpSpMkLst>
        </pc:grpChg>
        <pc:graphicFrameChg chg="add del mod">
          <ac:chgData name="贾 志朋" userId="d582c3b9275dedfa" providerId="LiveId" clId="{836BA319-960E-4A2F-ADEB-718E96BF5719}" dt="2021-11-02T06:52:21.767" v="812" actId="478"/>
          <ac:graphicFrameMkLst>
            <pc:docMk/>
            <pc:sldMk cId="2985125369" sldId="302"/>
            <ac:graphicFrameMk id="7" creationId="{AD0CCB17-C7DF-4759-AEB0-B13F4E139295}"/>
          </ac:graphicFrameMkLst>
        </pc:graphicFrameChg>
        <pc:picChg chg="add del mod">
          <ac:chgData name="贾 志朋" userId="d582c3b9275dedfa" providerId="LiveId" clId="{836BA319-960E-4A2F-ADEB-718E96BF5719}" dt="2021-11-22T09:16:44.381" v="19641" actId="478"/>
          <ac:picMkLst>
            <pc:docMk/>
            <pc:sldMk cId="2985125369" sldId="302"/>
            <ac:picMk id="47" creationId="{8736727D-7FD2-416A-A2E8-18C5A7034E7A}"/>
          </ac:picMkLst>
        </pc:picChg>
        <pc:cxnChg chg="add del mod topLvl">
          <ac:chgData name="贾 志朋" userId="d582c3b9275dedfa" providerId="LiveId" clId="{836BA319-960E-4A2F-ADEB-718E96BF5719}" dt="2021-11-02T07:23:57.055" v="2058" actId="478"/>
          <ac:cxnSpMkLst>
            <pc:docMk/>
            <pc:sldMk cId="2985125369" sldId="302"/>
            <ac:cxnSpMk id="26" creationId="{064866EF-C587-4762-BEE8-1E376A07B934}"/>
          </ac:cxnSpMkLst>
        </pc:cxnChg>
        <pc:cxnChg chg="add del mod topLvl">
          <ac:chgData name="贾 志朋" userId="d582c3b9275dedfa" providerId="LiveId" clId="{836BA319-960E-4A2F-ADEB-718E96BF5719}" dt="2021-11-02T07:23:57.055" v="2058" actId="478"/>
          <ac:cxnSpMkLst>
            <pc:docMk/>
            <pc:sldMk cId="2985125369" sldId="302"/>
            <ac:cxnSpMk id="28" creationId="{2DFB605D-1E55-48D9-BFC3-8B5A342BE493}"/>
          </ac:cxnSpMkLst>
        </pc:cxnChg>
        <pc:cxnChg chg="add del mod topLvl">
          <ac:chgData name="贾 志朋" userId="d582c3b9275dedfa" providerId="LiveId" clId="{836BA319-960E-4A2F-ADEB-718E96BF5719}" dt="2021-11-02T07:23:57.055" v="2058" actId="478"/>
          <ac:cxnSpMkLst>
            <pc:docMk/>
            <pc:sldMk cId="2985125369" sldId="302"/>
            <ac:cxnSpMk id="29" creationId="{47925E7D-0F1D-4E24-8D94-4986C2262A3B}"/>
          </ac:cxnSpMkLst>
        </pc:cxnChg>
        <pc:cxnChg chg="add del mod topLvl">
          <ac:chgData name="贾 志朋" userId="d582c3b9275dedfa" providerId="LiveId" clId="{836BA319-960E-4A2F-ADEB-718E96BF5719}" dt="2021-11-02T07:23:57.055" v="2058" actId="478"/>
          <ac:cxnSpMkLst>
            <pc:docMk/>
            <pc:sldMk cId="2985125369" sldId="302"/>
            <ac:cxnSpMk id="30" creationId="{42352ADA-954B-417F-8834-93D06FD46847}"/>
          </ac:cxnSpMkLst>
        </pc:cxnChg>
        <pc:cxnChg chg="add mod topLvl">
          <ac:chgData name="贾 志朋" userId="d582c3b9275dedfa" providerId="LiveId" clId="{836BA319-960E-4A2F-ADEB-718E96BF5719}" dt="2021-11-02T07:07:14.964" v="1281" actId="164"/>
          <ac:cxnSpMkLst>
            <pc:docMk/>
            <pc:sldMk cId="2985125369" sldId="302"/>
            <ac:cxnSpMk id="31" creationId="{402C3C6E-910E-4213-BFE9-826838E551BA}"/>
          </ac:cxnSpMkLst>
        </pc:cxnChg>
        <pc:cxnChg chg="add mod topLvl">
          <ac:chgData name="贾 志朋" userId="d582c3b9275dedfa" providerId="LiveId" clId="{836BA319-960E-4A2F-ADEB-718E96BF5719}" dt="2021-11-02T07:07:14.964" v="1281" actId="164"/>
          <ac:cxnSpMkLst>
            <pc:docMk/>
            <pc:sldMk cId="2985125369" sldId="302"/>
            <ac:cxnSpMk id="33" creationId="{A6795287-2CB2-43B8-B54C-73D21A2BEE4A}"/>
          </ac:cxnSpMkLst>
        </pc:cxnChg>
        <pc:cxnChg chg="add mod topLvl">
          <ac:chgData name="贾 志朋" userId="d582c3b9275dedfa" providerId="LiveId" clId="{836BA319-960E-4A2F-ADEB-718E96BF5719}" dt="2021-11-02T07:07:14.964" v="1281" actId="164"/>
          <ac:cxnSpMkLst>
            <pc:docMk/>
            <pc:sldMk cId="2985125369" sldId="302"/>
            <ac:cxnSpMk id="34" creationId="{43E09E0D-A4C1-4223-9ABB-FF21FB350B72}"/>
          </ac:cxnSpMkLst>
        </pc:cxnChg>
        <pc:cxnChg chg="add mod topLvl">
          <ac:chgData name="贾 志朋" userId="d582c3b9275dedfa" providerId="LiveId" clId="{836BA319-960E-4A2F-ADEB-718E96BF5719}" dt="2021-11-02T07:07:14.964" v="1281" actId="164"/>
          <ac:cxnSpMkLst>
            <pc:docMk/>
            <pc:sldMk cId="2985125369" sldId="302"/>
            <ac:cxnSpMk id="35" creationId="{3E72E909-0966-442E-8993-3745F6F03911}"/>
          </ac:cxnSpMkLst>
        </pc:cxnChg>
      </pc:sldChg>
      <pc:sldChg chg="addSp delSp modSp add del mod ord">
        <pc:chgData name="贾 志朋" userId="d582c3b9275dedfa" providerId="LiveId" clId="{836BA319-960E-4A2F-ADEB-718E96BF5719}" dt="2021-11-03T03:39:16.492" v="9030" actId="47"/>
        <pc:sldMkLst>
          <pc:docMk/>
          <pc:sldMk cId="3122007009" sldId="303"/>
        </pc:sldMkLst>
        <pc:spChg chg="del">
          <ac:chgData name="贾 志朋" userId="d582c3b9275dedfa" providerId="LiveId" clId="{836BA319-960E-4A2F-ADEB-718E96BF5719}" dt="2021-11-03T03:26:29.084" v="8874" actId="478"/>
          <ac:spMkLst>
            <pc:docMk/>
            <pc:sldMk cId="3122007009" sldId="303"/>
            <ac:spMk id="13" creationId="{84A67811-4364-45F8-A5DC-7F79AB272B21}"/>
          </ac:spMkLst>
        </pc:spChg>
        <pc:spChg chg="mod">
          <ac:chgData name="贾 志朋" userId="d582c3b9275dedfa" providerId="LiveId" clId="{836BA319-960E-4A2F-ADEB-718E96BF5719}" dt="2021-11-03T03:27:20.290" v="8897" actId="14100"/>
          <ac:spMkLst>
            <pc:docMk/>
            <pc:sldMk cId="3122007009" sldId="303"/>
            <ac:spMk id="24" creationId="{2A487285-57F2-4844-8D3E-96895D5B372E}"/>
          </ac:spMkLst>
        </pc:spChg>
        <pc:spChg chg="mod">
          <ac:chgData name="贾 志朋" userId="d582c3b9275dedfa" providerId="LiveId" clId="{836BA319-960E-4A2F-ADEB-718E96BF5719}" dt="2021-11-03T03:27:22.990" v="8898" actId="1076"/>
          <ac:spMkLst>
            <pc:docMk/>
            <pc:sldMk cId="3122007009" sldId="303"/>
            <ac:spMk id="25" creationId="{88ACD988-882F-4895-B4BB-EA11BE104615}"/>
          </ac:spMkLst>
        </pc:spChg>
        <pc:spChg chg="mod">
          <ac:chgData name="贾 志朋" userId="d582c3b9275dedfa" providerId="LiveId" clId="{836BA319-960E-4A2F-ADEB-718E96BF5719}" dt="2021-11-02T09:42:42.861" v="4386" actId="207"/>
          <ac:spMkLst>
            <pc:docMk/>
            <pc:sldMk cId="3122007009" sldId="303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02T09:42:42.861" v="4386" actId="207"/>
          <ac:spMkLst>
            <pc:docMk/>
            <pc:sldMk cId="3122007009" sldId="303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02T08:43:56.773" v="2688" actId="20577"/>
          <ac:spMkLst>
            <pc:docMk/>
            <pc:sldMk cId="3122007009" sldId="303"/>
            <ac:spMk id="37" creationId="{E1F4121A-D046-4239-816A-9A7177C0613B}"/>
          </ac:spMkLst>
        </pc:spChg>
        <pc:grpChg chg="add mod">
          <ac:chgData name="贾 志朋" userId="d582c3b9275dedfa" providerId="LiveId" clId="{836BA319-960E-4A2F-ADEB-718E96BF5719}" dt="2021-11-03T03:27:35.075" v="8901" actId="1076"/>
          <ac:grpSpMkLst>
            <pc:docMk/>
            <pc:sldMk cId="3122007009" sldId="303"/>
            <ac:grpSpMk id="23" creationId="{72C3FA7D-A540-4695-97B3-13AC97FC24B3}"/>
          </ac:grpSpMkLst>
        </pc:grpChg>
      </pc:sldChg>
      <pc:sldChg chg="new del">
        <pc:chgData name="贾 志朋" userId="d582c3b9275dedfa" providerId="LiveId" clId="{836BA319-960E-4A2F-ADEB-718E96BF5719}" dt="2021-11-02T06:44:34.458" v="489" actId="680"/>
        <pc:sldMkLst>
          <pc:docMk/>
          <pc:sldMk cId="3944128806" sldId="303"/>
        </pc:sldMkLst>
      </pc:sldChg>
      <pc:sldChg chg="add del ord">
        <pc:chgData name="贾 志朋" userId="d582c3b9275dedfa" providerId="LiveId" clId="{836BA319-960E-4A2F-ADEB-718E96BF5719}" dt="2021-11-02T08:44:45.841" v="2693" actId="47"/>
        <pc:sldMkLst>
          <pc:docMk/>
          <pc:sldMk cId="1022718824" sldId="304"/>
        </pc:sldMkLst>
      </pc:sldChg>
      <pc:sldChg chg="addSp delSp modSp new del mod setBg">
        <pc:chgData name="贾 志朋" userId="d582c3b9275dedfa" providerId="LiveId" clId="{836BA319-960E-4A2F-ADEB-718E96BF5719}" dt="2021-11-04T06:40:16.386" v="15795" actId="47"/>
        <pc:sldMkLst>
          <pc:docMk/>
          <pc:sldMk cId="1192601440" sldId="304"/>
        </pc:sldMkLst>
        <pc:spChg chg="add del mod ord">
          <ac:chgData name="贾 志朋" userId="d582c3b9275dedfa" providerId="LiveId" clId="{836BA319-960E-4A2F-ADEB-718E96BF5719}" dt="2021-11-03T07:23:42.496" v="10412" actId="478"/>
          <ac:spMkLst>
            <pc:docMk/>
            <pc:sldMk cId="1192601440" sldId="304"/>
            <ac:spMk id="2" creationId="{27D5C258-5805-45E4-BC1D-F7E2284FD831}"/>
          </ac:spMkLst>
        </pc:spChg>
        <pc:spChg chg="add del mod">
          <ac:chgData name="贾 志朋" userId="d582c3b9275dedfa" providerId="LiveId" clId="{836BA319-960E-4A2F-ADEB-718E96BF5719}" dt="2021-11-02T09:02:16.230" v="2747" actId="478"/>
          <ac:spMkLst>
            <pc:docMk/>
            <pc:sldMk cId="1192601440" sldId="304"/>
            <ac:spMk id="3" creationId="{4593EBFE-F5EE-43D1-A523-68D3F865DA69}"/>
          </ac:spMkLst>
        </pc:spChg>
        <pc:spChg chg="mod">
          <ac:chgData name="贾 志朋" userId="d582c3b9275dedfa" providerId="LiveId" clId="{836BA319-960E-4A2F-ADEB-718E96BF5719}" dt="2021-11-03T07:23:42.264" v="10411" actId="207"/>
          <ac:spMkLst>
            <pc:docMk/>
            <pc:sldMk cId="1192601440" sldId="304"/>
            <ac:spMk id="5" creationId="{405E8155-CE3D-4F54-88A6-37FFA93E32CD}"/>
          </ac:spMkLst>
        </pc:spChg>
        <pc:spChg chg="mod">
          <ac:chgData name="贾 志朋" userId="d582c3b9275dedfa" providerId="LiveId" clId="{836BA319-960E-4A2F-ADEB-718E96BF5719}" dt="2021-11-03T07:23:42.264" v="10411" actId="207"/>
          <ac:spMkLst>
            <pc:docMk/>
            <pc:sldMk cId="1192601440" sldId="304"/>
            <ac:spMk id="6" creationId="{CBEE838E-FC07-4276-93B1-5EB407B7ABAD}"/>
          </ac:spMkLst>
        </pc:spChg>
        <pc:spChg chg="add mod topLvl">
          <ac:chgData name="贾 志朋" userId="d582c3b9275dedfa" providerId="LiveId" clId="{836BA319-960E-4A2F-ADEB-718E96BF5719}" dt="2021-11-03T02:18:10.630" v="4839" actId="164"/>
          <ac:spMkLst>
            <pc:docMk/>
            <pc:sldMk cId="1192601440" sldId="304"/>
            <ac:spMk id="7" creationId="{A0B7D6AC-634F-4FD4-99F4-3B4DD93C0F37}"/>
          </ac:spMkLst>
        </pc:spChg>
        <pc:spChg chg="add del mod">
          <ac:chgData name="贾 志朋" userId="d582c3b9275dedfa" providerId="LiveId" clId="{836BA319-960E-4A2F-ADEB-718E96BF5719}" dt="2021-11-02T09:12:53.195" v="2979" actId="478"/>
          <ac:spMkLst>
            <pc:docMk/>
            <pc:sldMk cId="1192601440" sldId="304"/>
            <ac:spMk id="8" creationId="{B669A597-BB71-4AAA-B2AA-E31BDFF512ED}"/>
          </ac:spMkLst>
        </pc:spChg>
        <pc:spChg chg="add del mod">
          <ac:chgData name="贾 志朋" userId="d582c3b9275dedfa" providerId="LiveId" clId="{836BA319-960E-4A2F-ADEB-718E96BF5719}" dt="2021-11-02T09:14:53.759" v="3053" actId="478"/>
          <ac:spMkLst>
            <pc:docMk/>
            <pc:sldMk cId="1192601440" sldId="304"/>
            <ac:spMk id="9" creationId="{8FE4C743-0272-405B-B5AE-17475D956FBA}"/>
          </ac:spMkLst>
        </pc:spChg>
        <pc:spChg chg="add del mod">
          <ac:chgData name="贾 志朋" userId="d582c3b9275dedfa" providerId="LiveId" clId="{836BA319-960E-4A2F-ADEB-718E96BF5719}" dt="2021-11-02T09:18:02.421" v="3157" actId="478"/>
          <ac:spMkLst>
            <pc:docMk/>
            <pc:sldMk cId="1192601440" sldId="304"/>
            <ac:spMk id="10" creationId="{7FC9DFA9-FAAB-4B08-BC60-B41BE6D3D1DD}"/>
          </ac:spMkLst>
        </pc:spChg>
        <pc:spChg chg="mod">
          <ac:chgData name="贾 志朋" userId="d582c3b9275dedfa" providerId="LiveId" clId="{836BA319-960E-4A2F-ADEB-718E96BF5719}" dt="2021-11-02T09:14:09.660" v="3007"/>
          <ac:spMkLst>
            <pc:docMk/>
            <pc:sldMk cId="1192601440" sldId="304"/>
            <ac:spMk id="11" creationId="{93C797EC-AE01-4F94-99E9-FD988BE2602A}"/>
          </ac:spMkLst>
        </pc:spChg>
        <pc:spChg chg="add del mod">
          <ac:chgData name="贾 志朋" userId="d582c3b9275dedfa" providerId="LiveId" clId="{836BA319-960E-4A2F-ADEB-718E96BF5719}" dt="2021-11-02T09:15:10.657" v="3055"/>
          <ac:spMkLst>
            <pc:docMk/>
            <pc:sldMk cId="1192601440" sldId="304"/>
            <ac:spMk id="12" creationId="{C98EE786-9D44-4FE7-9266-7725C384B838}"/>
          </ac:spMkLst>
        </pc:spChg>
        <pc:spChg chg="add del mod">
          <ac:chgData name="贾 志朋" userId="d582c3b9275dedfa" providerId="LiveId" clId="{836BA319-960E-4A2F-ADEB-718E96BF5719}" dt="2021-11-02T09:15:14.020" v="3056"/>
          <ac:spMkLst>
            <pc:docMk/>
            <pc:sldMk cId="1192601440" sldId="304"/>
            <ac:spMk id="13" creationId="{E280CED3-42E2-4523-BD2D-C2229B5D7381}"/>
          </ac:spMkLst>
        </pc:spChg>
        <pc:spChg chg="add del mod">
          <ac:chgData name="贾 志朋" userId="d582c3b9275dedfa" providerId="LiveId" clId="{836BA319-960E-4A2F-ADEB-718E96BF5719}" dt="2021-11-02T09:15:20.911" v="3058"/>
          <ac:spMkLst>
            <pc:docMk/>
            <pc:sldMk cId="1192601440" sldId="304"/>
            <ac:spMk id="14" creationId="{4A894719-EE72-4C91-9D6A-A49D5D979E6C}"/>
          </ac:spMkLst>
        </pc:spChg>
        <pc:spChg chg="add del mod">
          <ac:chgData name="贾 志朋" userId="d582c3b9275dedfa" providerId="LiveId" clId="{836BA319-960E-4A2F-ADEB-718E96BF5719}" dt="2021-11-02T09:15:17.474" v="3057"/>
          <ac:spMkLst>
            <pc:docMk/>
            <pc:sldMk cId="1192601440" sldId="304"/>
            <ac:spMk id="15" creationId="{FFBF58C3-5679-49D7-A284-B7B1BE08D194}"/>
          </ac:spMkLst>
        </pc:spChg>
        <pc:spChg chg="add del mod">
          <ac:chgData name="贾 志朋" userId="d582c3b9275dedfa" providerId="LiveId" clId="{836BA319-960E-4A2F-ADEB-718E96BF5719}" dt="2021-11-02T09:15:10.657" v="3055"/>
          <ac:spMkLst>
            <pc:docMk/>
            <pc:sldMk cId="1192601440" sldId="304"/>
            <ac:spMk id="16" creationId="{D9863812-10F2-45D2-AF13-099B4543CA01}"/>
          </ac:spMkLst>
        </pc:spChg>
        <pc:spChg chg="add del mod">
          <ac:chgData name="贾 志朋" userId="d582c3b9275dedfa" providerId="LiveId" clId="{836BA319-960E-4A2F-ADEB-718E96BF5719}" dt="2021-11-02T09:15:14.020" v="3056"/>
          <ac:spMkLst>
            <pc:docMk/>
            <pc:sldMk cId="1192601440" sldId="304"/>
            <ac:spMk id="17" creationId="{FC91BB77-DAC5-40A5-A1FC-324B0809BBF6}"/>
          </ac:spMkLst>
        </pc:spChg>
        <pc:spChg chg="add del mod">
          <ac:chgData name="贾 志朋" userId="d582c3b9275dedfa" providerId="LiveId" clId="{836BA319-960E-4A2F-ADEB-718E96BF5719}" dt="2021-11-02T09:15:20.911" v="3058"/>
          <ac:spMkLst>
            <pc:docMk/>
            <pc:sldMk cId="1192601440" sldId="304"/>
            <ac:spMk id="18" creationId="{AEF1749A-01FA-4BB1-8D29-85FBDA19EF46}"/>
          </ac:spMkLst>
        </pc:spChg>
        <pc:spChg chg="add del mod">
          <ac:chgData name="贾 志朋" userId="d582c3b9275dedfa" providerId="LiveId" clId="{836BA319-960E-4A2F-ADEB-718E96BF5719}" dt="2021-11-02T09:15:17.474" v="3057"/>
          <ac:spMkLst>
            <pc:docMk/>
            <pc:sldMk cId="1192601440" sldId="304"/>
            <ac:spMk id="19" creationId="{E95013C5-DED5-4FF2-998F-C18C5979B3B5}"/>
          </ac:spMkLst>
        </pc:spChg>
        <pc:spChg chg="mod topLvl">
          <ac:chgData name="贾 志朋" userId="d582c3b9275dedfa" providerId="LiveId" clId="{836BA319-960E-4A2F-ADEB-718E96BF5719}" dt="2021-11-03T07:31:19.883" v="10470" actId="207"/>
          <ac:spMkLst>
            <pc:docMk/>
            <pc:sldMk cId="1192601440" sldId="304"/>
            <ac:spMk id="20" creationId="{D0670363-FA01-47A4-9EC3-A311CD3E3674}"/>
          </ac:spMkLst>
        </pc:spChg>
        <pc:spChg chg="mod ord topLvl">
          <ac:chgData name="贾 志朋" userId="d582c3b9275dedfa" providerId="LiveId" clId="{836BA319-960E-4A2F-ADEB-718E96BF5719}" dt="2021-11-03T02:18:03.515" v="4837" actId="164"/>
          <ac:spMkLst>
            <pc:docMk/>
            <pc:sldMk cId="1192601440" sldId="304"/>
            <ac:spMk id="21" creationId="{A5ACBD2D-4716-4354-BF2E-77239F56C294}"/>
          </ac:spMkLst>
        </pc:spChg>
        <pc:spChg chg="mod ord topLvl">
          <ac:chgData name="贾 志朋" userId="d582c3b9275dedfa" providerId="LiveId" clId="{836BA319-960E-4A2F-ADEB-718E96BF5719}" dt="2021-11-03T07:31:28.842" v="10471" actId="108"/>
          <ac:spMkLst>
            <pc:docMk/>
            <pc:sldMk cId="1192601440" sldId="304"/>
            <ac:spMk id="22" creationId="{E8715224-4862-4CF5-A6F1-E00F28E1AC7B}"/>
          </ac:spMkLst>
        </pc:spChg>
        <pc:spChg chg="mod topLvl">
          <ac:chgData name="贾 志朋" userId="d582c3b9275dedfa" providerId="LiveId" clId="{836BA319-960E-4A2F-ADEB-718E96BF5719}" dt="2021-11-03T02:18:10.630" v="4839" actId="164"/>
          <ac:spMkLst>
            <pc:docMk/>
            <pc:sldMk cId="1192601440" sldId="304"/>
            <ac:spMk id="23" creationId="{9F2A1E8E-D946-4736-B19D-931CC3F35404}"/>
          </ac:spMkLst>
        </pc:spChg>
        <pc:spChg chg="add mod ord topLvl">
          <ac:chgData name="贾 志朋" userId="d582c3b9275dedfa" providerId="LiveId" clId="{836BA319-960E-4A2F-ADEB-718E96BF5719}" dt="2021-11-03T03:45:57.663" v="9173" actId="692"/>
          <ac:spMkLst>
            <pc:docMk/>
            <pc:sldMk cId="1192601440" sldId="304"/>
            <ac:spMk id="24" creationId="{B0BF0D32-422F-446C-B29C-600341BE602C}"/>
          </ac:spMkLst>
        </pc:spChg>
        <pc:spChg chg="add mod topLvl">
          <ac:chgData name="贾 志朋" userId="d582c3b9275dedfa" providerId="LiveId" clId="{836BA319-960E-4A2F-ADEB-718E96BF5719}" dt="2021-11-03T03:46:08.669" v="9199" actId="692"/>
          <ac:spMkLst>
            <pc:docMk/>
            <pc:sldMk cId="1192601440" sldId="304"/>
            <ac:spMk id="25" creationId="{3E9E001E-820F-455A-958A-4022D217C0EA}"/>
          </ac:spMkLst>
        </pc:spChg>
        <pc:spChg chg="add mod topLvl">
          <ac:chgData name="贾 志朋" userId="d582c3b9275dedfa" providerId="LiveId" clId="{836BA319-960E-4A2F-ADEB-718E96BF5719}" dt="2021-11-03T02:18:03.515" v="4837" actId="164"/>
          <ac:spMkLst>
            <pc:docMk/>
            <pc:sldMk cId="1192601440" sldId="304"/>
            <ac:spMk id="26" creationId="{9A2DDBCB-E24E-4885-92F9-3B921BF2F353}"/>
          </ac:spMkLst>
        </pc:spChg>
        <pc:spChg chg="add del mod">
          <ac:chgData name="贾 志朋" userId="d582c3b9275dedfa" providerId="LiveId" clId="{836BA319-960E-4A2F-ADEB-718E96BF5719}" dt="2021-11-02T09:39:37.117" v="4362" actId="21"/>
          <ac:spMkLst>
            <pc:docMk/>
            <pc:sldMk cId="1192601440" sldId="304"/>
            <ac:spMk id="29" creationId="{01EEBACF-BD19-4089-B5FB-FD08A9C5C14B}"/>
          </ac:spMkLst>
        </pc:spChg>
        <pc:spChg chg="add del mod">
          <ac:chgData name="贾 志朋" userId="d582c3b9275dedfa" providerId="LiveId" clId="{836BA319-960E-4A2F-ADEB-718E96BF5719}" dt="2021-11-02T09:30:30.767" v="3216" actId="478"/>
          <ac:spMkLst>
            <pc:docMk/>
            <pc:sldMk cId="1192601440" sldId="304"/>
            <ac:spMk id="30" creationId="{A1350E21-EE00-48B6-B5F5-A16DB617721E}"/>
          </ac:spMkLst>
        </pc:spChg>
        <pc:spChg chg="add mod">
          <ac:chgData name="贾 志朋" userId="d582c3b9275dedfa" providerId="LiveId" clId="{836BA319-960E-4A2F-ADEB-718E96BF5719}" dt="2021-11-02T09:29:48.568" v="3204" actId="571"/>
          <ac:spMkLst>
            <pc:docMk/>
            <pc:sldMk cId="1192601440" sldId="304"/>
            <ac:spMk id="31" creationId="{AED276E1-5648-4EC5-BFB3-E75DA0DAFE09}"/>
          </ac:spMkLst>
        </pc:spChg>
        <pc:spChg chg="add mod">
          <ac:chgData name="贾 志朋" userId="d582c3b9275dedfa" providerId="LiveId" clId="{836BA319-960E-4A2F-ADEB-718E96BF5719}" dt="2021-11-02T09:29:48.568" v="3204" actId="571"/>
          <ac:spMkLst>
            <pc:docMk/>
            <pc:sldMk cId="1192601440" sldId="304"/>
            <ac:spMk id="32" creationId="{65650106-F710-42B1-831D-2FA8CB2679D1}"/>
          </ac:spMkLst>
        </pc:spChg>
        <pc:spChg chg="add del mod">
          <ac:chgData name="贾 志朋" userId="d582c3b9275dedfa" providerId="LiveId" clId="{836BA319-960E-4A2F-ADEB-718E96BF5719}" dt="2021-11-02T09:39:37.117" v="4362" actId="21"/>
          <ac:spMkLst>
            <pc:docMk/>
            <pc:sldMk cId="1192601440" sldId="304"/>
            <ac:spMk id="33" creationId="{FE4A69E1-9F5C-49A4-9D49-7C184CFE95D4}"/>
          </ac:spMkLst>
        </pc:spChg>
        <pc:spChg chg="add del mod">
          <ac:chgData name="贾 志朋" userId="d582c3b9275dedfa" providerId="LiveId" clId="{836BA319-960E-4A2F-ADEB-718E96BF5719}" dt="2021-11-02T09:39:37.117" v="4362" actId="21"/>
          <ac:spMkLst>
            <pc:docMk/>
            <pc:sldMk cId="1192601440" sldId="304"/>
            <ac:spMk id="34" creationId="{DC3168F5-EAC4-427E-8604-6977D2390528}"/>
          </ac:spMkLst>
        </pc:spChg>
        <pc:spChg chg="add del mod">
          <ac:chgData name="贾 志朋" userId="d582c3b9275dedfa" providerId="LiveId" clId="{836BA319-960E-4A2F-ADEB-718E96BF5719}" dt="2021-11-02T09:39:37.117" v="4362" actId="21"/>
          <ac:spMkLst>
            <pc:docMk/>
            <pc:sldMk cId="1192601440" sldId="304"/>
            <ac:spMk id="35" creationId="{BD4930E7-9DE5-477A-B095-F27F68CB5CA2}"/>
          </ac:spMkLst>
        </pc:spChg>
        <pc:spChg chg="add mod">
          <ac:chgData name="贾 志朋" userId="d582c3b9275dedfa" providerId="LiveId" clId="{836BA319-960E-4A2F-ADEB-718E96BF5719}" dt="2021-11-03T08:16:12.973" v="10557" actId="20577"/>
          <ac:spMkLst>
            <pc:docMk/>
            <pc:sldMk cId="1192601440" sldId="304"/>
            <ac:spMk id="36" creationId="{C4D39006-6C84-481F-87EA-5F7C3FD2A3D6}"/>
          </ac:spMkLst>
        </pc:spChg>
        <pc:spChg chg="add mod">
          <ac:chgData name="贾 志朋" userId="d582c3b9275dedfa" providerId="LiveId" clId="{836BA319-960E-4A2F-ADEB-718E96BF5719}" dt="2021-11-03T02:22:02.892" v="4861" actId="1076"/>
          <ac:spMkLst>
            <pc:docMk/>
            <pc:sldMk cId="1192601440" sldId="304"/>
            <ac:spMk id="37" creationId="{1EAC57E5-B51F-4B21-9F12-99BAA20BC67B}"/>
          </ac:spMkLst>
        </pc:spChg>
        <pc:spChg chg="add mod ord">
          <ac:chgData name="贾 志朋" userId="d582c3b9275dedfa" providerId="LiveId" clId="{836BA319-960E-4A2F-ADEB-718E96BF5719}" dt="2021-11-03T08:45:35.539" v="10641" actId="167"/>
          <ac:spMkLst>
            <pc:docMk/>
            <pc:sldMk cId="1192601440" sldId="304"/>
            <ac:spMk id="38" creationId="{1870A871-7215-4D0C-AD49-235FAA87965C}"/>
          </ac:spMkLst>
        </pc:spChg>
        <pc:spChg chg="add del mod">
          <ac:chgData name="贾 志朋" userId="d582c3b9275dedfa" providerId="LiveId" clId="{836BA319-960E-4A2F-ADEB-718E96BF5719}" dt="2021-11-03T02:19:53.386" v="4851" actId="478"/>
          <ac:spMkLst>
            <pc:docMk/>
            <pc:sldMk cId="1192601440" sldId="304"/>
            <ac:spMk id="38" creationId="{92DDE76C-BA80-44A5-A1CA-0B2C6866A70F}"/>
          </ac:spMkLst>
        </pc:spChg>
        <pc:spChg chg="add mod">
          <ac:chgData name="贾 志朋" userId="d582c3b9275dedfa" providerId="LiveId" clId="{836BA319-960E-4A2F-ADEB-718E96BF5719}" dt="2021-11-03T02:22:26.154" v="4865" actId="1076"/>
          <ac:spMkLst>
            <pc:docMk/>
            <pc:sldMk cId="1192601440" sldId="304"/>
            <ac:spMk id="39" creationId="{3A999CD4-242C-4E39-A474-5AFFBC0F213B}"/>
          </ac:spMkLst>
        </pc:spChg>
        <pc:spChg chg="add del mod ord">
          <ac:chgData name="贾 志朋" userId="d582c3b9275dedfa" providerId="LiveId" clId="{836BA319-960E-4A2F-ADEB-718E96BF5719}" dt="2021-11-02T09:38:01.445" v="4341" actId="478"/>
          <ac:spMkLst>
            <pc:docMk/>
            <pc:sldMk cId="1192601440" sldId="304"/>
            <ac:spMk id="40" creationId="{8AB98D20-F5C7-4CB1-910E-45A977788576}"/>
          </ac:spMkLst>
        </pc:spChg>
        <pc:spChg chg="add mod ord">
          <ac:chgData name="贾 志朋" userId="d582c3b9275dedfa" providerId="LiveId" clId="{836BA319-960E-4A2F-ADEB-718E96BF5719}" dt="2021-11-03T03:44:22.951" v="9131" actId="1076"/>
          <ac:spMkLst>
            <pc:docMk/>
            <pc:sldMk cId="1192601440" sldId="304"/>
            <ac:spMk id="41" creationId="{C94B953D-F3C3-4630-B8ED-B72E32C587BC}"/>
          </ac:spMkLst>
        </pc:spChg>
        <pc:spChg chg="add mod ord">
          <ac:chgData name="贾 志朋" userId="d582c3b9275dedfa" providerId="LiveId" clId="{836BA319-960E-4A2F-ADEB-718E96BF5719}" dt="2021-11-03T04:56:36.953" v="9408" actId="164"/>
          <ac:spMkLst>
            <pc:docMk/>
            <pc:sldMk cId="1192601440" sldId="304"/>
            <ac:spMk id="42" creationId="{19569095-C974-41A9-9F17-D1DAE116E798}"/>
          </ac:spMkLst>
        </pc:spChg>
        <pc:spChg chg="add del mod">
          <ac:chgData name="贾 志朋" userId="d582c3b9275dedfa" providerId="LiveId" clId="{836BA319-960E-4A2F-ADEB-718E96BF5719}" dt="2021-11-02T09:38:14.076" v="4345" actId="478"/>
          <ac:spMkLst>
            <pc:docMk/>
            <pc:sldMk cId="1192601440" sldId="304"/>
            <ac:spMk id="43" creationId="{228CB282-BA3D-4057-8C1F-21BDFD64991C}"/>
          </ac:spMkLst>
        </pc:spChg>
        <pc:spChg chg="add mod ord">
          <ac:chgData name="贾 志朋" userId="d582c3b9275dedfa" providerId="LiveId" clId="{836BA319-960E-4A2F-ADEB-718E96BF5719}" dt="2021-11-03T02:22:26.154" v="4865" actId="1076"/>
          <ac:spMkLst>
            <pc:docMk/>
            <pc:sldMk cId="1192601440" sldId="304"/>
            <ac:spMk id="44" creationId="{DA5E2FB3-3EAF-4AD9-9978-2C95E32003FE}"/>
          </ac:spMkLst>
        </pc:spChg>
        <pc:spChg chg="add mod ord">
          <ac:chgData name="贾 志朋" userId="d582c3b9275dedfa" providerId="LiveId" clId="{836BA319-960E-4A2F-ADEB-718E96BF5719}" dt="2021-11-03T02:27:10.302" v="5225" actId="164"/>
          <ac:spMkLst>
            <pc:docMk/>
            <pc:sldMk cId="1192601440" sldId="304"/>
            <ac:spMk id="45" creationId="{AAB57C90-C748-43EE-A342-2B23774D7994}"/>
          </ac:spMkLst>
        </pc:spChg>
        <pc:spChg chg="add del mod ord">
          <ac:chgData name="贾 志朋" userId="d582c3b9275dedfa" providerId="LiveId" clId="{836BA319-960E-4A2F-ADEB-718E96BF5719}" dt="2021-11-04T01:50:09.598" v="11924" actId="14100"/>
          <ac:spMkLst>
            <pc:docMk/>
            <pc:sldMk cId="1192601440" sldId="304"/>
            <ac:spMk id="46" creationId="{945F1989-C0CF-4EF8-B88F-33378A051119}"/>
          </ac:spMkLst>
        </pc:spChg>
        <pc:spChg chg="add del mod">
          <ac:chgData name="贾 志朋" userId="d582c3b9275dedfa" providerId="LiveId" clId="{836BA319-960E-4A2F-ADEB-718E96BF5719}" dt="2021-11-03T02:19:49.907" v="4849" actId="478"/>
          <ac:spMkLst>
            <pc:docMk/>
            <pc:sldMk cId="1192601440" sldId="304"/>
            <ac:spMk id="47" creationId="{799D5FBE-1D38-4598-AEF7-897334D25B1A}"/>
          </ac:spMkLst>
        </pc:spChg>
        <pc:spChg chg="add mod">
          <ac:chgData name="贾 志朋" userId="d582c3b9275dedfa" providerId="LiveId" clId="{836BA319-960E-4A2F-ADEB-718E96BF5719}" dt="2021-11-03T02:27:10.302" v="5225" actId="164"/>
          <ac:spMkLst>
            <pc:docMk/>
            <pc:sldMk cId="1192601440" sldId="304"/>
            <ac:spMk id="48" creationId="{62D1D7AF-8EF0-4946-8C7B-F40969CACFB8}"/>
          </ac:spMkLst>
        </pc:spChg>
        <pc:spChg chg="add del mod">
          <ac:chgData name="贾 志朋" userId="d582c3b9275dedfa" providerId="LiveId" clId="{836BA319-960E-4A2F-ADEB-718E96BF5719}" dt="2021-11-03T02:19:51.537" v="4850" actId="478"/>
          <ac:spMkLst>
            <pc:docMk/>
            <pc:sldMk cId="1192601440" sldId="304"/>
            <ac:spMk id="49" creationId="{3C3763A9-A01F-4F90-BBD6-22564F189C40}"/>
          </ac:spMkLst>
        </pc:spChg>
        <pc:spChg chg="add mod">
          <ac:chgData name="贾 志朋" userId="d582c3b9275dedfa" providerId="LiveId" clId="{836BA319-960E-4A2F-ADEB-718E96BF5719}" dt="2021-11-03T04:56:36.953" v="9408" actId="164"/>
          <ac:spMkLst>
            <pc:docMk/>
            <pc:sldMk cId="1192601440" sldId="304"/>
            <ac:spMk id="50" creationId="{8A228552-6BE2-48A8-A528-D495322FAAFB}"/>
          </ac:spMkLst>
        </pc:spChg>
        <pc:spChg chg="add del mod">
          <ac:chgData name="贾 志朋" userId="d582c3b9275dedfa" providerId="LiveId" clId="{836BA319-960E-4A2F-ADEB-718E96BF5719}" dt="2021-11-03T02:19:38.633" v="4847" actId="478"/>
          <ac:spMkLst>
            <pc:docMk/>
            <pc:sldMk cId="1192601440" sldId="304"/>
            <ac:spMk id="51" creationId="{3648C7D0-BB94-46E0-9335-BA22A09B98B2}"/>
          </ac:spMkLst>
        </pc:spChg>
        <pc:spChg chg="add del">
          <ac:chgData name="贾 志朋" userId="d582c3b9275dedfa" providerId="LiveId" clId="{836BA319-960E-4A2F-ADEB-718E96BF5719}" dt="2021-11-03T02:16:48.982" v="4806" actId="478"/>
          <ac:spMkLst>
            <pc:docMk/>
            <pc:sldMk cId="1192601440" sldId="304"/>
            <ac:spMk id="52" creationId="{EEE3EB63-4896-4C3C-A1ED-2C4DB5412811}"/>
          </ac:spMkLst>
        </pc:spChg>
        <pc:spChg chg="add mod ord">
          <ac:chgData name="贾 志朋" userId="d582c3b9275dedfa" providerId="LiveId" clId="{836BA319-960E-4A2F-ADEB-718E96BF5719}" dt="2021-11-03T07:28:53.852" v="10465" actId="1076"/>
          <ac:spMkLst>
            <pc:docMk/>
            <pc:sldMk cId="1192601440" sldId="304"/>
            <ac:spMk id="53" creationId="{E97E8E47-6D68-4A06-9EF4-491CF6BC17AE}"/>
          </ac:spMkLst>
        </pc:spChg>
        <pc:spChg chg="add mod">
          <ac:chgData name="贾 志朋" userId="d582c3b9275dedfa" providerId="LiveId" clId="{836BA319-960E-4A2F-ADEB-718E96BF5719}" dt="2021-11-03T08:16:17.100" v="10559" actId="20577"/>
          <ac:spMkLst>
            <pc:docMk/>
            <pc:sldMk cId="1192601440" sldId="304"/>
            <ac:spMk id="59" creationId="{39F3A622-CA3F-4A6E-9CB2-E3C740B6B5DE}"/>
          </ac:spMkLst>
        </pc:spChg>
        <pc:spChg chg="add mod">
          <ac:chgData name="贾 志朋" userId="d582c3b9275dedfa" providerId="LiveId" clId="{836BA319-960E-4A2F-ADEB-718E96BF5719}" dt="2021-11-03T08:16:19.146" v="10560" actId="20577"/>
          <ac:spMkLst>
            <pc:docMk/>
            <pc:sldMk cId="1192601440" sldId="304"/>
            <ac:spMk id="60" creationId="{A97C1BDF-FE9A-4F60-8B26-53E411FE205F}"/>
          </ac:spMkLst>
        </pc:spChg>
        <pc:spChg chg="add mod">
          <ac:chgData name="贾 志朋" userId="d582c3b9275dedfa" providerId="LiveId" clId="{836BA319-960E-4A2F-ADEB-718E96BF5719}" dt="2021-11-03T08:16:14.925" v="10558" actId="20577"/>
          <ac:spMkLst>
            <pc:docMk/>
            <pc:sldMk cId="1192601440" sldId="304"/>
            <ac:spMk id="61" creationId="{C1291C13-34CD-44C8-9D22-EA3F1DC6B9FE}"/>
          </ac:spMkLst>
        </pc:spChg>
        <pc:spChg chg="add mod ord">
          <ac:chgData name="贾 志朋" userId="d582c3b9275dedfa" providerId="LiveId" clId="{836BA319-960E-4A2F-ADEB-718E96BF5719}" dt="2021-11-03T07:28:02.308" v="10458" actId="164"/>
          <ac:spMkLst>
            <pc:docMk/>
            <pc:sldMk cId="1192601440" sldId="304"/>
            <ac:spMk id="63" creationId="{BD6C0188-D41A-463D-9F5C-F84C1F4F7EFE}"/>
          </ac:spMkLst>
        </pc:spChg>
        <pc:grpChg chg="add mod modVis">
          <ac:chgData name="贾 志朋" userId="d582c3b9275dedfa" providerId="LiveId" clId="{836BA319-960E-4A2F-ADEB-718E96BF5719}" dt="2021-11-03T07:29:06.777" v="10466" actId="14430"/>
          <ac:grpSpMkLst>
            <pc:docMk/>
            <pc:sldMk cId="1192601440" sldId="304"/>
            <ac:grpSpMk id="3" creationId="{B06A691A-D385-4E19-9912-B0EE03CAF72D}"/>
          </ac:grpSpMkLst>
        </pc:grpChg>
        <pc:grpChg chg="add mod">
          <ac:chgData name="贾 志朋" userId="d582c3b9275dedfa" providerId="LiveId" clId="{836BA319-960E-4A2F-ADEB-718E96BF5719}" dt="2021-11-03T01:36:02.280" v="4543" actId="1076"/>
          <ac:grpSpMkLst>
            <pc:docMk/>
            <pc:sldMk cId="1192601440" sldId="304"/>
            <ac:grpSpMk id="4" creationId="{72930DE6-7E55-4F98-B7DC-4F1A28F5156C}"/>
          </ac:grpSpMkLst>
        </pc:grpChg>
        <pc:grpChg chg="add del mod">
          <ac:chgData name="贾 志朋" userId="d582c3b9275dedfa" providerId="LiveId" clId="{836BA319-960E-4A2F-ADEB-718E96BF5719}" dt="2021-11-02T09:24:52.445" v="3174" actId="165"/>
          <ac:grpSpMkLst>
            <pc:docMk/>
            <pc:sldMk cId="1192601440" sldId="304"/>
            <ac:grpSpMk id="27" creationId="{395F8174-F252-4060-9FC1-43D728F8D55B}"/>
          </ac:grpSpMkLst>
        </pc:grpChg>
        <pc:grpChg chg="add del mod">
          <ac:chgData name="贾 志朋" userId="d582c3b9275dedfa" providerId="LiveId" clId="{836BA319-960E-4A2F-ADEB-718E96BF5719}" dt="2021-11-02T09:35:28.083" v="3992" actId="165"/>
          <ac:grpSpMkLst>
            <pc:docMk/>
            <pc:sldMk cId="1192601440" sldId="304"/>
            <ac:grpSpMk id="28" creationId="{C44C8E33-540C-4B04-95CF-22193976AAE5}"/>
          </ac:grpSpMkLst>
        </pc:grpChg>
        <pc:grpChg chg="add mod">
          <ac:chgData name="贾 志朋" userId="d582c3b9275dedfa" providerId="LiveId" clId="{836BA319-960E-4A2F-ADEB-718E96BF5719}" dt="2021-11-03T02:18:15.574" v="4841" actId="164"/>
          <ac:grpSpMkLst>
            <pc:docMk/>
            <pc:sldMk cId="1192601440" sldId="304"/>
            <ac:grpSpMk id="54" creationId="{8561C797-9D48-4A0B-9D17-948E33A08C57}"/>
          </ac:grpSpMkLst>
        </pc:grpChg>
        <pc:grpChg chg="add mod">
          <ac:chgData name="贾 志朋" userId="d582c3b9275dedfa" providerId="LiveId" clId="{836BA319-960E-4A2F-ADEB-718E96BF5719}" dt="2021-11-03T02:18:15.574" v="4841" actId="164"/>
          <ac:grpSpMkLst>
            <pc:docMk/>
            <pc:sldMk cId="1192601440" sldId="304"/>
            <ac:grpSpMk id="55" creationId="{A22B20A1-1BFB-4593-AC7F-75A6F634D606}"/>
          </ac:grpSpMkLst>
        </pc:grpChg>
        <pc:grpChg chg="add mod">
          <ac:chgData name="贾 志朋" userId="d582c3b9275dedfa" providerId="LiveId" clId="{836BA319-960E-4A2F-ADEB-718E96BF5719}" dt="2021-11-03T02:18:15.574" v="4841" actId="164"/>
          <ac:grpSpMkLst>
            <pc:docMk/>
            <pc:sldMk cId="1192601440" sldId="304"/>
            <ac:grpSpMk id="56" creationId="{3DD7C79B-5AFD-4856-AB5F-9850AE107416}"/>
          </ac:grpSpMkLst>
        </pc:grpChg>
        <pc:grpChg chg="add mod">
          <ac:chgData name="贾 志朋" userId="d582c3b9275dedfa" providerId="LiveId" clId="{836BA319-960E-4A2F-ADEB-718E96BF5719}" dt="2021-11-03T02:18:15.574" v="4841" actId="164"/>
          <ac:grpSpMkLst>
            <pc:docMk/>
            <pc:sldMk cId="1192601440" sldId="304"/>
            <ac:grpSpMk id="57" creationId="{87E69EC7-A144-4E3C-9910-A7B92290A42D}"/>
          </ac:grpSpMkLst>
        </pc:grpChg>
        <pc:grpChg chg="add mod">
          <ac:chgData name="贾 志朋" userId="d582c3b9275dedfa" providerId="LiveId" clId="{836BA319-960E-4A2F-ADEB-718E96BF5719}" dt="2021-11-03T02:18:15.574" v="4841" actId="164"/>
          <ac:grpSpMkLst>
            <pc:docMk/>
            <pc:sldMk cId="1192601440" sldId="304"/>
            <ac:grpSpMk id="58" creationId="{FAB42236-5B29-4A01-BF86-9A9AE55DB4EB}"/>
          </ac:grpSpMkLst>
        </pc:grpChg>
        <pc:grpChg chg="add mod">
          <ac:chgData name="贾 志朋" userId="d582c3b9275dedfa" providerId="LiveId" clId="{836BA319-960E-4A2F-ADEB-718E96BF5719}" dt="2021-11-03T02:27:13.933" v="5226" actId="1076"/>
          <ac:grpSpMkLst>
            <pc:docMk/>
            <pc:sldMk cId="1192601440" sldId="304"/>
            <ac:grpSpMk id="62" creationId="{F2FE276C-0F8F-42A0-91A2-37840D19051F}"/>
          </ac:grpSpMkLst>
        </pc:grpChg>
        <pc:grpChg chg="add mod">
          <ac:chgData name="贾 志朋" userId="d582c3b9275dedfa" providerId="LiveId" clId="{836BA319-960E-4A2F-ADEB-718E96BF5719}" dt="2021-11-03T04:56:36.953" v="9408" actId="164"/>
          <ac:grpSpMkLst>
            <pc:docMk/>
            <pc:sldMk cId="1192601440" sldId="304"/>
            <ac:grpSpMk id="64" creationId="{B20996F3-3A9C-402D-B811-A172F93084D1}"/>
          </ac:grpSpMkLst>
        </pc:grpChg>
      </pc:sldChg>
      <pc:sldChg chg="new del">
        <pc:chgData name="贾 志朋" userId="d582c3b9275dedfa" providerId="LiveId" clId="{836BA319-960E-4A2F-ADEB-718E96BF5719}" dt="2021-11-02T08:59:52.983" v="2714" actId="680"/>
        <pc:sldMkLst>
          <pc:docMk/>
          <pc:sldMk cId="3408460258" sldId="304"/>
        </pc:sldMkLst>
      </pc:sldChg>
      <pc:sldChg chg="addSp modSp new add del mod">
        <pc:chgData name="贾 志朋" userId="d582c3b9275dedfa" providerId="LiveId" clId="{836BA319-960E-4A2F-ADEB-718E96BF5719}" dt="2021-11-03T01:36:24.655" v="4544" actId="47"/>
        <pc:sldMkLst>
          <pc:docMk/>
          <pc:sldMk cId="309283000" sldId="305"/>
        </pc:sldMkLst>
        <pc:spChg chg="add mod">
          <ac:chgData name="贾 志朋" userId="d582c3b9275dedfa" providerId="LiveId" clId="{836BA319-960E-4A2F-ADEB-718E96BF5719}" dt="2021-11-02T09:44:22.867" v="4400" actId="207"/>
          <ac:spMkLst>
            <pc:docMk/>
            <pc:sldMk cId="309283000" sldId="305"/>
            <ac:spMk id="2" creationId="{8DB7034D-5667-4294-9D9F-3E1251C33F2F}"/>
          </ac:spMkLst>
        </pc:spChg>
        <pc:spChg chg="add mod">
          <ac:chgData name="贾 志朋" userId="d582c3b9275dedfa" providerId="LiveId" clId="{836BA319-960E-4A2F-ADEB-718E96BF5719}" dt="2021-11-02T09:44:22.867" v="4400" actId="207"/>
          <ac:spMkLst>
            <pc:docMk/>
            <pc:sldMk cId="309283000" sldId="305"/>
            <ac:spMk id="3" creationId="{27CC9DE0-1A02-4490-B7AF-8FEA9A774A08}"/>
          </ac:spMkLst>
        </pc:spChg>
        <pc:spChg chg="add mod">
          <ac:chgData name="贾 志朋" userId="d582c3b9275dedfa" providerId="LiveId" clId="{836BA319-960E-4A2F-ADEB-718E96BF5719}" dt="2021-11-02T09:44:22.867" v="4400" actId="207"/>
          <ac:spMkLst>
            <pc:docMk/>
            <pc:sldMk cId="309283000" sldId="305"/>
            <ac:spMk id="4" creationId="{E8CE4946-ADA7-45DD-A8D5-CC5572B101E0}"/>
          </ac:spMkLst>
        </pc:spChg>
        <pc:spChg chg="add mod">
          <ac:chgData name="贾 志朋" userId="d582c3b9275dedfa" providerId="LiveId" clId="{836BA319-960E-4A2F-ADEB-718E96BF5719}" dt="2021-11-02T09:44:22.867" v="4400" actId="207"/>
          <ac:spMkLst>
            <pc:docMk/>
            <pc:sldMk cId="309283000" sldId="305"/>
            <ac:spMk id="5" creationId="{0B2C80E1-085D-48F4-A7B2-0DADE7802906}"/>
          </ac:spMkLst>
        </pc:spChg>
      </pc:sldChg>
      <pc:sldChg chg="new del">
        <pc:chgData name="贾 志朋" userId="d582c3b9275dedfa" providerId="LiveId" clId="{836BA319-960E-4A2F-ADEB-718E96BF5719}" dt="2021-11-03T03:43:12.546" v="9049" actId="47"/>
        <pc:sldMkLst>
          <pc:docMk/>
          <pc:sldMk cId="2240149982" sldId="305"/>
        </pc:sldMkLst>
      </pc:sldChg>
      <pc:sldChg chg="new del">
        <pc:chgData name="贾 志朋" userId="d582c3b9275dedfa" providerId="LiveId" clId="{836BA319-960E-4A2F-ADEB-718E96BF5719}" dt="2021-11-02T09:07:05.205" v="2893" actId="680"/>
        <pc:sldMkLst>
          <pc:docMk/>
          <pc:sldMk cId="2895143684" sldId="305"/>
        </pc:sldMkLst>
      </pc:sldChg>
      <pc:sldChg chg="addSp modSp new del mod ord setBg">
        <pc:chgData name="贾 志朋" userId="d582c3b9275dedfa" providerId="LiveId" clId="{836BA319-960E-4A2F-ADEB-718E96BF5719}" dt="2021-11-04T08:27:25.880" v="17517" actId="47"/>
        <pc:sldMkLst>
          <pc:docMk/>
          <pc:sldMk cId="2418024955" sldId="306"/>
        </pc:sldMkLst>
        <pc:spChg chg="add mod">
          <ac:chgData name="贾 志朋" userId="d582c3b9275dedfa" providerId="LiveId" clId="{836BA319-960E-4A2F-ADEB-718E96BF5719}" dt="2021-11-03T09:06:44.200" v="10681" actId="1076"/>
          <ac:spMkLst>
            <pc:docMk/>
            <pc:sldMk cId="2418024955" sldId="306"/>
            <ac:spMk id="2" creationId="{A4E0F6C8-A796-4B42-91BA-7162DD450315}"/>
          </ac:spMkLst>
        </pc:spChg>
        <pc:spChg chg="add mod">
          <ac:chgData name="贾 志朋" userId="d582c3b9275dedfa" providerId="LiveId" clId="{836BA319-960E-4A2F-ADEB-718E96BF5719}" dt="2021-11-03T01:55:28.010" v="4632" actId="1076"/>
          <ac:spMkLst>
            <pc:docMk/>
            <pc:sldMk cId="2418024955" sldId="306"/>
            <ac:spMk id="3" creationId="{48212B10-D9BB-4CD6-A98F-DDC03E849631}"/>
          </ac:spMkLst>
        </pc:spChg>
      </pc:sldChg>
      <pc:sldChg chg="addSp delSp modSp add del mod ord">
        <pc:chgData name="贾 志朋" userId="d582c3b9275dedfa" providerId="LiveId" clId="{836BA319-960E-4A2F-ADEB-718E96BF5719}" dt="2021-11-04T02:29:29.295" v="12575" actId="47"/>
        <pc:sldMkLst>
          <pc:docMk/>
          <pc:sldMk cId="1759452704" sldId="307"/>
        </pc:sldMkLst>
        <pc:spChg chg="mod ord">
          <ac:chgData name="贾 志朋" userId="d582c3b9275dedfa" providerId="LiveId" clId="{836BA319-960E-4A2F-ADEB-718E96BF5719}" dt="2021-11-03T02:51:33.382" v="6807" actId="167"/>
          <ac:spMkLst>
            <pc:docMk/>
            <pc:sldMk cId="1759452704" sldId="307"/>
            <ac:spMk id="2" creationId="{27D5C258-5805-45E4-BC1D-F7E2284FD831}"/>
          </ac:spMkLst>
        </pc:spChg>
        <pc:spChg chg="mod">
          <ac:chgData name="贾 志朋" userId="d582c3b9275dedfa" providerId="LiveId" clId="{836BA319-960E-4A2F-ADEB-718E96BF5719}" dt="2021-11-03T06:38:13.081" v="10049"/>
          <ac:spMkLst>
            <pc:docMk/>
            <pc:sldMk cId="1759452704" sldId="307"/>
            <ac:spMk id="5" creationId="{405E8155-CE3D-4F54-88A6-37FFA93E32CD}"/>
          </ac:spMkLst>
        </pc:spChg>
        <pc:spChg chg="mod">
          <ac:chgData name="贾 志朋" userId="d582c3b9275dedfa" providerId="LiveId" clId="{836BA319-960E-4A2F-ADEB-718E96BF5719}" dt="2021-11-03T02:45:49.632" v="6036" actId="404"/>
          <ac:spMkLst>
            <pc:docMk/>
            <pc:sldMk cId="1759452704" sldId="307"/>
            <ac:spMk id="6" creationId="{CBEE838E-FC07-4276-93B1-5EB407B7ABAD}"/>
          </ac:spMkLst>
        </pc:spChg>
        <pc:spChg chg="del mod topLvl">
          <ac:chgData name="贾 志朋" userId="d582c3b9275dedfa" providerId="LiveId" clId="{836BA319-960E-4A2F-ADEB-718E96BF5719}" dt="2021-11-03T02:39:56.188" v="5746" actId="478"/>
          <ac:spMkLst>
            <pc:docMk/>
            <pc:sldMk cId="1759452704" sldId="307"/>
            <ac:spMk id="7" creationId="{A0B7D6AC-634F-4FD4-99F4-3B4DD93C0F37}"/>
          </ac:spMkLst>
        </pc:spChg>
        <pc:spChg chg="del mod topLvl">
          <ac:chgData name="贾 志朋" userId="d582c3b9275dedfa" providerId="LiveId" clId="{836BA319-960E-4A2F-ADEB-718E96BF5719}" dt="2021-11-03T02:39:53.482" v="5745" actId="21"/>
          <ac:spMkLst>
            <pc:docMk/>
            <pc:sldMk cId="1759452704" sldId="307"/>
            <ac:spMk id="20" creationId="{D0670363-FA01-47A4-9EC3-A311CD3E3674}"/>
          </ac:spMkLst>
        </pc:spChg>
        <pc:spChg chg="del mod topLvl">
          <ac:chgData name="贾 志朋" userId="d582c3b9275dedfa" providerId="LiveId" clId="{836BA319-960E-4A2F-ADEB-718E96BF5719}" dt="2021-11-03T02:39:53.482" v="5745" actId="21"/>
          <ac:spMkLst>
            <pc:docMk/>
            <pc:sldMk cId="1759452704" sldId="307"/>
            <ac:spMk id="21" creationId="{A5ACBD2D-4716-4354-BF2E-77239F56C294}"/>
          </ac:spMkLst>
        </pc:spChg>
        <pc:spChg chg="del mod topLvl">
          <ac:chgData name="贾 志朋" userId="d582c3b9275dedfa" providerId="LiveId" clId="{836BA319-960E-4A2F-ADEB-718E96BF5719}" dt="2021-11-03T02:39:53.482" v="5745" actId="21"/>
          <ac:spMkLst>
            <pc:docMk/>
            <pc:sldMk cId="1759452704" sldId="307"/>
            <ac:spMk id="22" creationId="{E8715224-4862-4CF5-A6F1-E00F28E1AC7B}"/>
          </ac:spMkLst>
        </pc:spChg>
        <pc:spChg chg="del mod topLvl">
          <ac:chgData name="贾 志朋" userId="d582c3b9275dedfa" providerId="LiveId" clId="{836BA319-960E-4A2F-ADEB-718E96BF5719}" dt="2021-11-03T02:39:53.482" v="5745" actId="21"/>
          <ac:spMkLst>
            <pc:docMk/>
            <pc:sldMk cId="1759452704" sldId="307"/>
            <ac:spMk id="23" creationId="{9F2A1E8E-D946-4736-B19D-931CC3F35404}"/>
          </ac:spMkLst>
        </pc:spChg>
        <pc:spChg chg="del mod topLvl">
          <ac:chgData name="贾 志朋" userId="d582c3b9275dedfa" providerId="LiveId" clId="{836BA319-960E-4A2F-ADEB-718E96BF5719}" dt="2021-11-03T02:39:56.188" v="5746" actId="478"/>
          <ac:spMkLst>
            <pc:docMk/>
            <pc:sldMk cId="1759452704" sldId="307"/>
            <ac:spMk id="24" creationId="{B0BF0D32-422F-446C-B29C-600341BE602C}"/>
          </ac:spMkLst>
        </pc:spChg>
        <pc:spChg chg="del mod topLvl">
          <ac:chgData name="贾 志朋" userId="d582c3b9275dedfa" providerId="LiveId" clId="{836BA319-960E-4A2F-ADEB-718E96BF5719}" dt="2021-11-03T02:39:56.188" v="5746" actId="478"/>
          <ac:spMkLst>
            <pc:docMk/>
            <pc:sldMk cId="1759452704" sldId="307"/>
            <ac:spMk id="25" creationId="{3E9E001E-820F-455A-958A-4022D217C0EA}"/>
          </ac:spMkLst>
        </pc:spChg>
        <pc:spChg chg="del mod topLvl">
          <ac:chgData name="贾 志朋" userId="d582c3b9275dedfa" providerId="LiveId" clId="{836BA319-960E-4A2F-ADEB-718E96BF5719}" dt="2021-11-03T02:39:56.188" v="5746" actId="478"/>
          <ac:spMkLst>
            <pc:docMk/>
            <pc:sldMk cId="1759452704" sldId="307"/>
            <ac:spMk id="26" creationId="{9A2DDBCB-E24E-4885-92F9-3B921BF2F353}"/>
          </ac:spMkLst>
        </pc:spChg>
        <pc:spChg chg="add mod ord">
          <ac:chgData name="贾 志朋" userId="d582c3b9275dedfa" providerId="LiveId" clId="{836BA319-960E-4A2F-ADEB-718E96BF5719}" dt="2021-11-03T08:46:09.818" v="10656" actId="167"/>
          <ac:spMkLst>
            <pc:docMk/>
            <pc:sldMk cId="1759452704" sldId="307"/>
            <ac:spMk id="32" creationId="{221E3330-AAD8-4750-BE5B-F479E6718A7E}"/>
          </ac:spMkLst>
        </pc:spChg>
        <pc:spChg chg="add mod">
          <ac:chgData name="贾 志朋" userId="d582c3b9275dedfa" providerId="LiveId" clId="{836BA319-960E-4A2F-ADEB-718E96BF5719}" dt="2021-11-03T02:43:44.972" v="6034" actId="108"/>
          <ac:spMkLst>
            <pc:docMk/>
            <pc:sldMk cId="1759452704" sldId="307"/>
            <ac:spMk id="35" creationId="{DFBCDA82-41F6-47AC-821D-87965B66AB17}"/>
          </ac:spMkLst>
        </pc:spChg>
        <pc:spChg chg="mod">
          <ac:chgData name="贾 志朋" userId="d582c3b9275dedfa" providerId="LiveId" clId="{836BA319-960E-4A2F-ADEB-718E96BF5719}" dt="2021-11-03T08:17:23.349" v="10576" actId="20577"/>
          <ac:spMkLst>
            <pc:docMk/>
            <pc:sldMk cId="1759452704" sldId="307"/>
            <ac:spMk id="36" creationId="{C4D39006-6C84-481F-87EA-5F7C3FD2A3D6}"/>
          </ac:spMkLst>
        </pc:spChg>
        <pc:spChg chg="add mod">
          <ac:chgData name="贾 志朋" userId="d582c3b9275dedfa" providerId="LiveId" clId="{836BA319-960E-4A2F-ADEB-718E96BF5719}" dt="2021-11-03T05:01:16.221" v="9454" actId="1076"/>
          <ac:spMkLst>
            <pc:docMk/>
            <pc:sldMk cId="1759452704" sldId="307"/>
            <ac:spMk id="38" creationId="{B4A5FBE3-7AB3-4364-98B7-FA468478B863}"/>
          </ac:spMkLst>
        </pc:spChg>
        <pc:spChg chg="add mod">
          <ac:chgData name="贾 志朋" userId="d582c3b9275dedfa" providerId="LiveId" clId="{836BA319-960E-4A2F-ADEB-718E96BF5719}" dt="2021-11-03T02:44:19.558" v="6035" actId="1076"/>
          <ac:spMkLst>
            <pc:docMk/>
            <pc:sldMk cId="1759452704" sldId="307"/>
            <ac:spMk id="40" creationId="{79E1CDF9-6022-47FF-822C-E0A99A2BEF4E}"/>
          </ac:spMkLst>
        </pc:spChg>
        <pc:spChg chg="mod">
          <ac:chgData name="贾 志朋" userId="d582c3b9275dedfa" providerId="LiveId" clId="{836BA319-960E-4A2F-ADEB-718E96BF5719}" dt="2021-11-03T02:50:56.592" v="6796" actId="14100"/>
          <ac:spMkLst>
            <pc:docMk/>
            <pc:sldMk cId="1759452704" sldId="307"/>
            <ac:spMk id="41" creationId="{C94B953D-F3C3-4630-B8ED-B72E32C587BC}"/>
          </ac:spMkLst>
        </pc:spChg>
        <pc:spChg chg="del">
          <ac:chgData name="贾 志朋" userId="d582c3b9275dedfa" providerId="LiveId" clId="{836BA319-960E-4A2F-ADEB-718E96BF5719}" dt="2021-11-03T02:52:09.401" v="6815" actId="478"/>
          <ac:spMkLst>
            <pc:docMk/>
            <pc:sldMk cId="1759452704" sldId="307"/>
            <ac:spMk id="42" creationId="{19569095-C974-41A9-9F17-D1DAE116E798}"/>
          </ac:spMkLst>
        </pc:spChg>
        <pc:spChg chg="add mod">
          <ac:chgData name="贾 志朋" userId="d582c3b9275dedfa" providerId="LiveId" clId="{836BA319-960E-4A2F-ADEB-718E96BF5719}" dt="2021-11-03T05:01:27.160" v="9455" actId="1076"/>
          <ac:spMkLst>
            <pc:docMk/>
            <pc:sldMk cId="1759452704" sldId="307"/>
            <ac:spMk id="43" creationId="{5CF5B628-B963-4FBF-81FB-C2B1D6FEDE4B}"/>
          </ac:spMkLst>
        </pc:spChg>
        <pc:spChg chg="del mod">
          <ac:chgData name="贾 志朋" userId="d582c3b9275dedfa" providerId="LiveId" clId="{836BA319-960E-4A2F-ADEB-718E96BF5719}" dt="2021-11-03T03:01:02.283" v="7530" actId="478"/>
          <ac:spMkLst>
            <pc:docMk/>
            <pc:sldMk cId="1759452704" sldId="307"/>
            <ac:spMk id="44" creationId="{DA5E2FB3-3EAF-4AD9-9978-2C95E32003FE}"/>
          </ac:spMkLst>
        </pc:spChg>
        <pc:spChg chg="add del mod topLvl">
          <ac:chgData name="贾 志朋" userId="d582c3b9275dedfa" providerId="LiveId" clId="{836BA319-960E-4A2F-ADEB-718E96BF5719}" dt="2021-11-03T03:11:43.329" v="8177" actId="478"/>
          <ac:spMkLst>
            <pc:docMk/>
            <pc:sldMk cId="1759452704" sldId="307"/>
            <ac:spMk id="45" creationId="{AAB57C90-C748-43EE-A342-2B23774D7994}"/>
          </ac:spMkLst>
        </pc:spChg>
        <pc:spChg chg="add mod">
          <ac:chgData name="贾 志朋" userId="d582c3b9275dedfa" providerId="LiveId" clId="{836BA319-960E-4A2F-ADEB-718E96BF5719}" dt="2021-11-03T02:40:05.219" v="5750" actId="571"/>
          <ac:spMkLst>
            <pc:docMk/>
            <pc:sldMk cId="1759452704" sldId="307"/>
            <ac:spMk id="47" creationId="{71123F11-AC78-4B5D-8E51-518780997C80}"/>
          </ac:spMkLst>
        </pc:spChg>
        <pc:spChg chg="mod topLvl">
          <ac:chgData name="贾 志朋" userId="d582c3b9275dedfa" providerId="LiveId" clId="{836BA319-960E-4A2F-ADEB-718E96BF5719}" dt="2021-11-03T03:12:08.818" v="8182" actId="1076"/>
          <ac:spMkLst>
            <pc:docMk/>
            <pc:sldMk cId="1759452704" sldId="307"/>
            <ac:spMk id="48" creationId="{62D1D7AF-8EF0-4946-8C7B-F40969CACFB8}"/>
          </ac:spMkLst>
        </pc:spChg>
        <pc:spChg chg="add mod">
          <ac:chgData name="贾 志朋" userId="d582c3b9275dedfa" providerId="LiveId" clId="{836BA319-960E-4A2F-ADEB-718E96BF5719}" dt="2021-11-03T02:40:05.219" v="5750" actId="571"/>
          <ac:spMkLst>
            <pc:docMk/>
            <pc:sldMk cId="1759452704" sldId="307"/>
            <ac:spMk id="49" creationId="{4FACD3E4-C491-447A-8834-5A9D0F18602C}"/>
          </ac:spMkLst>
        </pc:spChg>
        <pc:spChg chg="mod ord">
          <ac:chgData name="贾 志朋" userId="d582c3b9275dedfa" providerId="LiveId" clId="{836BA319-960E-4A2F-ADEB-718E96BF5719}" dt="2021-11-03T02:52:34.674" v="6822" actId="1076"/>
          <ac:spMkLst>
            <pc:docMk/>
            <pc:sldMk cId="1759452704" sldId="307"/>
            <ac:spMk id="50" creationId="{8A228552-6BE2-48A8-A528-D495322FAAFB}"/>
          </ac:spMkLst>
        </pc:spChg>
        <pc:spChg chg="add mod">
          <ac:chgData name="贾 志朋" userId="d582c3b9275dedfa" providerId="LiveId" clId="{836BA319-960E-4A2F-ADEB-718E96BF5719}" dt="2021-11-03T02:40:05.219" v="5750" actId="571"/>
          <ac:spMkLst>
            <pc:docMk/>
            <pc:sldMk cId="1759452704" sldId="307"/>
            <ac:spMk id="51" creationId="{8E717F6B-7835-4F73-B1B0-D233B791B80D}"/>
          </ac:spMkLst>
        </pc:spChg>
        <pc:spChg chg="add mod">
          <ac:chgData name="贾 志朋" userId="d582c3b9275dedfa" providerId="LiveId" clId="{836BA319-960E-4A2F-ADEB-718E96BF5719}" dt="2021-11-03T02:40:05.219" v="5750" actId="571"/>
          <ac:spMkLst>
            <pc:docMk/>
            <pc:sldMk cId="1759452704" sldId="307"/>
            <ac:spMk id="52" creationId="{53F30520-8920-4578-92D6-04F337D6FD10}"/>
          </ac:spMkLst>
        </pc:spChg>
        <pc:spChg chg="del">
          <ac:chgData name="贾 志朋" userId="d582c3b9275dedfa" providerId="LiveId" clId="{836BA319-960E-4A2F-ADEB-718E96BF5719}" dt="2021-11-03T02:39:36.202" v="5740" actId="478"/>
          <ac:spMkLst>
            <pc:docMk/>
            <pc:sldMk cId="1759452704" sldId="307"/>
            <ac:spMk id="53" creationId="{E97E8E47-6D68-4A06-9EF4-491CF6BC17AE}"/>
          </ac:spMkLst>
        </pc:spChg>
        <pc:spChg chg="mod">
          <ac:chgData name="贾 志朋" userId="d582c3b9275dedfa" providerId="LiveId" clId="{836BA319-960E-4A2F-ADEB-718E96BF5719}" dt="2021-11-03T08:17:25.661" v="10577" actId="20577"/>
          <ac:spMkLst>
            <pc:docMk/>
            <pc:sldMk cId="1759452704" sldId="307"/>
            <ac:spMk id="59" creationId="{39F3A622-CA3F-4A6E-9CB2-E3C740B6B5DE}"/>
          </ac:spMkLst>
        </pc:spChg>
        <pc:spChg chg="mod">
          <ac:chgData name="贾 志朋" userId="d582c3b9275dedfa" providerId="LiveId" clId="{836BA319-960E-4A2F-ADEB-718E96BF5719}" dt="2021-11-03T08:17:30.404" v="10579" actId="20577"/>
          <ac:spMkLst>
            <pc:docMk/>
            <pc:sldMk cId="1759452704" sldId="307"/>
            <ac:spMk id="60" creationId="{A97C1BDF-FE9A-4F60-8B26-53E411FE205F}"/>
          </ac:spMkLst>
        </pc:spChg>
        <pc:spChg chg="mod">
          <ac:chgData name="贾 志朋" userId="d582c3b9275dedfa" providerId="LiveId" clId="{836BA319-960E-4A2F-ADEB-718E96BF5719}" dt="2021-11-03T08:17:28.190" v="10578" actId="20577"/>
          <ac:spMkLst>
            <pc:docMk/>
            <pc:sldMk cId="1759452704" sldId="307"/>
            <ac:spMk id="61" creationId="{C1291C13-34CD-44C8-9D22-EA3F1DC6B9FE}"/>
          </ac:spMkLst>
        </pc:spChg>
        <pc:spChg chg="del">
          <ac:chgData name="贾 志朋" userId="d582c3b9275dedfa" providerId="LiveId" clId="{836BA319-960E-4A2F-ADEB-718E96BF5719}" dt="2021-11-03T02:39:33.772" v="5739" actId="478"/>
          <ac:spMkLst>
            <pc:docMk/>
            <pc:sldMk cId="1759452704" sldId="307"/>
            <ac:spMk id="63" creationId="{BD6C0188-D41A-463D-9F5C-F84C1F4F7EFE}"/>
          </ac:spMkLst>
        </pc:spChg>
        <pc:spChg chg="add mod">
          <ac:chgData name="贾 志朋" userId="d582c3b9275dedfa" providerId="LiveId" clId="{836BA319-960E-4A2F-ADEB-718E96BF5719}" dt="2021-11-03T02:40:05.219" v="5750" actId="571"/>
          <ac:spMkLst>
            <pc:docMk/>
            <pc:sldMk cId="1759452704" sldId="307"/>
            <ac:spMk id="64" creationId="{81161D4A-1152-44E1-B78B-A7EB8AEE6F07}"/>
          </ac:spMkLst>
        </pc:spChg>
        <pc:spChg chg="add del mod">
          <ac:chgData name="贾 志朋" userId="d582c3b9275dedfa" providerId="LiveId" clId="{836BA319-960E-4A2F-ADEB-718E96BF5719}" dt="2021-11-03T02:52:44.471" v="6823" actId="478"/>
          <ac:spMkLst>
            <pc:docMk/>
            <pc:sldMk cId="1759452704" sldId="307"/>
            <ac:spMk id="65" creationId="{2C147B32-0700-4947-BC1C-595B06D81DD0}"/>
          </ac:spMkLst>
        </pc:spChg>
        <pc:spChg chg="add mod ord">
          <ac:chgData name="贾 志朋" userId="d582c3b9275dedfa" providerId="LiveId" clId="{836BA319-960E-4A2F-ADEB-718E96BF5719}" dt="2021-11-03T02:50:53.480" v="6795" actId="167"/>
          <ac:spMkLst>
            <pc:docMk/>
            <pc:sldMk cId="1759452704" sldId="307"/>
            <ac:spMk id="66" creationId="{87704397-73BE-430D-B2B6-DDA717C5D567}"/>
          </ac:spMkLst>
        </pc:spChg>
        <pc:spChg chg="add mod">
          <ac:chgData name="贾 志朋" userId="d582c3b9275dedfa" providerId="LiveId" clId="{836BA319-960E-4A2F-ADEB-718E96BF5719}" dt="2021-11-03T02:51:53.316" v="6810" actId="1076"/>
          <ac:spMkLst>
            <pc:docMk/>
            <pc:sldMk cId="1759452704" sldId="307"/>
            <ac:spMk id="67" creationId="{76CC9E60-1C86-4D07-B0EF-87ADB33E2265}"/>
          </ac:spMkLst>
        </pc:spChg>
        <pc:spChg chg="mod">
          <ac:chgData name="贾 志朋" userId="d582c3b9275dedfa" providerId="LiveId" clId="{836BA319-960E-4A2F-ADEB-718E96BF5719}" dt="2021-11-03T02:51:59.172" v="6811" actId="571"/>
          <ac:spMkLst>
            <pc:docMk/>
            <pc:sldMk cId="1759452704" sldId="307"/>
            <ac:spMk id="69" creationId="{0C8A9586-049C-43C9-A822-D37F19A4EAC7}"/>
          </ac:spMkLst>
        </pc:spChg>
        <pc:spChg chg="mod">
          <ac:chgData name="贾 志朋" userId="d582c3b9275dedfa" providerId="LiveId" clId="{836BA319-960E-4A2F-ADEB-718E96BF5719}" dt="2021-11-03T02:51:59.172" v="6811" actId="571"/>
          <ac:spMkLst>
            <pc:docMk/>
            <pc:sldMk cId="1759452704" sldId="307"/>
            <ac:spMk id="70" creationId="{A795DAF7-9336-42C8-B1BF-3B24F71726E7}"/>
          </ac:spMkLst>
        </pc:spChg>
        <pc:spChg chg="mod">
          <ac:chgData name="贾 志朋" userId="d582c3b9275dedfa" providerId="LiveId" clId="{836BA319-960E-4A2F-ADEB-718E96BF5719}" dt="2021-11-03T03:04:33.292" v="7872"/>
          <ac:spMkLst>
            <pc:docMk/>
            <pc:sldMk cId="1759452704" sldId="307"/>
            <ac:spMk id="72" creationId="{FA61376F-2F9F-4078-825F-6978944C7FB9}"/>
          </ac:spMkLst>
        </pc:spChg>
        <pc:spChg chg="mod">
          <ac:chgData name="贾 志朋" userId="d582c3b9275dedfa" providerId="LiveId" clId="{836BA319-960E-4A2F-ADEB-718E96BF5719}" dt="2021-11-03T03:04:33.292" v="7872"/>
          <ac:spMkLst>
            <pc:docMk/>
            <pc:sldMk cId="1759452704" sldId="307"/>
            <ac:spMk id="73" creationId="{263A54B2-CCC4-4AD0-A36F-4FD28CD191C1}"/>
          </ac:spMkLst>
        </pc:spChg>
        <pc:spChg chg="mod topLvl">
          <ac:chgData name="贾 志朋" userId="d582c3b9275dedfa" providerId="LiveId" clId="{836BA319-960E-4A2F-ADEB-718E96BF5719}" dt="2021-11-03T03:11:29.883" v="8171" actId="164"/>
          <ac:spMkLst>
            <pc:docMk/>
            <pc:sldMk cId="1759452704" sldId="307"/>
            <ac:spMk id="75" creationId="{9EBB78F8-61D1-403A-86E0-AB6773A0DFC6}"/>
          </ac:spMkLst>
        </pc:spChg>
        <pc:spChg chg="mod topLvl">
          <ac:chgData name="贾 志朋" userId="d582c3b9275dedfa" providerId="LiveId" clId="{836BA319-960E-4A2F-ADEB-718E96BF5719}" dt="2021-11-03T03:11:29.883" v="8171" actId="164"/>
          <ac:spMkLst>
            <pc:docMk/>
            <pc:sldMk cId="1759452704" sldId="307"/>
            <ac:spMk id="76" creationId="{230BCD38-EDCA-47B6-B281-AA70D6367167}"/>
          </ac:spMkLst>
        </pc:spChg>
        <pc:spChg chg="add del mod ord">
          <ac:chgData name="贾 志朋" userId="d582c3b9275dedfa" providerId="LiveId" clId="{836BA319-960E-4A2F-ADEB-718E96BF5719}" dt="2021-11-03T03:11:12.099" v="8166" actId="478"/>
          <ac:spMkLst>
            <pc:docMk/>
            <pc:sldMk cId="1759452704" sldId="307"/>
            <ac:spMk id="77" creationId="{4DA2BAAB-EEA3-4091-984D-93F9A6F73D59}"/>
          </ac:spMkLst>
        </pc:spChg>
        <pc:spChg chg="add mod">
          <ac:chgData name="贾 志朋" userId="d582c3b9275dedfa" providerId="LiveId" clId="{836BA319-960E-4A2F-ADEB-718E96BF5719}" dt="2021-11-03T03:11:17.949" v="8170" actId="571"/>
          <ac:spMkLst>
            <pc:docMk/>
            <pc:sldMk cId="1759452704" sldId="307"/>
            <ac:spMk id="78" creationId="{707C0D02-5A1E-4243-901F-0DE665F4F35C}"/>
          </ac:spMkLst>
        </pc:spChg>
        <pc:spChg chg="mod">
          <ac:chgData name="贾 志朋" userId="d582c3b9275dedfa" providerId="LiveId" clId="{836BA319-960E-4A2F-ADEB-718E96BF5719}" dt="2021-11-03T03:11:31.952" v="8172" actId="571"/>
          <ac:spMkLst>
            <pc:docMk/>
            <pc:sldMk cId="1759452704" sldId="307"/>
            <ac:spMk id="80" creationId="{4ADAAE8E-5E6A-4E1D-9A5B-BA84DFFC38D7}"/>
          </ac:spMkLst>
        </pc:spChg>
        <pc:spChg chg="mod">
          <ac:chgData name="贾 志朋" userId="d582c3b9275dedfa" providerId="LiveId" clId="{836BA319-960E-4A2F-ADEB-718E96BF5719}" dt="2021-11-03T03:11:31.952" v="8172" actId="571"/>
          <ac:spMkLst>
            <pc:docMk/>
            <pc:sldMk cId="1759452704" sldId="307"/>
            <ac:spMk id="81" creationId="{30E9B1D9-952E-45DD-B754-789B8CAFF589}"/>
          </ac:spMkLst>
        </pc:spChg>
        <pc:spChg chg="add del mod">
          <ac:chgData name="贾 志朋" userId="d582c3b9275dedfa" providerId="LiveId" clId="{836BA319-960E-4A2F-ADEB-718E96BF5719}" dt="2021-11-03T03:11:40.986" v="8176" actId="478"/>
          <ac:spMkLst>
            <pc:docMk/>
            <pc:sldMk cId="1759452704" sldId="307"/>
            <ac:spMk id="82" creationId="{F5A5EFBA-12E0-4A59-B4E3-FA17158D8C8E}"/>
          </ac:spMkLst>
        </pc:spChg>
        <pc:grpChg chg="add mod ord">
          <ac:chgData name="贾 志朋" userId="d582c3b9275dedfa" providerId="LiveId" clId="{836BA319-960E-4A2F-ADEB-718E96BF5719}" dt="2021-11-03T03:12:32.190" v="8184" actId="14100"/>
          <ac:grpSpMkLst>
            <pc:docMk/>
            <pc:sldMk cId="1759452704" sldId="307"/>
            <ac:grpSpMk id="3" creationId="{271D885A-2381-4314-9458-FDD9CC3D03B2}"/>
          </ac:grpSpMkLst>
        </pc:grpChg>
        <pc:grpChg chg="add mod">
          <ac:chgData name="贾 志朋" userId="d582c3b9275dedfa" providerId="LiveId" clId="{836BA319-960E-4A2F-ADEB-718E96BF5719}" dt="2021-11-03T03:11:29.883" v="8171" actId="164"/>
          <ac:grpSpMkLst>
            <pc:docMk/>
            <pc:sldMk cId="1759452704" sldId="307"/>
            <ac:grpSpMk id="8" creationId="{4BA9957B-9E0A-469A-B56D-3B84DA2764C3}"/>
          </ac:grpSpMkLst>
        </pc:grpChg>
        <pc:grpChg chg="del mod topLvl">
          <ac:chgData name="贾 志朋" userId="d582c3b9275dedfa" providerId="LiveId" clId="{836BA319-960E-4A2F-ADEB-718E96BF5719}" dt="2021-11-03T02:39:46.350" v="5744" actId="165"/>
          <ac:grpSpMkLst>
            <pc:docMk/>
            <pc:sldMk cId="1759452704" sldId="307"/>
            <ac:grpSpMk id="54" creationId="{8561C797-9D48-4A0B-9D17-948E33A08C57}"/>
          </ac:grpSpMkLst>
        </pc:grpChg>
        <pc:grpChg chg="del mod topLvl">
          <ac:chgData name="贾 志朋" userId="d582c3b9275dedfa" providerId="LiveId" clId="{836BA319-960E-4A2F-ADEB-718E96BF5719}" dt="2021-11-03T02:39:46.350" v="5744" actId="165"/>
          <ac:grpSpMkLst>
            <pc:docMk/>
            <pc:sldMk cId="1759452704" sldId="307"/>
            <ac:grpSpMk id="55" creationId="{A22B20A1-1BFB-4593-AC7F-75A6F634D606}"/>
          </ac:grpSpMkLst>
        </pc:grpChg>
        <pc:grpChg chg="del mod topLvl">
          <ac:chgData name="贾 志朋" userId="d582c3b9275dedfa" providerId="LiveId" clId="{836BA319-960E-4A2F-ADEB-718E96BF5719}" dt="2021-11-03T02:39:46.350" v="5744" actId="165"/>
          <ac:grpSpMkLst>
            <pc:docMk/>
            <pc:sldMk cId="1759452704" sldId="307"/>
            <ac:grpSpMk id="56" creationId="{3DD7C79B-5AFD-4856-AB5F-9850AE107416}"/>
          </ac:grpSpMkLst>
        </pc:grpChg>
        <pc:grpChg chg="del mod topLvl">
          <ac:chgData name="贾 志朋" userId="d582c3b9275dedfa" providerId="LiveId" clId="{836BA319-960E-4A2F-ADEB-718E96BF5719}" dt="2021-11-03T02:39:46.350" v="5744" actId="165"/>
          <ac:grpSpMkLst>
            <pc:docMk/>
            <pc:sldMk cId="1759452704" sldId="307"/>
            <ac:grpSpMk id="57" creationId="{87E69EC7-A144-4E3C-9910-A7B92290A42D}"/>
          </ac:grpSpMkLst>
        </pc:grpChg>
        <pc:grpChg chg="del">
          <ac:chgData name="贾 志朋" userId="d582c3b9275dedfa" providerId="LiveId" clId="{836BA319-960E-4A2F-ADEB-718E96BF5719}" dt="2021-11-03T02:39:40.763" v="5741" actId="165"/>
          <ac:grpSpMkLst>
            <pc:docMk/>
            <pc:sldMk cId="1759452704" sldId="307"/>
            <ac:grpSpMk id="58" creationId="{FAB42236-5B29-4A01-BF86-9A9AE55DB4EB}"/>
          </ac:grpSpMkLst>
        </pc:grpChg>
        <pc:grpChg chg="del mod">
          <ac:chgData name="贾 志朋" userId="d582c3b9275dedfa" providerId="LiveId" clId="{836BA319-960E-4A2F-ADEB-718E96BF5719}" dt="2021-11-03T03:10:43.281" v="8152" actId="165"/>
          <ac:grpSpMkLst>
            <pc:docMk/>
            <pc:sldMk cId="1759452704" sldId="307"/>
            <ac:grpSpMk id="62" creationId="{F2FE276C-0F8F-42A0-91A2-37840D19051F}"/>
          </ac:grpSpMkLst>
        </pc:grpChg>
        <pc:grpChg chg="add mod ord">
          <ac:chgData name="贾 志朋" userId="d582c3b9275dedfa" providerId="LiveId" clId="{836BA319-960E-4A2F-ADEB-718E96BF5719}" dt="2021-11-03T03:12:36.923" v="8185" actId="14100"/>
          <ac:grpSpMkLst>
            <pc:docMk/>
            <pc:sldMk cId="1759452704" sldId="307"/>
            <ac:grpSpMk id="68" creationId="{C8F7F56B-70A8-485F-864C-8847B8282F3B}"/>
          </ac:grpSpMkLst>
        </pc:grpChg>
        <pc:grpChg chg="add del mod ord">
          <ac:chgData name="贾 志朋" userId="d582c3b9275dedfa" providerId="LiveId" clId="{836BA319-960E-4A2F-ADEB-718E96BF5719}" dt="2021-11-03T03:05:06.111" v="7887"/>
          <ac:grpSpMkLst>
            <pc:docMk/>
            <pc:sldMk cId="1759452704" sldId="307"/>
            <ac:grpSpMk id="71" creationId="{28CB3E5C-8F7F-4BA3-A66E-E7C80665FAA4}"/>
          </ac:grpSpMkLst>
        </pc:grpChg>
        <pc:grpChg chg="add del mod ord">
          <ac:chgData name="贾 志朋" userId="d582c3b9275dedfa" providerId="LiveId" clId="{836BA319-960E-4A2F-ADEB-718E96BF5719}" dt="2021-11-03T03:09:49.302" v="8136" actId="165"/>
          <ac:grpSpMkLst>
            <pc:docMk/>
            <pc:sldMk cId="1759452704" sldId="307"/>
            <ac:grpSpMk id="74" creationId="{406D33B4-554C-4843-82A1-00309B23FFA5}"/>
          </ac:grpSpMkLst>
        </pc:grpChg>
        <pc:grpChg chg="add del mod ord">
          <ac:chgData name="贾 志朋" userId="d582c3b9275dedfa" providerId="LiveId" clId="{836BA319-960E-4A2F-ADEB-718E96BF5719}" dt="2021-11-03T03:12:03.072" v="8181" actId="1076"/>
          <ac:grpSpMkLst>
            <pc:docMk/>
            <pc:sldMk cId="1759452704" sldId="307"/>
            <ac:grpSpMk id="79" creationId="{2A6376A1-AE7A-4ADD-A17F-ADABA30DCD06}"/>
          </ac:grpSpMkLst>
        </pc:grpChg>
      </pc:sldChg>
      <pc:sldChg chg="addSp delSp modSp add del mod">
        <pc:chgData name="贾 志朋" userId="d582c3b9275dedfa" providerId="LiveId" clId="{836BA319-960E-4A2F-ADEB-718E96BF5719}" dt="2021-11-03T02:36:37.509" v="5725" actId="47"/>
        <pc:sldMkLst>
          <pc:docMk/>
          <pc:sldMk cId="3124167040" sldId="307"/>
        </pc:sldMkLst>
        <pc:spChg chg="mod">
          <ac:chgData name="贾 志朋" userId="d582c3b9275dedfa" providerId="LiveId" clId="{836BA319-960E-4A2F-ADEB-718E96BF5719}" dt="2021-11-03T02:35:28.657" v="5716" actId="164"/>
          <ac:spMkLst>
            <pc:docMk/>
            <pc:sldMk cId="3124167040" sldId="307"/>
            <ac:spMk id="37" creationId="{1EAC57E5-B51F-4B21-9F12-99BAA20BC67B}"/>
          </ac:spMkLst>
        </pc:spChg>
        <pc:spChg chg="mod">
          <ac:chgData name="贾 志朋" userId="d582c3b9275dedfa" providerId="LiveId" clId="{836BA319-960E-4A2F-ADEB-718E96BF5719}" dt="2021-11-03T02:35:28.657" v="5716" actId="164"/>
          <ac:spMkLst>
            <pc:docMk/>
            <pc:sldMk cId="3124167040" sldId="307"/>
            <ac:spMk id="41" creationId="{C94B953D-F3C3-4630-B8ED-B72E32C587BC}"/>
          </ac:spMkLst>
        </pc:spChg>
        <pc:spChg chg="mod">
          <ac:chgData name="贾 志朋" userId="d582c3b9275dedfa" providerId="LiveId" clId="{836BA319-960E-4A2F-ADEB-718E96BF5719}" dt="2021-11-03T02:35:20.100" v="5715" actId="164"/>
          <ac:spMkLst>
            <pc:docMk/>
            <pc:sldMk cId="3124167040" sldId="307"/>
            <ac:spMk id="45" creationId="{AAB57C90-C748-43EE-A342-2B23774D7994}"/>
          </ac:spMkLst>
        </pc:spChg>
        <pc:spChg chg="mod">
          <ac:chgData name="贾 志朋" userId="d582c3b9275dedfa" providerId="LiveId" clId="{836BA319-960E-4A2F-ADEB-718E96BF5719}" dt="2021-11-03T02:35:20.100" v="5715" actId="164"/>
          <ac:spMkLst>
            <pc:docMk/>
            <pc:sldMk cId="3124167040" sldId="307"/>
            <ac:spMk id="48" creationId="{62D1D7AF-8EF0-4946-8C7B-F40969CACFB8}"/>
          </ac:spMkLst>
        </pc:spChg>
        <pc:spChg chg="del">
          <ac:chgData name="贾 志朋" userId="d582c3b9275dedfa" providerId="LiveId" clId="{836BA319-960E-4A2F-ADEB-718E96BF5719}" dt="2021-11-03T02:33:31.170" v="5712" actId="478"/>
          <ac:spMkLst>
            <pc:docMk/>
            <pc:sldMk cId="3124167040" sldId="307"/>
            <ac:spMk id="51" creationId="{3648C7D0-BB94-46E0-9335-BA22A09B98B2}"/>
          </ac:spMkLst>
        </pc:spChg>
        <pc:spChg chg="del">
          <ac:chgData name="贾 志朋" userId="d582c3b9275dedfa" providerId="LiveId" clId="{836BA319-960E-4A2F-ADEB-718E96BF5719}" dt="2021-11-03T02:33:26.429" v="5711" actId="478"/>
          <ac:spMkLst>
            <pc:docMk/>
            <pc:sldMk cId="3124167040" sldId="307"/>
            <ac:spMk id="53" creationId="{E97E8E47-6D68-4A06-9EF4-491CF6BC17AE}"/>
          </ac:spMkLst>
        </pc:spChg>
        <pc:grpChg chg="add mod">
          <ac:chgData name="贾 志朋" userId="d582c3b9275dedfa" providerId="LiveId" clId="{836BA319-960E-4A2F-ADEB-718E96BF5719}" dt="2021-11-03T02:36:13.455" v="5724" actId="1076"/>
          <ac:grpSpMkLst>
            <pc:docMk/>
            <pc:sldMk cId="3124167040" sldId="307"/>
            <ac:grpSpMk id="3" creationId="{6FA1F789-C111-410C-9411-BDA427225A2A}"/>
          </ac:grpSpMkLst>
        </pc:grpChg>
        <pc:grpChg chg="add mod">
          <ac:chgData name="贾 志朋" userId="d582c3b9275dedfa" providerId="LiveId" clId="{836BA319-960E-4A2F-ADEB-718E96BF5719}" dt="2021-11-03T02:35:50.826" v="5719" actId="554"/>
          <ac:grpSpMkLst>
            <pc:docMk/>
            <pc:sldMk cId="3124167040" sldId="307"/>
            <ac:grpSpMk id="8" creationId="{7CFC1CDB-AA74-47C0-9548-712EDD096F4F}"/>
          </ac:grpSpMkLst>
        </pc:grpChg>
      </pc:sldChg>
      <pc:sldChg chg="addSp delSp modSp new del mod ord setBg">
        <pc:chgData name="贾 志朋" userId="d582c3b9275dedfa" providerId="LiveId" clId="{836BA319-960E-4A2F-ADEB-718E96BF5719}" dt="2021-11-04T08:27:25.044" v="17516" actId="47"/>
        <pc:sldMkLst>
          <pc:docMk/>
          <pc:sldMk cId="513265505" sldId="308"/>
        </pc:sldMkLst>
        <pc:spChg chg="add mod">
          <ac:chgData name="贾 志朋" userId="d582c3b9275dedfa" providerId="LiveId" clId="{836BA319-960E-4A2F-ADEB-718E96BF5719}" dt="2021-11-03T02:56:14.983" v="7238" actId="164"/>
          <ac:spMkLst>
            <pc:docMk/>
            <pc:sldMk cId="513265505" sldId="308"/>
            <ac:spMk id="2" creationId="{2C19ACE6-8529-4126-B43C-9942431B4843}"/>
          </ac:spMkLst>
        </pc:spChg>
        <pc:spChg chg="add mod ord">
          <ac:chgData name="贾 志朋" userId="d582c3b9275dedfa" providerId="LiveId" clId="{836BA319-960E-4A2F-ADEB-718E96BF5719}" dt="2021-11-03T02:56:14.983" v="7238" actId="164"/>
          <ac:spMkLst>
            <pc:docMk/>
            <pc:sldMk cId="513265505" sldId="308"/>
            <ac:spMk id="3" creationId="{65D6121D-3092-4022-AD12-C6926CF17ECA}"/>
          </ac:spMkLst>
        </pc:spChg>
        <pc:spChg chg="mod topLvl">
          <ac:chgData name="贾 志朋" userId="d582c3b9275dedfa" providerId="LiveId" clId="{836BA319-960E-4A2F-ADEB-718E96BF5719}" dt="2021-11-03T03:00:06.054" v="7519" actId="164"/>
          <ac:spMkLst>
            <pc:docMk/>
            <pc:sldMk cId="513265505" sldId="308"/>
            <ac:spMk id="6" creationId="{ACB8BF8E-4121-4A12-BC8B-787565BE772D}"/>
          </ac:spMkLst>
        </pc:spChg>
        <pc:spChg chg="mod ord topLvl">
          <ac:chgData name="贾 志朋" userId="d582c3b9275dedfa" providerId="LiveId" clId="{836BA319-960E-4A2F-ADEB-718E96BF5719}" dt="2021-11-03T03:00:06.054" v="7519" actId="164"/>
          <ac:spMkLst>
            <pc:docMk/>
            <pc:sldMk cId="513265505" sldId="308"/>
            <ac:spMk id="7" creationId="{4AB0C354-8A3E-446B-82B9-2B453471CD1C}"/>
          </ac:spMkLst>
        </pc:spChg>
        <pc:spChg chg="mod">
          <ac:chgData name="贾 志朋" userId="d582c3b9275dedfa" providerId="LiveId" clId="{836BA319-960E-4A2F-ADEB-718E96BF5719}" dt="2021-11-03T03:00:37.241" v="7527" actId="1076"/>
          <ac:spMkLst>
            <pc:docMk/>
            <pc:sldMk cId="513265505" sldId="308"/>
            <ac:spMk id="10" creationId="{B990B2FB-3B0E-43AD-8DD8-05BEE2695A54}"/>
          </ac:spMkLst>
        </pc:spChg>
        <pc:spChg chg="mod ord">
          <ac:chgData name="贾 志朋" userId="d582c3b9275dedfa" providerId="LiveId" clId="{836BA319-960E-4A2F-ADEB-718E96BF5719}" dt="2021-11-03T03:00:27.504" v="7523" actId="167"/>
          <ac:spMkLst>
            <pc:docMk/>
            <pc:sldMk cId="513265505" sldId="308"/>
            <ac:spMk id="11" creationId="{68F4C7C9-9ECE-4304-B46B-457E77D45455}"/>
          </ac:spMkLst>
        </pc:spChg>
        <pc:spChg chg="mod">
          <ac:chgData name="贾 志朋" userId="d582c3b9275dedfa" providerId="LiveId" clId="{836BA319-960E-4A2F-ADEB-718E96BF5719}" dt="2021-11-03T03:00:13.801" v="7521" actId="571"/>
          <ac:spMkLst>
            <pc:docMk/>
            <pc:sldMk cId="513265505" sldId="308"/>
            <ac:spMk id="13" creationId="{0A27E573-A7DA-4056-81E8-46A2692B7372}"/>
          </ac:spMkLst>
        </pc:spChg>
        <pc:spChg chg="mod">
          <ac:chgData name="贾 志朋" userId="d582c3b9275dedfa" providerId="LiveId" clId="{836BA319-960E-4A2F-ADEB-718E96BF5719}" dt="2021-11-03T03:19:26.019" v="8624" actId="1076"/>
          <ac:spMkLst>
            <pc:docMk/>
            <pc:sldMk cId="513265505" sldId="308"/>
            <ac:spMk id="14" creationId="{FA736D4B-B3D4-4F0D-8828-9B8B586A838E}"/>
          </ac:spMkLst>
        </pc:spChg>
        <pc:grpChg chg="add mod">
          <ac:chgData name="贾 志朋" userId="d582c3b9275dedfa" providerId="LiveId" clId="{836BA319-960E-4A2F-ADEB-718E96BF5719}" dt="2021-11-03T03:29:03.384" v="8902" actId="1076"/>
          <ac:grpSpMkLst>
            <pc:docMk/>
            <pc:sldMk cId="513265505" sldId="308"/>
            <ac:grpSpMk id="4" creationId="{CBAF89F3-4C24-4F53-A6C2-F83D3FF1F178}"/>
          </ac:grpSpMkLst>
        </pc:grpChg>
        <pc:grpChg chg="add del mod">
          <ac:chgData name="贾 志朋" userId="d582c3b9275dedfa" providerId="LiveId" clId="{836BA319-960E-4A2F-ADEB-718E96BF5719}" dt="2021-11-03T02:56:35.355" v="7242" actId="165"/>
          <ac:grpSpMkLst>
            <pc:docMk/>
            <pc:sldMk cId="513265505" sldId="308"/>
            <ac:grpSpMk id="5" creationId="{B2517CA4-FE55-4D8F-8F96-669899C64607}"/>
          </ac:grpSpMkLst>
        </pc:grpChg>
        <pc:grpChg chg="add mod">
          <ac:chgData name="贾 志朋" userId="d582c3b9275dedfa" providerId="LiveId" clId="{836BA319-960E-4A2F-ADEB-718E96BF5719}" dt="2021-11-03T03:29:03.384" v="8902" actId="1076"/>
          <ac:grpSpMkLst>
            <pc:docMk/>
            <pc:sldMk cId="513265505" sldId="308"/>
            <ac:grpSpMk id="8" creationId="{9209DF35-92B3-4418-95A8-AFE32170B0F0}"/>
          </ac:grpSpMkLst>
        </pc:grpChg>
        <pc:grpChg chg="add mod">
          <ac:chgData name="贾 志朋" userId="d582c3b9275dedfa" providerId="LiveId" clId="{836BA319-960E-4A2F-ADEB-718E96BF5719}" dt="2021-11-03T03:29:03.384" v="8902" actId="1076"/>
          <ac:grpSpMkLst>
            <pc:docMk/>
            <pc:sldMk cId="513265505" sldId="308"/>
            <ac:grpSpMk id="9" creationId="{0C1B5A57-C2C3-44D3-8B18-EF2A8E92B9E8}"/>
          </ac:grpSpMkLst>
        </pc:grpChg>
        <pc:grpChg chg="add mod">
          <ac:chgData name="贾 志朋" userId="d582c3b9275dedfa" providerId="LiveId" clId="{836BA319-960E-4A2F-ADEB-718E96BF5719}" dt="2021-11-03T03:29:03.384" v="8902" actId="1076"/>
          <ac:grpSpMkLst>
            <pc:docMk/>
            <pc:sldMk cId="513265505" sldId="308"/>
            <ac:grpSpMk id="12" creationId="{753A26FD-46FB-42A6-BEF5-78B660D125A0}"/>
          </ac:grpSpMkLst>
        </pc:grpChg>
        <pc:grpChg chg="add mod">
          <ac:chgData name="贾 志朋" userId="d582c3b9275dedfa" providerId="LiveId" clId="{836BA319-960E-4A2F-ADEB-718E96BF5719}" dt="2021-11-03T07:00:23.759" v="10308" actId="1076"/>
          <ac:grpSpMkLst>
            <pc:docMk/>
            <pc:sldMk cId="513265505" sldId="308"/>
            <ac:grpSpMk id="15" creationId="{3CE42370-9BCF-4114-AACF-806C9812ADD3}"/>
          </ac:grpSpMkLst>
        </pc:grpChg>
        <pc:cxnChg chg="mod">
          <ac:chgData name="贾 志朋" userId="d582c3b9275dedfa" providerId="LiveId" clId="{836BA319-960E-4A2F-ADEB-718E96BF5719}" dt="2021-11-03T07:00:17.737" v="10306"/>
          <ac:cxnSpMkLst>
            <pc:docMk/>
            <pc:sldMk cId="513265505" sldId="308"/>
            <ac:cxnSpMk id="16" creationId="{9E95CA9E-F521-4007-953C-C692842DCEBF}"/>
          </ac:cxnSpMkLst>
        </pc:cxnChg>
        <pc:cxnChg chg="mod">
          <ac:chgData name="贾 志朋" userId="d582c3b9275dedfa" providerId="LiveId" clId="{836BA319-960E-4A2F-ADEB-718E96BF5719}" dt="2021-11-03T07:00:17.737" v="10306"/>
          <ac:cxnSpMkLst>
            <pc:docMk/>
            <pc:sldMk cId="513265505" sldId="308"/>
            <ac:cxnSpMk id="17" creationId="{4AC65A49-1BD2-4316-8AD6-F104F4B8546E}"/>
          </ac:cxnSpMkLst>
        </pc:cxnChg>
      </pc:sldChg>
      <pc:sldChg chg="addSp delSp modSp add del mod ord">
        <pc:chgData name="贾 志朋" userId="d582c3b9275dedfa" providerId="LiveId" clId="{836BA319-960E-4A2F-ADEB-718E96BF5719}" dt="2021-11-04T02:50:45.004" v="12802" actId="47"/>
        <pc:sldMkLst>
          <pc:docMk/>
          <pc:sldMk cId="1494660560" sldId="309"/>
        </pc:sldMkLst>
        <pc:spChg chg="del">
          <ac:chgData name="贾 志朋" userId="d582c3b9275dedfa" providerId="LiveId" clId="{836BA319-960E-4A2F-ADEB-718E96BF5719}" dt="2021-11-03T04:32:16.187" v="9345" actId="478"/>
          <ac:spMkLst>
            <pc:docMk/>
            <pc:sldMk cId="1494660560" sldId="309"/>
            <ac:spMk id="2" creationId="{567BE979-E0AA-44F6-963C-F34F72FC065C}"/>
          </ac:spMkLst>
        </pc:spChg>
        <pc:spChg chg="mod">
          <ac:chgData name="贾 志朋" userId="d582c3b9275dedfa" providerId="LiveId" clId="{836BA319-960E-4A2F-ADEB-718E96BF5719}" dt="2021-11-03T04:32:18.587" v="9347"/>
          <ac:spMkLst>
            <pc:docMk/>
            <pc:sldMk cId="1494660560" sldId="309"/>
            <ac:spMk id="25" creationId="{1ADE113C-00AC-43D3-A179-5B4A52550CF1}"/>
          </ac:spMkLst>
        </pc:spChg>
        <pc:spChg chg="add mod ord">
          <ac:chgData name="贾 志朋" userId="d582c3b9275dedfa" providerId="LiveId" clId="{836BA319-960E-4A2F-ADEB-718E96BF5719}" dt="2021-11-04T01:50:41.675" v="11929" actId="207"/>
          <ac:spMkLst>
            <pc:docMk/>
            <pc:sldMk cId="1494660560" sldId="309"/>
            <ac:spMk id="25" creationId="{5ED2916C-F7E5-4355-8EA6-EE9F5839C7D0}"/>
          </ac:spMkLst>
        </pc:spChg>
        <pc:spChg chg="mod">
          <ac:chgData name="贾 志朋" userId="d582c3b9275dedfa" providerId="LiveId" clId="{836BA319-960E-4A2F-ADEB-718E96BF5719}" dt="2021-11-03T04:32:18.587" v="9347"/>
          <ac:spMkLst>
            <pc:docMk/>
            <pc:sldMk cId="1494660560" sldId="309"/>
            <ac:spMk id="26" creationId="{16CC09C2-1853-4BEB-8A7B-8E75B04ADC09}"/>
          </ac:spMkLst>
        </pc:spChg>
        <pc:spChg chg="add del mod">
          <ac:chgData name="贾 志朋" userId="d582c3b9275dedfa" providerId="LiveId" clId="{836BA319-960E-4A2F-ADEB-718E96BF5719}" dt="2021-11-03T08:45:12.847" v="10630"/>
          <ac:spMkLst>
            <pc:docMk/>
            <pc:sldMk cId="1494660560" sldId="309"/>
            <ac:spMk id="26" creationId="{64333E67-47D2-4701-AA4B-A84E2869C8E6}"/>
          </ac:spMkLst>
        </pc:spChg>
        <pc:spChg chg="mod">
          <ac:chgData name="贾 志朋" userId="d582c3b9275dedfa" providerId="LiveId" clId="{836BA319-960E-4A2F-ADEB-718E96BF5719}" dt="2021-11-03T04:33:56.233" v="9366" actId="1076"/>
          <ac:spMkLst>
            <pc:docMk/>
            <pc:sldMk cId="1494660560" sldId="309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03T04:33:42.537" v="9362" actId="164"/>
          <ac:spMkLst>
            <pc:docMk/>
            <pc:sldMk cId="1494660560" sldId="309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37" creationId="{898615C6-624C-4CA5-B404-4F435AF44880}"/>
          </ac:spMkLst>
        </pc:spChg>
        <pc:spChg chg="mod">
          <ac:chgData name="贾 志朋" userId="d582c3b9275dedfa" providerId="LiveId" clId="{836BA319-960E-4A2F-ADEB-718E96BF5719}" dt="2021-11-03T08:15:26.510" v="10546" actId="1076"/>
          <ac:spMkLst>
            <pc:docMk/>
            <pc:sldMk cId="1494660560" sldId="309"/>
            <ac:spMk id="38" creationId="{E8BE76BA-3188-431A-AB1A-B5C47D88FDE9}"/>
          </ac:spMkLst>
        </pc:spChg>
        <pc:spChg chg="mod">
          <ac:chgData name="贾 志朋" userId="d582c3b9275dedfa" providerId="LiveId" clId="{836BA319-960E-4A2F-ADEB-718E96BF5719}" dt="2021-11-03T04:33:42.537" v="9362" actId="164"/>
          <ac:spMkLst>
            <pc:docMk/>
            <pc:sldMk cId="1494660560" sldId="309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1" creationId="{6C7D7D32-7DB5-4960-8ED0-A1E012D07531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2" creationId="{CCA6E54A-B73D-4C68-B4B1-76B312EC7B81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3" creationId="{2F0966D2-A475-48D1-BACF-8E7EF257B6D4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4" creationId="{B8319FCB-A10E-4A56-BE87-C60C7D701CF5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5" creationId="{A1B55AFE-D442-4591-B7DF-5809B4F38EEC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6" creationId="{ABF37C73-AC97-4A06-9450-B0515C92B977}"/>
          </ac:spMkLst>
        </pc:spChg>
        <pc:spChg chg="mod">
          <ac:chgData name="贾 志朋" userId="d582c3b9275dedfa" providerId="LiveId" clId="{836BA319-960E-4A2F-ADEB-718E96BF5719}" dt="2021-11-03T06:48:06.833" v="10117" actId="2711"/>
          <ac:spMkLst>
            <pc:docMk/>
            <pc:sldMk cId="1494660560" sldId="309"/>
            <ac:spMk id="47" creationId="{F5D8DF01-BBC3-4148-ACF9-6CE42E6B0D19}"/>
          </ac:spMkLst>
        </pc:spChg>
        <pc:grpChg chg="add mod">
          <ac:chgData name="贾 志朋" userId="d582c3b9275dedfa" providerId="LiveId" clId="{836BA319-960E-4A2F-ADEB-718E96BF5719}" dt="2021-11-03T04:33:45.223" v="9363" actId="1076"/>
          <ac:grpSpMkLst>
            <pc:docMk/>
            <pc:sldMk cId="1494660560" sldId="309"/>
            <ac:grpSpMk id="3" creationId="{8B1E072B-CD38-4D7C-956C-744EE7E96EE7}"/>
          </ac:grpSpMkLst>
        </pc:grpChg>
        <pc:grpChg chg="mod">
          <ac:chgData name="贾 志朋" userId="d582c3b9275dedfa" providerId="LiveId" clId="{836BA319-960E-4A2F-ADEB-718E96BF5719}" dt="2021-11-03T04:34:00.469" v="9367" actId="1076"/>
          <ac:grpSpMkLst>
            <pc:docMk/>
            <pc:sldMk cId="1494660560" sldId="309"/>
            <ac:grpSpMk id="5" creationId="{FBED5911-8CFD-4625-BB61-79F8350B0209}"/>
          </ac:grpSpMkLst>
        </pc:grpChg>
        <pc:grpChg chg="del">
          <ac:chgData name="贾 志朋" userId="d582c3b9275dedfa" providerId="LiveId" clId="{836BA319-960E-4A2F-ADEB-718E96BF5719}" dt="2021-11-03T04:32:17.656" v="9346" actId="478"/>
          <ac:grpSpMkLst>
            <pc:docMk/>
            <pc:sldMk cId="1494660560" sldId="309"/>
            <ac:grpSpMk id="15" creationId="{1F2C323C-976A-452A-B388-07D0AE15DD7D}"/>
          </ac:grpSpMkLst>
        </pc:grpChg>
        <pc:grpChg chg="add del mod">
          <ac:chgData name="贾 志朋" userId="d582c3b9275dedfa" providerId="LiveId" clId="{836BA319-960E-4A2F-ADEB-718E96BF5719}" dt="2021-11-03T04:32:19.784" v="9348"/>
          <ac:grpSpMkLst>
            <pc:docMk/>
            <pc:sldMk cId="1494660560" sldId="309"/>
            <ac:grpSpMk id="24" creationId="{663AE902-5A45-403D-BF0A-AD0B8982EE60}"/>
          </ac:grpSpMkLst>
        </pc:grpChg>
        <pc:grpChg chg="mod">
          <ac:chgData name="贾 志朋" userId="d582c3b9275dedfa" providerId="LiveId" clId="{836BA319-960E-4A2F-ADEB-718E96BF5719}" dt="2021-11-03T04:33:51.136" v="9364" actId="1076"/>
          <ac:grpSpMkLst>
            <pc:docMk/>
            <pc:sldMk cId="1494660560" sldId="309"/>
            <ac:grpSpMk id="27" creationId="{8F8BD442-1C55-4E89-AE88-820974804786}"/>
          </ac:grpSpMkLst>
        </pc:grpChg>
        <pc:grpChg chg="mod">
          <ac:chgData name="贾 志朋" userId="d582c3b9275dedfa" providerId="LiveId" clId="{836BA319-960E-4A2F-ADEB-718E96BF5719}" dt="2021-11-03T04:33:42.537" v="9362" actId="164"/>
          <ac:grpSpMkLst>
            <pc:docMk/>
            <pc:sldMk cId="1494660560" sldId="309"/>
            <ac:grpSpMk id="30" creationId="{3E8C8438-9EF6-4225-BB8E-E2B9D0B0A8DD}"/>
          </ac:grpSpMkLst>
        </pc:grpChg>
        <pc:grpChg chg="add mod">
          <ac:chgData name="贾 志朋" userId="d582c3b9275dedfa" providerId="LiveId" clId="{836BA319-960E-4A2F-ADEB-718E96BF5719}" dt="2021-11-03T04:32:25.622" v="9349"/>
          <ac:grpSpMkLst>
            <pc:docMk/>
            <pc:sldMk cId="1494660560" sldId="309"/>
            <ac:grpSpMk id="35" creationId="{EFA320C5-52A4-47A9-820A-21A56857B55B}"/>
          </ac:grpSpMkLst>
        </pc:grpChg>
        <pc:grpChg chg="mod">
          <ac:chgData name="贾 志朋" userId="d582c3b9275dedfa" providerId="LiveId" clId="{836BA319-960E-4A2F-ADEB-718E96BF5719}" dt="2021-11-03T04:32:25.622" v="9349"/>
          <ac:grpSpMkLst>
            <pc:docMk/>
            <pc:sldMk cId="1494660560" sldId="309"/>
            <ac:grpSpMk id="40" creationId="{351E76C9-361D-4BFB-A1EE-E11D60A3F0C2}"/>
          </ac:grpSpMkLst>
        </pc:grpChg>
        <pc:picChg chg="del">
          <ac:chgData name="贾 志朋" userId="d582c3b9275dedfa" providerId="LiveId" clId="{836BA319-960E-4A2F-ADEB-718E96BF5719}" dt="2021-11-03T04:32:16.187" v="9345" actId="478"/>
          <ac:picMkLst>
            <pc:docMk/>
            <pc:sldMk cId="1494660560" sldId="309"/>
            <ac:picMk id="23" creationId="{4C8BDBE9-192D-4980-AC50-1A4FFCE9C348}"/>
          </ac:picMkLst>
        </pc:picChg>
      </pc:sldChg>
      <pc:sldChg chg="add del">
        <pc:chgData name="贾 志朋" userId="d582c3b9275dedfa" providerId="LiveId" clId="{836BA319-960E-4A2F-ADEB-718E96BF5719}" dt="2021-11-03T03:36:53.877" v="8996" actId="47"/>
        <pc:sldMkLst>
          <pc:docMk/>
          <pc:sldMk cId="3227427617" sldId="310"/>
        </pc:sldMkLst>
      </pc:sldChg>
      <pc:sldChg chg="addSp delSp modSp add del mod ord">
        <pc:chgData name="贾 志朋" userId="d582c3b9275dedfa" providerId="LiveId" clId="{836BA319-960E-4A2F-ADEB-718E96BF5719}" dt="2021-11-04T02:51:25.310" v="12815" actId="47"/>
        <pc:sldMkLst>
          <pc:docMk/>
          <pc:sldMk cId="3972111519" sldId="310"/>
        </pc:sldMkLst>
        <pc:spChg chg="del mod">
          <ac:chgData name="贾 志朋" userId="d582c3b9275dedfa" providerId="LiveId" clId="{836BA319-960E-4A2F-ADEB-718E96BF5719}" dt="2021-11-03T04:32:35.138" v="9352" actId="478"/>
          <ac:spMkLst>
            <pc:docMk/>
            <pc:sldMk cId="3972111519" sldId="310"/>
            <ac:spMk id="2" creationId="{567BE979-E0AA-44F6-963C-F34F72FC065C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25" creationId="{0B27BCC5-0322-40F0-ABBB-6C522689DEDE}"/>
          </ac:spMkLst>
        </pc:spChg>
        <pc:spChg chg="mod">
          <ac:chgData name="贾 志朋" userId="d582c3b9275dedfa" providerId="LiveId" clId="{836BA319-960E-4A2F-ADEB-718E96BF5719}" dt="2021-11-03T03:37:43.752" v="9006"/>
          <ac:spMkLst>
            <pc:docMk/>
            <pc:sldMk cId="3972111519" sldId="310"/>
            <ac:spMk id="33" creationId="{CFF06AB7-AD64-41E8-AF28-D629CD5F6372}"/>
          </ac:spMkLst>
        </pc:spChg>
        <pc:spChg chg="mod modVis">
          <ac:chgData name="贾 志朋" userId="d582c3b9275dedfa" providerId="LiveId" clId="{836BA319-960E-4A2F-ADEB-718E96BF5719}" dt="2021-11-03T04:34:12.408" v="9370" actId="164"/>
          <ac:spMkLst>
            <pc:docMk/>
            <pc:sldMk cId="3972111519" sldId="310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35" creationId="{F0C57B90-62F1-4D4A-9244-53A7863A1B18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37" creationId="{6EE8AC00-9BC2-4565-A335-A1284186C4FA}"/>
          </ac:spMkLst>
        </pc:spChg>
        <pc:spChg chg="mod">
          <ac:chgData name="贾 志朋" userId="d582c3b9275dedfa" providerId="LiveId" clId="{836BA319-960E-4A2F-ADEB-718E96BF5719}" dt="2021-11-03T08:16:08.723" v="10556" actId="1076"/>
          <ac:spMkLst>
            <pc:docMk/>
            <pc:sldMk cId="3972111519" sldId="310"/>
            <ac:spMk id="38" creationId="{E8BE76BA-3188-431A-AB1A-B5C47D88FDE9}"/>
          </ac:spMkLst>
        </pc:spChg>
        <pc:spChg chg="mod">
          <ac:chgData name="贾 志朋" userId="d582c3b9275dedfa" providerId="LiveId" clId="{836BA319-960E-4A2F-ADEB-718E96BF5719}" dt="2021-11-03T04:34:12.408" v="9370" actId="164"/>
          <ac:spMkLst>
            <pc:docMk/>
            <pc:sldMk cId="3972111519" sldId="310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40" creationId="{4C899A76-9CFA-4CF6-AC10-B9EBAACAD106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41" creationId="{C2EDBAF8-EF28-484D-B1DD-1C54DF86A581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42" creationId="{618BAA15-9E7A-4BAD-91D9-E65D3B747FE6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43" creationId="{7AD6219B-654E-4C02-BE61-7C309A591ED4}"/>
          </ac:spMkLst>
        </pc:spChg>
        <pc:spChg chg="mod">
          <ac:chgData name="贾 志朋" userId="d582c3b9275dedfa" providerId="LiveId" clId="{836BA319-960E-4A2F-ADEB-718E96BF5719}" dt="2021-11-03T06:48:15.106" v="10118" actId="2711"/>
          <ac:spMkLst>
            <pc:docMk/>
            <pc:sldMk cId="3972111519" sldId="310"/>
            <ac:spMk id="44" creationId="{7B07A9FE-865E-4D87-9354-9F19997B331C}"/>
          </ac:spMkLst>
        </pc:spChg>
        <pc:spChg chg="add mod ord">
          <ac:chgData name="贾 志朋" userId="d582c3b9275dedfa" providerId="LiveId" clId="{836BA319-960E-4A2F-ADEB-718E96BF5719}" dt="2021-11-04T01:52:31.460" v="11930" actId="207"/>
          <ac:spMkLst>
            <pc:docMk/>
            <pc:sldMk cId="3972111519" sldId="310"/>
            <ac:spMk id="45" creationId="{5D3FC94D-3ECA-4CC0-ACB2-243D8838B925}"/>
          </ac:spMkLst>
        </pc:spChg>
        <pc:grpChg chg="add mod">
          <ac:chgData name="贾 志朋" userId="d582c3b9275dedfa" providerId="LiveId" clId="{836BA319-960E-4A2F-ADEB-718E96BF5719}" dt="2021-11-03T04:34:15.713" v="9371" actId="1076"/>
          <ac:grpSpMkLst>
            <pc:docMk/>
            <pc:sldMk cId="3972111519" sldId="310"/>
            <ac:grpSpMk id="3" creationId="{923B489D-7AD5-4689-8E4A-03A0BB8CC466}"/>
          </ac:grpSpMkLst>
        </pc:grpChg>
        <pc:grpChg chg="mod">
          <ac:chgData name="贾 志朋" userId="d582c3b9275dedfa" providerId="LiveId" clId="{836BA319-960E-4A2F-ADEB-718E96BF5719}" dt="2021-11-03T04:34:26.917" v="9373" actId="1076"/>
          <ac:grpSpMkLst>
            <pc:docMk/>
            <pc:sldMk cId="3972111519" sldId="310"/>
            <ac:grpSpMk id="5" creationId="{FBED5911-8CFD-4625-BB61-79F8350B0209}"/>
          </ac:grpSpMkLst>
        </pc:grpChg>
        <pc:grpChg chg="del mod">
          <ac:chgData name="贾 志朋" userId="d582c3b9275dedfa" providerId="LiveId" clId="{836BA319-960E-4A2F-ADEB-718E96BF5719}" dt="2021-11-03T04:32:34.285" v="9351" actId="478"/>
          <ac:grpSpMkLst>
            <pc:docMk/>
            <pc:sldMk cId="3972111519" sldId="310"/>
            <ac:grpSpMk id="15" creationId="{1F2C323C-976A-452A-B388-07D0AE15DD7D}"/>
          </ac:grpSpMkLst>
        </pc:grpChg>
        <pc:grpChg chg="add mod">
          <ac:chgData name="贾 志朋" userId="d582c3b9275dedfa" providerId="LiveId" clId="{836BA319-960E-4A2F-ADEB-718E96BF5719}" dt="2021-11-03T04:32:36.104" v="9353"/>
          <ac:grpSpMkLst>
            <pc:docMk/>
            <pc:sldMk cId="3972111519" sldId="310"/>
            <ac:grpSpMk id="24" creationId="{55306FC5-DBF9-4348-AD5D-25FC2E80DD5C}"/>
          </ac:grpSpMkLst>
        </pc:grpChg>
        <pc:grpChg chg="mod">
          <ac:chgData name="贾 志朋" userId="d582c3b9275dedfa" providerId="LiveId" clId="{836BA319-960E-4A2F-ADEB-718E96BF5719}" dt="2021-11-03T04:32:36.104" v="9353"/>
          <ac:grpSpMkLst>
            <pc:docMk/>
            <pc:sldMk cId="3972111519" sldId="310"/>
            <ac:grpSpMk id="26" creationId="{B05073AC-793C-4A2E-B13D-4F4081E9AE66}"/>
          </ac:grpSpMkLst>
        </pc:grpChg>
        <pc:grpChg chg="mod">
          <ac:chgData name="贾 志朋" userId="d582c3b9275dedfa" providerId="LiveId" clId="{836BA319-960E-4A2F-ADEB-718E96BF5719}" dt="2021-11-03T04:34:21.475" v="9372" actId="1076"/>
          <ac:grpSpMkLst>
            <pc:docMk/>
            <pc:sldMk cId="3972111519" sldId="310"/>
            <ac:grpSpMk id="27" creationId="{8F8BD442-1C55-4E89-AE88-820974804786}"/>
          </ac:grpSpMkLst>
        </pc:grpChg>
        <pc:grpChg chg="mod">
          <ac:chgData name="贾 志朋" userId="d582c3b9275dedfa" providerId="LiveId" clId="{836BA319-960E-4A2F-ADEB-718E96BF5719}" dt="2021-11-03T04:34:12.408" v="9370" actId="164"/>
          <ac:grpSpMkLst>
            <pc:docMk/>
            <pc:sldMk cId="3972111519" sldId="310"/>
            <ac:grpSpMk id="30" creationId="{3E8C8438-9EF6-4225-BB8E-E2B9D0B0A8DD}"/>
          </ac:grpSpMkLst>
        </pc:grpChg>
        <pc:picChg chg="del">
          <ac:chgData name="贾 志朋" userId="d582c3b9275dedfa" providerId="LiveId" clId="{836BA319-960E-4A2F-ADEB-718E96BF5719}" dt="2021-11-03T04:32:33.750" v="9350" actId="478"/>
          <ac:picMkLst>
            <pc:docMk/>
            <pc:sldMk cId="3972111519" sldId="310"/>
            <ac:picMk id="23" creationId="{4C8BDBE9-192D-4980-AC50-1A4FFCE9C348}"/>
          </ac:picMkLst>
        </pc:picChg>
      </pc:sldChg>
      <pc:sldChg chg="addSp delSp modSp add del mod ord">
        <pc:chgData name="贾 志朋" userId="d582c3b9275dedfa" providerId="LiveId" clId="{836BA319-960E-4A2F-ADEB-718E96BF5719}" dt="2021-11-04T02:52:21.511" v="12831" actId="47"/>
        <pc:sldMkLst>
          <pc:docMk/>
          <pc:sldMk cId="129039008" sldId="311"/>
        </pc:sldMkLst>
        <pc:spChg chg="del">
          <ac:chgData name="贾 志朋" userId="d582c3b9275dedfa" providerId="LiveId" clId="{836BA319-960E-4A2F-ADEB-718E96BF5719}" dt="2021-11-03T04:32:46.132" v="9354" actId="478"/>
          <ac:spMkLst>
            <pc:docMk/>
            <pc:sldMk cId="129039008" sldId="311"/>
            <ac:spMk id="2" creationId="{567BE979-E0AA-44F6-963C-F34F72FC065C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25" creationId="{02319571-ABCB-402B-8AD4-E1AAA3455A14}"/>
          </ac:spMkLst>
        </pc:spChg>
        <pc:spChg chg="mod">
          <ac:chgData name="贾 志朋" userId="d582c3b9275dedfa" providerId="LiveId" clId="{836BA319-960E-4A2F-ADEB-718E96BF5719}" dt="2021-11-03T06:38:06.092" v="10046" actId="20577"/>
          <ac:spMkLst>
            <pc:docMk/>
            <pc:sldMk cId="129039008" sldId="311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03T04:54:22.035" v="9403" actId="164"/>
          <ac:spMkLst>
            <pc:docMk/>
            <pc:sldMk cId="129039008" sldId="311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35" creationId="{84ABF1D9-96EE-4D23-9595-5458DF492BD7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37" creationId="{71C24417-BAAA-442C-ADB5-A5B85279F49E}"/>
          </ac:spMkLst>
        </pc:spChg>
        <pc:spChg chg="mod">
          <ac:chgData name="贾 志朋" userId="d582c3b9275dedfa" providerId="LiveId" clId="{836BA319-960E-4A2F-ADEB-718E96BF5719}" dt="2021-11-03T08:17:18.471" v="10575" actId="1076"/>
          <ac:spMkLst>
            <pc:docMk/>
            <pc:sldMk cId="129039008" sldId="311"/>
            <ac:spMk id="38" creationId="{E8BE76BA-3188-431A-AB1A-B5C47D88FDE9}"/>
          </ac:spMkLst>
        </pc:spChg>
        <pc:spChg chg="mod">
          <ac:chgData name="贾 志朋" userId="d582c3b9275dedfa" providerId="LiveId" clId="{836BA319-960E-4A2F-ADEB-718E96BF5719}" dt="2021-11-03T04:54:22.035" v="9403" actId="164"/>
          <ac:spMkLst>
            <pc:docMk/>
            <pc:sldMk cId="129039008" sldId="311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40" creationId="{4EB5873E-5F9F-4C48-97E8-4F0B15EE7C0A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41" creationId="{9E876268-1317-4079-88DD-DB298057DD1D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42" creationId="{B1DF4D37-1503-4C01-BA46-9A29FD15FB4B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43" creationId="{0C6FAF55-2215-4443-A075-89BFED1A421F}"/>
          </ac:spMkLst>
        </pc:spChg>
        <pc:spChg chg="mod">
          <ac:chgData name="贾 志朋" userId="d582c3b9275dedfa" providerId="LiveId" clId="{836BA319-960E-4A2F-ADEB-718E96BF5719}" dt="2021-11-03T06:48:23.283" v="10119" actId="2711"/>
          <ac:spMkLst>
            <pc:docMk/>
            <pc:sldMk cId="129039008" sldId="311"/>
            <ac:spMk id="44" creationId="{5F1B2927-8121-4D3F-BCBC-1570A8E537B6}"/>
          </ac:spMkLst>
        </pc:spChg>
        <pc:spChg chg="add mod ord">
          <ac:chgData name="贾 志朋" userId="d582c3b9275dedfa" providerId="LiveId" clId="{836BA319-960E-4A2F-ADEB-718E96BF5719}" dt="2021-11-03T08:46:05.275" v="10654" actId="1076"/>
          <ac:spMkLst>
            <pc:docMk/>
            <pc:sldMk cId="129039008" sldId="311"/>
            <ac:spMk id="45" creationId="{B11F3705-A472-45B7-96D5-BDDA2EF53C0C}"/>
          </ac:spMkLst>
        </pc:spChg>
        <pc:grpChg chg="add mod">
          <ac:chgData name="贾 志朋" userId="d582c3b9275dedfa" providerId="LiveId" clId="{836BA319-960E-4A2F-ADEB-718E96BF5719}" dt="2021-11-03T04:54:46.979" v="9405" actId="1076"/>
          <ac:grpSpMkLst>
            <pc:docMk/>
            <pc:sldMk cId="129039008" sldId="311"/>
            <ac:grpSpMk id="3" creationId="{D55CB66F-20C0-4999-AD24-6B7C22B366E2}"/>
          </ac:grpSpMkLst>
        </pc:grpChg>
        <pc:grpChg chg="mod">
          <ac:chgData name="贾 志朋" userId="d582c3b9275dedfa" providerId="LiveId" clId="{836BA319-960E-4A2F-ADEB-718E96BF5719}" dt="2021-11-03T04:54:46.979" v="9405" actId="1076"/>
          <ac:grpSpMkLst>
            <pc:docMk/>
            <pc:sldMk cId="129039008" sldId="311"/>
            <ac:grpSpMk id="5" creationId="{FBED5911-8CFD-4625-BB61-79F8350B0209}"/>
          </ac:grpSpMkLst>
        </pc:grpChg>
        <pc:grpChg chg="del">
          <ac:chgData name="贾 志朋" userId="d582c3b9275dedfa" providerId="LiveId" clId="{836BA319-960E-4A2F-ADEB-718E96BF5719}" dt="2021-11-03T04:32:47.988" v="9355" actId="478"/>
          <ac:grpSpMkLst>
            <pc:docMk/>
            <pc:sldMk cId="129039008" sldId="311"/>
            <ac:grpSpMk id="15" creationId="{1F2C323C-976A-452A-B388-07D0AE15DD7D}"/>
          </ac:grpSpMkLst>
        </pc:grpChg>
        <pc:grpChg chg="add mod">
          <ac:chgData name="贾 志朋" userId="d582c3b9275dedfa" providerId="LiveId" clId="{836BA319-960E-4A2F-ADEB-718E96BF5719}" dt="2021-11-04T02:27:15.198" v="12283" actId="1076"/>
          <ac:grpSpMkLst>
            <pc:docMk/>
            <pc:sldMk cId="129039008" sldId="311"/>
            <ac:grpSpMk id="24" creationId="{B7D11554-7213-4DCA-9514-5AB3EC23C0EB}"/>
          </ac:grpSpMkLst>
        </pc:grpChg>
        <pc:grpChg chg="mod">
          <ac:chgData name="贾 志朋" userId="d582c3b9275dedfa" providerId="LiveId" clId="{836BA319-960E-4A2F-ADEB-718E96BF5719}" dt="2021-11-03T04:32:49.251" v="9356"/>
          <ac:grpSpMkLst>
            <pc:docMk/>
            <pc:sldMk cId="129039008" sldId="311"/>
            <ac:grpSpMk id="26" creationId="{E1D22B26-6C02-44A6-87F8-C0E54FD8EDCC}"/>
          </ac:grpSpMkLst>
        </pc:grpChg>
        <pc:grpChg chg="mod">
          <ac:chgData name="贾 志朋" userId="d582c3b9275dedfa" providerId="LiveId" clId="{836BA319-960E-4A2F-ADEB-718E96BF5719}" dt="2021-11-03T04:54:46.979" v="9405" actId="1076"/>
          <ac:grpSpMkLst>
            <pc:docMk/>
            <pc:sldMk cId="129039008" sldId="311"/>
            <ac:grpSpMk id="27" creationId="{8F8BD442-1C55-4E89-AE88-820974804786}"/>
          </ac:grpSpMkLst>
        </pc:grpChg>
        <pc:grpChg chg="mod">
          <ac:chgData name="贾 志朋" userId="d582c3b9275dedfa" providerId="LiveId" clId="{836BA319-960E-4A2F-ADEB-718E96BF5719}" dt="2021-11-03T04:54:22.035" v="9403" actId="164"/>
          <ac:grpSpMkLst>
            <pc:docMk/>
            <pc:sldMk cId="129039008" sldId="311"/>
            <ac:grpSpMk id="30" creationId="{3E8C8438-9EF6-4225-BB8E-E2B9D0B0A8DD}"/>
          </ac:grpSpMkLst>
        </pc:grpChg>
        <pc:picChg chg="del">
          <ac:chgData name="贾 志朋" userId="d582c3b9275dedfa" providerId="LiveId" clId="{836BA319-960E-4A2F-ADEB-718E96BF5719}" dt="2021-11-03T04:32:46.132" v="9354" actId="478"/>
          <ac:picMkLst>
            <pc:docMk/>
            <pc:sldMk cId="129039008" sldId="311"/>
            <ac:picMk id="23" creationId="{4C8BDBE9-192D-4980-AC50-1A4FFCE9C348}"/>
          </ac:picMkLst>
        </pc:picChg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1972242046" sldId="312"/>
        </pc:sldMkLst>
        <pc:spChg chg="add mod ord">
          <ac:chgData name="贾 志朋" userId="d582c3b9275dedfa" providerId="LiveId" clId="{836BA319-960E-4A2F-ADEB-718E96BF5719}" dt="2021-11-04T08:16:59.430" v="17442" actId="167"/>
          <ac:spMkLst>
            <pc:docMk/>
            <pc:sldMk cId="1972242046" sldId="312"/>
            <ac:spMk id="2" creationId="{B29CA09F-F237-4D76-A45A-6BD489F9EA89}"/>
          </ac:spMkLst>
        </pc:spChg>
        <pc:spChg chg="add mod ord">
          <ac:chgData name="贾 志朋" userId="d582c3b9275dedfa" providerId="LiveId" clId="{836BA319-960E-4A2F-ADEB-718E96BF5719}" dt="2021-11-04T08:16:53.797" v="17441" actId="167"/>
          <ac:spMkLst>
            <pc:docMk/>
            <pc:sldMk cId="1972242046" sldId="312"/>
            <ac:spMk id="5" creationId="{3773CA60-77D5-47A3-8A7E-99E227F140AC}"/>
          </ac:spMkLst>
        </pc:spChg>
        <pc:spChg chg="add del mod">
          <ac:chgData name="贾 志朋" userId="d582c3b9275dedfa" providerId="LiveId" clId="{836BA319-960E-4A2F-ADEB-718E96BF5719}" dt="2021-11-03T04:52:01.109" v="9400" actId="478"/>
          <ac:spMkLst>
            <pc:docMk/>
            <pc:sldMk cId="1972242046" sldId="312"/>
            <ac:spMk id="11" creationId="{7EE24AB0-21FF-4324-BB49-D02FB89A9794}"/>
          </ac:spMkLst>
        </pc:spChg>
        <pc:spChg chg="mod topLvl">
          <ac:chgData name="贾 志朋" userId="d582c3b9275dedfa" providerId="LiveId" clId="{836BA319-960E-4A2F-ADEB-718E96BF5719}" dt="2021-11-05T02:32:29.585" v="17656" actId="14100"/>
          <ac:spMkLst>
            <pc:docMk/>
            <pc:sldMk cId="1972242046" sldId="312"/>
            <ac:spMk id="13" creationId="{97004C40-7B7F-4EEF-874D-CF8D240B32C0}"/>
          </ac:spMkLst>
        </pc:spChg>
        <pc:spChg chg="mod topLvl">
          <ac:chgData name="贾 志朋" userId="d582c3b9275dedfa" providerId="LiveId" clId="{836BA319-960E-4A2F-ADEB-718E96BF5719}" dt="2021-11-05T02:33:00.856" v="17664" actId="1076"/>
          <ac:spMkLst>
            <pc:docMk/>
            <pc:sldMk cId="1972242046" sldId="312"/>
            <ac:spMk id="14" creationId="{1C03A921-A13A-4EC9-A0F3-F38BFDA2215D}"/>
          </ac:spMkLst>
        </pc:spChg>
        <pc:spChg chg="mod topLvl">
          <ac:chgData name="贾 志朋" userId="d582c3b9275dedfa" providerId="LiveId" clId="{836BA319-960E-4A2F-ADEB-718E96BF5719}" dt="2021-11-03T08:16:36.301" v="10565" actId="20577"/>
          <ac:spMkLst>
            <pc:docMk/>
            <pc:sldMk cId="1972242046" sldId="312"/>
            <ac:spMk id="15" creationId="{6341048B-F609-4C14-A590-2CF7AD303636}"/>
          </ac:spMkLst>
        </pc:spChg>
        <pc:spChg chg="mod">
          <ac:chgData name="贾 志朋" userId="d582c3b9275dedfa" providerId="LiveId" clId="{836BA319-960E-4A2F-ADEB-718E96BF5719}" dt="2021-11-05T02:32:44.408" v="17660" actId="14100"/>
          <ac:spMkLst>
            <pc:docMk/>
            <pc:sldMk cId="1972242046" sldId="312"/>
            <ac:spMk id="17" creationId="{C9C9C7A5-4657-479D-8E3E-8C4D9FECEF75}"/>
          </ac:spMkLst>
        </pc:spChg>
        <pc:spChg chg="mod">
          <ac:chgData name="贾 志朋" userId="d582c3b9275dedfa" providerId="LiveId" clId="{836BA319-960E-4A2F-ADEB-718E96BF5719}" dt="2021-11-05T02:32:49.023" v="17662" actId="1076"/>
          <ac:spMkLst>
            <pc:docMk/>
            <pc:sldMk cId="1972242046" sldId="312"/>
            <ac:spMk id="18" creationId="{E45E69F7-7270-4CF7-BCDA-CAC286107ABF}"/>
          </ac:spMkLst>
        </pc:spChg>
        <pc:spChg chg="add mod">
          <ac:chgData name="贾 志朋" userId="d582c3b9275dedfa" providerId="LiveId" clId="{836BA319-960E-4A2F-ADEB-718E96BF5719}" dt="2021-11-05T02:32:52.318" v="17663" actId="1076"/>
          <ac:spMkLst>
            <pc:docMk/>
            <pc:sldMk cId="1972242046" sldId="312"/>
            <ac:spMk id="19" creationId="{B80199D0-220F-47B5-B1C1-6A0AD5F6D449}"/>
          </ac:spMkLst>
        </pc:spChg>
        <pc:spChg chg="add mod">
          <ac:chgData name="贾 志朋" userId="d582c3b9275dedfa" providerId="LiveId" clId="{836BA319-960E-4A2F-ADEB-718E96BF5719}" dt="2021-11-03T08:16:38.123" v="10566" actId="20577"/>
          <ac:spMkLst>
            <pc:docMk/>
            <pc:sldMk cId="1972242046" sldId="312"/>
            <ac:spMk id="20" creationId="{1BFE8C69-5D74-45B0-A97A-BC9D0E8F334C}"/>
          </ac:spMkLst>
        </pc:spChg>
        <pc:spChg chg="add mod ord">
          <ac:chgData name="贾 志朋" userId="d582c3b9275dedfa" providerId="LiveId" clId="{836BA319-960E-4A2F-ADEB-718E96BF5719}" dt="2021-11-04T08:17:03.714" v="17443" actId="167"/>
          <ac:spMkLst>
            <pc:docMk/>
            <pc:sldMk cId="1972242046" sldId="312"/>
            <ac:spMk id="21" creationId="{30E0BA18-62D4-4961-98EF-30F03437A86F}"/>
          </ac:spMkLst>
        </pc:spChg>
        <pc:spChg chg="mod">
          <ac:chgData name="贾 志朋" userId="d582c3b9275dedfa" providerId="LiveId" clId="{836BA319-960E-4A2F-ADEB-718E96BF5719}" dt="2021-11-03T04:57:59.516" v="9429"/>
          <ac:spMkLst>
            <pc:docMk/>
            <pc:sldMk cId="1972242046" sldId="312"/>
            <ac:spMk id="22" creationId="{1966D12E-2CD1-4BA6-A8A1-7C7F27EF9447}"/>
          </ac:spMkLst>
        </pc:spChg>
        <pc:spChg chg="add del mod">
          <ac:chgData name="贾 志朋" userId="d582c3b9275dedfa" providerId="LiveId" clId="{836BA319-960E-4A2F-ADEB-718E96BF5719}" dt="2021-11-16T03:23:05.887" v="19416" actId="478"/>
          <ac:spMkLst>
            <pc:docMk/>
            <pc:sldMk cId="1972242046" sldId="312"/>
            <ac:spMk id="22" creationId="{A8B6A878-C201-4A74-915E-5083176FD35B}"/>
          </ac:spMkLst>
        </pc:spChg>
        <pc:spChg chg="mod">
          <ac:chgData name="贾 志朋" userId="d582c3b9275dedfa" providerId="LiveId" clId="{836BA319-960E-4A2F-ADEB-718E96BF5719}" dt="2021-11-03T04:57:59.516" v="9429"/>
          <ac:spMkLst>
            <pc:docMk/>
            <pc:sldMk cId="1972242046" sldId="312"/>
            <ac:spMk id="23" creationId="{8BCB4D14-5582-4F5E-92CD-C4823F3F40B6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24" creationId="{069746B1-BC09-4035-A684-9F7ED477CA29}"/>
          </ac:spMkLst>
        </pc:spChg>
        <pc:spChg chg="add del mod">
          <ac:chgData name="贾 志朋" userId="d582c3b9275dedfa" providerId="LiveId" clId="{836BA319-960E-4A2F-ADEB-718E96BF5719}" dt="2021-11-03T04:58:00.515" v="9430"/>
          <ac:spMkLst>
            <pc:docMk/>
            <pc:sldMk cId="1972242046" sldId="312"/>
            <ac:spMk id="24" creationId="{099A82D1-BB6A-4818-8A80-E30AB968C46A}"/>
          </ac:spMkLst>
        </pc:spChg>
        <pc:spChg chg="add del mod">
          <ac:chgData name="贾 志朋" userId="d582c3b9275dedfa" providerId="LiveId" clId="{836BA319-960E-4A2F-ADEB-718E96BF5719}" dt="2021-11-03T04:58:00.515" v="9430"/>
          <ac:spMkLst>
            <pc:docMk/>
            <pc:sldMk cId="1972242046" sldId="312"/>
            <ac:spMk id="25" creationId="{F77D9748-B245-4205-B05C-6FBDE562E5EF}"/>
          </ac:spMkLst>
        </pc:spChg>
        <pc:spChg chg="mod">
          <ac:chgData name="贾 志朋" userId="d582c3b9275dedfa" providerId="LiveId" clId="{836BA319-960E-4A2F-ADEB-718E96BF5719}" dt="2021-11-03T06:32:28.376" v="9981" actId="207"/>
          <ac:spMkLst>
            <pc:docMk/>
            <pc:sldMk cId="1972242046" sldId="312"/>
            <ac:spMk id="27" creationId="{4A5D26D1-77E4-4385-AADF-347CE3A72D4C}"/>
          </ac:spMkLst>
        </pc:spChg>
        <pc:spChg chg="mod">
          <ac:chgData name="贾 志朋" userId="d582c3b9275dedfa" providerId="LiveId" clId="{836BA319-960E-4A2F-ADEB-718E96BF5719}" dt="2021-11-03T06:32:28.376" v="9981" actId="207"/>
          <ac:spMkLst>
            <pc:docMk/>
            <pc:sldMk cId="1972242046" sldId="312"/>
            <ac:spMk id="28" creationId="{B4F16DFF-7E16-4FAF-877E-156F7514730E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29" creationId="{BE00E0D9-6448-41FA-AB0C-C7968C8E905D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0" creationId="{F9A160F4-A926-4A0C-BED3-FC63E8F08B60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1" creationId="{6FB0AACB-DB02-4A4F-BA00-4DA81F684C2B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2" creationId="{001E8D87-932D-4060-A17C-018644503257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3" creationId="{8E7364F0-8105-40D7-BE8C-6A09D5606760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4" creationId="{5718B52C-393E-4CCB-BC66-C4629E709D39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5" creationId="{B076DD8E-25FC-4C4C-9821-D73F7D97A49F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6" creationId="{C5635B0A-40EF-47DA-866A-DB941B5BECEC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7" creationId="{305E3C32-4C1C-4C57-ADEB-1371553B65CA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8" creationId="{DEAB0330-669A-4AE9-9473-298C47ABEE57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39" creationId="{83187790-1627-44A7-95F7-8E843CD7912B}"/>
          </ac:spMkLst>
        </pc:spChg>
        <pc:spChg chg="mod">
          <ac:chgData name="贾 志朋" userId="d582c3b9275dedfa" providerId="LiveId" clId="{836BA319-960E-4A2F-ADEB-718E96BF5719}" dt="2021-11-22T09:17:01.184" v="19650"/>
          <ac:spMkLst>
            <pc:docMk/>
            <pc:sldMk cId="1972242046" sldId="312"/>
            <ac:spMk id="40" creationId="{60C85415-6EDC-4DEE-B345-FEC58B71416A}"/>
          </ac:spMkLst>
        </pc:spChg>
        <pc:spChg chg="del">
          <ac:chgData name="贾 志朋" userId="d582c3b9275dedfa" providerId="LiveId" clId="{836BA319-960E-4A2F-ADEB-718E96BF5719}" dt="2021-11-03T04:43:09.627" v="9375" actId="478"/>
          <ac:spMkLst>
            <pc:docMk/>
            <pc:sldMk cId="1972242046" sldId="312"/>
            <ac:spMk id="45" creationId="{68C4D252-BBAD-4F80-A537-302F12A0C2D6}"/>
          </ac:spMkLst>
        </pc:spChg>
        <pc:spChg chg="del">
          <ac:chgData name="贾 志朋" userId="d582c3b9275dedfa" providerId="LiveId" clId="{836BA319-960E-4A2F-ADEB-718E96BF5719}" dt="2021-11-03T04:43:09.627" v="9375" actId="478"/>
          <ac:spMkLst>
            <pc:docMk/>
            <pc:sldMk cId="1972242046" sldId="312"/>
            <ac:spMk id="65" creationId="{08FC0865-DC4A-4F8B-A1F3-F1FD7911C0ED}"/>
          </ac:spMkLst>
        </pc:spChg>
        <pc:grpChg chg="add mod">
          <ac:chgData name="贾 志朋" userId="d582c3b9275dedfa" providerId="LiveId" clId="{836BA319-960E-4A2F-ADEB-718E96BF5719}" dt="2021-11-03T06:33:06.682" v="9987" actId="1076"/>
          <ac:grpSpMkLst>
            <pc:docMk/>
            <pc:sldMk cId="1972242046" sldId="312"/>
            <ac:grpSpMk id="3" creationId="{0A806D6B-0F65-42F0-A3F8-7460BA402C50}"/>
          </ac:grpSpMkLst>
        </pc:grpChg>
        <pc:grpChg chg="add mod">
          <ac:chgData name="贾 志朋" userId="d582c3b9275dedfa" providerId="LiveId" clId="{836BA319-960E-4A2F-ADEB-718E96BF5719}" dt="2021-11-03T06:33:24.258" v="9992" actId="1076"/>
          <ac:grpSpMkLst>
            <pc:docMk/>
            <pc:sldMk cId="1972242046" sldId="312"/>
            <ac:grpSpMk id="4" creationId="{7B11458F-ABD1-4E57-86A5-FF5CE09FC072}"/>
          </ac:grpSpMkLst>
        </pc:grpChg>
        <pc:grpChg chg="add del mod">
          <ac:chgData name="贾 志朋" userId="d582c3b9275dedfa" providerId="LiveId" clId="{836BA319-960E-4A2F-ADEB-718E96BF5719}" dt="2021-11-03T04:56:52.218" v="9411" actId="165"/>
          <ac:grpSpMkLst>
            <pc:docMk/>
            <pc:sldMk cId="1972242046" sldId="312"/>
            <ac:grpSpMk id="12" creationId="{76D3B232-EEEF-49BD-997C-640AA104C6A8}"/>
          </ac:grpSpMkLst>
        </pc:grpChg>
        <pc:grpChg chg="add mod">
          <ac:chgData name="贾 志朋" userId="d582c3b9275dedfa" providerId="LiveId" clId="{836BA319-960E-4A2F-ADEB-718E96BF5719}" dt="2021-11-03T06:33:11.853" v="9990" actId="164"/>
          <ac:grpSpMkLst>
            <pc:docMk/>
            <pc:sldMk cId="1972242046" sldId="312"/>
            <ac:grpSpMk id="16" creationId="{ABAC425C-7852-447B-B27D-96777DB1BB78}"/>
          </ac:grpSpMkLst>
        </pc:grpChg>
        <pc:grpChg chg="add del mod">
          <ac:chgData name="贾 志朋" userId="d582c3b9275dedfa" providerId="LiveId" clId="{836BA319-960E-4A2F-ADEB-718E96BF5719}" dt="2021-11-03T04:58:00.515" v="9430"/>
          <ac:grpSpMkLst>
            <pc:docMk/>
            <pc:sldMk cId="1972242046" sldId="312"/>
            <ac:grpSpMk id="21" creationId="{E267CD9C-9AC4-4639-9195-5C2181E444B9}"/>
          </ac:grpSpMkLst>
        </pc:grpChg>
        <pc:grpChg chg="add mod">
          <ac:chgData name="贾 志朋" userId="d582c3b9275dedfa" providerId="LiveId" clId="{836BA319-960E-4A2F-ADEB-718E96BF5719}" dt="2021-11-22T09:17:01.184" v="19650"/>
          <ac:grpSpMkLst>
            <pc:docMk/>
            <pc:sldMk cId="1972242046" sldId="312"/>
            <ac:grpSpMk id="22" creationId="{A2F47C62-4C74-44E4-939F-EF4242E14C29}"/>
          </ac:grpSpMkLst>
        </pc:grpChg>
        <pc:grpChg chg="mod">
          <ac:chgData name="贾 志朋" userId="d582c3b9275dedfa" providerId="LiveId" clId="{836BA319-960E-4A2F-ADEB-718E96BF5719}" dt="2021-11-22T09:17:01.184" v="19650"/>
          <ac:grpSpMkLst>
            <pc:docMk/>
            <pc:sldMk cId="1972242046" sldId="312"/>
            <ac:grpSpMk id="25" creationId="{00123FF4-9954-4B16-A4A6-38DB6D01A9E5}"/>
          </ac:grpSpMkLst>
        </pc:grpChg>
        <pc:grpChg chg="add mod">
          <ac:chgData name="贾 志朋" userId="d582c3b9275dedfa" providerId="LiveId" clId="{836BA319-960E-4A2F-ADEB-718E96BF5719}" dt="2021-11-03T04:58:54.587" v="9445"/>
          <ac:grpSpMkLst>
            <pc:docMk/>
            <pc:sldMk cId="1972242046" sldId="312"/>
            <ac:grpSpMk id="26" creationId="{3367701D-876E-4DED-B6B8-1340B3AB6ED2}"/>
          </ac:grpSpMkLst>
        </pc:grpChg>
        <pc:grpChg chg="del">
          <ac:chgData name="贾 志朋" userId="d582c3b9275dedfa" providerId="LiveId" clId="{836BA319-960E-4A2F-ADEB-718E96BF5719}" dt="2021-11-03T04:43:09.627" v="9375" actId="478"/>
          <ac:grpSpMkLst>
            <pc:docMk/>
            <pc:sldMk cId="1972242046" sldId="312"/>
            <ac:grpSpMk id="61" creationId="{08BDF448-0E91-45BD-8754-FEF507822FC4}"/>
          </ac:grpSpMkLst>
        </pc:grpChg>
        <pc:grpChg chg="del">
          <ac:chgData name="贾 志朋" userId="d582c3b9275dedfa" providerId="LiveId" clId="{836BA319-960E-4A2F-ADEB-718E96BF5719}" dt="2021-11-03T04:43:09.627" v="9375" actId="478"/>
          <ac:grpSpMkLst>
            <pc:docMk/>
            <pc:sldMk cId="1972242046" sldId="312"/>
            <ac:grpSpMk id="66" creationId="{41554F14-68DA-4156-96D0-38E4ADB47501}"/>
          </ac:grpSpMkLst>
        </pc:grpChg>
        <pc:picChg chg="add del mod">
          <ac:chgData name="贾 志朋" userId="d582c3b9275dedfa" providerId="LiveId" clId="{836BA319-960E-4A2F-ADEB-718E96BF5719}" dt="2021-11-22T09:17:00.796" v="19649" actId="478"/>
          <ac:picMkLst>
            <pc:docMk/>
            <pc:sldMk cId="1972242046" sldId="312"/>
            <ac:picMk id="23" creationId="{10D139F4-1D2E-45A3-AC15-000AACB30144}"/>
          </ac:picMkLst>
        </pc:picChg>
      </pc:sldChg>
      <pc:sldChg chg="addSp delSp modSp new mod ord modTransition setBg modAnim">
        <pc:chgData name="贾 志朋" userId="d582c3b9275dedfa" providerId="LiveId" clId="{836BA319-960E-4A2F-ADEB-718E96BF5719}" dt="2021-11-23T03:31:52.847" v="20557"/>
        <pc:sldMkLst>
          <pc:docMk/>
          <pc:sldMk cId="99394825" sldId="313"/>
        </pc:sldMkLst>
        <pc:spChg chg="mod">
          <ac:chgData name="贾 志朋" userId="d582c3b9275dedfa" providerId="LiveId" clId="{836BA319-960E-4A2F-ADEB-718E96BF5719}" dt="2021-11-03T06:44:58.039" v="10107" actId="207"/>
          <ac:spMkLst>
            <pc:docMk/>
            <pc:sldMk cId="99394825" sldId="313"/>
            <ac:spMk id="5" creationId="{155D94C7-18C2-4AA1-860E-4643F7CDCB45}"/>
          </ac:spMkLst>
        </pc:spChg>
        <pc:spChg chg="mod">
          <ac:chgData name="贾 志朋" userId="d582c3b9275dedfa" providerId="LiveId" clId="{836BA319-960E-4A2F-ADEB-718E96BF5719}" dt="2021-11-03T06:44:58.039" v="10107" actId="207"/>
          <ac:spMkLst>
            <pc:docMk/>
            <pc:sldMk cId="99394825" sldId="313"/>
            <ac:spMk id="6" creationId="{B8150D02-BA76-47D2-BD7C-8BFEE5A23581}"/>
          </ac:spMkLst>
        </pc:spChg>
        <pc:spChg chg="add mod">
          <ac:chgData name="贾 志朋" userId="d582c3b9275dedfa" providerId="LiveId" clId="{836BA319-960E-4A2F-ADEB-718E96BF5719}" dt="2021-11-23T01:50:26.572" v="20091" actId="20577"/>
          <ac:spMkLst>
            <pc:docMk/>
            <pc:sldMk cId="99394825" sldId="313"/>
            <ac:spMk id="7" creationId="{9C814503-6A31-4EA6-8A3E-1530E0A25A77}"/>
          </ac:spMkLst>
        </pc:spChg>
        <pc:spChg chg="mod">
          <ac:chgData name="贾 志朋" userId="d582c3b9275dedfa" providerId="LiveId" clId="{836BA319-960E-4A2F-ADEB-718E96BF5719}" dt="2021-11-04T02:55:48.705" v="12857" actId="165"/>
          <ac:spMkLst>
            <pc:docMk/>
            <pc:sldMk cId="99394825" sldId="313"/>
            <ac:spMk id="10" creationId="{CB0FBD4B-3129-432A-84C5-F0BD28023C9C}"/>
          </ac:spMkLst>
        </pc:spChg>
        <pc:spChg chg="add del mod">
          <ac:chgData name="贾 志朋" userId="d582c3b9275dedfa" providerId="LiveId" clId="{836BA319-960E-4A2F-ADEB-718E96BF5719}" dt="2021-11-16T03:23:15.668" v="19420" actId="478"/>
          <ac:spMkLst>
            <pc:docMk/>
            <pc:sldMk cId="99394825" sldId="313"/>
            <ac:spMk id="11" creationId="{A2E4EDBA-988B-4897-A8A7-016CED245D18}"/>
          </ac:spMkLst>
        </pc:spChg>
        <pc:spChg chg="mod">
          <ac:chgData name="贾 志朋" userId="d582c3b9275dedfa" providerId="LiveId" clId="{836BA319-960E-4A2F-ADEB-718E96BF5719}" dt="2021-11-04T02:55:48.705" v="12857" actId="165"/>
          <ac:spMkLst>
            <pc:docMk/>
            <pc:sldMk cId="99394825" sldId="313"/>
            <ac:spMk id="11" creationId="{DD287F57-A948-4FA1-B3C8-0F9720D35250}"/>
          </ac:spMkLst>
        </pc:spChg>
        <pc:spChg chg="add mod topLvl">
          <ac:chgData name="贾 志朋" userId="d582c3b9275dedfa" providerId="LiveId" clId="{836BA319-960E-4A2F-ADEB-718E96BF5719}" dt="2021-11-23T01:50:22.530" v="20089" actId="1076"/>
          <ac:spMkLst>
            <pc:docMk/>
            <pc:sldMk cId="99394825" sldId="313"/>
            <ac:spMk id="12" creationId="{DAE7A305-6CBA-4224-A0F5-C5F24D78A842}"/>
          </ac:spMkLst>
        </pc:spChg>
        <pc:spChg chg="add del mod ord">
          <ac:chgData name="贾 志朋" userId="d582c3b9275dedfa" providerId="LiveId" clId="{836BA319-960E-4A2F-ADEB-718E96BF5719}" dt="2021-11-23T01:48:54.982" v="20061" actId="478"/>
          <ac:spMkLst>
            <pc:docMk/>
            <pc:sldMk cId="99394825" sldId="313"/>
            <ac:spMk id="14" creationId="{7E30C1B2-F140-4D9E-B6EB-5470B76892C5}"/>
          </ac:spMkLst>
        </pc:spChg>
        <pc:spChg chg="add mod ord">
          <ac:chgData name="贾 志朋" userId="d582c3b9275dedfa" providerId="LiveId" clId="{836BA319-960E-4A2F-ADEB-718E96BF5719}" dt="2021-11-04T02:59:42.691" v="13368" actId="164"/>
          <ac:spMkLst>
            <pc:docMk/>
            <pc:sldMk cId="99394825" sldId="313"/>
            <ac:spMk id="15" creationId="{A397F793-1666-4162-BDFA-370F8E646238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18" creationId="{F1321906-CBC0-4604-BF6E-CF729B364173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0" creationId="{81120A4B-94D9-4675-A33E-6EE90C0DEB31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1" creationId="{DF96D801-8A71-4FE1-965A-DBFEBFA63730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2" creationId="{0A15AA76-DB75-4879-BCF9-FB21B94AEF87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3" creationId="{4E951DF9-77DD-44BB-AC5A-2884B1A90CA8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4" creationId="{A4DFAAB9-D528-4324-840E-E518D49C3358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5" creationId="{E4CEDC78-EE55-438D-9D60-5386E483EC93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6" creationId="{DD75EE49-D680-4951-94DA-649C824C765C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7" creationId="{DCEECA4A-ACA0-4962-9C1D-97BD0A1E05A3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8" creationId="{42395D7C-76F6-4038-8378-3C1832E76BD9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29" creationId="{B35A8160-0888-455F-82D9-AA14EA61A488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30" creationId="{E35AB1EB-FF91-4232-9D7D-1C62C7833F13}"/>
          </ac:spMkLst>
        </pc:spChg>
        <pc:spChg chg="mod">
          <ac:chgData name="贾 志朋" userId="d582c3b9275dedfa" providerId="LiveId" clId="{836BA319-960E-4A2F-ADEB-718E96BF5719}" dt="2021-11-22T09:17:13.899" v="19654"/>
          <ac:spMkLst>
            <pc:docMk/>
            <pc:sldMk cId="99394825" sldId="313"/>
            <ac:spMk id="31" creationId="{1431F3E4-0467-4B7D-B212-0A529EF074B5}"/>
          </ac:spMkLst>
        </pc:spChg>
        <pc:grpChg chg="add mod">
          <ac:chgData name="贾 志朋" userId="d582c3b9275dedfa" providerId="LiveId" clId="{836BA319-960E-4A2F-ADEB-718E96BF5719}" dt="2021-11-05T02:33:49.443" v="17674" actId="1076"/>
          <ac:grpSpMkLst>
            <pc:docMk/>
            <pc:sldMk cId="99394825" sldId="313"/>
            <ac:grpSpMk id="2" creationId="{67A65B4C-F6CC-4DC6-82A2-D89F1768309F}"/>
          </ac:grpSpMkLst>
        </pc:grpChg>
        <pc:grpChg chg="add mod">
          <ac:chgData name="贾 志朋" userId="d582c3b9275dedfa" providerId="LiveId" clId="{836BA319-960E-4A2F-ADEB-718E96BF5719}" dt="2021-11-04T02:59:36.926" v="13367" actId="1076"/>
          <ac:grpSpMkLst>
            <pc:docMk/>
            <pc:sldMk cId="99394825" sldId="313"/>
            <ac:grpSpMk id="4" creationId="{4E1CE4C3-2A6B-4F0B-AAB6-6F32A3F08F64}"/>
          </ac:grpSpMkLst>
        </pc:grpChg>
        <pc:grpChg chg="add del mod topLvl">
          <ac:chgData name="贾 志朋" userId="d582c3b9275dedfa" providerId="LiveId" clId="{836BA319-960E-4A2F-ADEB-718E96BF5719}" dt="2021-11-04T02:58:59.628" v="13362" actId="478"/>
          <ac:grpSpMkLst>
            <pc:docMk/>
            <pc:sldMk cId="99394825" sldId="313"/>
            <ac:grpSpMk id="9" creationId="{B3F61FCF-16AC-446C-9EC9-4F38B38C0043}"/>
          </ac:grpSpMkLst>
        </pc:grpChg>
        <pc:grpChg chg="add del mod">
          <ac:chgData name="贾 志朋" userId="d582c3b9275dedfa" providerId="LiveId" clId="{836BA319-960E-4A2F-ADEB-718E96BF5719}" dt="2021-11-04T02:55:48.705" v="12857" actId="165"/>
          <ac:grpSpMkLst>
            <pc:docMk/>
            <pc:sldMk cId="99394825" sldId="313"/>
            <ac:grpSpMk id="13" creationId="{191766C8-37FF-4DB4-8A61-9C69F1691518}"/>
          </ac:grpSpMkLst>
        </pc:grpChg>
        <pc:grpChg chg="add mod">
          <ac:chgData name="贾 志朋" userId="d582c3b9275dedfa" providerId="LiveId" clId="{836BA319-960E-4A2F-ADEB-718E96BF5719}" dt="2021-11-22T09:17:13.899" v="19654"/>
          <ac:grpSpMkLst>
            <pc:docMk/>
            <pc:sldMk cId="99394825" sldId="313"/>
            <ac:grpSpMk id="17" creationId="{E22E7E6E-09EC-4B4A-9752-E4C0AD454BC6}"/>
          </ac:grpSpMkLst>
        </pc:grpChg>
        <pc:grpChg chg="mod">
          <ac:chgData name="贾 志朋" userId="d582c3b9275dedfa" providerId="LiveId" clId="{836BA319-960E-4A2F-ADEB-718E96BF5719}" dt="2021-11-22T09:17:13.899" v="19654"/>
          <ac:grpSpMkLst>
            <pc:docMk/>
            <pc:sldMk cId="99394825" sldId="313"/>
            <ac:grpSpMk id="19" creationId="{764D9599-9830-4499-86A8-E29BD6ED137B}"/>
          </ac:grpSpMkLst>
        </pc:grpChg>
        <pc:picChg chg="add del mod">
          <ac:chgData name="贾 志朋" userId="d582c3b9275dedfa" providerId="LiveId" clId="{836BA319-960E-4A2F-ADEB-718E96BF5719}" dt="2021-11-03T07:42:29.100" v="10473" actId="478"/>
          <ac:picMkLst>
            <pc:docMk/>
            <pc:sldMk cId="99394825" sldId="313"/>
            <ac:picMk id="3" creationId="{C47D987A-B3AE-413B-AD82-B19C06024209}"/>
          </ac:picMkLst>
        </pc:picChg>
        <pc:picChg chg="add del mod modCrop">
          <ac:chgData name="贾 志朋" userId="d582c3b9275dedfa" providerId="LiveId" clId="{836BA319-960E-4A2F-ADEB-718E96BF5719}" dt="2021-11-04T02:59:29.392" v="13366" actId="478"/>
          <ac:picMkLst>
            <pc:docMk/>
            <pc:sldMk cId="99394825" sldId="313"/>
            <ac:picMk id="8" creationId="{0F87FEA7-E12D-4931-88AA-1204E5274111}"/>
          </ac:picMkLst>
        </pc:picChg>
        <pc:picChg chg="add del mod">
          <ac:chgData name="贾 志朋" userId="d582c3b9275dedfa" providerId="LiveId" clId="{836BA319-960E-4A2F-ADEB-718E96BF5719}" dt="2021-11-22T09:17:13.616" v="19653" actId="478"/>
          <ac:picMkLst>
            <pc:docMk/>
            <pc:sldMk cId="99394825" sldId="313"/>
            <ac:picMk id="13" creationId="{B8A29EA3-0B1C-4DA3-BC1C-FA5888E563B3}"/>
          </ac:picMkLst>
        </pc:picChg>
        <pc:picChg chg="add mod ord modCrop">
          <ac:chgData name="贾 志朋" userId="d582c3b9275dedfa" providerId="LiveId" clId="{836BA319-960E-4A2F-ADEB-718E96BF5719}" dt="2021-11-23T01:49:00.734" v="20062" actId="14100"/>
          <ac:picMkLst>
            <pc:docMk/>
            <pc:sldMk cId="99394825" sldId="313"/>
            <ac:picMk id="16" creationId="{E3A4B221-EFB7-492A-8308-2321B7D75709}"/>
          </ac:picMkLst>
        </pc:picChg>
      </pc:sldChg>
      <pc:sldChg chg="new del">
        <pc:chgData name="贾 志朋" userId="d582c3b9275dedfa" providerId="LiveId" clId="{836BA319-960E-4A2F-ADEB-718E96BF5719}" dt="2021-11-03T04:49:03.568" v="9385" actId="680"/>
        <pc:sldMkLst>
          <pc:docMk/>
          <pc:sldMk cId="1112442186" sldId="313"/>
        </pc:sldMkLst>
      </pc:sldChg>
      <pc:sldChg chg="addSp delSp modSp new mod modTransition setBg modAnim">
        <pc:chgData name="贾 志朋" userId="d582c3b9275dedfa" providerId="LiveId" clId="{836BA319-960E-4A2F-ADEB-718E96BF5719}" dt="2021-11-23T03:31:52.847" v="20557"/>
        <pc:sldMkLst>
          <pc:docMk/>
          <pc:sldMk cId="3367725530" sldId="314"/>
        </pc:sldMkLst>
        <pc:spChg chg="add del mod ord">
          <ac:chgData name="贾 志朋" userId="d582c3b9275dedfa" providerId="LiveId" clId="{836BA319-960E-4A2F-ADEB-718E96BF5719}" dt="2021-11-03T06:33:45.259" v="9993" actId="478"/>
          <ac:spMkLst>
            <pc:docMk/>
            <pc:sldMk cId="3367725530" sldId="314"/>
            <ac:spMk id="2" creationId="{12BE1D30-7DDB-412A-A8E1-09CD1CBA6BF0}"/>
          </ac:spMkLst>
        </pc:spChg>
        <pc:spChg chg="mod">
          <ac:chgData name="贾 志朋" userId="d582c3b9275dedfa" providerId="LiveId" clId="{836BA319-960E-4A2F-ADEB-718E96BF5719}" dt="2021-11-03T06:33:49.322" v="9994" actId="207"/>
          <ac:spMkLst>
            <pc:docMk/>
            <pc:sldMk cId="3367725530" sldId="314"/>
            <ac:spMk id="4" creationId="{4D45558C-BEBF-46A2-AD01-2BB47FBFF250}"/>
          </ac:spMkLst>
        </pc:spChg>
        <pc:spChg chg="mod">
          <ac:chgData name="贾 志朋" userId="d582c3b9275dedfa" providerId="LiveId" clId="{836BA319-960E-4A2F-ADEB-718E96BF5719}" dt="2021-11-03T06:33:49.322" v="9994" actId="207"/>
          <ac:spMkLst>
            <pc:docMk/>
            <pc:sldMk cId="3367725530" sldId="314"/>
            <ac:spMk id="5" creationId="{4A97F3CC-551B-4BD1-A8E3-5C7537F04F65}"/>
          </ac:spMkLst>
        </pc:spChg>
        <pc:spChg chg="add mod topLvl">
          <ac:chgData name="贾 志朋" userId="d582c3b9275dedfa" providerId="LiveId" clId="{836BA319-960E-4A2F-ADEB-718E96BF5719}" dt="2021-11-23T01:44:23.605" v="20034" actId="20577"/>
          <ac:spMkLst>
            <pc:docMk/>
            <pc:sldMk cId="3367725530" sldId="314"/>
            <ac:spMk id="6" creationId="{A7B93BB8-C17E-4A37-AE3A-D8093C13ADD2}"/>
          </ac:spMkLst>
        </pc:spChg>
        <pc:spChg chg="add mod topLvl">
          <ac:chgData name="贾 志朋" userId="d582c3b9275dedfa" providerId="LiveId" clId="{836BA319-960E-4A2F-ADEB-718E96BF5719}" dt="2021-11-23T01:45:07.716" v="20039" actId="1076"/>
          <ac:spMkLst>
            <pc:docMk/>
            <pc:sldMk cId="3367725530" sldId="314"/>
            <ac:spMk id="7" creationId="{816E90DA-917B-48B0-BE69-4072FEBF5A01}"/>
          </ac:spMkLst>
        </pc:spChg>
        <pc:spChg chg="mod">
          <ac:chgData name="贾 志朋" userId="d582c3b9275dedfa" providerId="LiveId" clId="{836BA319-960E-4A2F-ADEB-718E96BF5719}" dt="2021-11-03T06:34:22.708" v="9998" actId="165"/>
          <ac:spMkLst>
            <pc:docMk/>
            <pc:sldMk cId="3367725530" sldId="314"/>
            <ac:spMk id="9" creationId="{0FF5F94E-7D8B-4C74-9BD0-A9A841F60C5A}"/>
          </ac:spMkLst>
        </pc:spChg>
        <pc:spChg chg="mod">
          <ac:chgData name="贾 志朋" userId="d582c3b9275dedfa" providerId="LiveId" clId="{836BA319-960E-4A2F-ADEB-718E96BF5719}" dt="2021-11-03T06:34:22.708" v="9998" actId="165"/>
          <ac:spMkLst>
            <pc:docMk/>
            <pc:sldMk cId="3367725530" sldId="314"/>
            <ac:spMk id="10" creationId="{E8C17FCC-6086-4072-9F3B-3B801585DAE7}"/>
          </ac:spMkLst>
        </pc:spChg>
        <pc:spChg chg="add mod ord">
          <ac:chgData name="贾 志朋" userId="d582c3b9275dedfa" providerId="LiveId" clId="{836BA319-960E-4A2F-ADEB-718E96BF5719}" dt="2021-11-04T03:50:01.837" v="15568" actId="14100"/>
          <ac:spMkLst>
            <pc:docMk/>
            <pc:sldMk cId="3367725530" sldId="314"/>
            <ac:spMk id="11" creationId="{ADDF0CDF-8A74-4D9A-B3E5-6C9D527AAA86}"/>
          </ac:spMkLst>
        </pc:spChg>
        <pc:spChg chg="mod topLvl">
          <ac:chgData name="贾 志朋" userId="d582c3b9275dedfa" providerId="LiveId" clId="{836BA319-960E-4A2F-ADEB-718E96BF5719}" dt="2021-11-05T02:33:17.531" v="17667" actId="1076"/>
          <ac:spMkLst>
            <pc:docMk/>
            <pc:sldMk cId="3367725530" sldId="314"/>
            <ac:spMk id="16" creationId="{1BBCC1B4-B048-400F-AF34-CF8FF55D91B6}"/>
          </ac:spMkLst>
        </pc:spChg>
        <pc:spChg chg="mod topLvl">
          <ac:chgData name="贾 志朋" userId="d582c3b9275dedfa" providerId="LiveId" clId="{836BA319-960E-4A2F-ADEB-718E96BF5719}" dt="2021-11-23T01:44:48.147" v="20037"/>
          <ac:spMkLst>
            <pc:docMk/>
            <pc:sldMk cId="3367725530" sldId="314"/>
            <ac:spMk id="17" creationId="{0D67C2E8-5E24-43A6-9638-3BA416348D76}"/>
          </ac:spMkLst>
        </pc:spChg>
        <pc:spChg chg="add mod ord">
          <ac:chgData name="贾 志朋" userId="d582c3b9275dedfa" providerId="LiveId" clId="{836BA319-960E-4A2F-ADEB-718E96BF5719}" dt="2021-11-04T03:05:39.928" v="13379" actId="167"/>
          <ac:spMkLst>
            <pc:docMk/>
            <pc:sldMk cId="3367725530" sldId="314"/>
            <ac:spMk id="18" creationId="{3853F311-176E-4D09-9522-8196844C48E5}"/>
          </ac:spMkLst>
        </pc:spChg>
        <pc:spChg chg="mod">
          <ac:chgData name="贾 志朋" userId="d582c3b9275dedfa" providerId="LiveId" clId="{836BA319-960E-4A2F-ADEB-718E96BF5719}" dt="2021-11-03T06:35:23.182" v="10022" actId="165"/>
          <ac:spMkLst>
            <pc:docMk/>
            <pc:sldMk cId="3367725530" sldId="314"/>
            <ac:spMk id="18" creationId="{B0E15FAE-A258-4872-B738-13F1BC58D2EB}"/>
          </ac:spMkLst>
        </pc:spChg>
        <pc:spChg chg="mod">
          <ac:chgData name="贾 志朋" userId="d582c3b9275dedfa" providerId="LiveId" clId="{836BA319-960E-4A2F-ADEB-718E96BF5719}" dt="2021-11-03T06:35:23.182" v="10022" actId="165"/>
          <ac:spMkLst>
            <pc:docMk/>
            <pc:sldMk cId="3367725530" sldId="314"/>
            <ac:spMk id="19" creationId="{602C4F14-58D5-4641-9FE8-7D73A58C51DD}"/>
          </ac:spMkLst>
        </pc:spChg>
        <pc:spChg chg="add del mod">
          <ac:chgData name="贾 志朋" userId="d582c3b9275dedfa" providerId="LiveId" clId="{836BA319-960E-4A2F-ADEB-718E96BF5719}" dt="2021-11-16T03:23:11.208" v="19418" actId="478"/>
          <ac:spMkLst>
            <pc:docMk/>
            <pc:sldMk cId="3367725530" sldId="314"/>
            <ac:spMk id="19" creationId="{8DF6D06F-71E6-4EA1-9A60-1D27237EAD6C}"/>
          </ac:spMkLst>
        </pc:spChg>
        <pc:spChg chg="mod">
          <ac:chgData name="贾 志朋" userId="d582c3b9275dedfa" providerId="LiveId" clId="{836BA319-960E-4A2F-ADEB-718E96BF5719}" dt="2021-11-03T06:35:04.889" v="10014" actId="14100"/>
          <ac:spMkLst>
            <pc:docMk/>
            <pc:sldMk cId="3367725530" sldId="314"/>
            <ac:spMk id="21" creationId="{97E762B2-5CBC-4B82-AC77-175650474D18}"/>
          </ac:spMkLst>
        </pc:spChg>
        <pc:spChg chg="mod">
          <ac:chgData name="贾 志朋" userId="d582c3b9275dedfa" providerId="LiveId" clId="{836BA319-960E-4A2F-ADEB-718E96BF5719}" dt="2021-11-03T06:35:13.053" v="10017" actId="1076"/>
          <ac:spMkLst>
            <pc:docMk/>
            <pc:sldMk cId="3367725530" sldId="314"/>
            <ac:spMk id="22" creationId="{B18A1BE5-7A19-4B3A-8FD9-CB562F81FE3C}"/>
          </ac:spMkLst>
        </pc:spChg>
        <pc:spChg chg="mod">
          <ac:chgData name="贾 志朋" userId="d582c3b9275dedfa" providerId="LiveId" clId="{836BA319-960E-4A2F-ADEB-718E96BF5719}" dt="2021-11-03T06:35:30.379" v="10025" actId="571"/>
          <ac:spMkLst>
            <pc:docMk/>
            <pc:sldMk cId="3367725530" sldId="314"/>
            <ac:spMk id="24" creationId="{A0D39266-397F-4FCA-8E8B-E936391655D9}"/>
          </ac:spMkLst>
        </pc:spChg>
        <pc:spChg chg="mod ord">
          <ac:chgData name="贾 志朋" userId="d582c3b9275dedfa" providerId="LiveId" clId="{836BA319-960E-4A2F-ADEB-718E96BF5719}" dt="2021-11-03T06:35:35.574" v="10027" actId="167"/>
          <ac:spMkLst>
            <pc:docMk/>
            <pc:sldMk cId="3367725530" sldId="314"/>
            <ac:spMk id="25" creationId="{5E12387E-684F-43D8-899C-50ECDFF5D466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28" creationId="{C1B7C446-B945-4936-A310-2C73020F048F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0" creationId="{D63AB2AD-5464-466B-A609-6AFB35C13E80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1" creationId="{9AC69862-5D3C-4FD9-91BC-32FB2AEA863F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2" creationId="{34BC69EC-2DC0-4A61-98A3-07609EC2A1FA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3" creationId="{750DEF2C-9443-4627-80BB-9C070EFE2B93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4" creationId="{682B7CEB-AF36-4F10-9774-4D5975757C62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5" creationId="{24C5CDB8-EA8B-4C12-BB8F-A58EE885B00A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6" creationId="{768C19A7-ADF6-482A-AB7A-5E5CF387D924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7" creationId="{A8B9A922-5793-415E-9751-72AF6ACFED83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8" creationId="{F76512F1-2310-4F9C-9663-FBB95F111D89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39" creationId="{6373FA2B-55A3-4CEF-BCC7-94987D19F6CB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40" creationId="{F927BF2C-5D0E-4366-89ED-050F26467DA2}"/>
          </ac:spMkLst>
        </pc:spChg>
        <pc:spChg chg="mod">
          <ac:chgData name="贾 志朋" userId="d582c3b9275dedfa" providerId="LiveId" clId="{836BA319-960E-4A2F-ADEB-718E96BF5719}" dt="2021-11-22T09:17:05.435" v="19652"/>
          <ac:spMkLst>
            <pc:docMk/>
            <pc:sldMk cId="3367725530" sldId="314"/>
            <ac:spMk id="41" creationId="{3B929ABE-1937-48D7-9701-A7330231ACFA}"/>
          </ac:spMkLst>
        </pc:spChg>
        <pc:grpChg chg="add mod">
          <ac:chgData name="贾 志朋" userId="d582c3b9275dedfa" providerId="LiveId" clId="{836BA319-960E-4A2F-ADEB-718E96BF5719}" dt="2021-11-23T01:44:17.889" v="20031" actId="14100"/>
          <ac:grpSpMkLst>
            <pc:docMk/>
            <pc:sldMk cId="3367725530" sldId="314"/>
            <ac:grpSpMk id="2" creationId="{7A9E7E42-D85B-4D94-858A-C3590C97EA69}"/>
          </ac:grpSpMkLst>
        </pc:grpChg>
        <pc:grpChg chg="add mod ord">
          <ac:chgData name="贾 志朋" userId="d582c3b9275dedfa" providerId="LiveId" clId="{836BA319-960E-4A2F-ADEB-718E96BF5719}" dt="2021-11-03T06:05:03.365" v="9920" actId="167"/>
          <ac:grpSpMkLst>
            <pc:docMk/>
            <pc:sldMk cId="3367725530" sldId="314"/>
            <ac:grpSpMk id="3" creationId="{67353FA2-44CE-44DF-9FEB-44368688CB76}"/>
          </ac:grpSpMkLst>
        </pc:grpChg>
        <pc:grpChg chg="add del mod ord topLvl">
          <ac:chgData name="贾 志朋" userId="d582c3b9275dedfa" providerId="LiveId" clId="{836BA319-960E-4A2F-ADEB-718E96BF5719}" dt="2021-11-03T06:34:27.220" v="10000" actId="478"/>
          <ac:grpSpMkLst>
            <pc:docMk/>
            <pc:sldMk cId="3367725530" sldId="314"/>
            <ac:grpSpMk id="8" creationId="{6C6F2D5E-5851-4EC6-9402-57B22FEF8BFD}"/>
          </ac:grpSpMkLst>
        </pc:grpChg>
        <pc:grpChg chg="add mod">
          <ac:chgData name="贾 志朋" userId="d582c3b9275dedfa" providerId="LiveId" clId="{836BA319-960E-4A2F-ADEB-718E96BF5719}" dt="2021-11-05T02:37:36.235" v="17704" actId="1076"/>
          <ac:grpSpMkLst>
            <pc:docMk/>
            <pc:sldMk cId="3367725530" sldId="314"/>
            <ac:grpSpMk id="9" creationId="{CB07D5DC-7D01-467A-93B8-7BC612490C4B}"/>
          </ac:grpSpMkLst>
        </pc:grpChg>
        <pc:grpChg chg="add del mod">
          <ac:chgData name="贾 志朋" userId="d582c3b9275dedfa" providerId="LiveId" clId="{836BA319-960E-4A2F-ADEB-718E96BF5719}" dt="2021-11-03T06:34:22.708" v="9998" actId="165"/>
          <ac:grpSpMkLst>
            <pc:docMk/>
            <pc:sldMk cId="3367725530" sldId="314"/>
            <ac:grpSpMk id="13" creationId="{8B51EA34-BD53-43E0-896B-E5A4A5E3CEBC}"/>
          </ac:grpSpMkLst>
        </pc:grpChg>
        <pc:grpChg chg="add del mod">
          <ac:chgData name="贾 志朋" userId="d582c3b9275dedfa" providerId="LiveId" clId="{836BA319-960E-4A2F-ADEB-718E96BF5719}" dt="2021-11-03T06:35:23.182" v="10022" actId="165"/>
          <ac:grpSpMkLst>
            <pc:docMk/>
            <pc:sldMk cId="3367725530" sldId="314"/>
            <ac:grpSpMk id="14" creationId="{09C7EDAE-6C61-4914-9BF8-141A3427A96A}"/>
          </ac:grpSpMkLst>
        </pc:grpChg>
        <pc:grpChg chg="del mod topLvl">
          <ac:chgData name="贾 志朋" userId="d582c3b9275dedfa" providerId="LiveId" clId="{836BA319-960E-4A2F-ADEB-718E96BF5719}" dt="2021-11-03T06:35:26.579" v="10024" actId="478"/>
          <ac:grpSpMkLst>
            <pc:docMk/>
            <pc:sldMk cId="3367725530" sldId="314"/>
            <ac:grpSpMk id="15" creationId="{8DDD9618-C9F9-4051-A50D-AEF18D368313}"/>
          </ac:grpSpMkLst>
        </pc:grpChg>
        <pc:grpChg chg="add mod ord">
          <ac:chgData name="贾 志朋" userId="d582c3b9275dedfa" providerId="LiveId" clId="{836BA319-960E-4A2F-ADEB-718E96BF5719}" dt="2021-11-04T08:18:31.745" v="17450" actId="164"/>
          <ac:grpSpMkLst>
            <pc:docMk/>
            <pc:sldMk cId="3367725530" sldId="314"/>
            <ac:grpSpMk id="20" creationId="{B5E7B667-F9EB-4666-9226-885E69501E36}"/>
          </ac:grpSpMkLst>
        </pc:grpChg>
        <pc:grpChg chg="add mod ord">
          <ac:chgData name="贾 志朋" userId="d582c3b9275dedfa" providerId="LiveId" clId="{836BA319-960E-4A2F-ADEB-718E96BF5719}" dt="2021-11-04T08:18:34.560" v="17451" actId="164"/>
          <ac:grpSpMkLst>
            <pc:docMk/>
            <pc:sldMk cId="3367725530" sldId="314"/>
            <ac:grpSpMk id="23" creationId="{4713DC13-5137-4A98-A911-85EE171FD53A}"/>
          </ac:grpSpMkLst>
        </pc:grpChg>
        <pc:grpChg chg="add mod">
          <ac:chgData name="贾 志朋" userId="d582c3b9275dedfa" providerId="LiveId" clId="{836BA319-960E-4A2F-ADEB-718E96BF5719}" dt="2021-11-22T09:17:05.435" v="19652"/>
          <ac:grpSpMkLst>
            <pc:docMk/>
            <pc:sldMk cId="3367725530" sldId="314"/>
            <ac:grpSpMk id="27" creationId="{2BE19888-9F91-45AF-B729-4377663C2820}"/>
          </ac:grpSpMkLst>
        </pc:grpChg>
        <pc:grpChg chg="mod">
          <ac:chgData name="贾 志朋" userId="d582c3b9275dedfa" providerId="LiveId" clId="{836BA319-960E-4A2F-ADEB-718E96BF5719}" dt="2021-11-22T09:17:05.435" v="19652"/>
          <ac:grpSpMkLst>
            <pc:docMk/>
            <pc:sldMk cId="3367725530" sldId="314"/>
            <ac:grpSpMk id="29" creationId="{83C20027-CD9E-4B73-A48F-745F0F33013E}"/>
          </ac:grpSpMkLst>
        </pc:grpChg>
        <pc:picChg chg="add mod ord modCrop">
          <ac:chgData name="贾 志朋" userId="d582c3b9275dedfa" providerId="LiveId" clId="{836BA319-960E-4A2F-ADEB-718E96BF5719}" dt="2021-11-04T03:06:03.252" v="13386" actId="732"/>
          <ac:picMkLst>
            <pc:docMk/>
            <pc:sldMk cId="3367725530" sldId="314"/>
            <ac:picMk id="8" creationId="{18746EAC-F969-4C15-8E55-72B331885CD7}"/>
          </ac:picMkLst>
        </pc:picChg>
        <pc:picChg chg="add del mod ord modCrop">
          <ac:chgData name="贾 志朋" userId="d582c3b9275dedfa" providerId="LiveId" clId="{836BA319-960E-4A2F-ADEB-718E96BF5719}" dt="2021-11-04T03:05:22.891" v="13372" actId="478"/>
          <ac:picMkLst>
            <pc:docMk/>
            <pc:sldMk cId="3367725530" sldId="314"/>
            <ac:picMk id="12" creationId="{77F38E7F-31FF-49F8-8C58-E5566F16E5EB}"/>
          </ac:picMkLst>
        </pc:picChg>
        <pc:picChg chg="add del mod">
          <ac:chgData name="贾 志朋" userId="d582c3b9275dedfa" providerId="LiveId" clId="{836BA319-960E-4A2F-ADEB-718E96BF5719}" dt="2021-11-22T09:17:05.131" v="19651" actId="478"/>
          <ac:picMkLst>
            <pc:docMk/>
            <pc:sldMk cId="3367725530" sldId="314"/>
            <ac:picMk id="26" creationId="{9FD0A4D5-9633-4DF9-AA7E-AB26D6C6F161}"/>
          </ac:picMkLst>
        </pc:picChg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808945528" sldId="315"/>
        </pc:sldMkLst>
        <pc:spChg chg="mod topLvl">
          <ac:chgData name="贾 志朋" userId="d582c3b9275dedfa" providerId="LiveId" clId="{836BA319-960E-4A2F-ADEB-718E96BF5719}" dt="2021-11-05T02:28:30.701" v="17577" actId="2711"/>
          <ac:spMkLst>
            <pc:docMk/>
            <pc:sldMk cId="808945528" sldId="315"/>
            <ac:spMk id="3" creationId="{978A0684-E959-472E-8F87-F0FDF99D6F37}"/>
          </ac:spMkLst>
        </pc:spChg>
        <pc:spChg chg="mod topLvl">
          <ac:chgData name="贾 志朋" userId="d582c3b9275dedfa" providerId="LiveId" clId="{836BA319-960E-4A2F-ADEB-718E96BF5719}" dt="2021-11-04T07:29:50.395" v="16514" actId="165"/>
          <ac:spMkLst>
            <pc:docMk/>
            <pc:sldMk cId="808945528" sldId="315"/>
            <ac:spMk id="5" creationId="{1CCBFDDA-3337-4B9D-8D97-B45907740E36}"/>
          </ac:spMkLst>
        </pc:spChg>
        <pc:spChg chg="mod topLvl">
          <ac:chgData name="贾 志朋" userId="d582c3b9275dedfa" providerId="LiveId" clId="{836BA319-960E-4A2F-ADEB-718E96BF5719}" dt="2021-11-03T05:21:15.037" v="9677" actId="164"/>
          <ac:spMkLst>
            <pc:docMk/>
            <pc:sldMk cId="808945528" sldId="315"/>
            <ac:spMk id="7" creationId="{B8000778-4571-4F4B-8212-392818B2A3B5}"/>
          </ac:spMkLst>
        </pc:spChg>
        <pc:spChg chg="mod topLvl">
          <ac:chgData name="贾 志朋" userId="d582c3b9275dedfa" providerId="LiveId" clId="{836BA319-960E-4A2F-ADEB-718E96BF5719}" dt="2021-11-03T05:21:15.037" v="9677" actId="164"/>
          <ac:spMkLst>
            <pc:docMk/>
            <pc:sldMk cId="808945528" sldId="315"/>
            <ac:spMk id="9" creationId="{8DA080B5-918F-4BF1-A989-E77FC02CEDD2}"/>
          </ac:spMkLst>
        </pc:spChg>
        <pc:spChg chg="del mod">
          <ac:chgData name="贾 志朋" userId="d582c3b9275dedfa" providerId="LiveId" clId="{836BA319-960E-4A2F-ADEB-718E96BF5719}" dt="2021-11-03T05:23:28.598" v="9709" actId="478"/>
          <ac:spMkLst>
            <pc:docMk/>
            <pc:sldMk cId="808945528" sldId="315"/>
            <ac:spMk id="11" creationId="{37B3BCEB-406A-4B15-BC16-51AB7B68043A}"/>
          </ac:spMkLst>
        </pc:spChg>
        <pc:spChg chg="del mod">
          <ac:chgData name="贾 志朋" userId="d582c3b9275dedfa" providerId="LiveId" clId="{836BA319-960E-4A2F-ADEB-718E96BF5719}" dt="2021-11-03T05:23:28.598" v="9709" actId="478"/>
          <ac:spMkLst>
            <pc:docMk/>
            <pc:sldMk cId="808945528" sldId="315"/>
            <ac:spMk id="13" creationId="{F2A6E01A-14A2-4224-9D2C-85EDACE4994F}"/>
          </ac:spMkLst>
        </pc:spChg>
        <pc:spChg chg="del mod">
          <ac:chgData name="贾 志朋" userId="d582c3b9275dedfa" providerId="LiveId" clId="{836BA319-960E-4A2F-ADEB-718E96BF5719}" dt="2021-11-03T05:23:28.598" v="9709" actId="478"/>
          <ac:spMkLst>
            <pc:docMk/>
            <pc:sldMk cId="808945528" sldId="315"/>
            <ac:spMk id="15" creationId="{0919E0AB-0E7C-46D6-9793-934BB0535F97}"/>
          </ac:spMkLst>
        </pc:spChg>
        <pc:spChg chg="del mod">
          <ac:chgData name="贾 志朋" userId="d582c3b9275dedfa" providerId="LiveId" clId="{836BA319-960E-4A2F-ADEB-718E96BF5719}" dt="2021-11-03T05:23:28.598" v="9709" actId="478"/>
          <ac:spMkLst>
            <pc:docMk/>
            <pc:sldMk cId="808945528" sldId="315"/>
            <ac:spMk id="17" creationId="{378A1361-2C0F-4935-A208-BE69086D40E5}"/>
          </ac:spMkLst>
        </pc:spChg>
        <pc:spChg chg="mod">
          <ac:chgData name="贾 志朋" userId="d582c3b9275dedfa" providerId="LiveId" clId="{836BA319-960E-4A2F-ADEB-718E96BF5719}" dt="2021-11-04T07:29:50.395" v="16514" actId="165"/>
          <ac:spMkLst>
            <pc:docMk/>
            <pc:sldMk cId="808945528" sldId="315"/>
            <ac:spMk id="21" creationId="{90252F5D-F6AA-4DAE-88B8-30531874EB4D}"/>
          </ac:spMkLst>
        </pc:spChg>
        <pc:spChg chg="mod">
          <ac:chgData name="贾 志朋" userId="d582c3b9275dedfa" providerId="LiveId" clId="{836BA319-960E-4A2F-ADEB-718E96BF5719}" dt="2021-11-04T07:29:50.395" v="16514" actId="165"/>
          <ac:spMkLst>
            <pc:docMk/>
            <pc:sldMk cId="808945528" sldId="315"/>
            <ac:spMk id="22" creationId="{B8793184-369E-4F3F-9D54-02D904AA28BF}"/>
          </ac:spMkLst>
        </pc:spChg>
        <pc:spChg chg="mod">
          <ac:chgData name="贾 志朋" userId="d582c3b9275dedfa" providerId="LiveId" clId="{836BA319-960E-4A2F-ADEB-718E96BF5719}" dt="2021-11-03T05:14:23.997" v="9569" actId="165"/>
          <ac:spMkLst>
            <pc:docMk/>
            <pc:sldMk cId="808945528" sldId="315"/>
            <ac:spMk id="27" creationId="{190CAF5D-93B9-4DF5-A836-107242F53228}"/>
          </ac:spMkLst>
        </pc:spChg>
        <pc:spChg chg="mod">
          <ac:chgData name="贾 志朋" userId="d582c3b9275dedfa" providerId="LiveId" clId="{836BA319-960E-4A2F-ADEB-718E96BF5719}" dt="2021-11-03T05:14:23.997" v="9569" actId="165"/>
          <ac:spMkLst>
            <pc:docMk/>
            <pc:sldMk cId="808945528" sldId="315"/>
            <ac:spMk id="28" creationId="{2C994DF9-F660-4A81-AEBB-6250BAE35711}"/>
          </ac:spMkLst>
        </pc:spChg>
        <pc:spChg chg="del mod topLvl">
          <ac:chgData name="贾 志朋" userId="d582c3b9275dedfa" providerId="LiveId" clId="{836BA319-960E-4A2F-ADEB-718E96BF5719}" dt="2021-11-03T08:14:10.062" v="10529" actId="478"/>
          <ac:spMkLst>
            <pc:docMk/>
            <pc:sldMk cId="808945528" sldId="315"/>
            <ac:spMk id="30" creationId="{187626CC-9467-46CC-855E-A812511B763B}"/>
          </ac:spMkLst>
        </pc:spChg>
        <pc:spChg chg="add del mod topLvl">
          <ac:chgData name="贾 志朋" userId="d582c3b9275dedfa" providerId="LiveId" clId="{836BA319-960E-4A2F-ADEB-718E96BF5719}" dt="2021-11-03T05:25:42.070" v="9723" actId="478"/>
          <ac:spMkLst>
            <pc:docMk/>
            <pc:sldMk cId="808945528" sldId="315"/>
            <ac:spMk id="32" creationId="{9263418A-FF17-46C6-8A24-DA3F23D13241}"/>
          </ac:spMkLst>
        </pc:spChg>
        <pc:spChg chg="add mod ord">
          <ac:chgData name="贾 志朋" userId="d582c3b9275dedfa" providerId="LiveId" clId="{836BA319-960E-4A2F-ADEB-718E96BF5719}" dt="2021-11-04T07:30:00.440" v="16516" actId="1076"/>
          <ac:spMkLst>
            <pc:docMk/>
            <pc:sldMk cId="808945528" sldId="315"/>
            <ac:spMk id="34" creationId="{E9B6DA1D-1147-426D-9FEB-B55FA9F03F70}"/>
          </ac:spMkLst>
        </pc:spChg>
        <pc:spChg chg="del mod">
          <ac:chgData name="贾 志朋" userId="d582c3b9275dedfa" providerId="LiveId" clId="{836BA319-960E-4A2F-ADEB-718E96BF5719}" dt="2021-11-03T08:14:01.675" v="10527" actId="478"/>
          <ac:spMkLst>
            <pc:docMk/>
            <pc:sldMk cId="808945528" sldId="315"/>
            <ac:spMk id="38" creationId="{8AA7434B-1D32-4362-AECB-A8BEFBDE9DFE}"/>
          </ac:spMkLst>
        </pc:spChg>
        <pc:spChg chg="del mod">
          <ac:chgData name="贾 志朋" userId="d582c3b9275dedfa" providerId="LiveId" clId="{836BA319-960E-4A2F-ADEB-718E96BF5719}" dt="2021-11-03T08:13:58.065" v="10526" actId="478"/>
          <ac:spMkLst>
            <pc:docMk/>
            <pc:sldMk cId="808945528" sldId="315"/>
            <ac:spMk id="39" creationId="{FF7784B8-DC0D-4F2A-AD54-BC20AE6BE897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46" creationId="{85C848EC-567C-44C7-8047-DD9260669739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1" creationId="{26193566-8FB2-4237-AD03-F59D5E41986F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2" creationId="{6E5C8B87-FCC7-4AC4-9589-38429ECF2D6F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3" creationId="{C21A4C79-282D-40D7-A66A-7CBB8C5BDF1F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6" creationId="{1089D6CF-5C26-4615-B8B2-02E8F25B6D8F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7" creationId="{E84A9B80-4687-4EC6-8E37-D5D94A0A2CEB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8" creationId="{42CBF391-C019-4D48-8E86-D4F3EE0C5173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59" creationId="{C0188DB4-572A-46C0-AE03-109A273A8480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62" creationId="{A91600A3-4F69-4EBD-B2AE-1A4E43607ACA}"/>
          </ac:spMkLst>
        </pc:spChg>
        <pc:spChg chg="mod topLvl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63" creationId="{74939F9C-CAFF-4633-A40A-7575944F6846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64" creationId="{BFE30C8F-87D2-4867-969D-D41C286413CD}"/>
          </ac:spMkLst>
        </pc:spChg>
        <pc:spChg chg="mod">
          <ac:chgData name="贾 志朋" userId="d582c3b9275dedfa" providerId="LiveId" clId="{836BA319-960E-4A2F-ADEB-718E96BF5719}" dt="2021-11-05T02:28:30.194" v="17576" actId="2711"/>
          <ac:spMkLst>
            <pc:docMk/>
            <pc:sldMk cId="808945528" sldId="315"/>
            <ac:spMk id="65" creationId="{FADD5DAE-0669-4B7E-9F6C-D8C2C7D9E35D}"/>
          </ac:spMkLst>
        </pc:spChg>
        <pc:spChg chg="add del mod">
          <ac:chgData name="贾 志朋" userId="d582c3b9275dedfa" providerId="LiveId" clId="{836BA319-960E-4A2F-ADEB-718E96BF5719}" dt="2021-11-03T08:14:07.191" v="10528" actId="478"/>
          <ac:spMkLst>
            <pc:docMk/>
            <pc:sldMk cId="808945528" sldId="315"/>
            <ac:spMk id="66" creationId="{60FD1E5B-DA78-4D5E-835D-07DE1161EA8F}"/>
          </ac:spMkLst>
        </pc:spChg>
        <pc:spChg chg="add del mod">
          <ac:chgData name="贾 志朋" userId="d582c3b9275dedfa" providerId="LiveId" clId="{836BA319-960E-4A2F-ADEB-718E96BF5719}" dt="2021-11-16T03:21:53.869" v="19393" actId="478"/>
          <ac:spMkLst>
            <pc:docMk/>
            <pc:sldMk cId="808945528" sldId="315"/>
            <ac:spMk id="66" creationId="{F278AE6B-0DB7-4E2E-8987-739185990301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68" creationId="{766CCCD0-4B1D-45D6-9C18-C75FAD2CCC7E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0" creationId="{27F0B53A-B009-4FE6-81E6-42195127F2C9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1" creationId="{220063AB-B945-4C87-8A7A-8018D3B8F309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2" creationId="{A69E248E-4F28-465F-A5A7-6E2FCF3A9F2C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3" creationId="{FE5AF860-8A68-4C41-B19D-CD59D2174B68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4" creationId="{0BB774AF-5FB4-44A6-8899-34150A8B5906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5" creationId="{327F9520-0AA4-453B-ABD6-AF22BA3688C7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6" creationId="{F84ADA86-AE5C-4A63-A9AB-B683D50AEE6C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7" creationId="{FD08DB52-D0B6-4684-ABCD-56E34D42BD8E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8" creationId="{220EA5D0-FF60-44CA-A2A7-684A449A74ED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79" creationId="{A709D2DC-3B2C-47BC-8963-D3E9C18DB926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80" creationId="{557E2D39-5BE0-4958-917E-800A92241B51}"/>
          </ac:spMkLst>
        </pc:spChg>
        <pc:spChg chg="mod">
          <ac:chgData name="贾 志朋" userId="d582c3b9275dedfa" providerId="LiveId" clId="{836BA319-960E-4A2F-ADEB-718E96BF5719}" dt="2021-11-22T09:10:40.682" v="19626"/>
          <ac:spMkLst>
            <pc:docMk/>
            <pc:sldMk cId="808945528" sldId="315"/>
            <ac:spMk id="81" creationId="{57820DDE-B37D-4127-9068-8262DF4CBEC4}"/>
          </ac:spMkLst>
        </pc:spChg>
        <pc:grpChg chg="add del mod">
          <ac:chgData name="贾 志朋" userId="d582c3b9275dedfa" providerId="LiveId" clId="{836BA319-960E-4A2F-ADEB-718E96BF5719}" dt="2021-11-04T06:44:07.862" v="16055" actId="165"/>
          <ac:grpSpMkLst>
            <pc:docMk/>
            <pc:sldMk cId="808945528" sldId="315"/>
            <ac:grpSpMk id="2" creationId="{1CE22B7D-11C4-405E-9D0B-90B2E5FE2176}"/>
          </ac:grpSpMkLst>
        </pc:grpChg>
        <pc:grpChg chg="add del mod ord topLvl">
          <ac:chgData name="贾 志朋" userId="d582c3b9275dedfa" providerId="LiveId" clId="{836BA319-960E-4A2F-ADEB-718E96BF5719}" dt="2021-11-03T05:25:24.684" v="9721" actId="165"/>
          <ac:grpSpMkLst>
            <pc:docMk/>
            <pc:sldMk cId="808945528" sldId="315"/>
            <ac:grpSpMk id="2" creationId="{4362FA20-7D0E-4AD8-884C-C65EF524C53D}"/>
          </ac:grpSpMkLst>
        </pc:grpChg>
        <pc:grpChg chg="add del mod">
          <ac:chgData name="贾 志朋" userId="d582c3b9275dedfa" providerId="LiveId" clId="{836BA319-960E-4A2F-ADEB-718E96BF5719}" dt="2021-11-03T08:14:01.675" v="10527" actId="478"/>
          <ac:grpSpMkLst>
            <pc:docMk/>
            <pc:sldMk cId="808945528" sldId="315"/>
            <ac:grpSpMk id="2" creationId="{D1E4D651-C40D-4FA6-B749-C5F0C7F1316D}"/>
          </ac:grpSpMkLst>
        </pc:grpChg>
        <pc:grpChg chg="add mod topLvl">
          <ac:chgData name="贾 志朋" userId="d582c3b9275dedfa" providerId="LiveId" clId="{836BA319-960E-4A2F-ADEB-718E96BF5719}" dt="2021-11-04T07:31:30.178" v="16533" actId="1076"/>
          <ac:grpSpMkLst>
            <pc:docMk/>
            <pc:sldMk cId="808945528" sldId="315"/>
            <ac:grpSpMk id="4" creationId="{72FBD350-22AF-4ACF-BF7A-B520FCA09D09}"/>
          </ac:grpSpMkLst>
        </pc:grpChg>
        <pc:grpChg chg="del mod">
          <ac:chgData name="贾 志朋" userId="d582c3b9275dedfa" providerId="LiveId" clId="{836BA319-960E-4A2F-ADEB-718E96BF5719}" dt="2021-11-03T05:14:23.997" v="9569" actId="165"/>
          <ac:grpSpMkLst>
            <pc:docMk/>
            <pc:sldMk cId="808945528" sldId="315"/>
            <ac:grpSpMk id="4" creationId="{9BC3FE78-4DFB-4AA8-BB2E-5909EBC59D15}"/>
          </ac:grpSpMkLst>
        </pc:grpChg>
        <pc:grpChg chg="add del mod topLvl">
          <ac:chgData name="贾 志朋" userId="d582c3b9275dedfa" providerId="LiveId" clId="{836BA319-960E-4A2F-ADEB-718E96BF5719}" dt="2021-11-04T07:29:50.395" v="16514" actId="165"/>
          <ac:grpSpMkLst>
            <pc:docMk/>
            <pc:sldMk cId="808945528" sldId="315"/>
            <ac:grpSpMk id="6" creationId="{EDE408D8-BDC6-4BDF-8808-47FB7CD17408}"/>
          </ac:grpSpMkLst>
        </pc:grpChg>
        <pc:grpChg chg="add mod topLvl">
          <ac:chgData name="贾 志朋" userId="d582c3b9275dedfa" providerId="LiveId" clId="{836BA319-960E-4A2F-ADEB-718E96BF5719}" dt="2021-11-04T07:31:30.178" v="16533" actId="1076"/>
          <ac:grpSpMkLst>
            <pc:docMk/>
            <pc:sldMk cId="808945528" sldId="315"/>
            <ac:grpSpMk id="7" creationId="{0786D12C-CA8E-4A08-8481-752E025A6599}"/>
          </ac:grpSpMkLst>
        </pc:grpChg>
        <pc:grpChg chg="add del mod">
          <ac:chgData name="贾 志朋" userId="d582c3b9275dedfa" providerId="LiveId" clId="{836BA319-960E-4A2F-ADEB-718E96BF5719}" dt="2021-11-03T08:14:16.119" v="10530" actId="165"/>
          <ac:grpSpMkLst>
            <pc:docMk/>
            <pc:sldMk cId="808945528" sldId="315"/>
            <ac:grpSpMk id="8" creationId="{87E21150-42A2-49E9-BE3E-5199C2C7FAD0}"/>
          </ac:grpSpMkLst>
        </pc:grpChg>
        <pc:grpChg chg="add del mod">
          <ac:chgData name="贾 志朋" userId="d582c3b9275dedfa" providerId="LiveId" clId="{836BA319-960E-4A2F-ADEB-718E96BF5719}" dt="2021-11-03T05:14:18.361" v="9566" actId="165"/>
          <ac:grpSpMkLst>
            <pc:docMk/>
            <pc:sldMk cId="808945528" sldId="315"/>
            <ac:grpSpMk id="8" creationId="{9E207874-FF0E-455F-8400-AD723692718E}"/>
          </ac:grpSpMkLst>
        </pc:grpChg>
        <pc:grpChg chg="add mod topLvl">
          <ac:chgData name="贾 志朋" userId="d582c3b9275dedfa" providerId="LiveId" clId="{836BA319-960E-4A2F-ADEB-718E96BF5719}" dt="2021-11-04T07:31:30.178" v="16533" actId="1076"/>
          <ac:grpSpMkLst>
            <pc:docMk/>
            <pc:sldMk cId="808945528" sldId="315"/>
            <ac:grpSpMk id="8" creationId="{FC79D11F-439C-430E-BC70-A93098FCF52B}"/>
          </ac:grpSpMkLst>
        </pc:grpChg>
        <pc:grpChg chg="add mod">
          <ac:chgData name="贾 志朋" userId="d582c3b9275dedfa" providerId="LiveId" clId="{836BA319-960E-4A2F-ADEB-718E96BF5719}" dt="2021-11-04T06:48:46.990" v="16091" actId="164"/>
          <ac:grpSpMkLst>
            <pc:docMk/>
            <pc:sldMk cId="808945528" sldId="315"/>
            <ac:grpSpMk id="9" creationId="{A5FC3B95-9C90-4A9D-A37D-07CAA65765A4}"/>
          </ac:grpSpMkLst>
        </pc:grpChg>
        <pc:grpChg chg="add del mod">
          <ac:chgData name="贾 志朋" userId="d582c3b9275dedfa" providerId="LiveId" clId="{836BA319-960E-4A2F-ADEB-718E96BF5719}" dt="2021-11-03T05:15:13.849" v="9582" actId="165"/>
          <ac:grpSpMkLst>
            <pc:docMk/>
            <pc:sldMk cId="808945528" sldId="315"/>
            <ac:grpSpMk id="10" creationId="{284173DB-43C8-4877-BE48-F73664FFA4B9}"/>
          </ac:grpSpMkLst>
        </pc:grpChg>
        <pc:grpChg chg="add del mod topLvl">
          <ac:chgData name="贾 志朋" userId="d582c3b9275dedfa" providerId="LiveId" clId="{836BA319-960E-4A2F-ADEB-718E96BF5719}" dt="2021-11-04T07:29:50.395" v="16514" actId="165"/>
          <ac:grpSpMkLst>
            <pc:docMk/>
            <pc:sldMk cId="808945528" sldId="315"/>
            <ac:grpSpMk id="10" creationId="{40D916F4-D745-42D6-B657-C35C74426505}"/>
          </ac:grpSpMkLst>
        </pc:grpChg>
        <pc:grpChg chg="add del mod">
          <ac:chgData name="贾 志朋" userId="d582c3b9275dedfa" providerId="LiveId" clId="{836BA319-960E-4A2F-ADEB-718E96BF5719}" dt="2021-11-04T07:30:04.643" v="16517" actId="165"/>
          <ac:grpSpMkLst>
            <pc:docMk/>
            <pc:sldMk cId="808945528" sldId="315"/>
            <ac:grpSpMk id="11" creationId="{70B6E88D-E045-4A51-B87A-1DEF65B7410E}"/>
          </ac:grpSpMkLst>
        </pc:grpChg>
        <pc:grpChg chg="add del mod">
          <ac:chgData name="贾 志朋" userId="d582c3b9275dedfa" providerId="LiveId" clId="{836BA319-960E-4A2F-ADEB-718E96BF5719}" dt="2021-11-04T07:30:07.237" v="16518" actId="165"/>
          <ac:grpSpMkLst>
            <pc:docMk/>
            <pc:sldMk cId="808945528" sldId="315"/>
            <ac:grpSpMk id="12" creationId="{ACCD34A0-A0B1-4203-B97C-B069DD9878D1}"/>
          </ac:grpSpMkLst>
        </pc:grpChg>
        <pc:grpChg chg="add del mod">
          <ac:chgData name="贾 志朋" userId="d582c3b9275dedfa" providerId="LiveId" clId="{836BA319-960E-4A2F-ADEB-718E96BF5719}" dt="2021-11-03T05:17:44.150" v="9609" actId="165"/>
          <ac:grpSpMkLst>
            <pc:docMk/>
            <pc:sldMk cId="808945528" sldId="315"/>
            <ac:grpSpMk id="12" creationId="{FA4A546C-623A-4ABB-87E8-51CFBDC46C5A}"/>
          </ac:grpSpMkLst>
        </pc:grpChg>
        <pc:grpChg chg="add del mod">
          <ac:chgData name="贾 志朋" userId="d582c3b9275dedfa" providerId="LiveId" clId="{836BA319-960E-4A2F-ADEB-718E96BF5719}" dt="2021-11-04T07:30:13.269" v="16521" actId="165"/>
          <ac:grpSpMkLst>
            <pc:docMk/>
            <pc:sldMk cId="808945528" sldId="315"/>
            <ac:grpSpMk id="13" creationId="{4B717904-9D68-4EC7-BD7C-A48E48B2CACE}"/>
          </ac:grpSpMkLst>
        </pc:grpChg>
        <pc:grpChg chg="add del mod">
          <ac:chgData name="贾 志朋" userId="d582c3b9275dedfa" providerId="LiveId" clId="{836BA319-960E-4A2F-ADEB-718E96BF5719}" dt="2021-11-04T07:29:47.301" v="16513" actId="165"/>
          <ac:grpSpMkLst>
            <pc:docMk/>
            <pc:sldMk cId="808945528" sldId="315"/>
            <ac:grpSpMk id="14" creationId="{933675E7-6983-4DCA-97DE-3A225734C864}"/>
          </ac:grpSpMkLst>
        </pc:grpChg>
        <pc:grpChg chg="add del mod">
          <ac:chgData name="贾 志朋" userId="d582c3b9275dedfa" providerId="LiveId" clId="{836BA319-960E-4A2F-ADEB-718E96BF5719}" dt="2021-11-03T05:23:28.598" v="9709" actId="478"/>
          <ac:grpSpMkLst>
            <pc:docMk/>
            <pc:sldMk cId="808945528" sldId="315"/>
            <ac:grpSpMk id="14" creationId="{BEAA6FDA-4186-4B9A-B6BC-8F1761DA0D1C}"/>
          </ac:grpSpMkLst>
        </pc:grpChg>
        <pc:grpChg chg="add mod">
          <ac:chgData name="贾 志朋" userId="d582c3b9275dedfa" providerId="LiveId" clId="{836BA319-960E-4A2F-ADEB-718E96BF5719}" dt="2021-11-04T07:31:48.766" v="16538" actId="164"/>
          <ac:grpSpMkLst>
            <pc:docMk/>
            <pc:sldMk cId="808945528" sldId="315"/>
            <ac:grpSpMk id="15" creationId="{3CAA1F20-5F82-461C-9E94-B5E93BC6AD69}"/>
          </ac:grpSpMkLst>
        </pc:grpChg>
        <pc:grpChg chg="add del mod ord">
          <ac:chgData name="贾 志朋" userId="d582c3b9275dedfa" providerId="LiveId" clId="{836BA319-960E-4A2F-ADEB-718E96BF5719}" dt="2021-11-03T08:14:07.191" v="10528" actId="478"/>
          <ac:grpSpMkLst>
            <pc:docMk/>
            <pc:sldMk cId="808945528" sldId="315"/>
            <ac:grpSpMk id="16" creationId="{F42D4927-8F9B-4864-9C4A-03792102A5BB}"/>
          </ac:grpSpMkLst>
        </pc:grpChg>
        <pc:grpChg chg="mod topLvl">
          <ac:chgData name="贾 志朋" userId="d582c3b9275dedfa" providerId="LiveId" clId="{836BA319-960E-4A2F-ADEB-718E96BF5719}" dt="2021-11-04T07:29:50.395" v="16514" actId="165"/>
          <ac:grpSpMkLst>
            <pc:docMk/>
            <pc:sldMk cId="808945528" sldId="315"/>
            <ac:grpSpMk id="20" creationId="{0AA5B361-1506-403A-9D3A-8248F9D8A8A4}"/>
          </ac:grpSpMkLst>
        </pc:grpChg>
        <pc:grpChg chg="del mod">
          <ac:chgData name="贾 志朋" userId="d582c3b9275dedfa" providerId="LiveId" clId="{836BA319-960E-4A2F-ADEB-718E96BF5719}" dt="2021-11-03T05:23:28.598" v="9709" actId="478"/>
          <ac:grpSpMkLst>
            <pc:docMk/>
            <pc:sldMk cId="808945528" sldId="315"/>
            <ac:grpSpMk id="23" creationId="{3FEC384B-31B0-4CE3-9DD5-70478EE79AB0}"/>
          </ac:grpSpMkLst>
        </pc:grpChg>
        <pc:grpChg chg="mod topLvl">
          <ac:chgData name="贾 志朋" userId="d582c3b9275dedfa" providerId="LiveId" clId="{836BA319-960E-4A2F-ADEB-718E96BF5719}" dt="2021-11-03T05:21:15.037" v="9677" actId="164"/>
          <ac:grpSpMkLst>
            <pc:docMk/>
            <pc:sldMk cId="808945528" sldId="315"/>
            <ac:grpSpMk id="26" creationId="{7C84C382-B8A1-405A-9B63-B3CB4E1E86F7}"/>
          </ac:grpSpMkLst>
        </pc:grpChg>
        <pc:grpChg chg="add del mod">
          <ac:chgData name="贾 志朋" userId="d582c3b9275dedfa" providerId="LiveId" clId="{836BA319-960E-4A2F-ADEB-718E96BF5719}" dt="2021-11-03T05:13:08.927" v="9550" actId="165"/>
          <ac:grpSpMkLst>
            <pc:docMk/>
            <pc:sldMk cId="808945528" sldId="315"/>
            <ac:grpSpMk id="29" creationId="{16691A43-8355-42B8-9803-8E629002B316}"/>
          </ac:grpSpMkLst>
        </pc:grpChg>
        <pc:grpChg chg="del mod">
          <ac:chgData name="贾 志朋" userId="d582c3b9275dedfa" providerId="LiveId" clId="{836BA319-960E-4A2F-ADEB-718E96BF5719}" dt="2021-11-03T05:23:28.598" v="9709" actId="478"/>
          <ac:grpSpMkLst>
            <pc:docMk/>
            <pc:sldMk cId="808945528" sldId="315"/>
            <ac:grpSpMk id="31" creationId="{2CFBB8B8-C5D1-4269-8D7D-057F2C8527C4}"/>
          </ac:grpSpMkLst>
        </pc:grpChg>
        <pc:grpChg chg="add del mod ord">
          <ac:chgData name="贾 志朋" userId="d582c3b9275dedfa" providerId="LiveId" clId="{836BA319-960E-4A2F-ADEB-718E96BF5719}" dt="2021-11-03T08:13:58.065" v="10526" actId="478"/>
          <ac:grpSpMkLst>
            <pc:docMk/>
            <pc:sldMk cId="808945528" sldId="315"/>
            <ac:grpSpMk id="36" creationId="{91561497-47D6-46F0-BA5B-7E8EAA1723ED}"/>
          </ac:grpSpMkLst>
        </pc:grpChg>
        <pc:grpChg chg="add del mod topLvl">
          <ac:chgData name="贾 志朋" userId="d582c3b9275dedfa" providerId="LiveId" clId="{836BA319-960E-4A2F-ADEB-718E96BF5719}" dt="2021-11-04T07:30:04.643" v="16517" actId="165"/>
          <ac:grpSpMkLst>
            <pc:docMk/>
            <pc:sldMk cId="808945528" sldId="315"/>
            <ac:grpSpMk id="44" creationId="{E7AE9AAE-6846-4EBD-8E9A-BC1FC500624E}"/>
          </ac:grpSpMkLst>
        </pc:grpChg>
        <pc:grpChg chg="mod topLvl">
          <ac:chgData name="贾 志朋" userId="d582c3b9275dedfa" providerId="LiveId" clId="{836BA319-960E-4A2F-ADEB-718E96BF5719}" dt="2021-11-04T07:30:04.643" v="16517" actId="165"/>
          <ac:grpSpMkLst>
            <pc:docMk/>
            <pc:sldMk cId="808945528" sldId="315"/>
            <ac:grpSpMk id="45" creationId="{289C4ACA-727B-4147-9696-8D4EA386DE93}"/>
          </ac:grpSpMkLst>
        </pc:grpChg>
        <pc:grpChg chg="add del mod topLvl">
          <ac:chgData name="贾 志朋" userId="d582c3b9275dedfa" providerId="LiveId" clId="{836BA319-960E-4A2F-ADEB-718E96BF5719}" dt="2021-11-04T07:30:07.237" v="16518" actId="165"/>
          <ac:grpSpMkLst>
            <pc:docMk/>
            <pc:sldMk cId="808945528" sldId="315"/>
            <ac:grpSpMk id="54" creationId="{4D56C342-F971-46EE-94CD-B0E931F63F7B}"/>
          </ac:grpSpMkLst>
        </pc:grpChg>
        <pc:grpChg chg="mod topLvl">
          <ac:chgData name="贾 志朋" userId="d582c3b9275dedfa" providerId="LiveId" clId="{836BA319-960E-4A2F-ADEB-718E96BF5719}" dt="2021-11-04T07:30:07.237" v="16518" actId="165"/>
          <ac:grpSpMkLst>
            <pc:docMk/>
            <pc:sldMk cId="808945528" sldId="315"/>
            <ac:grpSpMk id="55" creationId="{F3275CF4-36C6-4F42-9363-019A5F980F38}"/>
          </ac:grpSpMkLst>
        </pc:grpChg>
        <pc:grpChg chg="add del mod topLvl">
          <ac:chgData name="贾 志朋" userId="d582c3b9275dedfa" providerId="LiveId" clId="{836BA319-960E-4A2F-ADEB-718E96BF5719}" dt="2021-11-04T07:30:13.269" v="16521" actId="165"/>
          <ac:grpSpMkLst>
            <pc:docMk/>
            <pc:sldMk cId="808945528" sldId="315"/>
            <ac:grpSpMk id="60" creationId="{5E6D27E0-911B-488F-9FED-81A61708349B}"/>
          </ac:grpSpMkLst>
        </pc:grpChg>
        <pc:grpChg chg="mod topLvl">
          <ac:chgData name="贾 志朋" userId="d582c3b9275dedfa" providerId="LiveId" clId="{836BA319-960E-4A2F-ADEB-718E96BF5719}" dt="2021-11-04T07:30:13.269" v="16521" actId="165"/>
          <ac:grpSpMkLst>
            <pc:docMk/>
            <pc:sldMk cId="808945528" sldId="315"/>
            <ac:grpSpMk id="61" creationId="{C9B8D800-E48D-42E6-AD46-E311CBB5DCA6}"/>
          </ac:grpSpMkLst>
        </pc:grpChg>
        <pc:grpChg chg="add mod">
          <ac:chgData name="贾 志朋" userId="d582c3b9275dedfa" providerId="LiveId" clId="{836BA319-960E-4A2F-ADEB-718E96BF5719}" dt="2021-11-22T09:10:49.230" v="19628" actId="1076"/>
          <ac:grpSpMkLst>
            <pc:docMk/>
            <pc:sldMk cId="808945528" sldId="315"/>
            <ac:grpSpMk id="66" creationId="{45870427-86EF-4C2F-8269-5C479750A7DC}"/>
          </ac:grpSpMkLst>
        </pc:grpChg>
        <pc:grpChg chg="mod">
          <ac:chgData name="贾 志朋" userId="d582c3b9275dedfa" providerId="LiveId" clId="{836BA319-960E-4A2F-ADEB-718E96BF5719}" dt="2021-11-22T09:10:40.682" v="19626"/>
          <ac:grpSpMkLst>
            <pc:docMk/>
            <pc:sldMk cId="808945528" sldId="315"/>
            <ac:grpSpMk id="69" creationId="{DA60E9E0-D674-40D5-9104-95E3A0384324}"/>
          </ac:grpSpMkLst>
        </pc:grpChg>
        <pc:picChg chg="add mod topLvl modCrop">
          <ac:chgData name="贾 志朋" userId="d582c3b9275dedfa" providerId="LiveId" clId="{836BA319-960E-4A2F-ADEB-718E96BF5719}" dt="2021-11-04T07:31:48.766" v="16538" actId="164"/>
          <ac:picMkLst>
            <pc:docMk/>
            <pc:sldMk cId="808945528" sldId="315"/>
            <ac:picMk id="40" creationId="{38FD9846-CA5E-46E8-B2DE-CC0A49CFB5DF}"/>
          </ac:picMkLst>
        </pc:picChg>
        <pc:picChg chg="add mod topLvl modCrop">
          <ac:chgData name="贾 志朋" userId="d582c3b9275dedfa" providerId="LiveId" clId="{836BA319-960E-4A2F-ADEB-718E96BF5719}" dt="2021-11-04T07:30:13.269" v="16521" actId="165"/>
          <ac:picMkLst>
            <pc:docMk/>
            <pc:sldMk cId="808945528" sldId="315"/>
            <ac:picMk id="41" creationId="{ADA99564-1941-4ED1-983E-25C5A40A8519}"/>
          </ac:picMkLst>
        </pc:picChg>
        <pc:picChg chg="add mod topLvl modCrop">
          <ac:chgData name="贾 志朋" userId="d582c3b9275dedfa" providerId="LiveId" clId="{836BA319-960E-4A2F-ADEB-718E96BF5719}" dt="2021-11-04T07:30:07.237" v="16518" actId="165"/>
          <ac:picMkLst>
            <pc:docMk/>
            <pc:sldMk cId="808945528" sldId="315"/>
            <ac:picMk id="42" creationId="{28A34926-F233-49B4-B99D-EC20FF9D8338}"/>
          </ac:picMkLst>
        </pc:picChg>
        <pc:picChg chg="add mod topLvl modCrop">
          <ac:chgData name="贾 志朋" userId="d582c3b9275dedfa" providerId="LiveId" clId="{836BA319-960E-4A2F-ADEB-718E96BF5719}" dt="2021-11-04T07:30:04.643" v="16517" actId="165"/>
          <ac:picMkLst>
            <pc:docMk/>
            <pc:sldMk cId="808945528" sldId="315"/>
            <ac:picMk id="43" creationId="{FFAADD79-DCA4-4F6A-BF94-993496A7C75F}"/>
          </ac:picMkLst>
        </pc:picChg>
        <pc:picChg chg="mod topLvl modCrop">
          <ac:chgData name="贾 志朋" userId="d582c3b9275dedfa" providerId="LiveId" clId="{836BA319-960E-4A2F-ADEB-718E96BF5719}" dt="2021-11-04T07:31:48.766" v="16538" actId="164"/>
          <ac:picMkLst>
            <pc:docMk/>
            <pc:sldMk cId="808945528" sldId="315"/>
            <ac:picMk id="47" creationId="{6EB236A0-F956-489A-88B9-0F1A36361EEA}"/>
          </ac:picMkLst>
        </pc:picChg>
        <pc:picChg chg="mod topLvl modCrop">
          <ac:chgData name="贾 志朋" userId="d582c3b9275dedfa" providerId="LiveId" clId="{836BA319-960E-4A2F-ADEB-718E96BF5719}" dt="2021-11-04T07:30:04.643" v="16517" actId="165"/>
          <ac:picMkLst>
            <pc:docMk/>
            <pc:sldMk cId="808945528" sldId="315"/>
            <ac:picMk id="48" creationId="{569F7700-EF93-4E4A-8658-13DB0EEF18F6}"/>
          </ac:picMkLst>
        </pc:picChg>
        <pc:picChg chg="mod topLvl modCrop">
          <ac:chgData name="贾 志朋" userId="d582c3b9275dedfa" providerId="LiveId" clId="{836BA319-960E-4A2F-ADEB-718E96BF5719}" dt="2021-11-04T07:30:07.237" v="16518" actId="165"/>
          <ac:picMkLst>
            <pc:docMk/>
            <pc:sldMk cId="808945528" sldId="315"/>
            <ac:picMk id="49" creationId="{618233C2-8B14-450E-B936-5AA3FA9B007E}"/>
          </ac:picMkLst>
        </pc:picChg>
        <pc:picChg chg="mod topLvl modCrop">
          <ac:chgData name="贾 志朋" userId="d582c3b9275dedfa" providerId="LiveId" clId="{836BA319-960E-4A2F-ADEB-718E96BF5719}" dt="2021-11-04T07:30:13.269" v="16521" actId="165"/>
          <ac:picMkLst>
            <pc:docMk/>
            <pc:sldMk cId="808945528" sldId="315"/>
            <ac:picMk id="50" creationId="{F4461AC1-780F-413A-A365-7F15AD4283B4}"/>
          </ac:picMkLst>
        </pc:picChg>
        <pc:picChg chg="add del mod">
          <ac:chgData name="贾 志朋" userId="d582c3b9275dedfa" providerId="LiveId" clId="{836BA319-960E-4A2F-ADEB-718E96BF5719}" dt="2021-11-22T09:10:40.311" v="19625" actId="478"/>
          <ac:picMkLst>
            <pc:docMk/>
            <pc:sldMk cId="808945528" sldId="315"/>
            <ac:picMk id="67" creationId="{E7214892-D4CD-41F9-9BAC-0AF8908BDE67}"/>
          </ac:picMkLst>
        </pc:picChg>
      </pc:sldChg>
      <pc:sldChg chg="addSp delSp modSp new mod ord modTransition setBg modAnim">
        <pc:chgData name="贾 志朋" userId="d582c3b9275dedfa" providerId="LiveId" clId="{836BA319-960E-4A2F-ADEB-718E96BF5719}" dt="2021-11-23T03:31:52.847" v="20557"/>
        <pc:sldMkLst>
          <pc:docMk/>
          <pc:sldMk cId="4170398877" sldId="316"/>
        </pc:sldMkLst>
        <pc:spChg chg="add mod topLvl">
          <ac:chgData name="贾 志朋" userId="d582c3b9275dedfa" providerId="LiveId" clId="{836BA319-960E-4A2F-ADEB-718E96BF5719}" dt="2021-11-11T08:12:41.719" v="19275" actId="164"/>
          <ac:spMkLst>
            <pc:docMk/>
            <pc:sldMk cId="4170398877" sldId="316"/>
            <ac:spMk id="2" creationId="{93525999-676C-451C-8B0C-8319735CEC02}"/>
          </ac:spMkLst>
        </pc:spChg>
        <pc:spChg chg="add mod ord topLvl">
          <ac:chgData name="贾 志朋" userId="d582c3b9275dedfa" providerId="LiveId" clId="{836BA319-960E-4A2F-ADEB-718E96BF5719}" dt="2021-11-11T08:12:37.722" v="19274" actId="164"/>
          <ac:spMkLst>
            <pc:docMk/>
            <pc:sldMk cId="4170398877" sldId="316"/>
            <ac:spMk id="3" creationId="{F656DC50-BB19-485A-9880-2E216DDC6829}"/>
          </ac:spMkLst>
        </pc:spChg>
        <pc:spChg chg="add mod ord topLvl">
          <ac:chgData name="贾 志朋" userId="d582c3b9275dedfa" providerId="LiveId" clId="{836BA319-960E-4A2F-ADEB-718E96BF5719}" dt="2021-11-11T08:12:34.103" v="19273" actId="164"/>
          <ac:spMkLst>
            <pc:docMk/>
            <pc:sldMk cId="4170398877" sldId="316"/>
            <ac:spMk id="4" creationId="{7812659F-31B0-447F-B47B-710DD554B699}"/>
          </ac:spMkLst>
        </pc:spChg>
        <pc:spChg chg="add mod ord topLvl">
          <ac:chgData name="贾 志朋" userId="d582c3b9275dedfa" providerId="LiveId" clId="{836BA319-960E-4A2F-ADEB-718E96BF5719}" dt="2021-11-11T08:12:29.005" v="19272" actId="164"/>
          <ac:spMkLst>
            <pc:docMk/>
            <pc:sldMk cId="4170398877" sldId="316"/>
            <ac:spMk id="5" creationId="{C4A68061-2963-484C-A625-DB414318393A}"/>
          </ac:spMkLst>
        </pc:spChg>
        <pc:spChg chg="add mod topLvl">
          <ac:chgData name="贾 志朋" userId="d582c3b9275dedfa" providerId="LiveId" clId="{836BA319-960E-4A2F-ADEB-718E96BF5719}" dt="2021-11-11T08:12:41.719" v="19275" actId="164"/>
          <ac:spMkLst>
            <pc:docMk/>
            <pc:sldMk cId="4170398877" sldId="316"/>
            <ac:spMk id="6" creationId="{8B6A9088-9D98-4BE4-B6B8-D79A591C9459}"/>
          </ac:spMkLst>
        </pc:spChg>
        <pc:spChg chg="add mod topLvl">
          <ac:chgData name="贾 志朋" userId="d582c3b9275dedfa" providerId="LiveId" clId="{836BA319-960E-4A2F-ADEB-718E96BF5719}" dt="2021-11-11T08:12:37.722" v="19274" actId="164"/>
          <ac:spMkLst>
            <pc:docMk/>
            <pc:sldMk cId="4170398877" sldId="316"/>
            <ac:spMk id="7" creationId="{57E67590-13FC-439D-86DC-E84FF68242EF}"/>
          </ac:spMkLst>
        </pc:spChg>
        <pc:spChg chg="add mod topLvl">
          <ac:chgData name="贾 志朋" userId="d582c3b9275dedfa" providerId="LiveId" clId="{836BA319-960E-4A2F-ADEB-718E96BF5719}" dt="2021-11-11T08:12:34.103" v="19273" actId="164"/>
          <ac:spMkLst>
            <pc:docMk/>
            <pc:sldMk cId="4170398877" sldId="316"/>
            <ac:spMk id="8" creationId="{3E6BCCA4-E3EB-4709-8E41-70157E243080}"/>
          </ac:spMkLst>
        </pc:spChg>
        <pc:spChg chg="add mod topLvl">
          <ac:chgData name="贾 志朋" userId="d582c3b9275dedfa" providerId="LiveId" clId="{836BA319-960E-4A2F-ADEB-718E96BF5719}" dt="2021-11-11T08:12:29.005" v="19272" actId="164"/>
          <ac:spMkLst>
            <pc:docMk/>
            <pc:sldMk cId="4170398877" sldId="316"/>
            <ac:spMk id="9" creationId="{5A4258BE-D502-4F9E-8146-D6CFC5A62E56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16" creationId="{1C928A86-F1F3-40DD-999A-74B17AEE3ACF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17" creationId="{0012FE3B-A368-4C8B-AF53-7A41FE65682D}"/>
          </ac:spMkLst>
        </pc:spChg>
        <pc:spChg chg="del mod topLvl">
          <ac:chgData name="贾 志朋" userId="d582c3b9275dedfa" providerId="LiveId" clId="{836BA319-960E-4A2F-ADEB-718E96BF5719}" dt="2021-11-11T08:01:52.352" v="19217" actId="478"/>
          <ac:spMkLst>
            <pc:docMk/>
            <pc:sldMk cId="4170398877" sldId="316"/>
            <ac:spMk id="18" creationId="{AFA0811F-35EF-4CB4-8924-2F9ED6B7EF34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0" creationId="{E939A629-4FDC-4214-86AB-599D9A9E6569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1" creationId="{3F06E4FF-74FE-46A9-81D8-B07F4FC9D14F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2" creationId="{803489E6-D7F8-40CE-B156-918F5ED075F0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3" creationId="{46EEA6A6-B7D7-47F8-ABC6-F348B1C303E3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4" creationId="{07D7324A-3858-4646-9A88-30BDA14FFE36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5" creationId="{04476A9A-9285-4535-BDF5-7A726E4EC521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7" creationId="{68E6E080-EA23-4563-AA30-345CAF4501C4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8" creationId="{7EFFD736-1BB5-48B5-A606-4FB93738A321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29" creationId="{B12A189D-F36C-4E7F-A165-094F1AFA2FE8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30" creationId="{C60739F8-6C65-4959-ABA5-0EEFECDA3999}"/>
          </ac:spMkLst>
        </pc:spChg>
        <pc:spChg chg="mod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31" creationId="{6E648F39-5C34-49AC-84C5-B578D4DB028B}"/>
          </ac:spMkLst>
        </pc:spChg>
        <pc:spChg chg="add mod ord topLvl">
          <ac:chgData name="贾 志朋" userId="d582c3b9275dedfa" providerId="LiveId" clId="{836BA319-960E-4A2F-ADEB-718E96BF5719}" dt="2021-11-11T08:12:37.722" v="19274" actId="164"/>
          <ac:spMkLst>
            <pc:docMk/>
            <pc:sldMk cId="4170398877" sldId="316"/>
            <ac:spMk id="35" creationId="{B904FDA2-1D52-47A2-8095-13F83EE00A63}"/>
          </ac:spMkLst>
        </pc:spChg>
        <pc:spChg chg="add mod topLvl">
          <ac:chgData name="贾 志朋" userId="d582c3b9275dedfa" providerId="LiveId" clId="{836BA319-960E-4A2F-ADEB-718E96BF5719}" dt="2021-11-11T08:12:37.722" v="19274" actId="164"/>
          <ac:spMkLst>
            <pc:docMk/>
            <pc:sldMk cId="4170398877" sldId="316"/>
            <ac:spMk id="36" creationId="{B7565521-C3CB-44A7-A316-B448CB72C798}"/>
          </ac:spMkLst>
        </pc:spChg>
        <pc:spChg chg="add mod ord topLvl">
          <ac:chgData name="贾 志朋" userId="d582c3b9275dedfa" providerId="LiveId" clId="{836BA319-960E-4A2F-ADEB-718E96BF5719}" dt="2021-11-11T08:12:34.103" v="19273" actId="164"/>
          <ac:spMkLst>
            <pc:docMk/>
            <pc:sldMk cId="4170398877" sldId="316"/>
            <ac:spMk id="37" creationId="{00013C0C-379B-4D8F-A4B6-4DF321DEEDF8}"/>
          </ac:spMkLst>
        </pc:spChg>
        <pc:spChg chg="add mod topLvl">
          <ac:chgData name="贾 志朋" userId="d582c3b9275dedfa" providerId="LiveId" clId="{836BA319-960E-4A2F-ADEB-718E96BF5719}" dt="2021-11-11T08:12:34.103" v="19273" actId="164"/>
          <ac:spMkLst>
            <pc:docMk/>
            <pc:sldMk cId="4170398877" sldId="316"/>
            <ac:spMk id="38" creationId="{5124945B-4D84-4924-9B54-D9FFE00C8473}"/>
          </ac:spMkLst>
        </pc:spChg>
        <pc:spChg chg="add mod ord topLvl">
          <ac:chgData name="贾 志朋" userId="d582c3b9275dedfa" providerId="LiveId" clId="{836BA319-960E-4A2F-ADEB-718E96BF5719}" dt="2021-11-11T08:12:29.005" v="19272" actId="164"/>
          <ac:spMkLst>
            <pc:docMk/>
            <pc:sldMk cId="4170398877" sldId="316"/>
            <ac:spMk id="39" creationId="{84852A96-0D51-42B1-9CF6-8132BB1C8518}"/>
          </ac:spMkLst>
        </pc:spChg>
        <pc:spChg chg="add mod topLvl">
          <ac:chgData name="贾 志朋" userId="d582c3b9275dedfa" providerId="LiveId" clId="{836BA319-960E-4A2F-ADEB-718E96BF5719}" dt="2021-11-11T08:12:29.005" v="19272" actId="164"/>
          <ac:spMkLst>
            <pc:docMk/>
            <pc:sldMk cId="4170398877" sldId="316"/>
            <ac:spMk id="40" creationId="{C3F85FD4-52F5-472D-AEDA-FAD69AAB082A}"/>
          </ac:spMkLst>
        </pc:spChg>
        <pc:spChg chg="add mod ord topLvl">
          <ac:chgData name="贾 志朋" userId="d582c3b9275dedfa" providerId="LiveId" clId="{836BA319-960E-4A2F-ADEB-718E96BF5719}" dt="2021-11-11T08:12:41.719" v="19275" actId="164"/>
          <ac:spMkLst>
            <pc:docMk/>
            <pc:sldMk cId="4170398877" sldId="316"/>
            <ac:spMk id="41" creationId="{A508F655-F6FB-402D-8863-988D6E3B3B32}"/>
          </ac:spMkLst>
        </pc:spChg>
        <pc:spChg chg="add mod topLvl">
          <ac:chgData name="贾 志朋" userId="d582c3b9275dedfa" providerId="LiveId" clId="{836BA319-960E-4A2F-ADEB-718E96BF5719}" dt="2021-11-11T08:12:41.719" v="19275" actId="164"/>
          <ac:spMkLst>
            <pc:docMk/>
            <pc:sldMk cId="4170398877" sldId="316"/>
            <ac:spMk id="42" creationId="{ECA37203-2F16-4ED8-A501-8A15D5C6C614}"/>
          </ac:spMkLst>
        </pc:spChg>
        <pc:spChg chg="add mod topLvl">
          <ac:chgData name="贾 志朋" userId="d582c3b9275dedfa" providerId="LiveId" clId="{836BA319-960E-4A2F-ADEB-718E96BF5719}" dt="2021-11-11T08:12:41.719" v="19275" actId="164"/>
          <ac:spMkLst>
            <pc:docMk/>
            <pc:sldMk cId="4170398877" sldId="316"/>
            <ac:spMk id="43" creationId="{D9E97C92-5ACA-4940-9603-D70634B1AA5D}"/>
          </ac:spMkLst>
        </pc:spChg>
        <pc:spChg chg="add mod ord topLvl">
          <ac:chgData name="贾 志朋" userId="d582c3b9275dedfa" providerId="LiveId" clId="{836BA319-960E-4A2F-ADEB-718E96BF5719}" dt="2021-11-11T08:12:37.722" v="19274" actId="164"/>
          <ac:spMkLst>
            <pc:docMk/>
            <pc:sldMk cId="4170398877" sldId="316"/>
            <ac:spMk id="44" creationId="{F00FF2D5-1A24-4736-92E4-565E3F2C0CA8}"/>
          </ac:spMkLst>
        </pc:spChg>
        <pc:spChg chg="add mod ord topLvl">
          <ac:chgData name="贾 志朋" userId="d582c3b9275dedfa" providerId="LiveId" clId="{836BA319-960E-4A2F-ADEB-718E96BF5719}" dt="2021-11-11T08:12:34.103" v="19273" actId="164"/>
          <ac:spMkLst>
            <pc:docMk/>
            <pc:sldMk cId="4170398877" sldId="316"/>
            <ac:spMk id="45" creationId="{8E574D84-82E5-4E05-8899-0D5E5F9D00D2}"/>
          </ac:spMkLst>
        </pc:spChg>
        <pc:spChg chg="add mod ord topLvl">
          <ac:chgData name="贾 志朋" userId="d582c3b9275dedfa" providerId="LiveId" clId="{836BA319-960E-4A2F-ADEB-718E96BF5719}" dt="2021-11-11T08:12:29.005" v="19272" actId="164"/>
          <ac:spMkLst>
            <pc:docMk/>
            <pc:sldMk cId="4170398877" sldId="316"/>
            <ac:spMk id="46" creationId="{76BC7CE8-FA71-41A8-8BC7-4BE16E096630}"/>
          </ac:spMkLst>
        </pc:spChg>
        <pc:spChg chg="mod topLvl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48" creationId="{25A7C14A-D887-4001-81E6-A4A6E7367E21}"/>
          </ac:spMkLst>
        </pc:spChg>
        <pc:spChg chg="mod topLvl">
          <ac:chgData name="贾 志朋" userId="d582c3b9275dedfa" providerId="LiveId" clId="{836BA319-960E-4A2F-ADEB-718E96BF5719}" dt="2021-11-11T07:59:58.441" v="19200" actId="165"/>
          <ac:spMkLst>
            <pc:docMk/>
            <pc:sldMk cId="4170398877" sldId="316"/>
            <ac:spMk id="49" creationId="{0394F4A5-1E76-4141-89A7-CB612916EC7E}"/>
          </ac:spMkLst>
        </pc:spChg>
        <pc:spChg chg="add mod ord">
          <ac:chgData name="贾 志朋" userId="d582c3b9275dedfa" providerId="LiveId" clId="{836BA319-960E-4A2F-ADEB-718E96BF5719}" dt="2021-11-11T08:08:06.419" v="19265" actId="1076"/>
          <ac:spMkLst>
            <pc:docMk/>
            <pc:sldMk cId="4170398877" sldId="316"/>
            <ac:spMk id="50" creationId="{A75AA0F7-72C7-48AF-B239-867D243552E7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51" creationId="{269067DA-425E-4BA2-B986-3BE23AA1C51D}"/>
          </ac:spMkLst>
        </pc:spChg>
        <pc:spChg chg="add 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1" creationId="{C729BE1E-BF96-4FA4-A7C5-86C13AF9EB51}"/>
          </ac:spMkLst>
        </pc:spChg>
        <pc:spChg chg="add 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2" creationId="{3DD6E635-12CA-4F40-8CCA-CFECA69292EC}"/>
          </ac:spMkLst>
        </pc:spChg>
        <pc:spChg chg="add 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3" creationId="{41F9F8EA-D3FF-4DE2-B941-CFC9C915B917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53" creationId="{D90F1CB6-955E-4F10-888A-FF3E2FAE0AA2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54" creationId="{0AB731B6-A13E-4F9A-876D-AE4EF6FAD8F6}"/>
          </ac:spMkLst>
        </pc:spChg>
        <pc:spChg chg="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5" creationId="{D0F9B1EF-D7B9-40B5-8CAA-CF4516BE09B8}"/>
          </ac:spMkLst>
        </pc:spChg>
        <pc:spChg chg="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6" creationId="{10C8B48C-6B34-4374-A6CF-01B035AA0321}"/>
          </ac:spMkLst>
        </pc:spChg>
        <pc:spChg chg="add 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7" creationId="{BC224F56-2AEB-4EFA-9A2F-B95190467D90}"/>
          </ac:spMkLst>
        </pc:spChg>
        <pc:spChg chg="add mod">
          <ac:chgData name="贾 志朋" userId="d582c3b9275dedfa" providerId="LiveId" clId="{836BA319-960E-4A2F-ADEB-718E96BF5719}" dt="2021-11-04T07:36:10.615" v="16565" actId="571"/>
          <ac:spMkLst>
            <pc:docMk/>
            <pc:sldMk cId="4170398877" sldId="316"/>
            <ac:spMk id="58" creationId="{5815C865-6139-4083-923F-9B5B78599F7A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58" creationId="{C2BCF378-3B60-4BEE-95E8-81D87B95D2DB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59" creationId="{9931BC85-0FBA-49BB-BC5D-5EB22EFFF270}"/>
          </ac:spMkLst>
        </pc:spChg>
        <pc:spChg chg="add del mod">
          <ac:chgData name="贾 志朋" userId="d582c3b9275dedfa" providerId="LiveId" clId="{836BA319-960E-4A2F-ADEB-718E96BF5719}" dt="2021-11-16T03:22:39.755" v="19404" actId="478"/>
          <ac:spMkLst>
            <pc:docMk/>
            <pc:sldMk cId="4170398877" sldId="316"/>
            <ac:spMk id="59" creationId="{BD5065E7-AD1D-4BC0-8941-647722402E04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0" creationId="{C836070C-EE3B-46DE-A7CE-AF044E08087D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1" creationId="{7D8AB21B-86BA-41F8-8D2C-A8856FEA93E6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2" creationId="{8B73560C-52E2-4A2A-ABE6-651055FD2E4F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3" creationId="{38F2A6AF-02C9-49A1-BD05-F8B6D58C9B72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4" creationId="{45386D7C-D749-4233-896D-DC22DBF467B1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5" creationId="{81D1F0FA-9A23-40AE-A1EA-4A0FD4AF4DC0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6" creationId="{CAE081A6-D170-4715-9A2B-98D679F8B3E7}"/>
          </ac:spMkLst>
        </pc:spChg>
        <pc:spChg chg="mod">
          <ac:chgData name="贾 志朋" userId="d582c3b9275dedfa" providerId="LiveId" clId="{836BA319-960E-4A2F-ADEB-718E96BF5719}" dt="2021-11-22T09:11:09.498" v="19636"/>
          <ac:spMkLst>
            <pc:docMk/>
            <pc:sldMk cId="4170398877" sldId="316"/>
            <ac:spMk id="67" creationId="{37440C5C-DC6E-4358-99E4-F49118F49F47}"/>
          </ac:spMkLst>
        </pc:spChg>
        <pc:grpChg chg="add mod">
          <ac:chgData name="贾 志朋" userId="d582c3b9275dedfa" providerId="LiveId" clId="{836BA319-960E-4A2F-ADEB-718E96BF5719}" dt="2021-11-11T08:12:47.906" v="19276" actId="1076"/>
          <ac:grpSpMkLst>
            <pc:docMk/>
            <pc:sldMk cId="4170398877" sldId="316"/>
            <ac:grpSpMk id="10" creationId="{5B409998-17E6-4211-AA5F-EBD7F36C66DE}"/>
          </ac:grpSpMkLst>
        </pc:grpChg>
        <pc:grpChg chg="add del mod">
          <ac:chgData name="贾 志朋" userId="d582c3b9275dedfa" providerId="LiveId" clId="{836BA319-960E-4A2F-ADEB-718E96BF5719}" dt="2021-11-11T07:59:58.441" v="19200" actId="165"/>
          <ac:grpSpMkLst>
            <pc:docMk/>
            <pc:sldMk cId="4170398877" sldId="316"/>
            <ac:grpSpMk id="10" creationId="{6D7F6CAB-8EAA-4A34-BC75-D67B6A359CC9}"/>
          </ac:grpSpMkLst>
        </pc:grpChg>
        <pc:grpChg chg="add mod">
          <ac:chgData name="贾 志朋" userId="d582c3b9275dedfa" providerId="LiveId" clId="{836BA319-960E-4A2F-ADEB-718E96BF5719}" dt="2021-11-11T08:12:47.906" v="19276" actId="1076"/>
          <ac:grpSpMkLst>
            <pc:docMk/>
            <pc:sldMk cId="4170398877" sldId="316"/>
            <ac:grpSpMk id="11" creationId="{04DE3978-86EA-4A1C-937B-18D07996F309}"/>
          </ac:grpSpMkLst>
        </pc:grpChg>
        <pc:grpChg chg="add del mod">
          <ac:chgData name="贾 志朋" userId="d582c3b9275dedfa" providerId="LiveId" clId="{836BA319-960E-4A2F-ADEB-718E96BF5719}" dt="2021-11-11T07:59:58.441" v="19200" actId="165"/>
          <ac:grpSpMkLst>
            <pc:docMk/>
            <pc:sldMk cId="4170398877" sldId="316"/>
            <ac:grpSpMk id="11" creationId="{BF0F71D4-A0A9-428A-8E0C-36CA8459DB5E}"/>
          </ac:grpSpMkLst>
        </pc:grpChg>
        <pc:grpChg chg="add del mod">
          <ac:chgData name="贾 志朋" userId="d582c3b9275dedfa" providerId="LiveId" clId="{836BA319-960E-4A2F-ADEB-718E96BF5719}" dt="2021-11-11T07:59:58.441" v="19200" actId="165"/>
          <ac:grpSpMkLst>
            <pc:docMk/>
            <pc:sldMk cId="4170398877" sldId="316"/>
            <ac:grpSpMk id="12" creationId="{61A593EA-D235-4311-8789-B6786F0E0220}"/>
          </ac:grpSpMkLst>
        </pc:grpChg>
        <pc:grpChg chg="add mod">
          <ac:chgData name="贾 志朋" userId="d582c3b9275dedfa" providerId="LiveId" clId="{836BA319-960E-4A2F-ADEB-718E96BF5719}" dt="2021-11-11T08:12:47.906" v="19276" actId="1076"/>
          <ac:grpSpMkLst>
            <pc:docMk/>
            <pc:sldMk cId="4170398877" sldId="316"/>
            <ac:grpSpMk id="12" creationId="{FC4DFBE5-3656-463C-AF57-92B1CC330A44}"/>
          </ac:grpSpMkLst>
        </pc:grpChg>
        <pc:grpChg chg="add del mod">
          <ac:chgData name="贾 志朋" userId="d582c3b9275dedfa" providerId="LiveId" clId="{836BA319-960E-4A2F-ADEB-718E96BF5719}" dt="2021-11-11T07:59:58.441" v="19200" actId="165"/>
          <ac:grpSpMkLst>
            <pc:docMk/>
            <pc:sldMk cId="4170398877" sldId="316"/>
            <ac:grpSpMk id="13" creationId="{8473029D-653D-4F67-B91A-81DE94E066B1}"/>
          </ac:grpSpMkLst>
        </pc:grpChg>
        <pc:grpChg chg="add mod">
          <ac:chgData name="贾 志朋" userId="d582c3b9275dedfa" providerId="LiveId" clId="{836BA319-960E-4A2F-ADEB-718E96BF5719}" dt="2021-11-11T08:12:47.906" v="19276" actId="1076"/>
          <ac:grpSpMkLst>
            <pc:docMk/>
            <pc:sldMk cId="4170398877" sldId="316"/>
            <ac:grpSpMk id="13" creationId="{F95E60BE-994B-4E59-8C14-619FCDE33E45}"/>
          </ac:grpSpMkLst>
        </pc:grpChg>
        <pc:grpChg chg="del mod">
          <ac:chgData name="贾 志朋" userId="d582c3b9275dedfa" providerId="LiveId" clId="{836BA319-960E-4A2F-ADEB-718E96BF5719}" dt="2021-11-03T05:59:58.762" v="9873" actId="27803"/>
          <ac:grpSpMkLst>
            <pc:docMk/>
            <pc:sldMk cId="4170398877" sldId="316"/>
            <ac:grpSpMk id="15" creationId="{939A9783-C655-4DB2-B954-2A6ECB667A07}"/>
          </ac:grpSpMkLst>
        </pc:grpChg>
        <pc:grpChg chg="del mod">
          <ac:chgData name="贾 志朋" userId="d582c3b9275dedfa" providerId="LiveId" clId="{836BA319-960E-4A2F-ADEB-718E96BF5719}" dt="2021-11-03T05:59:58.762" v="9873" actId="27803"/>
          <ac:grpSpMkLst>
            <pc:docMk/>
            <pc:sldMk cId="4170398877" sldId="316"/>
            <ac:grpSpMk id="19" creationId="{AC32196F-CD10-406A-A647-2EEB330E9D51}"/>
          </ac:grpSpMkLst>
        </pc:grpChg>
        <pc:grpChg chg="del mod">
          <ac:chgData name="贾 志朋" userId="d582c3b9275dedfa" providerId="LiveId" clId="{836BA319-960E-4A2F-ADEB-718E96BF5719}" dt="2021-11-03T05:59:58.762" v="9873" actId="27803"/>
          <ac:grpSpMkLst>
            <pc:docMk/>
            <pc:sldMk cId="4170398877" sldId="316"/>
            <ac:grpSpMk id="26" creationId="{F2FAE3A1-1F19-4DA7-84C1-426EDCFB24EB}"/>
          </ac:grpSpMkLst>
        </pc:grpChg>
        <pc:grpChg chg="add del mod topLvl">
          <ac:chgData name="贾 志朋" userId="d582c3b9275dedfa" providerId="LiveId" clId="{836BA319-960E-4A2F-ADEB-718E96BF5719}" dt="2021-11-11T08:01:21.410" v="19208" actId="478"/>
          <ac:grpSpMkLst>
            <pc:docMk/>
            <pc:sldMk cId="4170398877" sldId="316"/>
            <ac:grpSpMk id="32" creationId="{F6DD9196-E919-4634-9721-5BB45E281DCD}"/>
          </ac:grpSpMkLst>
        </pc:grpChg>
        <pc:grpChg chg="add del mod topLvl">
          <ac:chgData name="贾 志朋" userId="d582c3b9275dedfa" providerId="LiveId" clId="{836BA319-960E-4A2F-ADEB-718E96BF5719}" dt="2021-11-11T08:01:38.559" v="19212" actId="478"/>
          <ac:grpSpMkLst>
            <pc:docMk/>
            <pc:sldMk cId="4170398877" sldId="316"/>
            <ac:grpSpMk id="33" creationId="{119452B1-B164-4393-8175-A1FB221CEEFD}"/>
          </ac:grpSpMkLst>
        </pc:grpChg>
        <pc:grpChg chg="add del mod topLvl">
          <ac:chgData name="贾 志朋" userId="d582c3b9275dedfa" providerId="LiveId" clId="{836BA319-960E-4A2F-ADEB-718E96BF5719}" dt="2021-11-11T08:02:03.687" v="19220" actId="478"/>
          <ac:grpSpMkLst>
            <pc:docMk/>
            <pc:sldMk cId="4170398877" sldId="316"/>
            <ac:grpSpMk id="34" creationId="{99D8BE33-259D-4C09-A536-EA3DD0E320E5}"/>
          </ac:grpSpMkLst>
        </pc:grpChg>
        <pc:grpChg chg="add mod">
          <ac:chgData name="贾 志朋" userId="d582c3b9275dedfa" providerId="LiveId" clId="{836BA319-960E-4A2F-ADEB-718E96BF5719}" dt="2021-11-22T09:11:09.498" v="19636"/>
          <ac:grpSpMkLst>
            <pc:docMk/>
            <pc:sldMk cId="4170398877" sldId="316"/>
            <ac:grpSpMk id="47" creationId="{0F70480C-B56E-4111-B2E4-5A1CF0CC337A}"/>
          </ac:grpSpMkLst>
        </pc:grpChg>
        <pc:grpChg chg="add del mod">
          <ac:chgData name="贾 志朋" userId="d582c3b9275dedfa" providerId="LiveId" clId="{836BA319-960E-4A2F-ADEB-718E96BF5719}" dt="2021-11-11T07:59:58.441" v="19200" actId="165"/>
          <ac:grpSpMkLst>
            <pc:docMk/>
            <pc:sldMk cId="4170398877" sldId="316"/>
            <ac:grpSpMk id="47" creationId="{87B0DE7F-604F-49C0-A6C8-DCF0C6A83EC4}"/>
          </ac:grpSpMkLst>
        </pc:grpChg>
        <pc:grpChg chg="add del mod">
          <ac:chgData name="贾 志朋" userId="d582c3b9275dedfa" providerId="LiveId" clId="{836BA319-960E-4A2F-ADEB-718E96BF5719}" dt="2021-11-11T08:01:13.773" v="19205" actId="165"/>
          <ac:grpSpMkLst>
            <pc:docMk/>
            <pc:sldMk cId="4170398877" sldId="316"/>
            <ac:grpSpMk id="51" creationId="{27993AE4-3958-4791-A977-01DFECE022E8}"/>
          </ac:grpSpMkLst>
        </pc:grpChg>
        <pc:grpChg chg="mod">
          <ac:chgData name="贾 志朋" userId="d582c3b9275dedfa" providerId="LiveId" clId="{836BA319-960E-4A2F-ADEB-718E96BF5719}" dt="2021-11-22T09:11:09.498" v="19636"/>
          <ac:grpSpMkLst>
            <pc:docMk/>
            <pc:sldMk cId="4170398877" sldId="316"/>
            <ac:grpSpMk id="52" creationId="{61D6B668-69E5-4946-A01D-7DA17948F733}"/>
          </ac:grpSpMkLst>
        </pc:grpChg>
        <pc:grpChg chg="add mod">
          <ac:chgData name="贾 志朋" userId="d582c3b9275dedfa" providerId="LiveId" clId="{836BA319-960E-4A2F-ADEB-718E96BF5719}" dt="2021-11-04T07:36:10.615" v="16565" actId="571"/>
          <ac:grpSpMkLst>
            <pc:docMk/>
            <pc:sldMk cId="4170398877" sldId="316"/>
            <ac:grpSpMk id="54" creationId="{AFC03331-98ED-4BFC-A0E7-F2F436E58AFA}"/>
          </ac:grpSpMkLst>
        </pc:grpChg>
        <pc:picChg chg="add del mod">
          <ac:chgData name="贾 志朋" userId="d582c3b9275dedfa" providerId="LiveId" clId="{836BA319-960E-4A2F-ADEB-718E96BF5719}" dt="2021-11-03T05:59:58.762" v="9873" actId="27803"/>
          <ac:picMkLst>
            <pc:docMk/>
            <pc:sldMk cId="4170398877" sldId="316"/>
            <ac:picMk id="10" creationId="{2660A6CE-71EF-48A4-85F5-3A839A9DF05B}"/>
          </ac:picMkLst>
        </pc:picChg>
        <pc:picChg chg="add del mod">
          <ac:chgData name="贾 志朋" userId="d582c3b9275dedfa" providerId="LiveId" clId="{836BA319-960E-4A2F-ADEB-718E96BF5719}" dt="2021-11-03T05:59:58.762" v="9873" actId="27803"/>
          <ac:picMkLst>
            <pc:docMk/>
            <pc:sldMk cId="4170398877" sldId="316"/>
            <ac:picMk id="11" creationId="{CA2CE94E-8EC5-4317-950E-CC75D0812110}"/>
          </ac:picMkLst>
        </pc:picChg>
        <pc:picChg chg="add del mod">
          <ac:chgData name="贾 志朋" userId="d582c3b9275dedfa" providerId="LiveId" clId="{836BA319-960E-4A2F-ADEB-718E96BF5719}" dt="2021-11-03T05:59:58.762" v="9873" actId="27803"/>
          <ac:picMkLst>
            <pc:docMk/>
            <pc:sldMk cId="4170398877" sldId="316"/>
            <ac:picMk id="12" creationId="{AFA0811F-35EF-4CB4-8924-2F9ED6B7EF34}"/>
          </ac:picMkLst>
        </pc:picChg>
        <pc:picChg chg="add del mod">
          <ac:chgData name="贾 志朋" userId="d582c3b9275dedfa" providerId="LiveId" clId="{836BA319-960E-4A2F-ADEB-718E96BF5719}" dt="2021-11-03T05:59:58.762" v="9873" actId="27803"/>
          <ac:picMkLst>
            <pc:docMk/>
            <pc:sldMk cId="4170398877" sldId="316"/>
            <ac:picMk id="14" creationId="{0384C078-8EF4-4A1B-9B33-762A22A2201F}"/>
          </ac:picMkLst>
        </pc:picChg>
        <pc:picChg chg="add del mod topLvl">
          <ac:chgData name="贾 志朋" userId="d582c3b9275dedfa" providerId="LiveId" clId="{836BA319-960E-4A2F-ADEB-718E96BF5719}" dt="2021-11-11T08:02:15.200" v="19223" actId="478"/>
          <ac:picMkLst>
            <pc:docMk/>
            <pc:sldMk cId="4170398877" sldId="316"/>
            <ac:picMk id="15" creationId="{10486632-7EA0-469D-B4A2-7E1E520EE39E}"/>
          </ac:picMkLst>
        </pc:picChg>
        <pc:picChg chg="add mod topLvl">
          <ac:chgData name="贾 志朋" userId="d582c3b9275dedfa" providerId="LiveId" clId="{836BA319-960E-4A2F-ADEB-718E96BF5719}" dt="2021-11-11T08:12:41.719" v="19275" actId="164"/>
          <ac:picMkLst>
            <pc:docMk/>
            <pc:sldMk cId="4170398877" sldId="316"/>
            <ac:picMk id="26" creationId="{9E0913C3-A4EB-4BC0-9877-E50AF762A14E}"/>
          </ac:picMkLst>
        </pc:picChg>
        <pc:picChg chg="add del mod">
          <ac:chgData name="贾 志朋" userId="d582c3b9275dedfa" providerId="LiveId" clId="{836BA319-960E-4A2F-ADEB-718E96BF5719}" dt="2021-11-22T09:11:09.129" v="19635" actId="478"/>
          <ac:picMkLst>
            <pc:docMk/>
            <pc:sldMk cId="4170398877" sldId="316"/>
            <ac:picMk id="34" creationId="{B4C75AA8-9CF5-42B3-8298-195CCE87B2C2}"/>
          </ac:picMkLst>
        </pc:picChg>
        <pc:picChg chg="add del mod">
          <ac:chgData name="贾 志朋" userId="d582c3b9275dedfa" providerId="LiveId" clId="{836BA319-960E-4A2F-ADEB-718E96BF5719}" dt="2021-11-11T08:01:36.976" v="19211"/>
          <ac:picMkLst>
            <pc:docMk/>
            <pc:sldMk cId="4170398877" sldId="316"/>
            <ac:picMk id="53" creationId="{7539B379-9DEF-4357-A2F8-74E7A88646A4}"/>
          </ac:picMkLst>
        </pc:picChg>
        <pc:picChg chg="add del mod">
          <ac:chgData name="贾 志朋" userId="d582c3b9275dedfa" providerId="LiveId" clId="{836BA319-960E-4A2F-ADEB-718E96BF5719}" dt="2021-11-11T08:01:39.826" v="19214"/>
          <ac:picMkLst>
            <pc:docMk/>
            <pc:sldMk cId="4170398877" sldId="316"/>
            <ac:picMk id="54" creationId="{BDA8E9FC-CBE5-4D22-96EF-2C2FFE6AAFF1}"/>
          </ac:picMkLst>
        </pc:picChg>
        <pc:picChg chg="add mod">
          <ac:chgData name="贾 志朋" userId="d582c3b9275dedfa" providerId="LiveId" clId="{836BA319-960E-4A2F-ADEB-718E96BF5719}" dt="2021-11-11T08:12:37.722" v="19274" actId="164"/>
          <ac:picMkLst>
            <pc:docMk/>
            <pc:sldMk cId="4170398877" sldId="316"/>
            <ac:picMk id="55" creationId="{32141DAA-A952-44BA-93CA-A2CC3C640FEE}"/>
          </ac:picMkLst>
        </pc:picChg>
        <pc:picChg chg="add mod">
          <ac:chgData name="贾 志朋" userId="d582c3b9275dedfa" providerId="LiveId" clId="{836BA319-960E-4A2F-ADEB-718E96BF5719}" dt="2021-11-11T08:12:34.103" v="19273" actId="164"/>
          <ac:picMkLst>
            <pc:docMk/>
            <pc:sldMk cId="4170398877" sldId="316"/>
            <ac:picMk id="56" creationId="{FFF20370-C456-429D-BF68-0F254F50AD75}"/>
          </ac:picMkLst>
        </pc:picChg>
        <pc:picChg chg="add mod">
          <ac:chgData name="贾 志朋" userId="d582c3b9275dedfa" providerId="LiveId" clId="{836BA319-960E-4A2F-ADEB-718E96BF5719}" dt="2021-11-11T08:12:29.005" v="19272" actId="164"/>
          <ac:picMkLst>
            <pc:docMk/>
            <pc:sldMk cId="4170398877" sldId="316"/>
            <ac:picMk id="57" creationId="{D0F6BD26-66C1-43E6-A496-53DEED246912}"/>
          </ac:picMkLst>
        </pc:picChg>
      </pc:sldChg>
      <pc:sldChg chg="addSp delSp modSp add mod modTransition setBg addAnim delAnim modAnim">
        <pc:chgData name="贾 志朋" userId="d582c3b9275dedfa" providerId="LiveId" clId="{836BA319-960E-4A2F-ADEB-718E96BF5719}" dt="2021-11-23T03:31:52.847" v="20557"/>
        <pc:sldMkLst>
          <pc:docMk/>
          <pc:sldMk cId="1442400675" sldId="317"/>
        </pc:sldMkLst>
        <pc:spChg chg="mod">
          <ac:chgData name="贾 志朋" userId="d582c3b9275dedfa" providerId="LiveId" clId="{836BA319-960E-4A2F-ADEB-718E96BF5719}" dt="2021-11-23T01:51:10.803" v="20092"/>
          <ac:spMkLst>
            <pc:docMk/>
            <pc:sldMk cId="1442400675" sldId="317"/>
            <ac:spMk id="7" creationId="{9C814503-6A31-4EA6-8A3E-1530E0A25A77}"/>
          </ac:spMkLst>
        </pc:spChg>
        <pc:spChg chg="add mod ord">
          <ac:chgData name="贾 志朋" userId="d582c3b9275dedfa" providerId="LiveId" clId="{836BA319-960E-4A2F-ADEB-718E96BF5719}" dt="2021-11-03T08:46:18.413" v="10660" actId="167"/>
          <ac:spMkLst>
            <pc:docMk/>
            <pc:sldMk cId="1442400675" sldId="317"/>
            <ac:spMk id="12" creationId="{52B50134-01FE-4B77-8A5E-F16F3E26F9E1}"/>
          </ac:spMkLst>
        </pc:spChg>
        <pc:spChg chg="add del mod">
          <ac:chgData name="贾 志朋" userId="d582c3b9275dedfa" providerId="LiveId" clId="{836BA319-960E-4A2F-ADEB-718E96BF5719}" dt="2021-11-16T03:23:21.194" v="19422" actId="478"/>
          <ac:spMkLst>
            <pc:docMk/>
            <pc:sldMk cId="1442400675" sldId="317"/>
            <ac:spMk id="13" creationId="{2648F155-4BFC-41AD-891C-AAAC40FC7599}"/>
          </ac:spMkLst>
        </pc:spChg>
        <pc:spChg chg="mod">
          <ac:chgData name="贾 志朋" userId="d582c3b9275dedfa" providerId="LiveId" clId="{836BA319-960E-4A2F-ADEB-718E96BF5719}" dt="2021-11-03T07:03:41.091" v="10354"/>
          <ac:spMkLst>
            <pc:docMk/>
            <pc:sldMk cId="1442400675" sldId="317"/>
            <ac:spMk id="15" creationId="{0E21FF13-9DBD-4405-ABB9-3067BA8A24A2}"/>
          </ac:spMkLst>
        </pc:spChg>
        <pc:spChg chg="mod">
          <ac:chgData name="贾 志朋" userId="d582c3b9275dedfa" providerId="LiveId" clId="{836BA319-960E-4A2F-ADEB-718E96BF5719}" dt="2021-11-03T07:03:41.091" v="10354"/>
          <ac:spMkLst>
            <pc:docMk/>
            <pc:sldMk cId="1442400675" sldId="317"/>
            <ac:spMk id="16" creationId="{B4CDF36C-3FFD-479D-9D60-B781CCFCCF2E}"/>
          </ac:spMkLst>
        </pc:spChg>
        <pc:spChg chg="add mod">
          <ac:chgData name="贾 志朋" userId="d582c3b9275dedfa" providerId="LiveId" clId="{836BA319-960E-4A2F-ADEB-718E96BF5719}" dt="2021-11-05T02:34:18.151" v="17677" actId="1076"/>
          <ac:spMkLst>
            <pc:docMk/>
            <pc:sldMk cId="1442400675" sldId="317"/>
            <ac:spMk id="17" creationId="{CE421CCA-DEB8-4A96-81BD-FADD3EA9237B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1" creationId="{6EE6EC57-4C54-4853-BA33-4F47EF17F18D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3" creationId="{978BA1EB-D91D-4F06-8447-533949B379A9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4" creationId="{5D8D95E2-5E4D-4ADA-ADD9-8A1B857B16E1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5" creationId="{E48B195F-CC97-409E-BDBB-31E5F9E64277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6" creationId="{D9DD1F3E-664E-4F7E-B93E-38C9E8F37AAB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7" creationId="{23D110BF-7623-4693-A8BA-0520DBC810FB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8" creationId="{A67E72F0-51D9-43D2-9DDF-BEC0152AE380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29" creationId="{3535E720-EE83-4CCC-B53E-FCC9ACD2C401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30" creationId="{411EA54A-CADC-4AD7-9825-875D6F81AD13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31" creationId="{B71CC512-C1EE-48D4-83A5-52181E6FE16E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32" creationId="{28AC0D14-746A-42DB-9767-CD7780B1DE94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33" creationId="{E2F4229B-5E22-4AF4-B709-2F17D60903C6}"/>
          </ac:spMkLst>
        </pc:spChg>
        <pc:spChg chg="mod">
          <ac:chgData name="贾 志朋" userId="d582c3b9275dedfa" providerId="LiveId" clId="{836BA319-960E-4A2F-ADEB-718E96BF5719}" dt="2021-11-22T09:17:17.902" v="19656"/>
          <ac:spMkLst>
            <pc:docMk/>
            <pc:sldMk cId="1442400675" sldId="317"/>
            <ac:spMk id="34" creationId="{D1D6448F-7BF0-42EA-BAA4-CBA52176D42F}"/>
          </ac:spMkLst>
        </pc:spChg>
        <pc:grpChg chg="mod">
          <ac:chgData name="贾 志朋" userId="d582c3b9275dedfa" providerId="LiveId" clId="{836BA319-960E-4A2F-ADEB-718E96BF5719}" dt="2021-11-03T06:50:47.219" v="10130" actId="1076"/>
          <ac:grpSpMkLst>
            <pc:docMk/>
            <pc:sldMk cId="1442400675" sldId="317"/>
            <ac:grpSpMk id="4" creationId="{4E1CE4C3-2A6B-4F0B-AAB6-6F32A3F08F64}"/>
          </ac:grpSpMkLst>
        </pc:grpChg>
        <pc:grpChg chg="add mod">
          <ac:chgData name="贾 志朋" userId="d582c3b9275dedfa" providerId="LiveId" clId="{836BA319-960E-4A2F-ADEB-718E96BF5719}" dt="2021-11-03T07:03:42.658" v="10355" actId="164"/>
          <ac:grpSpMkLst>
            <pc:docMk/>
            <pc:sldMk cId="1442400675" sldId="317"/>
            <ac:grpSpMk id="14" creationId="{A4536A16-CCBD-4776-B3C3-9D1D6F4B9946}"/>
          </ac:grpSpMkLst>
        </pc:grpChg>
        <pc:grpChg chg="add del mod">
          <ac:chgData name="贾 志朋" userId="d582c3b9275dedfa" providerId="LiveId" clId="{836BA319-960E-4A2F-ADEB-718E96BF5719}" dt="2021-11-05T02:34:22.471" v="17679" actId="21"/>
          <ac:grpSpMkLst>
            <pc:docMk/>
            <pc:sldMk cId="1442400675" sldId="317"/>
            <ac:grpSpMk id="18" creationId="{7DA03ADF-C49A-4A76-A842-E1E5CF60F46C}"/>
          </ac:grpSpMkLst>
        </pc:grpChg>
        <pc:grpChg chg="add mod">
          <ac:chgData name="贾 志朋" userId="d582c3b9275dedfa" providerId="LiveId" clId="{836BA319-960E-4A2F-ADEB-718E96BF5719}" dt="2021-11-22T09:17:17.902" v="19656"/>
          <ac:grpSpMkLst>
            <pc:docMk/>
            <pc:sldMk cId="1442400675" sldId="317"/>
            <ac:grpSpMk id="20" creationId="{CE4F1A18-D361-4FD2-9DCC-5E0AC5F2C062}"/>
          </ac:grpSpMkLst>
        </pc:grpChg>
        <pc:grpChg chg="mod">
          <ac:chgData name="贾 志朋" userId="d582c3b9275dedfa" providerId="LiveId" clId="{836BA319-960E-4A2F-ADEB-718E96BF5719}" dt="2021-11-22T09:17:17.902" v="19656"/>
          <ac:grpSpMkLst>
            <pc:docMk/>
            <pc:sldMk cId="1442400675" sldId="317"/>
            <ac:grpSpMk id="22" creationId="{40168CAF-BAA0-4A8D-98EB-496E890A7A2A}"/>
          </ac:grpSpMkLst>
        </pc:grpChg>
        <pc:graphicFrameChg chg="add mod">
          <ac:chgData name="贾 志朋" userId="d582c3b9275dedfa" providerId="LiveId" clId="{836BA319-960E-4A2F-ADEB-718E96BF5719}" dt="2021-11-23T01:48:29.889" v="20054" actId="207"/>
          <ac:graphicFrameMkLst>
            <pc:docMk/>
            <pc:sldMk cId="1442400675" sldId="317"/>
            <ac:graphicFrameMk id="9" creationId="{2C8E064F-9B90-42BB-9063-FEEE3D7D7BE2}"/>
          </ac:graphicFrameMkLst>
        </pc:graphicFrameChg>
        <pc:graphicFrameChg chg="add mod">
          <ac:chgData name="贾 志朋" userId="d582c3b9275dedfa" providerId="LiveId" clId="{836BA319-960E-4A2F-ADEB-718E96BF5719}" dt="2021-11-03T06:58:38.891" v="10188" actId="571"/>
          <ac:graphicFrameMkLst>
            <pc:docMk/>
            <pc:sldMk cId="1442400675" sldId="317"/>
            <ac:graphicFrameMk id="10" creationId="{77D8DCD5-EB60-4999-A658-92834D1AF65E}"/>
          </ac:graphicFrameMkLst>
        </pc:graphicFrameChg>
        <pc:graphicFrameChg chg="add del mod">
          <ac:chgData name="贾 志朋" userId="d582c3b9275dedfa" providerId="LiveId" clId="{836BA319-960E-4A2F-ADEB-718E96BF5719}" dt="2021-11-03T07:02:50.429" v="10344" actId="478"/>
          <ac:graphicFrameMkLst>
            <pc:docMk/>
            <pc:sldMk cId="1442400675" sldId="317"/>
            <ac:graphicFrameMk id="11" creationId="{22312DA2-2644-4BCE-B0FC-5C28D241605A}"/>
          </ac:graphicFrameMkLst>
        </pc:graphicFrameChg>
        <pc:picChg chg="del">
          <ac:chgData name="贾 志朋" userId="d582c3b9275dedfa" providerId="LiveId" clId="{836BA319-960E-4A2F-ADEB-718E96BF5719}" dt="2021-11-03T06:50:33.577" v="10127" actId="478"/>
          <ac:picMkLst>
            <pc:docMk/>
            <pc:sldMk cId="1442400675" sldId="317"/>
            <ac:picMk id="3" creationId="{C47D987A-B3AE-413B-AD82-B19C06024209}"/>
          </ac:picMkLst>
        </pc:picChg>
        <pc:picChg chg="add del mod">
          <ac:chgData name="贾 志朋" userId="d582c3b9275dedfa" providerId="LiveId" clId="{836BA319-960E-4A2F-ADEB-718E96BF5719}" dt="2021-11-22T09:17:17.627" v="19655" actId="478"/>
          <ac:picMkLst>
            <pc:docMk/>
            <pc:sldMk cId="1442400675" sldId="317"/>
            <ac:picMk id="19" creationId="{4D374A4F-F0D6-4C14-A4F4-2D7F55077D68}"/>
          </ac:picMkLst>
        </pc:picChg>
        <pc:cxnChg chg="add del mod">
          <ac:chgData name="贾 志朋" userId="d582c3b9275dedfa" providerId="LiveId" clId="{836BA319-960E-4A2F-ADEB-718E96BF5719}" dt="2021-11-03T07:02:45.511" v="10342" actId="21"/>
          <ac:cxnSpMkLst>
            <pc:docMk/>
            <pc:sldMk cId="1442400675" sldId="317"/>
            <ac:cxnSpMk id="12" creationId="{84A66F9C-FF15-40C2-999C-375B6822913F}"/>
          </ac:cxnSpMkLst>
        </pc:cxnChg>
        <pc:cxnChg chg="add del mod">
          <ac:chgData name="贾 志朋" userId="d582c3b9275dedfa" providerId="LiveId" clId="{836BA319-960E-4A2F-ADEB-718E96BF5719}" dt="2021-11-03T07:02:45.511" v="10342" actId="21"/>
          <ac:cxnSpMkLst>
            <pc:docMk/>
            <pc:sldMk cId="1442400675" sldId="317"/>
            <ac:cxnSpMk id="13" creationId="{A2AA6EF6-40B1-407D-8A74-0CAA13B51A46}"/>
          </ac:cxnSpMkLst>
        </pc:cxnChg>
      </pc:sldChg>
      <pc:sldChg chg="addSp delSp modSp add mod modTransition setBg">
        <pc:chgData name="贾 志朋" userId="d582c3b9275dedfa" providerId="LiveId" clId="{836BA319-960E-4A2F-ADEB-718E96BF5719}" dt="2021-11-23T03:31:52.847" v="20557"/>
        <pc:sldMkLst>
          <pc:docMk/>
          <pc:sldMk cId="4192144373" sldId="318"/>
        </pc:sldMkLst>
        <pc:spChg chg="add mod">
          <ac:chgData name="贾 志朋" userId="d582c3b9275dedfa" providerId="LiveId" clId="{836BA319-960E-4A2F-ADEB-718E96BF5719}" dt="2021-11-03T08:43:17.770" v="10605"/>
          <ac:spMkLst>
            <pc:docMk/>
            <pc:sldMk cId="4192144373" sldId="318"/>
            <ac:spMk id="18" creationId="{6AD63D48-B933-4FF8-80B9-95D10662F2A2}"/>
          </ac:spMkLst>
        </pc:spChg>
        <pc:spChg chg="add mod ord">
          <ac:chgData name="贾 志朋" userId="d582c3b9275dedfa" providerId="LiveId" clId="{836BA319-960E-4A2F-ADEB-718E96BF5719}" dt="2021-11-03T08:46:22.286" v="10662" actId="167"/>
          <ac:spMkLst>
            <pc:docMk/>
            <pc:sldMk cId="4192144373" sldId="318"/>
            <ac:spMk id="19" creationId="{958D5CBC-2038-41F8-87F2-9A823C93F51C}"/>
          </ac:spMkLst>
        </pc:spChg>
        <pc:spChg chg="add del mod">
          <ac:chgData name="贾 志朋" userId="d582c3b9275dedfa" providerId="LiveId" clId="{836BA319-960E-4A2F-ADEB-718E96BF5719}" dt="2021-11-22T09:17:27.265" v="19659" actId="478"/>
          <ac:spMkLst>
            <pc:docMk/>
            <pc:sldMk cId="4192144373" sldId="318"/>
            <ac:spMk id="20" creationId="{AF0085D6-DB91-4AE8-B5E3-5746B1790E6B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2" creationId="{EDF319E2-67A4-4568-8C9D-DD6E2CB2EC48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4" creationId="{7F73A43A-BC14-4F94-9098-ED9DE1D3AF87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5" creationId="{013245DA-A2B4-4315-9A3C-BE6117EBB2B7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6" creationId="{84E78417-2E6A-4C79-B114-DC36A57DD7B0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7" creationId="{A6216BA4-A35B-4E04-A628-00DFB951A075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8" creationId="{9CDEEC1A-F759-4CE5-9FD5-BEF44547C2B4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29" creationId="{26F293A1-E700-4598-956A-1A3253560095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30" creationId="{8E68F998-542C-4282-A23C-4BC857102094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31" creationId="{D392AA21-34F5-4056-AFC0-B9A681337D35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32" creationId="{39E68C3F-898D-4AFE-BDE0-AF46434C2C50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33" creationId="{E6C8756C-8618-4D8A-BFDA-2F2F422056DE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34" creationId="{20647046-CA5F-4D78-B894-E5C34C908608}"/>
          </ac:spMkLst>
        </pc:spChg>
        <pc:spChg chg="mod">
          <ac:chgData name="贾 志朋" userId="d582c3b9275dedfa" providerId="LiveId" clId="{836BA319-960E-4A2F-ADEB-718E96BF5719}" dt="2021-11-22T09:17:27.818" v="19660"/>
          <ac:spMkLst>
            <pc:docMk/>
            <pc:sldMk cId="4192144373" sldId="318"/>
            <ac:spMk id="42" creationId="{FCFAB426-73CD-423C-9BE4-29AFDEA6C77D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44" creationId="{0F13151E-1A7B-4FC9-8DC1-6613F4D43E71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46" creationId="{CBFCC21B-5673-455A-846B-7BB2FEDFD3A8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47" creationId="{911E62D8-91E9-4635-8078-7091763733C1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48" creationId="{E1C524B9-7139-4367-BBB3-CBFAB2B34A09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49" creationId="{760992C1-D926-4E5E-8AF2-86DB8A85AFDA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50" creationId="{1EBE46B2-87EF-45D4-BB1E-CC6EC723C043}"/>
          </ac:spMkLst>
        </pc:spChg>
        <pc:spChg chg="del mod topLvl">
          <ac:chgData name="贾 志朋" userId="d582c3b9275dedfa" providerId="LiveId" clId="{836BA319-960E-4A2F-ADEB-718E96BF5719}" dt="2021-11-04T07:50:58.560" v="16705" actId="478"/>
          <ac:spMkLst>
            <pc:docMk/>
            <pc:sldMk cId="4192144373" sldId="318"/>
            <ac:spMk id="50" creationId="{E4DFC784-293B-47D6-A68F-790189CDC276}"/>
          </ac:spMkLst>
        </pc:spChg>
        <pc:spChg chg="mod topLvl">
          <ac:chgData name="贾 志朋" userId="d582c3b9275dedfa" providerId="LiveId" clId="{836BA319-960E-4A2F-ADEB-718E96BF5719}" dt="2021-11-04T07:49:35.350" v="16687" actId="165"/>
          <ac:spMkLst>
            <pc:docMk/>
            <pc:sldMk cId="4192144373" sldId="318"/>
            <ac:spMk id="51" creationId="{E738D1F7-D5D1-49E8-AD84-23CFCC8AC561}"/>
          </ac:spMkLst>
        </pc:spChg>
        <pc:spChg chg="mod topLvl">
          <ac:chgData name="贾 志朋" userId="d582c3b9275dedfa" providerId="LiveId" clId="{836BA319-960E-4A2F-ADEB-718E96BF5719}" dt="2021-11-04T07:49:35.350" v="16687" actId="165"/>
          <ac:spMkLst>
            <pc:docMk/>
            <pc:sldMk cId="4192144373" sldId="318"/>
            <ac:spMk id="52" creationId="{56310866-EA1C-4D0C-B854-3C8CDCC5E2EC}"/>
          </ac:spMkLst>
        </pc:spChg>
        <pc:spChg chg="mod topLvl">
          <ac:chgData name="贾 志朋" userId="d582c3b9275dedfa" providerId="LiveId" clId="{836BA319-960E-4A2F-ADEB-718E96BF5719}" dt="2021-11-04T07:49:35.350" v="16687" actId="165"/>
          <ac:spMkLst>
            <pc:docMk/>
            <pc:sldMk cId="4192144373" sldId="318"/>
            <ac:spMk id="53" creationId="{85937A2C-D172-4A96-B15C-EB3DDB96DDB1}"/>
          </ac:spMkLst>
        </pc:spChg>
        <pc:spChg chg="mod topLvl">
          <ac:chgData name="贾 志朋" userId="d582c3b9275dedfa" providerId="LiveId" clId="{836BA319-960E-4A2F-ADEB-718E96BF5719}" dt="2021-11-04T07:51:11.879" v="16709" actId="1076"/>
          <ac:spMkLst>
            <pc:docMk/>
            <pc:sldMk cId="4192144373" sldId="318"/>
            <ac:spMk id="54" creationId="{E15E9DF5-C21B-4DF8-9CD9-7B62878EC289}"/>
          </ac:spMkLst>
        </pc:spChg>
        <pc:spChg chg="mod topLvl">
          <ac:chgData name="贾 志朋" userId="d582c3b9275dedfa" providerId="LiveId" clId="{836BA319-960E-4A2F-ADEB-718E96BF5719}" dt="2021-11-04T07:51:19.252" v="16713" actId="1076"/>
          <ac:spMkLst>
            <pc:docMk/>
            <pc:sldMk cId="4192144373" sldId="318"/>
            <ac:spMk id="55" creationId="{55B9FA1D-A484-4795-8D22-823BEA671463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56" creationId="{2BB2E858-493B-4609-BBA1-9297AC1AC01B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57" creationId="{C631DC68-7A22-452E-AC30-65AD4072F368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58" creationId="{C9724529-3BE2-4DEC-8D03-B8F8A1757EFC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59" creationId="{BBCBED5F-69BB-40C6-AB7E-0B4BC9BE7639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60" creationId="{3B9832A5-EFD0-4BDC-9735-913A81AC38E5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61" creationId="{9DA9BAEE-7F39-4910-9FE7-A7EFF78C8E59}"/>
          </ac:spMkLst>
        </pc:spChg>
        <pc:spChg chg="mod">
          <ac:chgData name="贾 志朋" userId="d582c3b9275dedfa" providerId="LiveId" clId="{836BA319-960E-4A2F-ADEB-718E96BF5719}" dt="2021-11-22T09:17:33.450" v="19661" actId="571"/>
          <ac:spMkLst>
            <pc:docMk/>
            <pc:sldMk cId="4192144373" sldId="318"/>
            <ac:spMk id="62" creationId="{00A6F7EA-3107-4BAC-B85B-A17977DC5CD2}"/>
          </ac:spMkLst>
        </pc:spChg>
        <pc:grpChg chg="add mod">
          <ac:chgData name="贾 志朋" userId="d582c3b9275dedfa" providerId="LiveId" clId="{836BA319-960E-4A2F-ADEB-718E96BF5719}" dt="2021-11-22T09:17:27.818" v="19660"/>
          <ac:grpSpMkLst>
            <pc:docMk/>
            <pc:sldMk cId="4192144373" sldId="318"/>
            <ac:grpSpMk id="21" creationId="{04460EFC-FDFA-436D-9315-F48188AD3BD2}"/>
          </ac:grpSpMkLst>
        </pc:grpChg>
        <pc:grpChg chg="mod">
          <ac:chgData name="贾 志朋" userId="d582c3b9275dedfa" providerId="LiveId" clId="{836BA319-960E-4A2F-ADEB-718E96BF5719}" dt="2021-11-22T09:17:27.818" v="19660"/>
          <ac:grpSpMkLst>
            <pc:docMk/>
            <pc:sldMk cId="4192144373" sldId="318"/>
            <ac:grpSpMk id="23" creationId="{DF848BA3-3698-40AF-9465-4B3FE15AD85B}"/>
          </ac:grpSpMkLst>
        </pc:grpChg>
        <pc:grpChg chg="add mod">
          <ac:chgData name="贾 志朋" userId="d582c3b9275dedfa" providerId="LiveId" clId="{836BA319-960E-4A2F-ADEB-718E96BF5719}" dt="2021-11-22T09:17:44.993" v="19667" actId="1076"/>
          <ac:grpSpMkLst>
            <pc:docMk/>
            <pc:sldMk cId="4192144373" sldId="318"/>
            <ac:grpSpMk id="43" creationId="{735CF09D-776D-4768-9C36-7A4FEA114702}"/>
          </ac:grpSpMkLst>
        </pc:grpChg>
        <pc:grpChg chg="mod">
          <ac:chgData name="贾 志朋" userId="d582c3b9275dedfa" providerId="LiveId" clId="{836BA319-960E-4A2F-ADEB-718E96BF5719}" dt="2021-11-22T09:17:33.450" v="19661" actId="571"/>
          <ac:grpSpMkLst>
            <pc:docMk/>
            <pc:sldMk cId="4192144373" sldId="318"/>
            <ac:grpSpMk id="45" creationId="{E9B0C6DB-006B-4F75-AE12-799E077379DD}"/>
          </ac:grpSpMkLst>
        </pc:grpChg>
        <pc:grpChg chg="del">
          <ac:chgData name="贾 志朋" userId="d582c3b9275dedfa" providerId="LiveId" clId="{836BA319-960E-4A2F-ADEB-718E96BF5719}" dt="2021-11-04T07:49:35.350" v="16687" actId="165"/>
          <ac:grpSpMkLst>
            <pc:docMk/>
            <pc:sldMk cId="4192144373" sldId="318"/>
            <ac:grpSpMk id="49" creationId="{7525039A-CBFA-45EE-B661-53FCEDDF3F7F}"/>
          </ac:grpSpMkLst>
        </pc:grpChg>
      </pc:sldChg>
      <pc:sldChg chg="addSp delSp modSp add mod modTransition setBg modAnim">
        <pc:chgData name="贾 志朋" userId="d582c3b9275dedfa" providerId="LiveId" clId="{836BA319-960E-4A2F-ADEB-718E96BF5719}" dt="2021-11-23T03:31:52.847" v="20557"/>
        <pc:sldMkLst>
          <pc:docMk/>
          <pc:sldMk cId="384824420" sldId="319"/>
        </pc:sldMkLst>
        <pc:spChg chg="del">
          <ac:chgData name="贾 志朋" userId="d582c3b9275dedfa" providerId="LiveId" clId="{836BA319-960E-4A2F-ADEB-718E96BF5719}" dt="2021-11-03T07:23:47.858" v="10414" actId="478"/>
          <ac:spMkLst>
            <pc:docMk/>
            <pc:sldMk cId="384824420" sldId="319"/>
            <ac:spMk id="2" creationId="{27D5C258-5805-45E4-BC1D-F7E2284FD831}"/>
          </ac:spMkLst>
        </pc:spChg>
        <pc:spChg chg="add mod ord">
          <ac:chgData name="贾 志朋" userId="d582c3b9275dedfa" providerId="LiveId" clId="{836BA319-960E-4A2F-ADEB-718E96BF5719}" dt="2021-11-04T02:28:52.102" v="12574" actId="14100"/>
          <ac:spMkLst>
            <pc:docMk/>
            <pc:sldMk cId="384824420" sldId="319"/>
            <ac:spMk id="2" creationId="{D40A3896-43B3-4470-B82E-3D8F1EA03E8A}"/>
          </ac:spMkLst>
        </pc:spChg>
        <pc:spChg chg="mod">
          <ac:chgData name="贾 志朋" userId="d582c3b9275dedfa" providerId="LiveId" clId="{836BA319-960E-4A2F-ADEB-718E96BF5719}" dt="2021-11-09T06:11:40.600" v="18146" actId="1076"/>
          <ac:spMkLst>
            <pc:docMk/>
            <pc:sldMk cId="384824420" sldId="319"/>
            <ac:spMk id="5" creationId="{405E8155-CE3D-4F54-88A6-37FFA93E32CD}"/>
          </ac:spMkLst>
        </pc:spChg>
        <pc:spChg chg="mod">
          <ac:chgData name="贾 志朋" userId="d582c3b9275dedfa" providerId="LiveId" clId="{836BA319-960E-4A2F-ADEB-718E96BF5719}" dt="2021-11-03T07:23:52.090" v="10416" actId="207"/>
          <ac:spMkLst>
            <pc:docMk/>
            <pc:sldMk cId="384824420" sldId="319"/>
            <ac:spMk id="6" creationId="{CBEE838E-FC07-4276-93B1-5EB407B7ABAD}"/>
          </ac:spMkLst>
        </pc:spChg>
        <pc:spChg chg="mod">
          <ac:chgData name="贾 志朋" userId="d582c3b9275dedfa" providerId="LiveId" clId="{836BA319-960E-4A2F-ADEB-718E96BF5719}" dt="2021-11-04T02:25:01.957" v="12267" actId="207"/>
          <ac:spMkLst>
            <pc:docMk/>
            <pc:sldMk cId="384824420" sldId="319"/>
            <ac:spMk id="7" creationId="{A0B7D6AC-634F-4FD4-99F4-3B4DD93C0F37}"/>
          </ac:spMkLst>
        </pc:spChg>
        <pc:spChg chg="mod topLvl">
          <ac:chgData name="贾 志朋" userId="d582c3b9275dedfa" providerId="LiveId" clId="{836BA319-960E-4A2F-ADEB-718E96BF5719}" dt="2021-11-04T08:10:56.277" v="17403" actId="164"/>
          <ac:spMkLst>
            <pc:docMk/>
            <pc:sldMk cId="384824420" sldId="319"/>
            <ac:spMk id="20" creationId="{D0670363-FA01-47A4-9EC3-A311CD3E3674}"/>
          </ac:spMkLst>
        </pc:spChg>
        <pc:spChg chg="mod">
          <ac:chgData name="贾 志朋" userId="d582c3b9275dedfa" providerId="LiveId" clId="{836BA319-960E-4A2F-ADEB-718E96BF5719}" dt="2021-11-03T07:27:03.567" v="10447" actId="571"/>
          <ac:spMkLst>
            <pc:docMk/>
            <pc:sldMk cId="384824420" sldId="319"/>
            <ac:spMk id="21" creationId="{A5ACBD2D-4716-4354-BF2E-77239F56C294}"/>
          </ac:spMkLst>
        </pc:spChg>
        <pc:spChg chg="mod topLvl">
          <ac:chgData name="贾 志朋" userId="d582c3b9275dedfa" providerId="LiveId" clId="{836BA319-960E-4A2F-ADEB-718E96BF5719}" dt="2021-11-04T08:11:08.265" v="17404" actId="164"/>
          <ac:spMkLst>
            <pc:docMk/>
            <pc:sldMk cId="384824420" sldId="319"/>
            <ac:spMk id="22" creationId="{E8715224-4862-4CF5-A6F1-E00F28E1AC7B}"/>
          </ac:spMkLst>
        </pc:spChg>
        <pc:spChg chg="mod">
          <ac:chgData name="贾 志朋" userId="d582c3b9275dedfa" providerId="LiveId" clId="{836BA319-960E-4A2F-ADEB-718E96BF5719}" dt="2021-11-03T07:26:39.322" v="10437" actId="165"/>
          <ac:spMkLst>
            <pc:docMk/>
            <pc:sldMk cId="384824420" sldId="319"/>
            <ac:spMk id="23" creationId="{9F2A1E8E-D946-4736-B19D-931CC3F35404}"/>
          </ac:spMkLst>
        </pc:spChg>
        <pc:spChg chg="del mod topLvl">
          <ac:chgData name="贾 志朋" userId="d582c3b9275dedfa" providerId="LiveId" clId="{836BA319-960E-4A2F-ADEB-718E96BF5719}" dt="2021-11-03T07:26:50.160" v="10443" actId="478"/>
          <ac:spMkLst>
            <pc:docMk/>
            <pc:sldMk cId="384824420" sldId="319"/>
            <ac:spMk id="24" creationId="{B0BF0D32-422F-446C-B29C-600341BE602C}"/>
          </ac:spMkLst>
        </pc:spChg>
        <pc:spChg chg="del mod topLvl">
          <ac:chgData name="贾 志朋" userId="d582c3b9275dedfa" providerId="LiveId" clId="{836BA319-960E-4A2F-ADEB-718E96BF5719}" dt="2021-11-03T07:26:52.226" v="10445" actId="478"/>
          <ac:spMkLst>
            <pc:docMk/>
            <pc:sldMk cId="384824420" sldId="319"/>
            <ac:spMk id="25" creationId="{3E9E001E-820F-455A-958A-4022D217C0EA}"/>
          </ac:spMkLst>
        </pc:spChg>
        <pc:spChg chg="mod">
          <ac:chgData name="贾 志朋" userId="d582c3b9275dedfa" providerId="LiveId" clId="{836BA319-960E-4A2F-ADEB-718E96BF5719}" dt="2021-11-04T02:24:56.614" v="12266" actId="207"/>
          <ac:spMkLst>
            <pc:docMk/>
            <pc:sldMk cId="384824420" sldId="319"/>
            <ac:spMk id="26" creationId="{9A2DDBCB-E24E-4885-92F9-3B921BF2F353}"/>
          </ac:spMkLst>
        </pc:spChg>
        <pc:spChg chg="add mod ord">
          <ac:chgData name="贾 志朋" userId="d582c3b9275dedfa" providerId="LiveId" clId="{836BA319-960E-4A2F-ADEB-718E96BF5719}" dt="2021-11-04T08:12:41.998" v="17414" actId="167"/>
          <ac:spMkLst>
            <pc:docMk/>
            <pc:sldMk cId="384824420" sldId="319"/>
            <ac:spMk id="29" creationId="{F66954A8-3CD3-4C71-BC3E-36A732A0B5BF}"/>
          </ac:spMkLst>
        </pc:spChg>
        <pc:spChg chg="add del mod">
          <ac:chgData name="贾 志朋" userId="d582c3b9275dedfa" providerId="LiveId" clId="{836BA319-960E-4A2F-ADEB-718E96BF5719}" dt="2021-11-16T03:23:01.304" v="19414" actId="478"/>
          <ac:spMkLst>
            <pc:docMk/>
            <pc:sldMk cId="384824420" sldId="319"/>
            <ac:spMk id="31" creationId="{841F8DBC-C48C-4D4D-82BB-A5852DF06E03}"/>
          </ac:spMkLst>
        </pc:spChg>
        <pc:spChg chg="add mod">
          <ac:chgData name="贾 志朋" userId="d582c3b9275dedfa" providerId="LiveId" clId="{836BA319-960E-4A2F-ADEB-718E96BF5719}" dt="2021-11-04T02:26:26.588" v="12279" actId="571"/>
          <ac:spMkLst>
            <pc:docMk/>
            <pc:sldMk cId="384824420" sldId="319"/>
            <ac:spMk id="31" creationId="{D33260ED-0195-458A-A72B-66E60CF17425}"/>
          </ac:spMkLst>
        </pc:spChg>
        <pc:spChg chg="mod">
          <ac:chgData name="贾 志朋" userId="d582c3b9275dedfa" providerId="LiveId" clId="{836BA319-960E-4A2F-ADEB-718E96BF5719}" dt="2021-11-04T02:26:26.588" v="12279" actId="571"/>
          <ac:spMkLst>
            <pc:docMk/>
            <pc:sldMk cId="384824420" sldId="319"/>
            <ac:spMk id="33" creationId="{F053824E-FA68-41D5-9923-97A19EFD237C}"/>
          </ac:spMkLst>
        </pc:spChg>
        <pc:spChg chg="mod">
          <ac:chgData name="贾 志朋" userId="d582c3b9275dedfa" providerId="LiveId" clId="{836BA319-960E-4A2F-ADEB-718E96BF5719}" dt="2021-11-04T02:26:26.588" v="12279" actId="571"/>
          <ac:spMkLst>
            <pc:docMk/>
            <pc:sldMk cId="384824420" sldId="319"/>
            <ac:spMk id="34" creationId="{6AC3A201-EAFD-422E-BC67-7E1E8CA1899C}"/>
          </ac:spMkLst>
        </pc:spChg>
        <pc:spChg chg="del mod">
          <ac:chgData name="贾 志朋" userId="d582c3b9275dedfa" providerId="LiveId" clId="{836BA319-960E-4A2F-ADEB-718E96BF5719}" dt="2021-11-03T07:24:20.965" v="10423" actId="478"/>
          <ac:spMkLst>
            <pc:docMk/>
            <pc:sldMk cId="384824420" sldId="319"/>
            <ac:spMk id="36" creationId="{C4D39006-6C84-481F-87EA-5F7C3FD2A3D6}"/>
          </ac:spMkLst>
        </pc:spChg>
        <pc:spChg chg="del">
          <ac:chgData name="贾 志朋" userId="d582c3b9275dedfa" providerId="LiveId" clId="{836BA319-960E-4A2F-ADEB-718E96BF5719}" dt="2021-11-03T07:24:05.783" v="10420" actId="478"/>
          <ac:spMkLst>
            <pc:docMk/>
            <pc:sldMk cId="384824420" sldId="319"/>
            <ac:spMk id="37" creationId="{1EAC57E5-B51F-4B21-9F12-99BAA20BC67B}"/>
          </ac:spMkLst>
        </pc:spChg>
        <pc:spChg chg="mod topLvl">
          <ac:chgData name="贾 志朋" userId="d582c3b9275dedfa" providerId="LiveId" clId="{836BA319-960E-4A2F-ADEB-718E96BF5719}" dt="2021-11-23T02:35:39.008" v="20484" actId="164"/>
          <ac:spMkLst>
            <pc:docMk/>
            <pc:sldMk cId="384824420" sldId="319"/>
            <ac:spMk id="39" creationId="{3A999CD4-242C-4E39-A474-5AFFBC0F213B}"/>
          </ac:spMkLst>
        </pc:spChg>
        <pc:spChg chg="mod">
          <ac:chgData name="贾 志朋" userId="d582c3b9275dedfa" providerId="LiveId" clId="{836BA319-960E-4A2F-ADEB-718E96BF5719}" dt="2021-11-03T07:24:16.631" v="10422" actId="571"/>
          <ac:spMkLst>
            <pc:docMk/>
            <pc:sldMk cId="384824420" sldId="319"/>
            <ac:spMk id="40" creationId="{DCBF6910-411F-4364-89E7-AF8BD7F315CB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41" creationId="{89E8ADF9-CA99-4047-AF22-B3753ECD9C15}"/>
          </ac:spMkLst>
        </pc:spChg>
        <pc:spChg chg="del mod">
          <ac:chgData name="贾 志朋" userId="d582c3b9275dedfa" providerId="LiveId" clId="{836BA319-960E-4A2F-ADEB-718E96BF5719}" dt="2021-11-03T07:24:02.461" v="10419" actId="478"/>
          <ac:spMkLst>
            <pc:docMk/>
            <pc:sldMk cId="384824420" sldId="319"/>
            <ac:spMk id="41" creationId="{C94B953D-F3C3-4630-B8ED-B72E32C587BC}"/>
          </ac:spMkLst>
        </pc:spChg>
        <pc:spChg chg="mod">
          <ac:chgData name="贾 志朋" userId="d582c3b9275dedfa" providerId="LiveId" clId="{836BA319-960E-4A2F-ADEB-718E96BF5719}" dt="2021-11-05T02:30:32.217" v="17599" actId="2711"/>
          <ac:spMkLst>
            <pc:docMk/>
            <pc:sldMk cId="384824420" sldId="319"/>
            <ac:spMk id="43" creationId="{313455FC-B076-43AF-9031-E75B9BA6FA4C}"/>
          </ac:spMkLst>
        </pc:spChg>
        <pc:spChg chg="mod topLvl">
          <ac:chgData name="贾 志朋" userId="d582c3b9275dedfa" providerId="LiveId" clId="{836BA319-960E-4A2F-ADEB-718E96BF5719}" dt="2021-11-23T02:35:39.008" v="20484" actId="164"/>
          <ac:spMkLst>
            <pc:docMk/>
            <pc:sldMk cId="384824420" sldId="319"/>
            <ac:spMk id="44" creationId="{DA5E2FB3-3EAF-4AD9-9978-2C95E32003FE}"/>
          </ac:spMkLst>
        </pc:spChg>
        <pc:spChg chg="del">
          <ac:chgData name="贾 志朋" userId="d582c3b9275dedfa" providerId="LiveId" clId="{836BA319-960E-4A2F-ADEB-718E96BF5719}" dt="2021-11-03T07:23:48.432" v="10415" actId="478"/>
          <ac:spMkLst>
            <pc:docMk/>
            <pc:sldMk cId="384824420" sldId="319"/>
            <ac:spMk id="46" creationId="{945F1989-C0CF-4EF8-B88F-33378A051119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46" creationId="{9DA7F669-F24F-41C1-B914-002E6AC73D32}"/>
          </ac:spMkLst>
        </pc:spChg>
        <pc:spChg chg="add mod">
          <ac:chgData name="贾 志朋" userId="d582c3b9275dedfa" providerId="LiveId" clId="{836BA319-960E-4A2F-ADEB-718E96BF5719}" dt="2021-11-04T08:14:08.998" v="17426" actId="164"/>
          <ac:spMkLst>
            <pc:docMk/>
            <pc:sldMk cId="384824420" sldId="319"/>
            <ac:spMk id="47" creationId="{F3630C8A-50A8-4820-B2CE-F2B455B91FDC}"/>
          </ac:spMkLst>
        </pc:spChg>
        <pc:spChg chg="mod">
          <ac:chgData name="贾 志朋" userId="d582c3b9275dedfa" providerId="LiveId" clId="{836BA319-960E-4A2F-ADEB-718E96BF5719}" dt="2021-11-05T02:30:17.384" v="17595" actId="2711"/>
          <ac:spMkLst>
            <pc:docMk/>
            <pc:sldMk cId="384824420" sldId="319"/>
            <ac:spMk id="48" creationId="{62D1D7AF-8EF0-4946-8C7B-F40969CACFB8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49" creationId="{87588934-49E0-4519-97B2-3D1FBE9623F2}"/>
          </ac:spMkLst>
        </pc:spChg>
        <pc:spChg chg="add mod">
          <ac:chgData name="贾 志朋" userId="d582c3b9275dedfa" providerId="LiveId" clId="{836BA319-960E-4A2F-ADEB-718E96BF5719}" dt="2021-11-03T07:24:24.605" v="10425" actId="571"/>
          <ac:spMkLst>
            <pc:docMk/>
            <pc:sldMk cId="384824420" sldId="319"/>
            <ac:spMk id="49" creationId="{892AB192-43A2-46A6-A4DD-0F356963A8CE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0" creationId="{497C9818-D107-4C8B-BC1A-07303F6ED0F8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1" creationId="{14F8C7D3-6E18-4184-92B0-0FAAE306328F}"/>
          </ac:spMkLst>
        </pc:spChg>
        <pc:spChg chg="add mod">
          <ac:chgData name="贾 志朋" userId="d582c3b9275dedfa" providerId="LiveId" clId="{836BA319-960E-4A2F-ADEB-718E96BF5719}" dt="2021-11-03T07:24:24.605" v="10425" actId="571"/>
          <ac:spMkLst>
            <pc:docMk/>
            <pc:sldMk cId="384824420" sldId="319"/>
            <ac:spMk id="51" creationId="{45D059AA-2173-4C92-A513-EF923A4DE9D4}"/>
          </ac:spMkLst>
        </pc:spChg>
        <pc:spChg chg="add mod topLvl">
          <ac:chgData name="贾 志朋" userId="d582c3b9275dedfa" providerId="LiveId" clId="{836BA319-960E-4A2F-ADEB-718E96BF5719}" dt="2021-11-23T02:35:35.414" v="20483" actId="164"/>
          <ac:spMkLst>
            <pc:docMk/>
            <pc:sldMk cId="384824420" sldId="319"/>
            <ac:spMk id="52" creationId="{C3E82678-7FBE-405E-80E5-2FD86BD09A3B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3" creationId="{01CA85D2-02A0-4D83-91CC-83EC4D7E3E32}"/>
          </ac:spMkLst>
        </pc:spChg>
        <pc:spChg chg="del mod">
          <ac:chgData name="贾 志朋" userId="d582c3b9275dedfa" providerId="LiveId" clId="{836BA319-960E-4A2F-ADEB-718E96BF5719}" dt="2021-11-03T07:26:36.921" v="10436" actId="478"/>
          <ac:spMkLst>
            <pc:docMk/>
            <pc:sldMk cId="384824420" sldId="319"/>
            <ac:spMk id="53" creationId="{E97E8E47-6D68-4A06-9EF4-491CF6BC17AE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5" creationId="{9643A1AC-6658-41B7-93C9-A0E752B4172D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7" creationId="{72A95E76-FC92-4D99-83E3-883ADF546CDA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58" creationId="{BEEE1323-9C6E-40BD-873E-49B8C46E0598}"/>
          </ac:spMkLst>
        </pc:spChg>
        <pc:spChg chg="mod">
          <ac:chgData name="贾 志朋" userId="d582c3b9275dedfa" providerId="LiveId" clId="{836BA319-960E-4A2F-ADEB-718E96BF5719}" dt="2021-11-04T08:14:07.097" v="17425" actId="164"/>
          <ac:spMkLst>
            <pc:docMk/>
            <pc:sldMk cId="384824420" sldId="319"/>
            <ac:spMk id="59" creationId="{39F3A622-CA3F-4A6E-9CB2-E3C740B6B5DE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60" creationId="{DF4D1B65-661D-484E-B4A1-B3164B7A021E}"/>
          </ac:spMkLst>
        </pc:spChg>
        <pc:spChg chg="mod topLvl">
          <ac:chgData name="贾 志朋" userId="d582c3b9275dedfa" providerId="LiveId" clId="{836BA319-960E-4A2F-ADEB-718E96BF5719}" dt="2021-11-23T02:35:39.008" v="20484" actId="164"/>
          <ac:spMkLst>
            <pc:docMk/>
            <pc:sldMk cId="384824420" sldId="319"/>
            <ac:spMk id="61" creationId="{C1291C13-34CD-44C8-9D22-EA3F1DC6B9FE}"/>
          </ac:spMkLst>
        </pc:spChg>
        <pc:spChg chg="add del">
          <ac:chgData name="贾 志朋" userId="d582c3b9275dedfa" providerId="LiveId" clId="{836BA319-960E-4A2F-ADEB-718E96BF5719}" dt="2021-11-03T07:26:36.141" v="10435" actId="478"/>
          <ac:spMkLst>
            <pc:docMk/>
            <pc:sldMk cId="384824420" sldId="319"/>
            <ac:spMk id="63" creationId="{BD6C0188-D41A-463D-9F5C-F84C1F4F7EFE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63" creationId="{D4B8377A-D361-43F0-BA33-FD99005DC2D8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64" creationId="{397628E1-5BBA-4360-BF8C-7F0B0A91F654}"/>
          </ac:spMkLst>
        </pc:spChg>
        <pc:spChg chg="add mod topLvl">
          <ac:chgData name="贾 志朋" userId="d582c3b9275dedfa" providerId="LiveId" clId="{836BA319-960E-4A2F-ADEB-718E96BF5719}" dt="2021-11-23T02:35:35.414" v="20483" actId="164"/>
          <ac:spMkLst>
            <pc:docMk/>
            <pc:sldMk cId="384824420" sldId="319"/>
            <ac:spMk id="65" creationId="{350D2040-48C8-4859-8211-A47F53BAD47A}"/>
          </ac:spMkLst>
        </pc:spChg>
        <pc:spChg chg="add mod topLvl">
          <ac:chgData name="贾 志朋" userId="d582c3b9275dedfa" providerId="LiveId" clId="{836BA319-960E-4A2F-ADEB-718E96BF5719}" dt="2021-11-23T02:35:35.414" v="20483" actId="164"/>
          <ac:spMkLst>
            <pc:docMk/>
            <pc:sldMk cId="384824420" sldId="319"/>
            <ac:spMk id="66" creationId="{2F9CD986-A7A6-4E78-B708-7AC666FADE6C}"/>
          </ac:spMkLst>
        </pc:spChg>
        <pc:spChg chg="add mod">
          <ac:chgData name="贾 志朋" userId="d582c3b9275dedfa" providerId="LiveId" clId="{836BA319-960E-4A2F-ADEB-718E96BF5719}" dt="2021-11-03T07:27:03.567" v="10447" actId="571"/>
          <ac:spMkLst>
            <pc:docMk/>
            <pc:sldMk cId="384824420" sldId="319"/>
            <ac:spMk id="67" creationId="{69184A3B-5BE9-4E6F-A2A1-C975C3208EF4}"/>
          </ac:spMkLst>
        </pc:spChg>
        <pc:spChg chg="mod">
          <ac:chgData name="贾 志朋" userId="d582c3b9275dedfa" providerId="LiveId" clId="{836BA319-960E-4A2F-ADEB-718E96BF5719}" dt="2021-11-22T09:16:56.874" v="19648"/>
          <ac:spMkLst>
            <pc:docMk/>
            <pc:sldMk cId="384824420" sldId="319"/>
            <ac:spMk id="67" creationId="{A7340760-6383-4A10-973E-D6D7332B956A}"/>
          </ac:spMkLst>
        </pc:spChg>
        <pc:spChg chg="add mod ord">
          <ac:chgData name="贾 志朋" userId="d582c3b9275dedfa" providerId="LiveId" clId="{836BA319-960E-4A2F-ADEB-718E96BF5719}" dt="2021-11-04T08:10:56.277" v="17403" actId="164"/>
          <ac:spMkLst>
            <pc:docMk/>
            <pc:sldMk cId="384824420" sldId="319"/>
            <ac:spMk id="68" creationId="{1C8D9F4A-6283-4D57-8819-345AB8CA68F5}"/>
          </ac:spMkLst>
        </pc:spChg>
        <pc:spChg chg="add mod ord">
          <ac:chgData name="贾 志朋" userId="d582c3b9275dedfa" providerId="LiveId" clId="{836BA319-960E-4A2F-ADEB-718E96BF5719}" dt="2021-11-04T08:11:08.265" v="17404" actId="164"/>
          <ac:spMkLst>
            <pc:docMk/>
            <pc:sldMk cId="384824420" sldId="319"/>
            <ac:spMk id="69" creationId="{0820E3DB-1FCC-4CEB-8274-5326A8F5842C}"/>
          </ac:spMkLst>
        </pc:spChg>
        <pc:spChg chg="add del mod">
          <ac:chgData name="贾 志朋" userId="d582c3b9275dedfa" providerId="LiveId" clId="{836BA319-960E-4A2F-ADEB-718E96BF5719}" dt="2021-11-03T07:28:19.564" v="10462" actId="478"/>
          <ac:spMkLst>
            <pc:docMk/>
            <pc:sldMk cId="384824420" sldId="319"/>
            <ac:spMk id="70" creationId="{24B3D031-5C3A-4FFF-A105-DB97B2F0B68C}"/>
          </ac:spMkLst>
        </pc:spChg>
        <pc:spChg chg="add del mod ord">
          <ac:chgData name="贾 志朋" userId="d582c3b9275dedfa" providerId="LiveId" clId="{836BA319-960E-4A2F-ADEB-718E96BF5719}" dt="2021-11-03T07:28:18.344" v="10461" actId="478"/>
          <ac:spMkLst>
            <pc:docMk/>
            <pc:sldMk cId="384824420" sldId="319"/>
            <ac:spMk id="71" creationId="{B8492219-6ED6-4846-87FD-5856D3E7A6CB}"/>
          </ac:spMkLst>
        </pc:spChg>
        <pc:grpChg chg="add mod">
          <ac:chgData name="贾 志朋" userId="d582c3b9275dedfa" providerId="LiveId" clId="{836BA319-960E-4A2F-ADEB-718E96BF5719}" dt="2021-11-04T08:10:56.277" v="17403" actId="164"/>
          <ac:grpSpMkLst>
            <pc:docMk/>
            <pc:sldMk cId="384824420" sldId="319"/>
            <ac:grpSpMk id="3" creationId="{B56A8235-4E52-46D4-A4F8-B53020FD6C04}"/>
          </ac:grpSpMkLst>
        </pc:grpChg>
        <pc:grpChg chg="add mod">
          <ac:chgData name="贾 志朋" userId="d582c3b9275dedfa" providerId="LiveId" clId="{836BA319-960E-4A2F-ADEB-718E96BF5719}" dt="2021-11-04T08:11:08.265" v="17404" actId="164"/>
          <ac:grpSpMkLst>
            <pc:docMk/>
            <pc:sldMk cId="384824420" sldId="319"/>
            <ac:grpSpMk id="8" creationId="{2A4C5F29-FDBD-456C-BDBB-CC32DFB6823F}"/>
          </ac:grpSpMkLst>
        </pc:grpChg>
        <pc:grpChg chg="add del mod topLvl">
          <ac:chgData name="贾 志朋" userId="d582c3b9275dedfa" providerId="LiveId" clId="{836BA319-960E-4A2F-ADEB-718E96BF5719}" dt="2021-11-05T02:31:39.266" v="17614" actId="165"/>
          <ac:grpSpMkLst>
            <pc:docMk/>
            <pc:sldMk cId="384824420" sldId="319"/>
            <ac:grpSpMk id="9" creationId="{86A3B9B7-EB2F-4D0C-823B-98E4C4AFD57E}"/>
          </ac:grpSpMkLst>
        </pc:grpChg>
        <pc:grpChg chg="add mod">
          <ac:chgData name="贾 志朋" userId="d582c3b9275dedfa" providerId="LiveId" clId="{836BA319-960E-4A2F-ADEB-718E96BF5719}" dt="2021-11-23T02:35:35.414" v="20483" actId="164"/>
          <ac:grpSpMkLst>
            <pc:docMk/>
            <pc:sldMk cId="384824420" sldId="319"/>
            <ac:grpSpMk id="9" creationId="{F56824C9-224F-4716-B91E-95709A3AAA26}"/>
          </ac:grpSpMkLst>
        </pc:grpChg>
        <pc:grpChg chg="add del mod">
          <ac:chgData name="贾 志朋" userId="d582c3b9275dedfa" providerId="LiveId" clId="{836BA319-960E-4A2F-ADEB-718E96BF5719}" dt="2021-11-05T02:31:33.600" v="17613" actId="165"/>
          <ac:grpSpMkLst>
            <pc:docMk/>
            <pc:sldMk cId="384824420" sldId="319"/>
            <ac:grpSpMk id="10" creationId="{B123A538-F44A-4DCC-AB02-8993847A27B4}"/>
          </ac:grpSpMkLst>
        </pc:grpChg>
        <pc:grpChg chg="add mod">
          <ac:chgData name="贾 志朋" userId="d582c3b9275dedfa" providerId="LiveId" clId="{836BA319-960E-4A2F-ADEB-718E96BF5719}" dt="2021-11-23T02:35:39.008" v="20484" actId="164"/>
          <ac:grpSpMkLst>
            <pc:docMk/>
            <pc:sldMk cId="384824420" sldId="319"/>
            <ac:grpSpMk id="10" creationId="{B45D0BE0-192A-4EE3-9D9E-AA6A52B50315}"/>
          </ac:grpSpMkLst>
        </pc:grpChg>
        <pc:grpChg chg="add mod">
          <ac:chgData name="贾 志朋" userId="d582c3b9275dedfa" providerId="LiveId" clId="{836BA319-960E-4A2F-ADEB-718E96BF5719}" dt="2021-11-04T08:14:07.097" v="17425" actId="164"/>
          <ac:grpSpMkLst>
            <pc:docMk/>
            <pc:sldMk cId="384824420" sldId="319"/>
            <ac:grpSpMk id="11" creationId="{DF521E66-24A1-4300-91B5-D2CA9A5334B7}"/>
          </ac:grpSpMkLst>
        </pc:grpChg>
        <pc:grpChg chg="add mod">
          <ac:chgData name="贾 志朋" userId="d582c3b9275dedfa" providerId="LiveId" clId="{836BA319-960E-4A2F-ADEB-718E96BF5719}" dt="2021-11-04T08:14:08.998" v="17426" actId="164"/>
          <ac:grpSpMkLst>
            <pc:docMk/>
            <pc:sldMk cId="384824420" sldId="319"/>
            <ac:grpSpMk id="12" creationId="{4D6B5866-AEAA-4620-9DAD-8470C7CDF4F1}"/>
          </ac:grpSpMkLst>
        </pc:grpChg>
        <pc:grpChg chg="add del mod topLvl">
          <ac:chgData name="贾 志朋" userId="d582c3b9275dedfa" providerId="LiveId" clId="{836BA319-960E-4A2F-ADEB-718E96BF5719}" dt="2021-11-05T02:31:39.266" v="17614" actId="165"/>
          <ac:grpSpMkLst>
            <pc:docMk/>
            <pc:sldMk cId="384824420" sldId="319"/>
            <ac:grpSpMk id="13" creationId="{28CCDFDD-4A39-49B1-ABFD-BFB866EC1A49}"/>
          </ac:grpSpMkLst>
        </pc:grpChg>
        <pc:grpChg chg="add del mod">
          <ac:chgData name="贾 志朋" userId="d582c3b9275dedfa" providerId="LiveId" clId="{836BA319-960E-4A2F-ADEB-718E96BF5719}" dt="2021-11-05T02:31:33.600" v="17613" actId="165"/>
          <ac:grpSpMkLst>
            <pc:docMk/>
            <pc:sldMk cId="384824420" sldId="319"/>
            <ac:grpSpMk id="14" creationId="{58556535-C190-4E6B-AC87-3BFF7F305801}"/>
          </ac:grpSpMkLst>
        </pc:grpChg>
        <pc:grpChg chg="add mod">
          <ac:chgData name="贾 志朋" userId="d582c3b9275dedfa" providerId="LiveId" clId="{836BA319-960E-4A2F-ADEB-718E96BF5719}" dt="2021-11-04T02:26:26.588" v="12279" actId="571"/>
          <ac:grpSpMkLst>
            <pc:docMk/>
            <pc:sldMk cId="384824420" sldId="319"/>
            <ac:grpSpMk id="32" creationId="{CA2569F0-4ED8-490C-9E08-C033E2934796}"/>
          </ac:grpSpMkLst>
        </pc:grpChg>
        <pc:grpChg chg="add mod">
          <ac:chgData name="贾 志朋" userId="d582c3b9275dedfa" providerId="LiveId" clId="{836BA319-960E-4A2F-ADEB-718E96BF5719}" dt="2021-11-22T09:16:56.874" v="19648"/>
          <ac:grpSpMkLst>
            <pc:docMk/>
            <pc:sldMk cId="384824420" sldId="319"/>
            <ac:grpSpMk id="37" creationId="{F0EA5C0A-EA16-4F32-8F4D-60B887D3AD18}"/>
          </ac:grpSpMkLst>
        </pc:grpChg>
        <pc:grpChg chg="add mod">
          <ac:chgData name="贾 志朋" userId="d582c3b9275dedfa" providerId="LiveId" clId="{836BA319-960E-4A2F-ADEB-718E96BF5719}" dt="2021-11-04T08:14:08.998" v="17426" actId="164"/>
          <ac:grpSpMkLst>
            <pc:docMk/>
            <pc:sldMk cId="384824420" sldId="319"/>
            <ac:grpSpMk id="38" creationId="{0B476B56-D6F2-40B3-86D6-8DD70F5DA1C7}"/>
          </ac:grpSpMkLst>
        </pc:grpChg>
        <pc:grpChg chg="mod">
          <ac:chgData name="贾 志朋" userId="d582c3b9275dedfa" providerId="LiveId" clId="{836BA319-960E-4A2F-ADEB-718E96BF5719}" dt="2021-11-22T09:16:56.874" v="19648"/>
          <ac:grpSpMkLst>
            <pc:docMk/>
            <pc:sldMk cId="384824420" sldId="319"/>
            <ac:grpSpMk id="42" creationId="{0A87312D-DB6B-4434-BA1B-E987BA2C273D}"/>
          </ac:grpSpMkLst>
        </pc:grpChg>
        <pc:grpChg chg="mod topLvl">
          <ac:chgData name="贾 志朋" userId="d582c3b9275dedfa" providerId="LiveId" clId="{836BA319-960E-4A2F-ADEB-718E96BF5719}" dt="2021-11-04T02:28:36.713" v="12572" actId="1076"/>
          <ac:grpSpMkLst>
            <pc:docMk/>
            <pc:sldMk cId="384824420" sldId="319"/>
            <ac:grpSpMk id="54" creationId="{8561C797-9D48-4A0B-9D17-948E33A08C57}"/>
          </ac:grpSpMkLst>
        </pc:grpChg>
        <pc:grpChg chg="del mod topLvl">
          <ac:chgData name="贾 志朋" userId="d582c3b9275dedfa" providerId="LiveId" clId="{836BA319-960E-4A2F-ADEB-718E96BF5719}" dt="2021-11-03T07:26:47.706" v="10441" actId="165"/>
          <ac:grpSpMkLst>
            <pc:docMk/>
            <pc:sldMk cId="384824420" sldId="319"/>
            <ac:grpSpMk id="55" creationId="{A22B20A1-1BFB-4593-AC7F-75A6F634D606}"/>
          </ac:grpSpMkLst>
        </pc:grpChg>
        <pc:grpChg chg="mod topLvl">
          <ac:chgData name="贾 志朋" userId="d582c3b9275dedfa" providerId="LiveId" clId="{836BA319-960E-4A2F-ADEB-718E96BF5719}" dt="2021-11-04T02:28:36.713" v="12572" actId="1076"/>
          <ac:grpSpMkLst>
            <pc:docMk/>
            <pc:sldMk cId="384824420" sldId="319"/>
            <ac:grpSpMk id="56" creationId="{3DD7C79B-5AFD-4856-AB5F-9850AE107416}"/>
          </ac:grpSpMkLst>
        </pc:grpChg>
        <pc:grpChg chg="del mod topLvl">
          <ac:chgData name="贾 志朋" userId="d582c3b9275dedfa" providerId="LiveId" clId="{836BA319-960E-4A2F-ADEB-718E96BF5719}" dt="2021-11-03T07:26:45.788" v="10440" actId="165"/>
          <ac:grpSpMkLst>
            <pc:docMk/>
            <pc:sldMk cId="384824420" sldId="319"/>
            <ac:grpSpMk id="57" creationId="{87E69EC7-A144-4E3C-9910-A7B92290A42D}"/>
          </ac:grpSpMkLst>
        </pc:grpChg>
        <pc:grpChg chg="del">
          <ac:chgData name="贾 志朋" userId="d582c3b9275dedfa" providerId="LiveId" clId="{836BA319-960E-4A2F-ADEB-718E96BF5719}" dt="2021-11-03T07:26:39.322" v="10437" actId="165"/>
          <ac:grpSpMkLst>
            <pc:docMk/>
            <pc:sldMk cId="384824420" sldId="319"/>
            <ac:grpSpMk id="58" creationId="{FAB42236-5B29-4A01-BF86-9A9AE55DB4EB}"/>
          </ac:grpSpMkLst>
        </pc:grpChg>
        <pc:grpChg chg="mod">
          <ac:chgData name="贾 志朋" userId="d582c3b9275dedfa" providerId="LiveId" clId="{836BA319-960E-4A2F-ADEB-718E96BF5719}" dt="2021-11-04T08:14:07.097" v="17425" actId="164"/>
          <ac:grpSpMkLst>
            <pc:docMk/>
            <pc:sldMk cId="384824420" sldId="319"/>
            <ac:grpSpMk id="62" creationId="{F2FE276C-0F8F-42A0-91A2-37840D19051F}"/>
          </ac:grpSpMkLst>
        </pc:grpChg>
        <pc:grpChg chg="del">
          <ac:chgData name="贾 志朋" userId="d582c3b9275dedfa" providerId="LiveId" clId="{836BA319-960E-4A2F-ADEB-718E96BF5719}" dt="2021-11-03T07:24:09.504" v="10421" actId="478"/>
          <ac:grpSpMkLst>
            <pc:docMk/>
            <pc:sldMk cId="384824420" sldId="319"/>
            <ac:grpSpMk id="64" creationId="{B20996F3-3A9C-402D-B811-A172F93084D1}"/>
          </ac:grpSpMkLst>
        </pc:grpChg>
        <pc:picChg chg="add del mod">
          <ac:chgData name="贾 志朋" userId="d582c3b9275dedfa" providerId="LiveId" clId="{836BA319-960E-4A2F-ADEB-718E96BF5719}" dt="2021-11-22T09:16:56.527" v="19647" actId="478"/>
          <ac:picMkLst>
            <pc:docMk/>
            <pc:sldMk cId="384824420" sldId="319"/>
            <ac:picMk id="36" creationId="{DB255B17-2ABA-42BB-8A78-CFA70D245D2B}"/>
          </ac:picMkLst>
        </pc:picChg>
      </pc:sldChg>
      <pc:sldChg chg="addSp delSp modSp new mod modTransition setBg delAnim modAnim">
        <pc:chgData name="贾 志朋" userId="d582c3b9275dedfa" providerId="LiveId" clId="{836BA319-960E-4A2F-ADEB-718E96BF5719}" dt="2021-11-23T03:31:52.847" v="20557"/>
        <pc:sldMkLst>
          <pc:docMk/>
          <pc:sldMk cId="3527465637" sldId="320"/>
        </pc:sldMkLst>
        <pc:spChg chg="add del mod ord topLvl">
          <ac:chgData name="贾 志朋" userId="d582c3b9275dedfa" providerId="LiveId" clId="{836BA319-960E-4A2F-ADEB-718E96BF5719}" dt="2021-11-04T02:23:04.568" v="12256"/>
          <ac:spMkLst>
            <pc:docMk/>
            <pc:sldMk cId="3527465637" sldId="320"/>
            <ac:spMk id="2" creationId="{71AEF6F5-7B86-4F21-92A9-13356ACBDBB3}"/>
          </ac:spMkLst>
        </pc:spChg>
        <pc:spChg chg="add del mod">
          <ac:chgData name="贾 志朋" userId="d582c3b9275dedfa" providerId="LiveId" clId="{836BA319-960E-4A2F-ADEB-718E96BF5719}" dt="2021-11-04T02:10:31.891" v="12102"/>
          <ac:spMkLst>
            <pc:docMk/>
            <pc:sldMk cId="3527465637" sldId="320"/>
            <ac:spMk id="4" creationId="{30B1164A-EA74-4DFC-8611-75C2AC4D8D63}"/>
          </ac:spMkLst>
        </pc:spChg>
        <pc:spChg chg="mod">
          <ac:chgData name="贾 志朋" userId="d582c3b9275dedfa" providerId="LiveId" clId="{836BA319-960E-4A2F-ADEB-718E96BF5719}" dt="2021-11-03T09:06:21.677" v="10678"/>
          <ac:spMkLst>
            <pc:docMk/>
            <pc:sldMk cId="3527465637" sldId="320"/>
            <ac:spMk id="7" creationId="{02A73275-7315-4935-B371-ECDE0C2451F9}"/>
          </ac:spMkLst>
        </pc:spChg>
        <pc:spChg chg="add del mod">
          <ac:chgData name="贾 志朋" userId="d582c3b9275dedfa" providerId="LiveId" clId="{836BA319-960E-4A2F-ADEB-718E96BF5719}" dt="2021-11-04T02:15:11.133" v="12133"/>
          <ac:spMkLst>
            <pc:docMk/>
            <pc:sldMk cId="3527465637" sldId="320"/>
            <ac:spMk id="7" creationId="{25603769-D5FD-4D3D-9975-CDAF642524F1}"/>
          </ac:spMkLst>
        </pc:spChg>
        <pc:spChg chg="mod">
          <ac:chgData name="贾 志朋" userId="d582c3b9275dedfa" providerId="LiveId" clId="{836BA319-960E-4A2F-ADEB-718E96BF5719}" dt="2021-11-03T09:06:21.677" v="10678"/>
          <ac:spMkLst>
            <pc:docMk/>
            <pc:sldMk cId="3527465637" sldId="320"/>
            <ac:spMk id="8" creationId="{78B222BB-D7A4-4756-90C4-3E2217875358}"/>
          </ac:spMkLst>
        </pc:spChg>
        <pc:spChg chg="add del mod">
          <ac:chgData name="贾 志朋" userId="d582c3b9275dedfa" providerId="LiveId" clId="{836BA319-960E-4A2F-ADEB-718E96BF5719}" dt="2021-11-04T02:15:26.094" v="12137"/>
          <ac:spMkLst>
            <pc:docMk/>
            <pc:sldMk cId="3527465637" sldId="320"/>
            <ac:spMk id="8" creationId="{E1F0E950-0686-432D-B33C-96F9DAD6D9E9}"/>
          </ac:spMkLst>
        </pc:spChg>
        <pc:spChg chg="add del mod ord topLvl">
          <ac:chgData name="贾 志朋" userId="d582c3b9275dedfa" providerId="LiveId" clId="{836BA319-960E-4A2F-ADEB-718E96BF5719}" dt="2021-11-04T02:17:35.051" v="12166"/>
          <ac:spMkLst>
            <pc:docMk/>
            <pc:sldMk cId="3527465637" sldId="320"/>
            <ac:spMk id="9" creationId="{BC9AECAF-353A-41B3-9968-14ACCC089575}"/>
          </ac:spMkLst>
        </pc:spChg>
        <pc:spChg chg="add del mod">
          <ac:chgData name="贾 志朋" userId="d582c3b9275dedfa" providerId="LiveId" clId="{836BA319-960E-4A2F-ADEB-718E96BF5719}" dt="2021-11-04T02:16:14.051" v="12151"/>
          <ac:spMkLst>
            <pc:docMk/>
            <pc:sldMk cId="3527465637" sldId="320"/>
            <ac:spMk id="10" creationId="{327A4E81-1179-42D6-B77B-8BE93801B759}"/>
          </ac:spMkLst>
        </pc:spChg>
        <pc:spChg chg="add del mod ord">
          <ac:chgData name="贾 志朋" userId="d582c3b9275dedfa" providerId="LiveId" clId="{836BA319-960E-4A2F-ADEB-718E96BF5719}" dt="2021-11-03T09:11:16.677" v="10836" actId="478"/>
          <ac:spMkLst>
            <pc:docMk/>
            <pc:sldMk cId="3527465637" sldId="320"/>
            <ac:spMk id="10" creationId="{86F0B573-38C2-4E11-ABC0-1B5630C9A747}"/>
          </ac:spMkLst>
        </pc:spChg>
        <pc:spChg chg="mod">
          <ac:chgData name="贾 志朋" userId="d582c3b9275dedfa" providerId="LiveId" clId="{836BA319-960E-4A2F-ADEB-718E96BF5719}" dt="2021-11-04T02:15:05.124" v="12132" actId="165"/>
          <ac:spMkLst>
            <pc:docMk/>
            <pc:sldMk cId="3527465637" sldId="320"/>
            <ac:spMk id="12" creationId="{49964B96-F15C-42B2-9A84-53A6A80914E2}"/>
          </ac:spMkLst>
        </pc:spChg>
        <pc:spChg chg="mod">
          <ac:chgData name="贾 志朋" userId="d582c3b9275dedfa" providerId="LiveId" clId="{836BA319-960E-4A2F-ADEB-718E96BF5719}" dt="2021-11-04T02:15:05.124" v="12132" actId="165"/>
          <ac:spMkLst>
            <pc:docMk/>
            <pc:sldMk cId="3527465637" sldId="320"/>
            <ac:spMk id="13" creationId="{15D18795-16A0-4231-9358-55669CB3D97E}"/>
          </ac:spMkLst>
        </pc:spChg>
        <pc:spChg chg="add del mod ord">
          <ac:chgData name="贾 志朋" userId="d582c3b9275dedfa" providerId="LiveId" clId="{836BA319-960E-4A2F-ADEB-718E96BF5719}" dt="2021-11-03T09:11:18.444" v="10837" actId="478"/>
          <ac:spMkLst>
            <pc:docMk/>
            <pc:sldMk cId="3527465637" sldId="320"/>
            <ac:spMk id="14" creationId="{45756EBF-41E2-4647-9C94-BFDDDC974882}"/>
          </ac:spMkLst>
        </pc:spChg>
        <pc:spChg chg="add del mod">
          <ac:chgData name="贾 志朋" userId="d582c3b9275dedfa" providerId="LiveId" clId="{836BA319-960E-4A2F-ADEB-718E96BF5719}" dt="2021-11-04T02:17:35.051" v="12166"/>
          <ac:spMkLst>
            <pc:docMk/>
            <pc:sldMk cId="3527465637" sldId="320"/>
            <ac:spMk id="14" creationId="{FB8E8E96-9593-47D3-93A9-4C556F108235}"/>
          </ac:spMkLst>
        </pc:spChg>
        <pc:spChg chg="add del mod ord topLvl">
          <ac:chgData name="贾 志朋" userId="d582c3b9275dedfa" providerId="LiveId" clId="{836BA319-960E-4A2F-ADEB-718E96BF5719}" dt="2021-11-04T02:15:11.133" v="12133"/>
          <ac:spMkLst>
            <pc:docMk/>
            <pc:sldMk cId="3527465637" sldId="320"/>
            <ac:spMk id="15" creationId="{EAF3A369-64E0-4994-B828-11FA4B958573}"/>
          </ac:spMkLst>
        </pc:spChg>
        <pc:spChg chg="add del mod ord topLvl">
          <ac:chgData name="贾 志朋" userId="d582c3b9275dedfa" providerId="LiveId" clId="{836BA319-960E-4A2F-ADEB-718E96BF5719}" dt="2021-11-04T02:17:18.222" v="12163"/>
          <ac:spMkLst>
            <pc:docMk/>
            <pc:sldMk cId="3527465637" sldId="320"/>
            <ac:spMk id="16" creationId="{398109AA-F04C-4953-99D8-0B1DDF0C278D}"/>
          </ac:spMkLst>
        </pc:spChg>
        <pc:spChg chg="mod">
          <ac:chgData name="贾 志朋" userId="d582c3b9275dedfa" providerId="LiveId" clId="{836BA319-960E-4A2F-ADEB-718E96BF5719}" dt="2021-11-11T08:03:47.516" v="19243" actId="165"/>
          <ac:spMkLst>
            <pc:docMk/>
            <pc:sldMk cId="3527465637" sldId="320"/>
            <ac:spMk id="18" creationId="{E8B21ECC-8B53-449A-9420-A26883DE61CD}"/>
          </ac:spMkLst>
        </pc:spChg>
        <pc:spChg chg="mod">
          <ac:chgData name="贾 志朋" userId="d582c3b9275dedfa" providerId="LiveId" clId="{836BA319-960E-4A2F-ADEB-718E96BF5719}" dt="2021-11-11T08:03:47.516" v="19243" actId="165"/>
          <ac:spMkLst>
            <pc:docMk/>
            <pc:sldMk cId="3527465637" sldId="320"/>
            <ac:spMk id="19" creationId="{EFFF76E9-9403-4412-8416-364DA8931010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21" creationId="{8EFD066A-7922-4085-A58E-C3DC00081287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22" creationId="{E414DA66-0F1D-4705-A6EB-189DCCEEB66F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24" creationId="{BAD08DB2-39E9-402D-9C67-1037D8F215D2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25" creationId="{836CC661-1837-461F-87B3-9B323FB20BCE}"/>
          </ac:spMkLst>
        </pc:spChg>
        <pc:spChg chg="mod">
          <ac:chgData name="贾 志朋" userId="d582c3b9275dedfa" providerId="LiveId" clId="{836BA319-960E-4A2F-ADEB-718E96BF5719}" dt="2021-11-03T09:11:49.647" v="10846" actId="571"/>
          <ac:spMkLst>
            <pc:docMk/>
            <pc:sldMk cId="3527465637" sldId="320"/>
            <ac:spMk id="27" creationId="{48CEAA49-FB7B-42FC-B026-CE923F482776}"/>
          </ac:spMkLst>
        </pc:spChg>
        <pc:spChg chg="add del mod">
          <ac:chgData name="贾 志朋" userId="d582c3b9275dedfa" providerId="LiveId" clId="{836BA319-960E-4A2F-ADEB-718E96BF5719}" dt="2021-11-04T02:23:04.568" v="12256"/>
          <ac:spMkLst>
            <pc:docMk/>
            <pc:sldMk cId="3527465637" sldId="320"/>
            <ac:spMk id="27" creationId="{F59C1A84-C67B-42EB-B527-D275B4D212B7}"/>
          </ac:spMkLst>
        </pc:spChg>
        <pc:spChg chg="mod">
          <ac:chgData name="贾 志朋" userId="d582c3b9275dedfa" providerId="LiveId" clId="{836BA319-960E-4A2F-ADEB-718E96BF5719}" dt="2021-11-03T09:11:49.647" v="10846" actId="571"/>
          <ac:spMkLst>
            <pc:docMk/>
            <pc:sldMk cId="3527465637" sldId="320"/>
            <ac:spMk id="28" creationId="{82F1B3F3-DF90-4A09-9A6B-EA2D7DC35E5E}"/>
          </ac:spMkLst>
        </pc:spChg>
        <pc:spChg chg="mod">
          <ac:chgData name="贾 志朋" userId="d582c3b9275dedfa" providerId="LiveId" clId="{836BA319-960E-4A2F-ADEB-718E96BF5719}" dt="2021-11-03T09:11:49.647" v="10846" actId="571"/>
          <ac:spMkLst>
            <pc:docMk/>
            <pc:sldMk cId="3527465637" sldId="320"/>
            <ac:spMk id="30" creationId="{7490C65E-4124-4306-9934-FB9EE48E371D}"/>
          </ac:spMkLst>
        </pc:spChg>
        <pc:spChg chg="add del mod">
          <ac:chgData name="贾 志朋" userId="d582c3b9275dedfa" providerId="LiveId" clId="{836BA319-960E-4A2F-ADEB-718E96BF5719}" dt="2021-11-04T03:47:50.184" v="15560"/>
          <ac:spMkLst>
            <pc:docMk/>
            <pc:sldMk cId="3527465637" sldId="320"/>
            <ac:spMk id="30" creationId="{F699CD65-8697-4A24-BC00-99ED174E2B85}"/>
          </ac:spMkLst>
        </pc:spChg>
        <pc:spChg chg="mod">
          <ac:chgData name="贾 志朋" userId="d582c3b9275dedfa" providerId="LiveId" clId="{836BA319-960E-4A2F-ADEB-718E96BF5719}" dt="2021-11-03T09:11:49.647" v="10846" actId="571"/>
          <ac:spMkLst>
            <pc:docMk/>
            <pc:sldMk cId="3527465637" sldId="320"/>
            <ac:spMk id="31" creationId="{0B16195B-9EDB-4F02-84DD-92E0D75BE3E1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33" creationId="{7E2B6511-8BCF-4CC7-8ACF-0B869758E42E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34" creationId="{E96F97D6-277C-47F4-82C9-2D3E016D60B6}"/>
          </ac:spMkLst>
        </pc:spChg>
        <pc:spChg chg="add del mod ord topLvl">
          <ac:chgData name="贾 志朋" userId="d582c3b9275dedfa" providerId="LiveId" clId="{836BA319-960E-4A2F-ADEB-718E96BF5719}" dt="2021-11-04T02:15:26.094" v="12137"/>
          <ac:spMkLst>
            <pc:docMk/>
            <pc:sldMk cId="3527465637" sldId="320"/>
            <ac:spMk id="35" creationId="{6084BF0A-BB8F-4B74-B05C-1E894F2995A8}"/>
          </ac:spMkLst>
        </pc:spChg>
        <pc:spChg chg="add del mod topLvl">
          <ac:chgData name="贾 志朋" userId="d582c3b9275dedfa" providerId="LiveId" clId="{836BA319-960E-4A2F-ADEB-718E96BF5719}" dt="2021-11-04T02:22:41.787" v="12250" actId="478"/>
          <ac:spMkLst>
            <pc:docMk/>
            <pc:sldMk cId="3527465637" sldId="320"/>
            <ac:spMk id="36" creationId="{14FB8ED3-2129-45E3-B874-6BD3F2626834}"/>
          </ac:spMkLst>
        </pc:spChg>
        <pc:spChg chg="add del mod">
          <ac:chgData name="贾 志朋" userId="d582c3b9275dedfa" providerId="LiveId" clId="{836BA319-960E-4A2F-ADEB-718E96BF5719}" dt="2021-11-03T09:35:51.419" v="11823"/>
          <ac:spMkLst>
            <pc:docMk/>
            <pc:sldMk cId="3527465637" sldId="320"/>
            <ac:spMk id="37" creationId="{FCFFFAD6-0DDC-4F91-8552-B969D47B4C4D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39" creationId="{6D6FEF7D-F143-4D48-9A29-6A8541438DA3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0" creationId="{C6FD9E26-D951-4717-AD11-2EC7D922B84C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1" creationId="{3AAD2465-1AAF-4001-AB6D-A07976E69F5E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2" creationId="{C92B88BF-F268-4AB7-96E7-D80417120562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3" creationId="{A12849EB-B6E3-47BA-A899-48C10F83A0E1}"/>
          </ac:spMkLst>
        </pc:spChg>
        <pc:spChg chg="add del mod">
          <ac:chgData name="贾 志朋" userId="d582c3b9275dedfa" providerId="LiveId" clId="{836BA319-960E-4A2F-ADEB-718E96BF5719}" dt="2021-11-03T09:35:51.419" v="11823"/>
          <ac:spMkLst>
            <pc:docMk/>
            <pc:sldMk cId="3527465637" sldId="320"/>
            <ac:spMk id="44" creationId="{7D0EF513-BFD7-44A1-991B-DF8FDB164D06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6" creationId="{C02D4539-C4AD-4FED-AC4A-1359A1313C1D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7" creationId="{8D983A65-AD5B-4CE7-A6CB-EA6A6CC2E137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8" creationId="{C80516D7-BEA1-46DE-ADE2-AC97EC0297C1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49" creationId="{7F7D1AE9-90B7-45DD-9B85-B41E2189D4B2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50" creationId="{84F85FBF-DD3A-4900-8FF2-C82E7695C9EF}"/>
          </ac:spMkLst>
        </pc:spChg>
        <pc:spChg chg="mod">
          <ac:chgData name="贾 志朋" userId="d582c3b9275dedfa" providerId="LiveId" clId="{836BA319-960E-4A2F-ADEB-718E96BF5719}" dt="2021-11-03T09:35:49.613" v="11822"/>
          <ac:spMkLst>
            <pc:docMk/>
            <pc:sldMk cId="3527465637" sldId="320"/>
            <ac:spMk id="51" creationId="{5BFD7402-4095-4514-8585-017E4F1E8B15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53" creationId="{BC916D64-A81D-4AF5-94F5-D6F75B9A58DE}"/>
          </ac:spMkLst>
        </pc:spChg>
        <pc:spChg chg="add del 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54" creationId="{F99CF112-697C-4779-978C-B1C5DE95D03B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55" creationId="{D2F6C75C-2CE3-4B55-8E2B-CC53B10D91B1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56" creationId="{5288DD53-6207-4DD5-9DB1-386B9567D47B}"/>
          </ac:spMkLst>
        </pc:spChg>
        <pc:spChg chg="mod">
          <ac:chgData name="贾 志朋" userId="d582c3b9275dedfa" providerId="LiveId" clId="{836BA319-960E-4A2F-ADEB-718E96BF5719}" dt="2021-11-11T08:03:39.626" v="19240" actId="165"/>
          <ac:spMkLst>
            <pc:docMk/>
            <pc:sldMk cId="3527465637" sldId="320"/>
            <ac:spMk id="57" creationId="{D5EC7E19-FDB8-4B55-A544-F0E6100D9F80}"/>
          </ac:spMkLst>
        </pc:spChg>
        <pc:spChg chg="mod">
          <ac:chgData name="贾 志朋" userId="d582c3b9275dedfa" providerId="LiveId" clId="{836BA319-960E-4A2F-ADEB-718E96BF5719}" dt="2021-11-11T08:03:47.516" v="19243" actId="165"/>
          <ac:spMkLst>
            <pc:docMk/>
            <pc:sldMk cId="3527465637" sldId="320"/>
            <ac:spMk id="59" creationId="{4419C3E2-B22A-4F71-8229-F3E8B1F5A8FE}"/>
          </ac:spMkLst>
        </pc:spChg>
        <pc:spChg chg="mod">
          <ac:chgData name="贾 志朋" userId="d582c3b9275dedfa" providerId="LiveId" clId="{836BA319-960E-4A2F-ADEB-718E96BF5719}" dt="2021-11-11T08:03:47.516" v="19243" actId="165"/>
          <ac:spMkLst>
            <pc:docMk/>
            <pc:sldMk cId="3527465637" sldId="320"/>
            <ac:spMk id="60" creationId="{DF38F16E-805D-483E-AABD-98181018B2A5}"/>
          </ac:spMkLst>
        </pc:spChg>
        <pc:spChg chg="add del mod topLvl">
          <ac:chgData name="贾 志朋" userId="d582c3b9275dedfa" providerId="LiveId" clId="{836BA319-960E-4A2F-ADEB-718E96BF5719}" dt="2021-11-11T08:02:27.992" v="19226" actId="478"/>
          <ac:spMkLst>
            <pc:docMk/>
            <pc:sldMk cId="3527465637" sldId="320"/>
            <ac:spMk id="61" creationId="{F97ED681-991C-4542-8282-A1DA34910E68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3" creationId="{3E8F3EE1-D05B-4259-A291-6282C6DFAB8C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4" creationId="{A79E0911-8E31-4324-8CBA-81894F04F861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5" creationId="{D65DE7F7-609B-43C5-8FD0-C9A4D59D89F1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6" creationId="{F765A030-ACF5-4E96-BD54-20D5F0FE1CED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7" creationId="{6203BBF8-1D92-4E68-B407-B922F4D0ED0C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68" creationId="{208298E1-78C2-4D39-B2E4-5AD56BAB9824}"/>
          </ac:spMkLst>
        </pc:spChg>
        <pc:spChg chg="mod">
          <ac:chgData name="贾 志朋" userId="d582c3b9275dedfa" providerId="LiveId" clId="{836BA319-960E-4A2F-ADEB-718E96BF5719}" dt="2021-11-11T08:03:10.221" v="19232" actId="165"/>
          <ac:spMkLst>
            <pc:docMk/>
            <pc:sldMk cId="3527465637" sldId="320"/>
            <ac:spMk id="68" creationId="{5271E71F-24C1-44C9-8FF5-5A9ED0C091B4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0" creationId="{0B362118-C1C6-4FE6-9A61-3FC1C8FA3435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0" creationId="{5FCE229B-8E79-4144-9342-E4E5AE1BA1EF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1" creationId="{7BD57968-43DD-4E07-86A2-C27724233152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1" creationId="{BDDB367D-ADCA-4CB8-B43F-0C3B4A9B881F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2" creationId="{363EBB63-B3F8-4498-9337-53D9E85989BF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2" creationId="{A33FED7F-2D37-4336-87C7-EB452F81458A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3" creationId="{2A8CBAAC-AB31-4A8C-8AF1-F789853E9207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3" creationId="{E4A85B1A-F601-4CFC-84B6-DEA721738870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4" creationId="{164B4384-C4D2-4073-A309-EDA6E9EC78F1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4" creationId="{893C5FC1-A563-42BA-9551-C14CDD86969F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5" creationId="{068BEC00-D9A1-4633-A2C0-BDC445A71819}"/>
          </ac:spMkLst>
        </pc:spChg>
        <pc:spChg chg="mod">
          <ac:chgData name="贾 志朋" userId="d582c3b9275dedfa" providerId="LiveId" clId="{836BA319-960E-4A2F-ADEB-718E96BF5719}" dt="2021-11-11T08:03:45" v="19242" actId="165"/>
          <ac:spMkLst>
            <pc:docMk/>
            <pc:sldMk cId="3527465637" sldId="320"/>
            <ac:spMk id="75" creationId="{8D3F2E3B-804D-4676-8917-2A27D888EE17}"/>
          </ac:spMkLst>
        </pc:spChg>
        <pc:spChg chg="add del mod modVis">
          <ac:chgData name="贾 志朋" userId="d582c3b9275dedfa" providerId="LiveId" clId="{836BA319-960E-4A2F-ADEB-718E96BF5719}" dt="2021-11-16T03:23:24.825" v="19424" actId="478"/>
          <ac:spMkLst>
            <pc:docMk/>
            <pc:sldMk cId="3527465637" sldId="320"/>
            <ac:spMk id="76" creationId="{611ACC59-A686-45ED-868B-E789C75A06FF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6" creationId="{6888BF77-C384-421D-9387-716C1126F23E}"/>
          </ac:spMkLst>
        </pc:spChg>
        <pc:spChg chg="add del mod">
          <ac:chgData name="贾 志朋" userId="d582c3b9275dedfa" providerId="LiveId" clId="{836BA319-960E-4A2F-ADEB-718E96BF5719}" dt="2021-11-03T09:40:11.928" v="11851" actId="478"/>
          <ac:spMkLst>
            <pc:docMk/>
            <pc:sldMk cId="3527465637" sldId="320"/>
            <ac:spMk id="76" creationId="{A76A1702-9B76-46BA-803C-3E1CE0B22727}"/>
          </ac:spMkLst>
        </pc:spChg>
        <pc:spChg chg="add del mod">
          <ac:chgData name="贾 志朋" userId="d582c3b9275dedfa" providerId="LiveId" clId="{836BA319-960E-4A2F-ADEB-718E96BF5719}" dt="2021-11-04T02:10:31.891" v="12102"/>
          <ac:spMkLst>
            <pc:docMk/>
            <pc:sldMk cId="3527465637" sldId="320"/>
            <ac:spMk id="76" creationId="{EAE30A13-796E-4D93-A220-E9E9C06132CC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7" creationId="{2B50E0FC-9FCC-4D84-88FE-7E072F501E67}"/>
          </ac:spMkLst>
        </pc:spChg>
        <pc:spChg chg="add del mod">
          <ac:chgData name="贾 志朋" userId="d582c3b9275dedfa" providerId="LiveId" clId="{836BA319-960E-4A2F-ADEB-718E96BF5719}" dt="2021-11-04T07:50:35.465" v="16702" actId="478"/>
          <ac:spMkLst>
            <pc:docMk/>
            <pc:sldMk cId="3527465637" sldId="320"/>
            <ac:spMk id="77" creationId="{42356763-F03D-4EB5-9567-F7BA55F63A97}"/>
          </ac:spMkLst>
        </pc:spChg>
        <pc:spChg chg="del mod">
          <ac:chgData name="贾 志朋" userId="d582c3b9275dedfa" providerId="LiveId" clId="{836BA319-960E-4A2F-ADEB-718E96BF5719}" dt="2021-11-04T02:10:50.437" v="12105" actId="478"/>
          <ac:spMkLst>
            <pc:docMk/>
            <pc:sldMk cId="3527465637" sldId="320"/>
            <ac:spMk id="77" creationId="{9BB2A248-5B9B-4CFB-8CF0-C7F0EB1723D1}"/>
          </ac:spMkLst>
        </pc:spChg>
        <pc:spChg chg="del mod">
          <ac:chgData name="贾 志朋" userId="d582c3b9275dedfa" providerId="LiveId" clId="{836BA319-960E-4A2F-ADEB-718E96BF5719}" dt="2021-11-04T02:16:14.051" v="12151"/>
          <ac:spMkLst>
            <pc:docMk/>
            <pc:sldMk cId="3527465637" sldId="320"/>
            <ac:spMk id="78" creationId="{0A8B0712-936D-4CF9-BF19-E0AB29647EC1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8" creationId="{2BB03BA0-AAF7-4BB2-94ED-12C44D63628D}"/>
          </ac:spMkLst>
        </pc:spChg>
        <pc:spChg chg="del mod">
          <ac:chgData name="贾 志朋" userId="d582c3b9275dedfa" providerId="LiveId" clId="{836BA319-960E-4A2F-ADEB-718E96BF5719}" dt="2021-11-04T02:19:08.588" v="12179" actId="478"/>
          <ac:spMkLst>
            <pc:docMk/>
            <pc:sldMk cId="3527465637" sldId="320"/>
            <ac:spMk id="79" creationId="{4FFFDC96-F6A8-41FA-979C-D830775DA019}"/>
          </ac:spMkLst>
        </pc:spChg>
        <pc:spChg chg="mod">
          <ac:chgData name="贾 志朋" userId="d582c3b9275dedfa" providerId="LiveId" clId="{836BA319-960E-4A2F-ADEB-718E96BF5719}" dt="2021-11-03T09:39:41.486" v="11846"/>
          <ac:spMkLst>
            <pc:docMk/>
            <pc:sldMk cId="3527465637" sldId="320"/>
            <ac:spMk id="79" creationId="{9FFD8E09-88CA-45A0-B3B3-0EF0B3A240A3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79" creationId="{E98ABE9D-83D3-4963-8BEA-297C75FC490D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80" creationId="{11EA897E-1CD2-4B4F-BE40-52EF6015DA40}"/>
          </ac:spMkLst>
        </pc:spChg>
        <pc:spChg chg="add del mod">
          <ac:chgData name="贾 志朋" userId="d582c3b9275dedfa" providerId="LiveId" clId="{836BA319-960E-4A2F-ADEB-718E96BF5719}" dt="2021-11-04T02:17:18.222" v="12163"/>
          <ac:spMkLst>
            <pc:docMk/>
            <pc:sldMk cId="3527465637" sldId="320"/>
            <ac:spMk id="80" creationId="{3ECCCE42-823A-49C6-A85B-05F776B7A332}"/>
          </ac:spMkLst>
        </pc:spChg>
        <pc:spChg chg="mod">
          <ac:chgData name="贾 志朋" userId="d582c3b9275dedfa" providerId="LiveId" clId="{836BA319-960E-4A2F-ADEB-718E96BF5719}" dt="2021-11-03T09:39:41.486" v="11846"/>
          <ac:spMkLst>
            <pc:docMk/>
            <pc:sldMk cId="3527465637" sldId="320"/>
            <ac:spMk id="80" creationId="{5F4256D8-8148-4E23-895E-36B53E13B2A4}"/>
          </ac:spMkLst>
        </pc:spChg>
        <pc:spChg chg="mod">
          <ac:chgData name="贾 志朋" userId="d582c3b9275dedfa" providerId="LiveId" clId="{836BA319-960E-4A2F-ADEB-718E96BF5719}" dt="2021-11-03T09:39:41.486" v="11846"/>
          <ac:spMkLst>
            <pc:docMk/>
            <pc:sldMk cId="3527465637" sldId="320"/>
            <ac:spMk id="81" creationId="{CABEA8BF-5F81-4A81-BCB0-9E46927B2DBF}"/>
          </ac:spMkLst>
        </pc:spChg>
        <pc:spChg chg="add del mod ord modVis">
          <ac:chgData name="贾 志朋" userId="d582c3b9275dedfa" providerId="LiveId" clId="{836BA319-960E-4A2F-ADEB-718E96BF5719}" dt="2021-11-04T08:24:01.719" v="17494" actId="164"/>
          <ac:spMkLst>
            <pc:docMk/>
            <pc:sldMk cId="3527465637" sldId="320"/>
            <ac:spMk id="81" creationId="{CCF81236-5D57-450D-AAC3-D41E0C91B5C4}"/>
          </ac:spMkLst>
        </pc:spChg>
        <pc:spChg chg="mod">
          <ac:chgData name="贾 志朋" userId="d582c3b9275dedfa" providerId="LiveId" clId="{836BA319-960E-4A2F-ADEB-718E96BF5719}" dt="2021-11-22T09:17:21.990" v="19658"/>
          <ac:spMkLst>
            <pc:docMk/>
            <pc:sldMk cId="3527465637" sldId="320"/>
            <ac:spMk id="82" creationId="{51D43583-75FC-4784-9014-E974FF854C31}"/>
          </ac:spMkLst>
        </pc:spChg>
        <pc:spChg chg="del mod">
          <ac:chgData name="贾 志朋" userId="d582c3b9275dedfa" providerId="LiveId" clId="{836BA319-960E-4A2F-ADEB-718E96BF5719}" dt="2021-11-04T02:19:33.965" v="12189" actId="478"/>
          <ac:spMkLst>
            <pc:docMk/>
            <pc:sldMk cId="3527465637" sldId="320"/>
            <ac:spMk id="82" creationId="{6F90E286-EC6A-49C5-A8F8-238F853AF80A}"/>
          </ac:spMkLst>
        </pc:spChg>
        <pc:spChg chg="mod ord modVis">
          <ac:chgData name="贾 志朋" userId="d582c3b9275dedfa" providerId="LiveId" clId="{836BA319-960E-4A2F-ADEB-718E96BF5719}" dt="2021-11-04T08:24:01.719" v="17494" actId="164"/>
          <ac:spMkLst>
            <pc:docMk/>
            <pc:sldMk cId="3527465637" sldId="320"/>
            <ac:spMk id="83" creationId="{BFE9A1FB-9B80-4369-A712-0249F4FC5EB1}"/>
          </ac:spMkLst>
        </pc:spChg>
        <pc:spChg chg="add mod modVis">
          <ac:chgData name="贾 志朋" userId="d582c3b9275dedfa" providerId="LiveId" clId="{836BA319-960E-4A2F-ADEB-718E96BF5719}" dt="2021-11-23T02:50:43.250" v="20549" actId="121"/>
          <ac:spMkLst>
            <pc:docMk/>
            <pc:sldMk cId="3527465637" sldId="320"/>
            <ac:spMk id="84" creationId="{B6FDA973-320A-4A53-9B75-72F9953830DB}"/>
          </ac:spMkLst>
        </pc:spChg>
        <pc:spChg chg="add mod">
          <ac:chgData name="贾 志朋" userId="d582c3b9275dedfa" providerId="LiveId" clId="{836BA319-960E-4A2F-ADEB-718E96BF5719}" dt="2021-11-03T09:41:22.160" v="11868" actId="571"/>
          <ac:spMkLst>
            <pc:docMk/>
            <pc:sldMk cId="3527465637" sldId="320"/>
            <ac:spMk id="85" creationId="{11C26CD7-778A-4D6D-847A-5549237EFCC2}"/>
          </ac:spMkLst>
        </pc:spChg>
        <pc:spChg chg="add mod modVis">
          <ac:chgData name="贾 志朋" userId="d582c3b9275dedfa" providerId="LiveId" clId="{836BA319-960E-4A2F-ADEB-718E96BF5719}" dt="2021-11-04T08:23:16.097" v="17491" actId="33935"/>
          <ac:spMkLst>
            <pc:docMk/>
            <pc:sldMk cId="3527465637" sldId="320"/>
            <ac:spMk id="86" creationId="{C8687065-31FC-41FE-84F1-72AF62024641}"/>
          </ac:spMkLst>
        </pc:spChg>
        <pc:spChg chg="add mod modVis">
          <ac:chgData name="贾 志朋" userId="d582c3b9275dedfa" providerId="LiveId" clId="{836BA319-960E-4A2F-ADEB-718E96BF5719}" dt="2021-11-23T02:50:43.250" v="20549" actId="121"/>
          <ac:spMkLst>
            <pc:docMk/>
            <pc:sldMk cId="3527465637" sldId="320"/>
            <ac:spMk id="87" creationId="{98AD1C6D-0BD2-4C62-B21C-192E29CECAC8}"/>
          </ac:spMkLst>
        </pc:spChg>
        <pc:spChg chg="add mod modVis">
          <ac:chgData name="贾 志朋" userId="d582c3b9275dedfa" providerId="LiveId" clId="{836BA319-960E-4A2F-ADEB-718E96BF5719}" dt="2021-11-04T08:23:16.097" v="17491" actId="33935"/>
          <ac:spMkLst>
            <pc:docMk/>
            <pc:sldMk cId="3527465637" sldId="320"/>
            <ac:spMk id="88" creationId="{33A5FDDB-FC2C-4552-AD0E-587911186484}"/>
          </ac:spMkLst>
        </pc:spChg>
        <pc:spChg chg="add mod modVis">
          <ac:chgData name="贾 志朋" userId="d582c3b9275dedfa" providerId="LiveId" clId="{836BA319-960E-4A2F-ADEB-718E96BF5719}" dt="2021-11-23T02:37:12.144" v="20491" actId="122"/>
          <ac:spMkLst>
            <pc:docMk/>
            <pc:sldMk cId="3527465637" sldId="320"/>
            <ac:spMk id="89" creationId="{97990E33-E10C-426D-B63C-0F1CA45A5D3B}"/>
          </ac:spMkLst>
        </pc:spChg>
        <pc:spChg chg="add mod modVis">
          <ac:chgData name="贾 志朋" userId="d582c3b9275dedfa" providerId="LiveId" clId="{836BA319-960E-4A2F-ADEB-718E96BF5719}" dt="2021-11-04T08:26:32.367" v="17511" actId="164"/>
          <ac:spMkLst>
            <pc:docMk/>
            <pc:sldMk cId="3527465637" sldId="320"/>
            <ac:spMk id="90" creationId="{7D775330-07A8-4DE1-9F9B-9EA93794CEEA}"/>
          </ac:spMkLst>
        </pc:spChg>
        <pc:spChg chg="add mod modVis">
          <ac:chgData name="贾 志朋" userId="d582c3b9275dedfa" providerId="LiveId" clId="{836BA319-960E-4A2F-ADEB-718E96BF5719}" dt="2021-11-05T02:34:27.305" v="17681" actId="20577"/>
          <ac:spMkLst>
            <pc:docMk/>
            <pc:sldMk cId="3527465637" sldId="320"/>
            <ac:spMk id="91" creationId="{FC618762-92FD-48D2-9FCC-1F767026257C}"/>
          </ac:spMkLst>
        </pc:spChg>
        <pc:spChg chg="add mod modVis">
          <ac:chgData name="贾 志朋" userId="d582c3b9275dedfa" providerId="LiveId" clId="{836BA319-960E-4A2F-ADEB-718E96BF5719}" dt="2021-11-04T08:26:25.518" v="17509" actId="164"/>
          <ac:spMkLst>
            <pc:docMk/>
            <pc:sldMk cId="3527465637" sldId="320"/>
            <ac:spMk id="92" creationId="{4D6CC5C8-ED58-45B5-B81F-63784CCBCF66}"/>
          </ac:spMkLst>
        </pc:spChg>
        <pc:spChg chg="add mod modVis">
          <ac:chgData name="贾 志朋" userId="d582c3b9275dedfa" providerId="LiveId" clId="{836BA319-960E-4A2F-ADEB-718E96BF5719}" dt="2021-11-04T08:26:37.892" v="17513" actId="164"/>
          <ac:spMkLst>
            <pc:docMk/>
            <pc:sldMk cId="3527465637" sldId="320"/>
            <ac:spMk id="93" creationId="{215CBD08-1C3E-4AED-8262-044B2FED051C}"/>
          </ac:spMkLst>
        </pc:spChg>
        <pc:spChg chg="add mod modVis">
          <ac:chgData name="贾 志朋" userId="d582c3b9275dedfa" providerId="LiveId" clId="{836BA319-960E-4A2F-ADEB-718E96BF5719}" dt="2021-11-04T08:26:35.311" v="17512" actId="164"/>
          <ac:spMkLst>
            <pc:docMk/>
            <pc:sldMk cId="3527465637" sldId="320"/>
            <ac:spMk id="94" creationId="{322F7F7D-C32D-470B-BA65-D08DF882A410}"/>
          </ac:spMkLst>
        </pc:spChg>
        <pc:spChg chg="mod">
          <ac:chgData name="贾 志朋" userId="d582c3b9275dedfa" providerId="LiveId" clId="{836BA319-960E-4A2F-ADEB-718E96BF5719}" dt="2021-11-04T02:21:10.596" v="12217"/>
          <ac:spMkLst>
            <pc:docMk/>
            <pc:sldMk cId="3527465637" sldId="320"/>
            <ac:spMk id="95" creationId="{20D7BC2F-6728-46E0-BDE3-C76E4E893EFA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96" creationId="{19161D12-8045-49B9-A1AF-7CF0B8F52D38}"/>
          </ac:spMkLst>
        </pc:spChg>
        <pc:spChg chg="mod">
          <ac:chgData name="贾 志朋" userId="d582c3b9275dedfa" providerId="LiveId" clId="{836BA319-960E-4A2F-ADEB-718E96BF5719}" dt="2021-11-04T02:21:10.596" v="12217"/>
          <ac:spMkLst>
            <pc:docMk/>
            <pc:sldMk cId="3527465637" sldId="320"/>
            <ac:spMk id="96" creationId="{9B06A0B5-945E-499E-9946-8F45A7E50601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96" creationId="{9D0A88CB-E330-4036-9C39-8EC60B5BC202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97" creationId="{20F7533A-84AA-49E5-8FA0-2EB2C0D84599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98" creationId="{1668410C-7AA5-4AA8-AA0D-8D213D4C4FA2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98" creationId="{8D3F2942-1EC2-419F-944A-A4AFB8FA9FAE}"/>
          </ac:spMkLst>
        </pc:spChg>
        <pc:spChg chg="mod">
          <ac:chgData name="贾 志朋" userId="d582c3b9275dedfa" providerId="LiveId" clId="{836BA319-960E-4A2F-ADEB-718E96BF5719}" dt="2021-11-04T02:21:44.106" v="12230" actId="571"/>
          <ac:spMkLst>
            <pc:docMk/>
            <pc:sldMk cId="3527465637" sldId="320"/>
            <ac:spMk id="98" creationId="{94F7D31A-7828-418E-BA1E-79FE63438937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99" creationId="{0DDDEE9F-E1DB-458B-A6A1-7F25D71C93B6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99" creationId="{3380EB0C-78E1-46A9-8E2D-6E27B6E4CCEA}"/>
          </ac:spMkLst>
        </pc:spChg>
        <pc:spChg chg="mod">
          <ac:chgData name="贾 志朋" userId="d582c3b9275dedfa" providerId="LiveId" clId="{836BA319-960E-4A2F-ADEB-718E96BF5719}" dt="2021-11-04T02:21:44.106" v="12230" actId="571"/>
          <ac:spMkLst>
            <pc:docMk/>
            <pc:sldMk cId="3527465637" sldId="320"/>
            <ac:spMk id="99" creationId="{3F03A2BF-3B14-45BA-8FF7-9639A9778674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0" creationId="{22AEEBB7-A251-49A2-B46E-504CB00D9168}"/>
          </ac:spMkLst>
        </pc:spChg>
        <pc:spChg chg="mod">
          <ac:chgData name="贾 志朋" userId="d582c3b9275dedfa" providerId="LiveId" clId="{836BA319-960E-4A2F-ADEB-718E96BF5719}" dt="2021-11-04T02:21:54.192" v="12234" actId="571"/>
          <ac:spMkLst>
            <pc:docMk/>
            <pc:sldMk cId="3527465637" sldId="320"/>
            <ac:spMk id="101" creationId="{1624A49C-3A0A-439F-8D9F-80024005F052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1" creationId="{D17598B3-9F40-49F4-B0D0-0CF2E5450881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2" creationId="{28ED24CE-7A00-4AB0-9FE4-7371F79E810E}"/>
          </ac:spMkLst>
        </pc:spChg>
        <pc:spChg chg="mod">
          <ac:chgData name="贾 志朋" userId="d582c3b9275dedfa" providerId="LiveId" clId="{836BA319-960E-4A2F-ADEB-718E96BF5719}" dt="2021-11-04T02:21:54.192" v="12234" actId="571"/>
          <ac:spMkLst>
            <pc:docMk/>
            <pc:sldMk cId="3527465637" sldId="320"/>
            <ac:spMk id="102" creationId="{E41DC3CD-FD62-41F8-81DA-0001468E7FC6}"/>
          </ac:spMkLst>
        </pc:spChg>
        <pc:spChg chg="mod">
          <ac:chgData name="贾 志朋" userId="d582c3b9275dedfa" providerId="LiveId" clId="{836BA319-960E-4A2F-ADEB-718E96BF5719}" dt="2021-11-04T02:22:06.625" v="12239" actId="571"/>
          <ac:spMkLst>
            <pc:docMk/>
            <pc:sldMk cId="3527465637" sldId="320"/>
            <ac:spMk id="104" creationId="{C1A2084B-FF3F-43E5-A6B2-37054493DFE5}"/>
          </ac:spMkLst>
        </pc:spChg>
        <pc:spChg chg="mod">
          <ac:chgData name="贾 志朋" userId="d582c3b9275dedfa" providerId="LiveId" clId="{836BA319-960E-4A2F-ADEB-718E96BF5719}" dt="2021-11-04T02:22:06.625" v="12239" actId="571"/>
          <ac:spMkLst>
            <pc:docMk/>
            <pc:sldMk cId="3527465637" sldId="320"/>
            <ac:spMk id="105" creationId="{D0229157-2FD3-4703-B718-24A1CFD95467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05" creationId="{EA236402-4326-4FD7-AEF6-BFEB8396C14E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06" creationId="{07BAA8F1-E4C8-4B83-B735-CE8E273E6B12}"/>
          </ac:spMkLst>
        </pc:spChg>
        <pc:spChg chg="add mod">
          <ac:chgData name="贾 志朋" userId="d582c3b9275dedfa" providerId="LiveId" clId="{836BA319-960E-4A2F-ADEB-718E96BF5719}" dt="2021-11-04T02:22:06.625" v="12239" actId="571"/>
          <ac:spMkLst>
            <pc:docMk/>
            <pc:sldMk cId="3527465637" sldId="320"/>
            <ac:spMk id="106" creationId="{0BE074F5-2388-4887-A874-F92DB6FFAB2C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06" creationId="{665F3CB3-E3D7-48DC-93E9-29F5F01B07E3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7" creationId="{9986F2B9-E9B4-4962-90F6-D499E15C6BC5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8" creationId="{7AF2AB0D-8BA8-4810-B115-009F9AF5B0A0}"/>
          </ac:spMkLst>
        </pc:spChg>
        <pc:spChg chg="mod">
          <ac:chgData name="贾 志朋" userId="d582c3b9275dedfa" providerId="LiveId" clId="{836BA319-960E-4A2F-ADEB-718E96BF5719}" dt="2021-11-04T02:22:11.946" v="12242" actId="571"/>
          <ac:spMkLst>
            <pc:docMk/>
            <pc:sldMk cId="3527465637" sldId="320"/>
            <ac:spMk id="108" creationId="{B46B2241-B27A-4B25-AB06-EAC4E1A7841C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09" creationId="{42C6942F-1419-4D57-B105-F30C9E3B47EC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09" creationId="{C8D7E95A-54F9-4696-BC2D-71AB1E92076A}"/>
          </ac:spMkLst>
        </pc:spChg>
        <pc:spChg chg="mod">
          <ac:chgData name="贾 志朋" userId="d582c3b9275dedfa" providerId="LiveId" clId="{836BA319-960E-4A2F-ADEB-718E96BF5719}" dt="2021-11-04T02:22:11.946" v="12242" actId="571"/>
          <ac:spMkLst>
            <pc:docMk/>
            <pc:sldMk cId="3527465637" sldId="320"/>
            <ac:spMk id="109" creationId="{FDC7E633-9707-4944-AA1B-14608657ADCF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10" creationId="{1175E3E4-B021-4C7D-8B17-EA06E0B11CBE}"/>
          </ac:spMkLst>
        </pc:spChg>
        <pc:spChg chg="mod">
          <ac:chgData name="贾 志朋" userId="d582c3b9275dedfa" providerId="LiveId" clId="{836BA319-960E-4A2F-ADEB-718E96BF5719}" dt="2021-11-04T02:22:19.348" v="12246" actId="571"/>
          <ac:spMkLst>
            <pc:docMk/>
            <pc:sldMk cId="3527465637" sldId="320"/>
            <ac:spMk id="111" creationId="{71FDF658-4E66-465C-A17F-38506835A25B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11" creationId="{E4B8E885-FDDD-4B41-BE90-075B5C21D684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12" creationId="{5B3976E8-F396-4F1C-943B-6EC7431F02B7}"/>
          </ac:spMkLst>
        </pc:spChg>
        <pc:spChg chg="mod">
          <ac:chgData name="贾 志朋" userId="d582c3b9275dedfa" providerId="LiveId" clId="{836BA319-960E-4A2F-ADEB-718E96BF5719}" dt="2021-11-04T02:22:19.348" v="12246" actId="571"/>
          <ac:spMkLst>
            <pc:docMk/>
            <pc:sldMk cId="3527465637" sldId="320"/>
            <ac:spMk id="112" creationId="{92EDFA6D-990E-4E8A-95AC-AF160773DB8E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2" creationId="{F95094A5-2519-43B1-A773-F83A0096B2FB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3" creationId="{1B35F9F4-DEC7-4B6B-8B22-2CB1CB597230}"/>
          </ac:spMkLst>
        </pc:spChg>
        <pc:spChg chg="mod modVis">
          <ac:chgData name="贾 志朋" userId="d582c3b9275dedfa" providerId="LiveId" clId="{836BA319-960E-4A2F-ADEB-718E96BF5719}" dt="2021-11-04T08:24:01.719" v="17494" actId="164"/>
          <ac:spMkLst>
            <pc:docMk/>
            <pc:sldMk cId="3527465637" sldId="320"/>
            <ac:spMk id="113" creationId="{259BA093-6409-4A6E-B2C9-59DC27A65C7C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4" creationId="{F5E4EF27-B322-4AE3-A15E-7DBB966CC556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5" creationId="{5E476F09-2BDF-4248-83EC-0FFA9331E716}"/>
          </ac:spMkLst>
        </pc:spChg>
        <pc:spChg chg="mod">
          <ac:chgData name="贾 志朋" userId="d582c3b9275dedfa" providerId="LiveId" clId="{836BA319-960E-4A2F-ADEB-718E96BF5719}" dt="2021-11-04T03:48:13.206" v="15561"/>
          <ac:spMkLst>
            <pc:docMk/>
            <pc:sldMk cId="3527465637" sldId="320"/>
            <ac:spMk id="116" creationId="{6B06E05D-D3CC-4D07-8B6A-2C1054B639AB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6" creationId="{F18BE710-5038-4163-B6ED-0F224FFC6BE1}"/>
          </ac:spMkLst>
        </pc:spChg>
        <pc:spChg chg="mod">
          <ac:chgData name="贾 志朋" userId="d582c3b9275dedfa" providerId="LiveId" clId="{836BA319-960E-4A2F-ADEB-718E96BF5719}" dt="2021-11-04T03:48:13.206" v="15561"/>
          <ac:spMkLst>
            <pc:docMk/>
            <pc:sldMk cId="3527465637" sldId="320"/>
            <ac:spMk id="117" creationId="{85FB59A5-1234-4315-BF9C-F91EAA75C9F5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7" creationId="{A8285EFD-05E2-4FF0-8AD2-CBC523EAF671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8" creationId="{A5AEEC3E-A064-4073-9265-0005E30BB68F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18" creationId="{B4FF40A4-34CD-4CDD-A609-492A84CCDD48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19" creationId="{A09338D7-BC05-405C-BEDC-CA19C7E99F43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0" creationId="{775A3616-814A-4504-849C-5EF658BD9C3D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21" creationId="{1ACCFB40-3530-47C6-9D6B-F6E7EA30F53B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1" creationId="{2A076A9C-687F-4C3B-BE64-01B7FB9D8CA1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2" creationId="{1C8DD2B9-6ED5-4A05-BDDC-2F26C49A5C1D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22" creationId="{8448B4FF-E1FB-4335-A85D-EBDAA6EA5D02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3" creationId="{0C86755F-A684-4AA7-8191-D718CE6E822E}"/>
          </ac:spMkLst>
        </pc:spChg>
        <pc:spChg chg="mod">
          <ac:chgData name="贾 志朋" userId="d582c3b9275dedfa" providerId="LiveId" clId="{836BA319-960E-4A2F-ADEB-718E96BF5719}" dt="2021-11-23T02:51:30.890" v="20555" actId="120"/>
          <ac:spMkLst>
            <pc:docMk/>
            <pc:sldMk cId="3527465637" sldId="320"/>
            <ac:spMk id="123" creationId="{2A1A4DEE-E6B3-4F85-8C7D-68492A0FF68F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4" creationId="{7B014768-C5E3-46C9-A982-B1ADDBB267CE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5" creationId="{D48DC8A5-42C6-4F48-8BC7-856BAA9F9C04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6" creationId="{55D813F6-15DC-4773-AD07-747E7215C630}"/>
          </ac:spMkLst>
        </pc:spChg>
        <pc:spChg chg="mod">
          <ac:chgData name="贾 志朋" userId="d582c3b9275dedfa" providerId="LiveId" clId="{836BA319-960E-4A2F-ADEB-718E96BF5719}" dt="2021-11-05T02:35:01.126" v="17695" actId="122"/>
          <ac:spMkLst>
            <pc:docMk/>
            <pc:sldMk cId="3527465637" sldId="320"/>
            <ac:spMk id="126" creationId="{AF4C0991-34A2-45EF-B0B4-73AAA6EF596B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7" creationId="{5CFC90A3-E559-4A8F-B352-F8578DEB2F7F}"/>
          </ac:spMkLst>
        </pc:spChg>
        <pc:spChg chg="mod">
          <ac:chgData name="贾 志朋" userId="d582c3b9275dedfa" providerId="LiveId" clId="{836BA319-960E-4A2F-ADEB-718E96BF5719}" dt="2021-11-05T02:35:01.126" v="17695" actId="122"/>
          <ac:spMkLst>
            <pc:docMk/>
            <pc:sldMk cId="3527465637" sldId="320"/>
            <ac:spMk id="127" creationId="{E8ACC118-95E7-4BF0-904F-A1175F058D13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8" creationId="{3B55936F-9AD8-4D71-BFED-80D1824273BC}"/>
          </ac:spMkLst>
        </pc:spChg>
        <pc:spChg chg="mod">
          <ac:chgData name="贾 志朋" userId="d582c3b9275dedfa" providerId="LiveId" clId="{836BA319-960E-4A2F-ADEB-718E96BF5719}" dt="2021-11-05T02:35:01.126" v="17695" actId="122"/>
          <ac:spMkLst>
            <pc:docMk/>
            <pc:sldMk cId="3527465637" sldId="320"/>
            <ac:spMk id="128" creationId="{96A419D4-7150-44AC-B09E-9CADBC274222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29" creationId="{D1E2B124-8D7F-42CB-8F8C-217B28030BEF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0" creationId="{467B7FCC-6247-48DD-B201-06C053942AB7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1" creationId="{2E28AE3A-F567-424F-A4A4-BAD66666A09D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1" creationId="{6305763D-A9A1-433B-BE79-D66CB2628CDA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2" creationId="{D505D97E-ABCD-4D14-99EF-3C77FD873020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2" creationId="{FA3C7B4C-C931-4E60-919F-0A179346B7B6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3" creationId="{14FEC18E-3CB2-4CC4-ABAB-6ACAB3566CE5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3" creationId="{17C8501B-C14E-4E10-B1AD-541FFE27191D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4" creationId="{F546FA58-3721-4634-A526-7F4F5B2DBE9D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5" creationId="{26746F8F-17F3-4584-9DDF-ECE21F2C43A7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6" creationId="{CE1BDE94-68FC-4C23-B137-C51E01B88AD8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6" creationId="{F3B18FAF-A0E5-4A34-A9C1-E323FA00B541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7" creationId="{37D74BE4-5ED7-4F55-8403-1AAE0E86783C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7" creationId="{6F65EABA-A63D-4867-B616-D4B467F0E459}"/>
          </ac:spMkLst>
        </pc:spChg>
        <pc:spChg chg="mod">
          <ac:chgData name="贾 志朋" userId="d582c3b9275dedfa" providerId="LiveId" clId="{836BA319-960E-4A2F-ADEB-718E96BF5719}" dt="2021-11-23T02:51:25.117" v="20554" actId="121"/>
          <ac:spMkLst>
            <pc:docMk/>
            <pc:sldMk cId="3527465637" sldId="320"/>
            <ac:spMk id="138" creationId="{2AC3735F-B1DC-40AD-9CDA-3389EBE0F1D3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8" creationId="{411AB142-5A02-4EDB-8D56-37CE5957BA7A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39" creationId="{65051530-077D-4C52-906A-82E70C0D4BD1}"/>
          </ac:spMkLst>
        </pc:spChg>
        <pc:spChg chg="mod">
          <ac:chgData name="贾 志朋" userId="d582c3b9275dedfa" providerId="LiveId" clId="{836BA319-960E-4A2F-ADEB-718E96BF5719}" dt="2021-11-23T02:37:50.057" v="20497"/>
          <ac:spMkLst>
            <pc:docMk/>
            <pc:sldMk cId="3527465637" sldId="320"/>
            <ac:spMk id="139" creationId="{A96F9258-7410-43F5-B784-0E6454B2D5F6}"/>
          </ac:spMkLst>
        </pc:spChg>
        <pc:spChg chg="mod">
          <ac:chgData name="贾 志朋" userId="d582c3b9275dedfa" providerId="LiveId" clId="{836BA319-960E-4A2F-ADEB-718E96BF5719}" dt="2021-11-03T09:42:56.614" v="11890" actId="571"/>
          <ac:spMkLst>
            <pc:docMk/>
            <pc:sldMk cId="3527465637" sldId="320"/>
            <ac:spMk id="140" creationId="{5556E603-9280-4288-8287-6722A127C5D1}"/>
          </ac:spMkLst>
        </pc:spChg>
        <pc:spChg chg="add del mod ord">
          <ac:chgData name="贾 志朋" userId="d582c3b9275dedfa" providerId="LiveId" clId="{836BA319-960E-4A2F-ADEB-718E96BF5719}" dt="2021-11-04T02:07:45.533" v="12080" actId="21"/>
          <ac:spMkLst>
            <pc:docMk/>
            <pc:sldMk cId="3527465637" sldId="320"/>
            <ac:spMk id="141" creationId="{963C9E16-6CF8-4699-881C-0E79A65DA5FF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1" creationId="{DDAFD02A-83D5-49DA-B231-388EFC773B27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3" creationId="{4D2D8105-CC15-4A82-B285-EFD10C996EF5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4" creationId="{E6ED6F06-EA9F-4358-BEBE-B84B0A17482A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5" creationId="{E7B2E128-9333-4798-960F-57ABBD8C0CA1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6" creationId="{59DE3700-2E46-4E10-873E-EA7F994C311D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7" creationId="{61E72248-F77F-4EB9-95BE-DD885B5AB4CC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8" creationId="{D41531A4-73FF-44D6-9ABE-D1DB62E67E88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49" creationId="{4BEBAE34-71C1-4FC5-8B96-A8F90B8D02EA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50" creationId="{488F7CD1-1804-4C9E-A30A-6C1372CF4835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51" creationId="{A516E572-4F2E-4A8E-8133-7B545A15FBEF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52" creationId="{ABF238ED-C427-4134-AF0A-7C8B6EEF662B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53" creationId="{B53A0665-0923-4E40-811B-327145B5393F}"/>
          </ac:spMkLst>
        </pc:spChg>
        <pc:spChg chg="mod">
          <ac:chgData name="贾 志朋" userId="d582c3b9275dedfa" providerId="LiveId" clId="{836BA319-960E-4A2F-ADEB-718E96BF5719}" dt="2021-11-23T02:38:00.291" v="20500"/>
          <ac:spMkLst>
            <pc:docMk/>
            <pc:sldMk cId="3527465637" sldId="320"/>
            <ac:spMk id="154" creationId="{127C59CE-1771-40B6-BB66-17941404EAAA}"/>
          </ac:spMkLst>
        </pc:spChg>
        <pc:grpChg chg="add del mod modVis">
          <ac:chgData name="贾 志朋" userId="d582c3b9275dedfa" providerId="LiveId" clId="{836BA319-960E-4A2F-ADEB-718E96BF5719}" dt="2021-11-11T08:02:27.992" v="19226" actId="478"/>
          <ac:grpSpMkLst>
            <pc:docMk/>
            <pc:sldMk cId="3527465637" sldId="320"/>
            <ac:grpSpMk id="2" creationId="{D57E40B2-21DD-4F75-8EF7-4783539E1140}"/>
          </ac:grpSpMkLst>
        </pc:grpChg>
        <pc:grpChg chg="add del mod modVis">
          <ac:chgData name="贾 志朋" userId="d582c3b9275dedfa" providerId="LiveId" clId="{836BA319-960E-4A2F-ADEB-718E96BF5719}" dt="2021-11-11T08:03:10.221" v="19232" actId="165"/>
          <ac:grpSpMkLst>
            <pc:docMk/>
            <pc:sldMk cId="3527465637" sldId="320"/>
            <ac:grpSpMk id="3" creationId="{03A38E0F-417B-4086-839B-D48D225864D1}"/>
          </ac:grpSpMkLst>
        </pc:grpChg>
        <pc:grpChg chg="add del mod">
          <ac:chgData name="贾 志朋" userId="d582c3b9275dedfa" providerId="LiveId" clId="{836BA319-960E-4A2F-ADEB-718E96BF5719}" dt="2021-11-04T02:11:12.155" v="12109" actId="165"/>
          <ac:grpSpMkLst>
            <pc:docMk/>
            <pc:sldMk cId="3527465637" sldId="320"/>
            <ac:grpSpMk id="3" creationId="{950CB8D0-3997-4A20-A122-0D5FB58A8D79}"/>
          </ac:grpSpMkLst>
        </pc:grpChg>
        <pc:grpChg chg="add del mod modVis">
          <ac:chgData name="贾 志朋" userId="d582c3b9275dedfa" providerId="LiveId" clId="{836BA319-960E-4A2F-ADEB-718E96BF5719}" dt="2021-11-11T08:03:39.626" v="19240" actId="165"/>
          <ac:grpSpMkLst>
            <pc:docMk/>
            <pc:sldMk cId="3527465637" sldId="320"/>
            <ac:grpSpMk id="4" creationId="{A6680660-5DC9-4053-9D4C-C65FE16E2825}"/>
          </ac:grpSpMkLst>
        </pc:grpChg>
        <pc:grpChg chg="add del mod modVis">
          <ac:chgData name="贾 志朋" userId="d582c3b9275dedfa" providerId="LiveId" clId="{836BA319-960E-4A2F-ADEB-718E96BF5719}" dt="2021-11-11T08:03:45" v="19242" actId="165"/>
          <ac:grpSpMkLst>
            <pc:docMk/>
            <pc:sldMk cId="3527465637" sldId="320"/>
            <ac:grpSpMk id="5" creationId="{1969E423-7316-4BC8-9A4D-6566ABFA2496}"/>
          </ac:grpSpMkLst>
        </pc:grpChg>
        <pc:grpChg chg="add del mod ord">
          <ac:chgData name="贾 志朋" userId="d582c3b9275dedfa" providerId="LiveId" clId="{836BA319-960E-4A2F-ADEB-718E96BF5719}" dt="2021-11-04T02:15:05.124" v="12132" actId="165"/>
          <ac:grpSpMkLst>
            <pc:docMk/>
            <pc:sldMk cId="3527465637" sldId="320"/>
            <ac:grpSpMk id="6" creationId="{1A4083F4-DE57-4AAA-B362-E3250C0B6130}"/>
          </ac:grpSpMkLst>
        </pc:grpChg>
        <pc:grpChg chg="add del mod">
          <ac:chgData name="贾 志朋" userId="d582c3b9275dedfa" providerId="LiveId" clId="{836BA319-960E-4A2F-ADEB-718E96BF5719}" dt="2021-11-03T09:07:50.922" v="10699" actId="478"/>
          <ac:grpSpMkLst>
            <pc:docMk/>
            <pc:sldMk cId="3527465637" sldId="320"/>
            <ac:grpSpMk id="6" creationId="{629F62B2-7C2E-4046-B28D-4EB8A17B4F68}"/>
          </ac:grpSpMkLst>
        </pc:grpChg>
        <pc:grpChg chg="add mod">
          <ac:chgData name="贾 志朋" userId="d582c3b9275dedfa" providerId="LiveId" clId="{836BA319-960E-4A2F-ADEB-718E96BF5719}" dt="2021-11-04T08:24:01.719" v="17494" actId="164"/>
          <ac:grpSpMkLst>
            <pc:docMk/>
            <pc:sldMk cId="3527465637" sldId="320"/>
            <ac:grpSpMk id="6" creationId="{B51C85A4-0434-4EED-ACA5-9F5BCDF054CF}"/>
          </ac:grpSpMkLst>
        </pc:grpChg>
        <pc:grpChg chg="add del mod">
          <ac:chgData name="贾 志朋" userId="d582c3b9275dedfa" providerId="LiveId" clId="{836BA319-960E-4A2F-ADEB-718E96BF5719}" dt="2021-11-05T02:34:29.617" v="17683" actId="478"/>
          <ac:grpSpMkLst>
            <pc:docMk/>
            <pc:sldMk cId="3527465637" sldId="320"/>
            <ac:grpSpMk id="7" creationId="{DA56D3EA-C923-46DB-803A-3211B21D516E}"/>
          </ac:grpSpMkLst>
        </pc:grpChg>
        <pc:grpChg chg="add mod">
          <ac:chgData name="贾 志朋" userId="d582c3b9275dedfa" providerId="LiveId" clId="{836BA319-960E-4A2F-ADEB-718E96BF5719}" dt="2021-11-11T08:04:19.113" v="19253" actId="164"/>
          <ac:grpSpMkLst>
            <pc:docMk/>
            <pc:sldMk cId="3527465637" sldId="320"/>
            <ac:grpSpMk id="7" creationId="{F0EF7881-BF7C-418E-B555-B59E7D3930CD}"/>
          </ac:grpSpMkLst>
        </pc:grpChg>
        <pc:grpChg chg="add del mod">
          <ac:chgData name="贾 志朋" userId="d582c3b9275dedfa" providerId="LiveId" clId="{836BA319-960E-4A2F-ADEB-718E96BF5719}" dt="2021-11-05T02:34:28.841" v="17682" actId="478"/>
          <ac:grpSpMkLst>
            <pc:docMk/>
            <pc:sldMk cId="3527465637" sldId="320"/>
            <ac:grpSpMk id="8" creationId="{386478F3-C1DE-4B8F-ADF3-6DBCD296E98E}"/>
          </ac:grpSpMkLst>
        </pc:grpChg>
        <pc:grpChg chg="add mod">
          <ac:chgData name="贾 志朋" userId="d582c3b9275dedfa" providerId="LiveId" clId="{836BA319-960E-4A2F-ADEB-718E96BF5719}" dt="2021-11-11T08:04:24.069" v="19254" actId="164"/>
          <ac:grpSpMkLst>
            <pc:docMk/>
            <pc:sldMk cId="3527465637" sldId="320"/>
            <ac:grpSpMk id="8" creationId="{4856152A-8419-4C99-84E4-E58695FC09CF}"/>
          </ac:grpSpMkLst>
        </pc:grpChg>
        <pc:grpChg chg="add mod">
          <ac:chgData name="贾 志朋" userId="d582c3b9275dedfa" providerId="LiveId" clId="{836BA319-960E-4A2F-ADEB-718E96BF5719}" dt="2021-11-11T08:04:28.906" v="19257" actId="164"/>
          <ac:grpSpMkLst>
            <pc:docMk/>
            <pc:sldMk cId="3527465637" sldId="320"/>
            <ac:grpSpMk id="9" creationId="{099E3D17-BFD7-486E-B9FE-3C66C3822637}"/>
          </ac:grpSpMkLst>
        </pc:grpChg>
        <pc:grpChg chg="add del mod">
          <ac:chgData name="贾 志朋" userId="d582c3b9275dedfa" providerId="LiveId" clId="{836BA319-960E-4A2F-ADEB-718E96BF5719}" dt="2021-11-05T02:34:26.536" v="17680" actId="478"/>
          <ac:grpSpMkLst>
            <pc:docMk/>
            <pc:sldMk cId="3527465637" sldId="320"/>
            <ac:grpSpMk id="9" creationId="{5B4EF883-F682-447E-A2DB-4A39D025EA37}"/>
          </ac:grpSpMkLst>
        </pc:grpChg>
        <pc:grpChg chg="add mod">
          <ac:chgData name="贾 志朋" userId="d582c3b9275dedfa" providerId="LiveId" clId="{836BA319-960E-4A2F-ADEB-718E96BF5719}" dt="2021-11-11T08:04:31.641" v="19258" actId="164"/>
          <ac:grpSpMkLst>
            <pc:docMk/>
            <pc:sldMk cId="3527465637" sldId="320"/>
            <ac:grpSpMk id="10" creationId="{119ABFDE-DFEE-4B4C-9792-DF2F56A3BD09}"/>
          </ac:grpSpMkLst>
        </pc:grpChg>
        <pc:grpChg chg="add del mod">
          <ac:chgData name="贾 志朋" userId="d582c3b9275dedfa" providerId="LiveId" clId="{836BA319-960E-4A2F-ADEB-718E96BF5719}" dt="2021-11-05T02:34:30.703" v="17684" actId="478"/>
          <ac:grpSpMkLst>
            <pc:docMk/>
            <pc:sldMk cId="3527465637" sldId="320"/>
            <ac:grpSpMk id="10" creationId="{A42BB472-4383-46E0-B92B-9E449A5B154A}"/>
          </ac:grpSpMkLst>
        </pc:grpChg>
        <pc:grpChg chg="add mod topLvl">
          <ac:chgData name="贾 志朋" userId="d582c3b9275dedfa" providerId="LiveId" clId="{836BA319-960E-4A2F-ADEB-718E96BF5719}" dt="2021-11-11T08:04:35.192" v="19259" actId="164"/>
          <ac:grpSpMkLst>
            <pc:docMk/>
            <pc:sldMk cId="3527465637" sldId="320"/>
            <ac:grpSpMk id="11" creationId="{D2338C6A-BF7C-4D23-B555-235056DDD784}"/>
          </ac:grpSpMkLst>
        </pc:grpChg>
        <pc:grpChg chg="add mod">
          <ac:chgData name="贾 志朋" userId="d582c3b9275dedfa" providerId="LiveId" clId="{836BA319-960E-4A2F-ADEB-718E96BF5719}" dt="2021-11-11T08:04:35.192" v="19259" actId="164"/>
          <ac:grpSpMkLst>
            <pc:docMk/>
            <pc:sldMk cId="3527465637" sldId="320"/>
            <ac:grpSpMk id="14" creationId="{2327E805-2DDD-4164-BA8C-CA041F7416D1}"/>
          </ac:grpSpMkLst>
        </pc:grpChg>
        <pc:grpChg chg="add del mod">
          <ac:chgData name="贾 志朋" userId="d582c3b9275dedfa" providerId="LiveId" clId="{836BA319-960E-4A2F-ADEB-718E96BF5719}" dt="2021-11-05T02:34:31.607" v="17685" actId="478"/>
          <ac:grpSpMkLst>
            <pc:docMk/>
            <pc:sldMk cId="3527465637" sldId="320"/>
            <ac:grpSpMk id="14" creationId="{378BC945-B831-4BC2-9FDC-A08B6E23AE2E}"/>
          </ac:grpSpMkLst>
        </pc:grpChg>
        <pc:grpChg chg="add mod topLvl">
          <ac:chgData name="贾 志朋" userId="d582c3b9275dedfa" providerId="LiveId" clId="{836BA319-960E-4A2F-ADEB-718E96BF5719}" dt="2021-11-11T08:04:19.113" v="19253" actId="164"/>
          <ac:grpSpMkLst>
            <pc:docMk/>
            <pc:sldMk cId="3527465637" sldId="320"/>
            <ac:grpSpMk id="17" creationId="{D37E30AB-3024-4747-B0F5-E7B67E8BFEF0}"/>
          </ac:grpSpMkLst>
        </pc:grpChg>
        <pc:grpChg chg="add mod topLvl">
          <ac:chgData name="贾 志朋" userId="d582c3b9275dedfa" providerId="LiveId" clId="{836BA319-960E-4A2F-ADEB-718E96BF5719}" dt="2021-11-11T08:04:31.641" v="19258" actId="164"/>
          <ac:grpSpMkLst>
            <pc:docMk/>
            <pc:sldMk cId="3527465637" sldId="320"/>
            <ac:grpSpMk id="20" creationId="{2AB41A9C-61C3-4E17-A576-1092D8885F68}"/>
          </ac:grpSpMkLst>
        </pc:grpChg>
        <pc:grpChg chg="add mod topLvl">
          <ac:chgData name="贾 志朋" userId="d582c3b9275dedfa" providerId="LiveId" clId="{836BA319-960E-4A2F-ADEB-718E96BF5719}" dt="2021-11-11T08:04:24.069" v="19254" actId="164"/>
          <ac:grpSpMkLst>
            <pc:docMk/>
            <pc:sldMk cId="3527465637" sldId="320"/>
            <ac:grpSpMk id="23" creationId="{9F3DE820-8792-4E84-80BA-5F0FCD7316CA}"/>
          </ac:grpSpMkLst>
        </pc:grpChg>
        <pc:grpChg chg="add mod">
          <ac:chgData name="贾 志朋" userId="d582c3b9275dedfa" providerId="LiveId" clId="{836BA319-960E-4A2F-ADEB-718E96BF5719}" dt="2021-11-03T09:11:49.647" v="10846" actId="571"/>
          <ac:grpSpMkLst>
            <pc:docMk/>
            <pc:sldMk cId="3527465637" sldId="320"/>
            <ac:grpSpMk id="26" creationId="{F2033645-E5C4-4D52-9A72-6FC8BC4E25BE}"/>
          </ac:grpSpMkLst>
        </pc:grpChg>
        <pc:grpChg chg="add del mod modVis">
          <ac:chgData name="贾 志朋" userId="d582c3b9275dedfa" providerId="LiveId" clId="{836BA319-960E-4A2F-ADEB-718E96BF5719}" dt="2021-11-11T08:03:47.516" v="19243" actId="165"/>
          <ac:grpSpMkLst>
            <pc:docMk/>
            <pc:sldMk cId="3527465637" sldId="320"/>
            <ac:grpSpMk id="26" creationId="{FB0942D5-D981-4B33-912A-AFEDA4EEDF9D}"/>
          </ac:grpSpMkLst>
        </pc:grpChg>
        <pc:grpChg chg="add mod">
          <ac:chgData name="贾 志朋" userId="d582c3b9275dedfa" providerId="LiveId" clId="{836BA319-960E-4A2F-ADEB-718E96BF5719}" dt="2021-11-03T09:11:49.647" v="10846" actId="571"/>
          <ac:grpSpMkLst>
            <pc:docMk/>
            <pc:sldMk cId="3527465637" sldId="320"/>
            <ac:grpSpMk id="29" creationId="{108266CB-7A73-463D-83C0-6D32FA35C68F}"/>
          </ac:grpSpMkLst>
        </pc:grpChg>
        <pc:grpChg chg="add mod topLvl">
          <ac:chgData name="贾 志朋" userId="d582c3b9275dedfa" providerId="LiveId" clId="{836BA319-960E-4A2F-ADEB-718E96BF5719}" dt="2021-11-11T08:04:28.906" v="19257" actId="164"/>
          <ac:grpSpMkLst>
            <pc:docMk/>
            <pc:sldMk cId="3527465637" sldId="320"/>
            <ac:grpSpMk id="32" creationId="{56479BDD-791F-4CFD-B8BF-6392C591FDBC}"/>
          </ac:grpSpMkLst>
        </pc:grpChg>
        <pc:grpChg chg="add del mod">
          <ac:chgData name="贾 志朋" userId="d582c3b9275dedfa" providerId="LiveId" clId="{836BA319-960E-4A2F-ADEB-718E96BF5719}" dt="2021-11-03T09:35:51.419" v="11823"/>
          <ac:grpSpMkLst>
            <pc:docMk/>
            <pc:sldMk cId="3527465637" sldId="320"/>
            <ac:grpSpMk id="38" creationId="{A41AA144-97A0-4B70-AEB6-09DC3DB60107}"/>
          </ac:grpSpMkLst>
        </pc:grpChg>
        <pc:grpChg chg="add del mod">
          <ac:chgData name="贾 志朋" userId="d582c3b9275dedfa" providerId="LiveId" clId="{836BA319-960E-4A2F-ADEB-718E96BF5719}" dt="2021-11-03T09:35:51.419" v="11823"/>
          <ac:grpSpMkLst>
            <pc:docMk/>
            <pc:sldMk cId="3527465637" sldId="320"/>
            <ac:grpSpMk id="45" creationId="{D2FA3C42-D667-47EC-8F87-9C526F92DC12}"/>
          </ac:grpSpMkLst>
        </pc:grpChg>
        <pc:grpChg chg="add del mod topLvl">
          <ac:chgData name="贾 志朋" userId="d582c3b9275dedfa" providerId="LiveId" clId="{836BA319-960E-4A2F-ADEB-718E96BF5719}" dt="2021-11-11T08:03:41.981" v="19241" actId="478"/>
          <ac:grpSpMkLst>
            <pc:docMk/>
            <pc:sldMk cId="3527465637" sldId="320"/>
            <ac:grpSpMk id="52" creationId="{E614CDFA-C730-4F5B-851B-356C698F4631}"/>
          </ac:grpSpMkLst>
        </pc:grpChg>
        <pc:grpChg chg="add del mod topLvl">
          <ac:chgData name="贾 志朋" userId="d582c3b9275dedfa" providerId="LiveId" clId="{836BA319-960E-4A2F-ADEB-718E96BF5719}" dt="2021-11-11T08:03:51.089" v="19245" actId="478"/>
          <ac:grpSpMkLst>
            <pc:docMk/>
            <pc:sldMk cId="3527465637" sldId="320"/>
            <ac:grpSpMk id="58" creationId="{93B49AC2-3ACE-434A-9432-45CDA9AFF52A}"/>
          </ac:grpSpMkLst>
        </pc:grpChg>
        <pc:grpChg chg="add del mod topLvl">
          <ac:chgData name="贾 志朋" userId="d582c3b9275dedfa" providerId="LiveId" clId="{836BA319-960E-4A2F-ADEB-718E96BF5719}" dt="2021-11-11T08:03:12.999" v="19233" actId="478"/>
          <ac:grpSpMkLst>
            <pc:docMk/>
            <pc:sldMk cId="3527465637" sldId="320"/>
            <ac:grpSpMk id="62" creationId="{2D9E6DDA-B193-4036-8F71-6A6BD9683D86}"/>
          </ac:grpSpMkLst>
        </pc:grpChg>
        <pc:grpChg chg="add mod">
          <ac:chgData name="贾 志朋" userId="d582c3b9275dedfa" providerId="LiveId" clId="{836BA319-960E-4A2F-ADEB-718E96BF5719}" dt="2021-11-22T09:17:21.990" v="19658"/>
          <ac:grpSpMkLst>
            <pc:docMk/>
            <pc:sldMk cId="3527465637" sldId="320"/>
            <ac:grpSpMk id="67" creationId="{CDF72338-78EA-4714-BF91-A91A8EC84A47}"/>
          </ac:grpSpMkLst>
        </pc:grpChg>
        <pc:grpChg chg="mod">
          <ac:chgData name="贾 志朋" userId="d582c3b9275dedfa" providerId="LiveId" clId="{836BA319-960E-4A2F-ADEB-718E96BF5719}" dt="2021-11-22T09:17:21.990" v="19658"/>
          <ac:grpSpMkLst>
            <pc:docMk/>
            <pc:sldMk cId="3527465637" sldId="320"/>
            <ac:grpSpMk id="69" creationId="{368643D8-2DF6-48B2-A0D1-951826662101}"/>
          </ac:grpSpMkLst>
        </pc:grpChg>
        <pc:grpChg chg="add del mod topLvl">
          <ac:chgData name="贾 志朋" userId="d582c3b9275dedfa" providerId="LiveId" clId="{836BA319-960E-4A2F-ADEB-718E96BF5719}" dt="2021-11-11T08:03:50.228" v="19244" actId="478"/>
          <ac:grpSpMkLst>
            <pc:docMk/>
            <pc:sldMk cId="3527465637" sldId="320"/>
            <ac:grpSpMk id="69" creationId="{8B9945AE-37DB-4EAA-AF7D-9410AB561C06}"/>
          </ac:grpSpMkLst>
        </pc:grpChg>
        <pc:grpChg chg="add del mod">
          <ac:chgData name="贾 志朋" userId="d582c3b9275dedfa" providerId="LiveId" clId="{836BA319-960E-4A2F-ADEB-718E96BF5719}" dt="2021-11-03T09:40:09.721" v="11850" actId="478"/>
          <ac:grpSpMkLst>
            <pc:docMk/>
            <pc:sldMk cId="3527465637" sldId="320"/>
            <ac:grpSpMk id="77" creationId="{6A1D2AB2-1FA8-4654-A609-9FC0400A3E70}"/>
          </ac:grpSpMkLst>
        </pc:grpChg>
        <pc:grpChg chg="mod">
          <ac:chgData name="贾 志朋" userId="d582c3b9275dedfa" providerId="LiveId" clId="{836BA319-960E-4A2F-ADEB-718E96BF5719}" dt="2021-11-03T09:39:41.486" v="11846"/>
          <ac:grpSpMkLst>
            <pc:docMk/>
            <pc:sldMk cId="3527465637" sldId="320"/>
            <ac:grpSpMk id="78" creationId="{85068B74-1EED-4F05-8934-7D50EBCD9F59}"/>
          </ac:grpSpMkLst>
        </pc:grpChg>
        <pc:grpChg chg="add mod">
          <ac:chgData name="贾 志朋" userId="d582c3b9275dedfa" providerId="LiveId" clId="{836BA319-960E-4A2F-ADEB-718E96BF5719}" dt="2021-11-03T09:40:14.875" v="11853" actId="164"/>
          <ac:grpSpMkLst>
            <pc:docMk/>
            <pc:sldMk cId="3527465637" sldId="320"/>
            <ac:grpSpMk id="82" creationId="{ABB56137-FFD1-4BA0-B73E-3DC28C110313}"/>
          </ac:grpSpMkLst>
        </pc:grpChg>
        <pc:grpChg chg="add del mod">
          <ac:chgData name="贾 志朋" userId="d582c3b9275dedfa" providerId="LiveId" clId="{836BA319-960E-4A2F-ADEB-718E96BF5719}" dt="2021-11-03T09:42:57.683" v="11891" actId="165"/>
          <ac:grpSpMkLst>
            <pc:docMk/>
            <pc:sldMk cId="3527465637" sldId="320"/>
            <ac:grpSpMk id="83" creationId="{506CB2D7-4744-4143-B50D-99812AE25FE4}"/>
          </ac:grpSpMkLst>
        </pc:grpChg>
        <pc:grpChg chg="add mod ord modVis">
          <ac:chgData name="贾 志朋" userId="d582c3b9275dedfa" providerId="LiveId" clId="{836BA319-960E-4A2F-ADEB-718E96BF5719}" dt="2021-11-04T08:26:37.892" v="17513" actId="164"/>
          <ac:grpSpMkLst>
            <pc:docMk/>
            <pc:sldMk cId="3527465637" sldId="320"/>
            <ac:grpSpMk id="85" creationId="{2CCEE4C3-A7FC-47DF-9382-5B40F6059EEB}"/>
          </ac:grpSpMkLst>
        </pc:grpChg>
        <pc:grpChg chg="add 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95" creationId="{0062BDDA-05A4-40E0-B271-CA5B68454B38}"/>
          </ac:grpSpMkLst>
        </pc:grpChg>
        <pc:grpChg chg="add del mod">
          <ac:chgData name="贾 志朋" userId="d582c3b9275dedfa" providerId="LiveId" clId="{836BA319-960E-4A2F-ADEB-718E96BF5719}" dt="2021-11-23T02:37:55.762" v="20499" actId="478"/>
          <ac:grpSpMkLst>
            <pc:docMk/>
            <pc:sldMk cId="3527465637" sldId="320"/>
            <ac:grpSpMk id="95" creationId="{44908B25-3DCA-43D0-B977-1451AF4788F2}"/>
          </ac:grpSpMkLst>
        </pc:grpChg>
        <pc:grpChg chg="add mod ord modVis">
          <ac:chgData name="贾 志朋" userId="d582c3b9275dedfa" providerId="LiveId" clId="{836BA319-960E-4A2F-ADEB-718E96BF5719}" dt="2021-11-04T08:26:35.311" v="17512" actId="164"/>
          <ac:grpSpMkLst>
            <pc:docMk/>
            <pc:sldMk cId="3527465637" sldId="320"/>
            <ac:grpSpMk id="97" creationId="{284CF160-8987-4F86-B2C6-AA9CC6A0F212}"/>
          </ac:grpSpMkLst>
        </pc:grpChg>
        <pc:grpChg chg="mod">
          <ac:chgData name="贾 志朋" userId="d582c3b9275dedfa" providerId="LiveId" clId="{836BA319-960E-4A2F-ADEB-718E96BF5719}" dt="2021-11-23T02:37:50.057" v="20497"/>
          <ac:grpSpMkLst>
            <pc:docMk/>
            <pc:sldMk cId="3527465637" sldId="320"/>
            <ac:grpSpMk id="97" creationId="{6253EDE5-658E-43CC-8EE3-05AC90BD2DDA}"/>
          </ac:grpSpMkLst>
        </pc:grpChg>
        <pc:grpChg chg="add mod ord modVis">
          <ac:chgData name="贾 志朋" userId="d582c3b9275dedfa" providerId="LiveId" clId="{836BA319-960E-4A2F-ADEB-718E96BF5719}" dt="2021-11-04T08:26:25.518" v="17509" actId="164"/>
          <ac:grpSpMkLst>
            <pc:docMk/>
            <pc:sldMk cId="3527465637" sldId="320"/>
            <ac:grpSpMk id="100" creationId="{AA75AADD-D19A-4FCF-BCC4-CD06791DC2F5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1" creationId="{6B43A360-F87A-417A-B660-150BAB82B554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2" creationId="{437EED68-654D-46DC-8ECC-00087E93885B}"/>
          </ac:grpSpMkLst>
        </pc:grpChg>
        <pc:grpChg chg="add mod">
          <ac:chgData name="贾 志朋" userId="d582c3b9275dedfa" providerId="LiveId" clId="{836BA319-960E-4A2F-ADEB-718E96BF5719}" dt="2021-11-23T02:51:06.609" v="20552" actId="1076"/>
          <ac:grpSpMkLst>
            <pc:docMk/>
            <pc:sldMk cId="3527465637" sldId="320"/>
            <ac:grpSpMk id="103" creationId="{7FF3FAFE-4466-4D35-B918-12712FFF6B08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3" creationId="{A1D37B4B-EF24-4C6D-B794-DDEE3556E342}"/>
          </ac:grpSpMkLst>
        </pc:grpChg>
        <pc:grpChg chg="add mod">
          <ac:chgData name="贾 志朋" userId="d582c3b9275dedfa" providerId="LiveId" clId="{836BA319-960E-4A2F-ADEB-718E96BF5719}" dt="2021-11-04T02:22:06.625" v="12239" actId="571"/>
          <ac:grpSpMkLst>
            <pc:docMk/>
            <pc:sldMk cId="3527465637" sldId="320"/>
            <ac:grpSpMk id="103" creationId="{C8B036F9-8F69-485F-ADF2-62AB326806BF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4" creationId="{671133EA-DFFF-47D3-BF25-12E14A69F104}"/>
          </ac:grpSpMkLst>
        </pc:grpChg>
        <pc:grpChg chg="mod">
          <ac:chgData name="贾 志朋" userId="d582c3b9275dedfa" providerId="LiveId" clId="{836BA319-960E-4A2F-ADEB-718E96BF5719}" dt="2021-11-05T02:34:33.122" v="17686"/>
          <ac:grpSpMkLst>
            <pc:docMk/>
            <pc:sldMk cId="3527465637" sldId="320"/>
            <ac:grpSpMk id="104" creationId="{E50C77F9-3956-4749-88E8-3DF03CEF31DE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5" creationId="{354B7354-3231-453F-B600-881D31393831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7" creationId="{00E6B4C0-94B6-4868-9D13-0DCB0A8F3B50}"/>
          </ac:grpSpMkLst>
        </pc:grpChg>
        <pc:grpChg chg="add mod ord modVis">
          <ac:chgData name="贾 志朋" userId="d582c3b9275dedfa" providerId="LiveId" clId="{836BA319-960E-4A2F-ADEB-718E96BF5719}" dt="2021-11-04T08:26:29.586" v="17510" actId="164"/>
          <ac:grpSpMkLst>
            <pc:docMk/>
            <pc:sldMk cId="3527465637" sldId="320"/>
            <ac:grpSpMk id="107" creationId="{4A2AA3E5-C374-4A33-90E8-70DCE012731E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08" creationId="{39E928AD-AC95-4DB4-896E-90DA7F41DC97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10" creationId="{7E31FB77-E732-4CD5-9B26-441415D32768}"/>
          </ac:grpSpMkLst>
        </pc:grpChg>
        <pc:grpChg chg="add mod ord modVis">
          <ac:chgData name="贾 志朋" userId="d582c3b9275dedfa" providerId="LiveId" clId="{836BA319-960E-4A2F-ADEB-718E96BF5719}" dt="2021-11-04T08:26:32.367" v="17511" actId="164"/>
          <ac:grpSpMkLst>
            <pc:docMk/>
            <pc:sldMk cId="3527465637" sldId="320"/>
            <ac:grpSpMk id="110" creationId="{D1040B45-A568-40D0-9E3D-0C182884BB65}"/>
          </ac:grpSpMkLst>
        </pc:grpChg>
        <pc:grpChg chg="mod">
          <ac:chgData name="贾 志朋" userId="d582c3b9275dedfa" providerId="LiveId" clId="{836BA319-960E-4A2F-ADEB-718E96BF5719}" dt="2021-11-03T09:42:56.614" v="11890" actId="571"/>
          <ac:grpSpMkLst>
            <pc:docMk/>
            <pc:sldMk cId="3527465637" sldId="320"/>
            <ac:grpSpMk id="111" creationId="{9DBA69B5-61DA-4621-94CE-1BFCB59B0094}"/>
          </ac:grpSpMkLst>
        </pc:grpChg>
        <pc:grpChg chg="add mod modVis">
          <ac:chgData name="贾 志朋" userId="d582c3b9275dedfa" providerId="LiveId" clId="{836BA319-960E-4A2F-ADEB-718E96BF5719}" dt="2021-11-04T08:23:16.097" v="17491" actId="33935"/>
          <ac:grpSpMkLst>
            <pc:docMk/>
            <pc:sldMk cId="3527465637" sldId="320"/>
            <ac:grpSpMk id="115" creationId="{D0932A48-5525-4FEF-BDFC-360EE42E5572}"/>
          </ac:grpSpMkLst>
        </pc:grpChg>
        <pc:grpChg chg="add mod">
          <ac:chgData name="贾 志朋" userId="d582c3b9275dedfa" providerId="LiveId" clId="{836BA319-960E-4A2F-ADEB-718E96BF5719}" dt="2021-11-23T02:51:10.072" v="20553" actId="1076"/>
          <ac:grpSpMkLst>
            <pc:docMk/>
            <pc:sldMk cId="3527465637" sldId="320"/>
            <ac:grpSpMk id="119" creationId="{6DC4B308-E074-49EF-9865-54C6477D9133}"/>
          </ac:grpSpMkLst>
        </pc:grpChg>
        <pc:grpChg chg="mod">
          <ac:chgData name="贾 志朋" userId="d582c3b9275dedfa" providerId="LiveId" clId="{836BA319-960E-4A2F-ADEB-718E96BF5719}" dt="2021-11-05T02:34:50.150" v="17690" actId="571"/>
          <ac:grpSpMkLst>
            <pc:docMk/>
            <pc:sldMk cId="3527465637" sldId="320"/>
            <ac:grpSpMk id="120" creationId="{1DBED3DA-5E0B-4F40-A6E4-1A8E28F120CC}"/>
          </ac:grpSpMkLst>
        </pc:grpChg>
        <pc:grpChg chg="add mod">
          <ac:chgData name="贾 志朋" userId="d582c3b9275dedfa" providerId="LiveId" clId="{836BA319-960E-4A2F-ADEB-718E96BF5719}" dt="2021-11-05T02:35:04.955" v="17696" actId="1076"/>
          <ac:grpSpMkLst>
            <pc:docMk/>
            <pc:sldMk cId="3527465637" sldId="320"/>
            <ac:grpSpMk id="124" creationId="{660C178D-52B0-445F-A755-AC4903629BF7}"/>
          </ac:grpSpMkLst>
        </pc:grpChg>
        <pc:grpChg chg="mod">
          <ac:chgData name="贾 志朋" userId="d582c3b9275dedfa" providerId="LiveId" clId="{836BA319-960E-4A2F-ADEB-718E96BF5719}" dt="2021-11-05T02:34:54.570" v="17692" actId="571"/>
          <ac:grpSpMkLst>
            <pc:docMk/>
            <pc:sldMk cId="3527465637" sldId="320"/>
            <ac:grpSpMk id="125" creationId="{7F2F3592-35C6-4AD5-8553-FFB11F6BF174}"/>
          </ac:grpSpMkLst>
        </pc:grpChg>
        <pc:grpChg chg="add mod">
          <ac:chgData name="贾 志朋" userId="d582c3b9275dedfa" providerId="LiveId" clId="{836BA319-960E-4A2F-ADEB-718E96BF5719}" dt="2021-11-23T02:50:53.716" v="20550" actId="1076"/>
          <ac:grpSpMkLst>
            <pc:docMk/>
            <pc:sldMk cId="3527465637" sldId="320"/>
            <ac:grpSpMk id="129" creationId="{560999EA-3132-459F-B0A9-8E3045B6AE18}"/>
          </ac:grpSpMkLst>
        </pc:grpChg>
        <pc:grpChg chg="mod">
          <ac:chgData name="贾 志朋" userId="d582c3b9275dedfa" providerId="LiveId" clId="{836BA319-960E-4A2F-ADEB-718E96BF5719}" dt="2021-11-05T02:35:07.199" v="17697" actId="571"/>
          <ac:grpSpMkLst>
            <pc:docMk/>
            <pc:sldMk cId="3527465637" sldId="320"/>
            <ac:grpSpMk id="130" creationId="{85A0967A-D899-4F12-A8E3-43FF30C96FBB}"/>
          </ac:grpSpMkLst>
        </pc:grpChg>
        <pc:grpChg chg="add mod">
          <ac:chgData name="贾 志朋" userId="d582c3b9275dedfa" providerId="LiveId" clId="{836BA319-960E-4A2F-ADEB-718E96BF5719}" dt="2021-11-23T02:51:01.342" v="20551" actId="1076"/>
          <ac:grpSpMkLst>
            <pc:docMk/>
            <pc:sldMk cId="3527465637" sldId="320"/>
            <ac:grpSpMk id="134" creationId="{93186445-CF44-4429-AE6D-E546DD4D5A16}"/>
          </ac:grpSpMkLst>
        </pc:grpChg>
        <pc:grpChg chg="mod">
          <ac:chgData name="贾 志朋" userId="d582c3b9275dedfa" providerId="LiveId" clId="{836BA319-960E-4A2F-ADEB-718E96BF5719}" dt="2021-11-05T02:35:14.637" v="17700" actId="571"/>
          <ac:grpSpMkLst>
            <pc:docMk/>
            <pc:sldMk cId="3527465637" sldId="320"/>
            <ac:grpSpMk id="135" creationId="{7AE0842A-4FAD-4A7F-A521-EF7304CEE281}"/>
          </ac:grpSpMkLst>
        </pc:grpChg>
        <pc:grpChg chg="add mod">
          <ac:chgData name="贾 志朋" userId="d582c3b9275dedfa" providerId="LiveId" clId="{836BA319-960E-4A2F-ADEB-718E96BF5719}" dt="2021-11-23T02:38:20.175" v="20507" actId="1076"/>
          <ac:grpSpMkLst>
            <pc:docMk/>
            <pc:sldMk cId="3527465637" sldId="320"/>
            <ac:grpSpMk id="140" creationId="{643B8579-9841-476B-BACD-03CA60A3EF46}"/>
          </ac:grpSpMkLst>
        </pc:grpChg>
        <pc:grpChg chg="mod">
          <ac:chgData name="贾 志朋" userId="d582c3b9275dedfa" providerId="LiveId" clId="{836BA319-960E-4A2F-ADEB-718E96BF5719}" dt="2021-11-23T02:38:00.291" v="20500"/>
          <ac:grpSpMkLst>
            <pc:docMk/>
            <pc:sldMk cId="3527465637" sldId="320"/>
            <ac:grpSpMk id="142" creationId="{B0033846-AE58-4801-B392-936447688C94}"/>
          </ac:grpSpMkLst>
        </pc:grpChg>
        <pc:picChg chg="add del mod">
          <ac:chgData name="贾 志朋" userId="d582c3b9275dedfa" providerId="LiveId" clId="{836BA319-960E-4A2F-ADEB-718E96BF5719}" dt="2021-11-03T08:53:48.461" v="10670"/>
          <ac:picMkLst>
            <pc:docMk/>
            <pc:sldMk cId="3527465637" sldId="320"/>
            <ac:picMk id="3" creationId="{FFB217F6-C80D-49C7-8DBA-1277CD71863A}"/>
          </ac:picMkLst>
        </pc:picChg>
        <pc:picChg chg="add del mod topLvl modVis">
          <ac:chgData name="贾 志朋" userId="d582c3b9275dedfa" providerId="LiveId" clId="{836BA319-960E-4A2F-ADEB-718E96BF5719}" dt="2021-11-04T03:47:28.861" v="15556" actId="478"/>
          <ac:picMkLst>
            <pc:docMk/>
            <pc:sldMk cId="3527465637" sldId="320"/>
            <ac:picMk id="5" creationId="{9C60230B-416B-4DE5-B082-9A1C83F07BEF}"/>
          </ac:picMkLst>
        </pc:picChg>
        <pc:picChg chg="add del mod">
          <ac:chgData name="贾 志朋" userId="d582c3b9275dedfa" providerId="LiveId" clId="{836BA319-960E-4A2F-ADEB-718E96BF5719}" dt="2021-11-04T03:47:50.184" v="15560"/>
          <ac:picMkLst>
            <pc:docMk/>
            <pc:sldMk cId="3527465637" sldId="320"/>
            <ac:picMk id="29" creationId="{B14FA81F-9F83-45E2-BD5C-E3D8AA8EB840}"/>
          </ac:picMkLst>
        </pc:picChg>
        <pc:picChg chg="add del mod">
          <ac:chgData name="贾 志朋" userId="d582c3b9275dedfa" providerId="LiveId" clId="{836BA319-960E-4A2F-ADEB-718E96BF5719}" dt="2021-11-22T09:17:21.684" v="19657" actId="478"/>
          <ac:picMkLst>
            <pc:docMk/>
            <pc:sldMk cId="3527465637" sldId="320"/>
            <ac:picMk id="66" creationId="{EC6D0599-C890-492F-BF7E-6D694AC67517}"/>
          </ac:picMkLst>
        </pc:picChg>
        <pc:picChg chg="add mod">
          <ac:chgData name="贾 志朋" userId="d582c3b9275dedfa" providerId="LiveId" clId="{836BA319-960E-4A2F-ADEB-718E96BF5719}" dt="2021-11-11T08:04:35.192" v="19259" actId="164"/>
          <ac:picMkLst>
            <pc:docMk/>
            <pc:sldMk cId="3527465637" sldId="320"/>
            <ac:picMk id="85" creationId="{1D455112-F11C-47BE-9CF7-8E9C0DF0FAAB}"/>
          </ac:picMkLst>
        </pc:picChg>
        <pc:picChg chg="add mod">
          <ac:chgData name="贾 志朋" userId="d582c3b9275dedfa" providerId="LiveId" clId="{836BA319-960E-4A2F-ADEB-718E96BF5719}" dt="2021-11-11T08:04:31.641" v="19258" actId="164"/>
          <ac:picMkLst>
            <pc:docMk/>
            <pc:sldMk cId="3527465637" sldId="320"/>
            <ac:picMk id="90" creationId="{34BA72FE-D942-4200-80E4-914CE4260599}"/>
          </ac:picMkLst>
        </pc:picChg>
        <pc:picChg chg="add mod">
          <ac:chgData name="贾 志朋" userId="d582c3b9275dedfa" providerId="LiveId" clId="{836BA319-960E-4A2F-ADEB-718E96BF5719}" dt="2021-11-11T08:04:28.906" v="19257" actId="164"/>
          <ac:picMkLst>
            <pc:docMk/>
            <pc:sldMk cId="3527465637" sldId="320"/>
            <ac:picMk id="91" creationId="{93890480-3857-41AC-9A92-F24089092B7A}"/>
          </ac:picMkLst>
        </pc:picChg>
        <pc:picChg chg="add mod">
          <ac:chgData name="贾 志朋" userId="d582c3b9275dedfa" providerId="LiveId" clId="{836BA319-960E-4A2F-ADEB-718E96BF5719}" dt="2021-11-11T08:04:24.069" v="19254" actId="164"/>
          <ac:picMkLst>
            <pc:docMk/>
            <pc:sldMk cId="3527465637" sldId="320"/>
            <ac:picMk id="92" creationId="{172D9420-DEE4-4250-9DD7-A8EB3CD579BB}"/>
          </ac:picMkLst>
        </pc:picChg>
        <pc:picChg chg="add mod">
          <ac:chgData name="贾 志朋" userId="d582c3b9275dedfa" providerId="LiveId" clId="{836BA319-960E-4A2F-ADEB-718E96BF5719}" dt="2021-11-11T08:04:19.113" v="19253" actId="164"/>
          <ac:picMkLst>
            <pc:docMk/>
            <pc:sldMk cId="3527465637" sldId="320"/>
            <ac:picMk id="93" creationId="{7D66DFD6-18AF-4BB0-9643-A32BFB613374}"/>
          </ac:picMkLst>
        </pc:picChg>
        <pc:picChg chg="add del mod">
          <ac:chgData name="贾 志朋" userId="d582c3b9275dedfa" providerId="LiveId" clId="{836BA319-960E-4A2F-ADEB-718E96BF5719}" dt="2021-11-23T02:37:40.401" v="20496" actId="478"/>
          <ac:picMkLst>
            <pc:docMk/>
            <pc:sldMk cId="3527465637" sldId="320"/>
            <ac:picMk id="94" creationId="{19E15962-4EEB-45B1-B030-5148CC75DCBB}"/>
          </ac:picMkLst>
        </pc:picChg>
        <pc:picChg chg="mod">
          <ac:chgData name="贾 志朋" userId="d582c3b9275dedfa" providerId="LiveId" clId="{836BA319-960E-4A2F-ADEB-718E96BF5719}" dt="2021-11-03T09:42:56.614" v="11890" actId="571"/>
          <ac:picMkLst>
            <pc:docMk/>
            <pc:sldMk cId="3527465637" sldId="320"/>
            <ac:picMk id="100" creationId="{7326CCBC-1AD4-4308-BFAA-D4B8475E1F8B}"/>
          </ac:picMkLst>
        </pc:picChg>
        <pc:picChg chg="mod modVis">
          <ac:chgData name="贾 志朋" userId="d582c3b9275dedfa" providerId="LiveId" clId="{836BA319-960E-4A2F-ADEB-718E96BF5719}" dt="2021-11-11T08:03:00.417" v="19231" actId="14430"/>
          <ac:picMkLst>
            <pc:docMk/>
            <pc:sldMk cId="3527465637" sldId="320"/>
            <ac:picMk id="114" creationId="{986BF607-1B96-43DE-9BA0-FAE789A04A6D}"/>
          </ac:picMkLst>
        </pc:picChg>
      </pc:sldChg>
      <pc:sldChg chg="addSp delSp modSp add mod modTransition setBg delAnim modAnim">
        <pc:chgData name="贾 志朋" userId="d582c3b9275dedfa" providerId="LiveId" clId="{836BA319-960E-4A2F-ADEB-718E96BF5719}" dt="2021-11-23T03:36:12.689" v="20565" actId="478"/>
        <pc:sldMkLst>
          <pc:docMk/>
          <pc:sldMk cId="347555600" sldId="321"/>
        </pc:sldMkLst>
        <pc:spChg chg="mod topLvl">
          <ac:chgData name="贾 志朋" userId="d582c3b9275dedfa" providerId="LiveId" clId="{836BA319-960E-4A2F-ADEB-718E96BF5719}" dt="2021-11-04T01:45:16.435" v="11902" actId="165"/>
          <ac:spMkLst>
            <pc:docMk/>
            <pc:sldMk cId="347555600" sldId="321"/>
            <ac:spMk id="7" creationId="{122D4D6F-4164-4D83-88D3-A906255057A5}"/>
          </ac:spMkLst>
        </pc:spChg>
        <pc:spChg chg="del mod ord topLvl">
          <ac:chgData name="贾 志朋" userId="d582c3b9275dedfa" providerId="LiveId" clId="{836BA319-960E-4A2F-ADEB-718E96BF5719}" dt="2021-11-09T03:15:17.390" v="17753" actId="478"/>
          <ac:spMkLst>
            <pc:docMk/>
            <pc:sldMk cId="347555600" sldId="321"/>
            <ac:spMk id="22" creationId="{C0207447-D0E5-439B-9AF3-19C8C42FA58E}"/>
          </ac:spMkLst>
        </pc:spChg>
        <pc:spChg chg="mod topLvl">
          <ac:chgData name="贾 志朋" userId="d582c3b9275dedfa" providerId="LiveId" clId="{836BA319-960E-4A2F-ADEB-718E96BF5719}" dt="2021-11-16T02:12:13.609" v="19336"/>
          <ac:spMkLst>
            <pc:docMk/>
            <pc:sldMk cId="347555600" sldId="321"/>
            <ac:spMk id="23" creationId="{B536FEE0-80DB-4E5C-AD61-DF1ACF830932}"/>
          </ac:spMkLst>
        </pc:spChg>
        <pc:spChg chg="mod topLvl">
          <ac:chgData name="贾 志朋" userId="d582c3b9275dedfa" providerId="LiveId" clId="{836BA319-960E-4A2F-ADEB-718E96BF5719}" dt="2021-11-16T02:12:13.609" v="19336"/>
          <ac:spMkLst>
            <pc:docMk/>
            <pc:sldMk cId="347555600" sldId="321"/>
            <ac:spMk id="24" creationId="{3EB621D8-37E7-45E4-9D64-7DFCD266D211}"/>
          </ac:spMkLst>
        </pc:spChg>
        <pc:spChg chg="mod topLvl">
          <ac:chgData name="贾 志朋" userId="d582c3b9275dedfa" providerId="LiveId" clId="{836BA319-960E-4A2F-ADEB-718E96BF5719}" dt="2021-11-09T03:14:57.582" v="17750" actId="165"/>
          <ac:spMkLst>
            <pc:docMk/>
            <pc:sldMk cId="347555600" sldId="321"/>
            <ac:spMk id="25" creationId="{250D6939-6C0F-4498-8642-C4E18C9FB207}"/>
          </ac:spMkLst>
        </pc:spChg>
        <pc:spChg chg="mod topLvl">
          <ac:chgData name="贾 志朋" userId="d582c3b9275dedfa" providerId="LiveId" clId="{836BA319-960E-4A2F-ADEB-718E96BF5719}" dt="2021-11-09T03:16:11.847" v="17765" actId="1076"/>
          <ac:spMkLst>
            <pc:docMk/>
            <pc:sldMk cId="347555600" sldId="321"/>
            <ac:spMk id="26" creationId="{FE932E30-B2F0-4845-98FA-72F67CAC6F7C}"/>
          </ac:spMkLst>
        </pc:spChg>
        <pc:spChg chg="mod topLvl">
          <ac:chgData name="贾 志朋" userId="d582c3b9275dedfa" providerId="LiveId" clId="{836BA319-960E-4A2F-ADEB-718E96BF5719}" dt="2021-11-09T03:14:57.582" v="17750" actId="165"/>
          <ac:spMkLst>
            <pc:docMk/>
            <pc:sldMk cId="347555600" sldId="321"/>
            <ac:spMk id="27" creationId="{C5219177-35AB-42FC-B128-845D80E1378C}"/>
          </ac:spMkLst>
        </pc:spChg>
        <pc:spChg chg="add del mod">
          <ac:chgData name="贾 志朋" userId="d582c3b9275dedfa" providerId="LiveId" clId="{836BA319-960E-4A2F-ADEB-718E96BF5719}" dt="2021-11-04T07:43:59.327" v="16629" actId="21"/>
          <ac:spMkLst>
            <pc:docMk/>
            <pc:sldMk cId="347555600" sldId="321"/>
            <ac:spMk id="28" creationId="{CE617EC4-D3F2-4A27-8F9B-D193D9F3CE70}"/>
          </ac:spMkLst>
        </pc:spChg>
        <pc:spChg chg="mod topLvl">
          <ac:chgData name="贾 志朋" userId="d582c3b9275dedfa" providerId="LiveId" clId="{836BA319-960E-4A2F-ADEB-718E96BF5719}" dt="2021-11-22T07:54:48.401" v="19427" actId="1076"/>
          <ac:spMkLst>
            <pc:docMk/>
            <pc:sldMk cId="347555600" sldId="321"/>
            <ac:spMk id="35" creationId="{630C1881-1E78-4775-BF95-A3027D6AF290}"/>
          </ac:spMkLst>
        </pc:spChg>
        <pc:spChg chg="mod topLvl">
          <ac:chgData name="贾 志朋" userId="d582c3b9275dedfa" providerId="LiveId" clId="{836BA319-960E-4A2F-ADEB-718E96BF5719}" dt="2021-11-22T07:56:05.332" v="19433" actId="1076"/>
          <ac:spMkLst>
            <pc:docMk/>
            <pc:sldMk cId="347555600" sldId="321"/>
            <ac:spMk id="36" creationId="{CCD79661-E54B-43B7-8C9B-0DCBC6A872FC}"/>
          </ac:spMkLst>
        </pc:spChg>
        <pc:spChg chg="mod topLvl">
          <ac:chgData name="贾 志朋" userId="d582c3b9275dedfa" providerId="LiveId" clId="{836BA319-960E-4A2F-ADEB-718E96BF5719}" dt="2021-11-04T01:45:16.435" v="11902" actId="165"/>
          <ac:spMkLst>
            <pc:docMk/>
            <pc:sldMk cId="347555600" sldId="321"/>
            <ac:spMk id="37" creationId="{6671CF3F-5669-46BC-A357-5320EC8FCF06}"/>
          </ac:spMkLst>
        </pc:spChg>
        <pc:spChg chg="mod topLvl">
          <ac:chgData name="贾 志朋" userId="d582c3b9275dedfa" providerId="LiveId" clId="{836BA319-960E-4A2F-ADEB-718E96BF5719}" dt="2021-11-04T01:45:16.435" v="11902" actId="165"/>
          <ac:spMkLst>
            <pc:docMk/>
            <pc:sldMk cId="347555600" sldId="321"/>
            <ac:spMk id="38" creationId="{380BD6B5-84D3-4FCD-859C-A18DD658425C}"/>
          </ac:spMkLst>
        </pc:spChg>
        <pc:spChg chg="mod topLvl">
          <ac:chgData name="贾 志朋" userId="d582c3b9275dedfa" providerId="LiveId" clId="{836BA319-960E-4A2F-ADEB-718E96BF5719}" dt="2021-11-04T01:45:16.435" v="11902" actId="165"/>
          <ac:spMkLst>
            <pc:docMk/>
            <pc:sldMk cId="347555600" sldId="321"/>
            <ac:spMk id="39" creationId="{74A74732-F001-4B79-9772-F026CB6F854B}"/>
          </ac:spMkLst>
        </pc:spChg>
        <pc:spChg chg="mod topLvl">
          <ac:chgData name="贾 志朋" userId="d582c3b9275dedfa" providerId="LiveId" clId="{836BA319-960E-4A2F-ADEB-718E96BF5719}" dt="2021-11-04T01:45:16.435" v="11902" actId="165"/>
          <ac:spMkLst>
            <pc:docMk/>
            <pc:sldMk cId="347555600" sldId="321"/>
            <ac:spMk id="40" creationId="{F2422119-41E2-4F64-BB7D-7EC893FFF271}"/>
          </ac:spMkLst>
        </pc:spChg>
        <pc:grpChg chg="del">
          <ac:chgData name="贾 志朋" userId="d582c3b9275dedfa" providerId="LiveId" clId="{836BA319-960E-4A2F-ADEB-718E96BF5719}" dt="2021-11-04T01:45:16.435" v="11902" actId="165"/>
          <ac:grpSpMkLst>
            <pc:docMk/>
            <pc:sldMk cId="347555600" sldId="321"/>
            <ac:grpSpMk id="11" creationId="{5D678331-F214-427E-A54E-2447676B0DF6}"/>
          </ac:grpSpMkLst>
        </pc:grpChg>
        <pc:grpChg chg="add del mod">
          <ac:chgData name="贾 志朋" userId="d582c3b9275dedfa" providerId="LiveId" clId="{836BA319-960E-4A2F-ADEB-718E96BF5719}" dt="2021-11-09T03:14:57.582" v="17750" actId="165"/>
          <ac:grpSpMkLst>
            <pc:docMk/>
            <pc:sldMk cId="347555600" sldId="321"/>
            <ac:grpSpMk id="21" creationId="{4BA1BAE9-CCCE-4C09-AAA2-87B90D73E281}"/>
          </ac:grpSpMkLst>
        </pc:grpChg>
        <pc:grpChg chg="del">
          <ac:chgData name="贾 志朋" userId="d582c3b9275dedfa" providerId="LiveId" clId="{836BA319-960E-4A2F-ADEB-718E96BF5719}" dt="2021-11-04T01:45:12.781" v="11901" actId="478"/>
          <ac:grpSpMkLst>
            <pc:docMk/>
            <pc:sldMk cId="347555600" sldId="321"/>
            <ac:grpSpMk id="49" creationId="{7525039A-CBFA-45EE-B661-53FCEDDF3F7F}"/>
          </ac:grpSpMkLst>
        </pc:grpChg>
        <pc:picChg chg="add del mod">
          <ac:chgData name="贾 志朋" userId="d582c3b9275dedfa" providerId="LiveId" clId="{836BA319-960E-4A2F-ADEB-718E96BF5719}" dt="2021-11-23T03:31:52.847" v="20557"/>
          <ac:picMkLst>
            <pc:docMk/>
            <pc:sldMk cId="347555600" sldId="321"/>
            <ac:picMk id="2" creationId="{11F4DB85-D824-4A32-8640-FFF1827591C4}"/>
          </ac:picMkLst>
        </pc:picChg>
        <pc:picChg chg="add del mod">
          <ac:chgData name="贾 志朋" userId="d582c3b9275dedfa" providerId="LiveId" clId="{836BA319-960E-4A2F-ADEB-718E96BF5719}" dt="2021-11-23T03:32:57.824" v="20563" actId="478"/>
          <ac:picMkLst>
            <pc:docMk/>
            <pc:sldMk cId="347555600" sldId="321"/>
            <ac:picMk id="3" creationId="{B013DA4A-78BF-49F4-A341-76BB69471156}"/>
          </ac:picMkLst>
        </pc:picChg>
        <pc:picChg chg="add del mod">
          <ac:chgData name="贾 志朋" userId="d582c3b9275dedfa" providerId="LiveId" clId="{836BA319-960E-4A2F-ADEB-718E96BF5719}" dt="2021-11-23T03:32:53.321" v="20561" actId="478"/>
          <ac:picMkLst>
            <pc:docMk/>
            <pc:sldMk cId="347555600" sldId="321"/>
            <ac:picMk id="4" creationId="{1E6707C5-5F67-4F70-B768-1317A2028C68}"/>
          </ac:picMkLst>
        </pc:picChg>
        <pc:picChg chg="add del mod">
          <ac:chgData name="贾 志朋" userId="d582c3b9275dedfa" providerId="LiveId" clId="{836BA319-960E-4A2F-ADEB-718E96BF5719}" dt="2021-11-23T03:36:12.689" v="20565" actId="478"/>
          <ac:picMkLst>
            <pc:docMk/>
            <pc:sldMk cId="347555600" sldId="321"/>
            <ac:picMk id="5" creationId="{9C334382-E5DD-4266-9C33-87A01905A1E6}"/>
          </ac:picMkLst>
        </pc:picChg>
      </pc:sldChg>
      <pc:sldChg chg="add del">
        <pc:chgData name="贾 志朋" userId="d582c3b9275dedfa" providerId="LiveId" clId="{836BA319-960E-4A2F-ADEB-718E96BF5719}" dt="2021-11-04T02:23:37.556" v="12260" actId="2890"/>
        <pc:sldMkLst>
          <pc:docMk/>
          <pc:sldMk cId="30495741" sldId="322"/>
        </pc:sldMkLst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2298386207" sldId="322"/>
        </pc:sldMkLst>
        <pc:spChg chg="add del mod">
          <ac:chgData name="贾 志朋" userId="d582c3b9275dedfa" providerId="LiveId" clId="{836BA319-960E-4A2F-ADEB-718E96BF5719}" dt="2021-11-04T07:39:36.182" v="16591" actId="478"/>
          <ac:spMkLst>
            <pc:docMk/>
            <pc:sldMk cId="2298386207" sldId="322"/>
            <ac:spMk id="23" creationId="{BC3F1F52-548B-4715-B65A-BFA2C2232D3F}"/>
          </ac:spMkLst>
        </pc:spChg>
        <pc:spChg chg="add del mod">
          <ac:chgData name="贾 志朋" userId="d582c3b9275dedfa" providerId="LiveId" clId="{836BA319-960E-4A2F-ADEB-718E96BF5719}" dt="2021-11-16T03:21:19.999" v="19385" actId="478"/>
          <ac:spMkLst>
            <pc:docMk/>
            <pc:sldMk cId="2298386207" sldId="322"/>
            <ac:spMk id="24" creationId="{020DDE51-9CB2-47DF-8BBF-BAA5BF5029C2}"/>
          </ac:spMkLst>
        </pc:spChg>
        <pc:spChg chg="mod">
          <ac:chgData name="贾 志朋" userId="d582c3b9275dedfa" providerId="LiveId" clId="{836BA319-960E-4A2F-ADEB-718E96BF5719}" dt="2021-11-04T07:39:12.265" v="16584" actId="165"/>
          <ac:spMkLst>
            <pc:docMk/>
            <pc:sldMk cId="2298386207" sldId="322"/>
            <ac:spMk id="31" creationId="{9696B823-810C-49CF-ABAB-B9CC8616072E}"/>
          </ac:spMkLst>
        </pc:spChg>
        <pc:spChg chg="mod">
          <ac:chgData name="贾 志朋" userId="d582c3b9275dedfa" providerId="LiveId" clId="{836BA319-960E-4A2F-ADEB-718E96BF5719}" dt="2021-11-04T07:39:12.265" v="16584" actId="165"/>
          <ac:spMkLst>
            <pc:docMk/>
            <pc:sldMk cId="2298386207" sldId="322"/>
            <ac:spMk id="32" creationId="{D021973A-9718-40FF-A537-8C77E8F6CE72}"/>
          </ac:spMkLst>
        </pc:spChg>
        <pc:spChg chg="mod">
          <ac:chgData name="贾 志朋" userId="d582c3b9275dedfa" providerId="LiveId" clId="{836BA319-960E-4A2F-ADEB-718E96BF5719}" dt="2021-11-09T03:24:11.635" v="17851"/>
          <ac:spMkLst>
            <pc:docMk/>
            <pc:sldMk cId="2298386207" sldId="322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34" creationId="{487FC471-9385-4E58-A5F1-CCA7B139E03C}"/>
          </ac:spMkLst>
        </pc:spChg>
        <pc:spChg chg="del mod topLvl modVis">
          <ac:chgData name="贾 志朋" userId="d582c3b9275dedfa" providerId="LiveId" clId="{836BA319-960E-4A2F-ADEB-718E96BF5719}" dt="2021-11-04T07:39:20.806" v="16586"/>
          <ac:spMkLst>
            <pc:docMk/>
            <pc:sldMk cId="2298386207" sldId="322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09T03:27:35.496" v="17867"/>
          <ac:spMkLst>
            <pc:docMk/>
            <pc:sldMk cId="2298386207" sldId="322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22T09:24:12.225" v="19683" actId="164"/>
          <ac:spMkLst>
            <pc:docMk/>
            <pc:sldMk cId="2298386207" sldId="322"/>
            <ac:spMk id="38" creationId="{E8BE76BA-3188-431A-AB1A-B5C47D88FDE9}"/>
          </ac:spMkLst>
        </pc:spChg>
        <pc:spChg chg="del mod topLvl">
          <ac:chgData name="贾 志朋" userId="d582c3b9275dedfa" providerId="LiveId" clId="{836BA319-960E-4A2F-ADEB-718E96BF5719}" dt="2021-11-04T07:39:20.806" v="16586"/>
          <ac:spMkLst>
            <pc:docMk/>
            <pc:sldMk cId="2298386207" sldId="322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04T07:39:40.107" v="16592" actId="164"/>
          <ac:spMkLst>
            <pc:docMk/>
            <pc:sldMk cId="2298386207" sldId="322"/>
            <ac:spMk id="43" creationId="{5F762113-FA4C-409F-B93B-69BB31C1B003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4" creationId="{72F855EB-E325-4D6E-99B8-0B0E21F94299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5" creationId="{9AB0E9A7-1BE7-42FC-A896-B2AD22459525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6" creationId="{20E99B20-6F55-40AB-88BE-E209949CA533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7" creationId="{4DE7C493-1718-4A18-9791-F65C6A17B678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8" creationId="{1210DF20-E191-4014-BC35-71E76D5F55B1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49" creationId="{9C167B00-2AA3-4E8B-89C1-6F6AABA1777C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0" creationId="{3F0D7C64-222A-423F-B9F3-7A875FABA282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1" creationId="{226CDD80-73B3-4AC3-81D4-16F0D2F16AFD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2" creationId="{89E22F39-92C9-45CB-8A07-F776B7F6A5E2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3" creationId="{459A31A3-5DFC-4847-B1DA-763CE30DC519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4" creationId="{7E876071-2E45-4546-BB97-9ED6312BFD32}"/>
          </ac:spMkLst>
        </pc:spChg>
        <pc:spChg chg="mod">
          <ac:chgData name="贾 志朋" userId="d582c3b9275dedfa" providerId="LiveId" clId="{836BA319-960E-4A2F-ADEB-718E96BF5719}" dt="2021-11-22T09:09:49.378" v="19609"/>
          <ac:spMkLst>
            <pc:docMk/>
            <pc:sldMk cId="2298386207" sldId="322"/>
            <ac:spMk id="55" creationId="{6D73A8AA-67AB-465D-959D-C40D4ABC4005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57" creationId="{B366D01E-9037-420F-8C3D-0B8A1B7C9C2B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59" creationId="{3E23CA7D-E036-4A7B-BAFD-C37DC13893B8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0" creationId="{BC02D88A-5E86-4EAC-9BBA-408E450631A5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1" creationId="{8B60E6E5-6AD2-456D-BC5F-C5F1DFBAB1B1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2" creationId="{7F8AC935-23E4-4FB3-98CC-5509C75B2570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3" creationId="{8FE5DC70-3AEE-41BF-A78D-A39355B0FC70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4" creationId="{4E5F1FEC-93EF-4FFC-B2F3-E52FD94BDFFD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5" creationId="{A896C778-7B9F-4927-9EB6-D4658206F4F7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6" creationId="{14B7527E-8B1F-4DBF-85E3-89CBC2ABB343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7" creationId="{D7E7C641-53A3-4960-8139-F4F948E71E2D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8" creationId="{6BD8000E-F84F-432D-8E5F-11E415B25230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69" creationId="{663EB37E-0666-4BFC-9C40-D40A6175C866}"/>
          </ac:spMkLst>
        </pc:spChg>
        <pc:spChg chg="mod">
          <ac:chgData name="贾 志朋" userId="d582c3b9275dedfa" providerId="LiveId" clId="{836BA319-960E-4A2F-ADEB-718E96BF5719}" dt="2021-11-22T09:10:25.426" v="19622"/>
          <ac:spMkLst>
            <pc:docMk/>
            <pc:sldMk cId="2298386207" sldId="322"/>
            <ac:spMk id="70" creationId="{ADE176F2-2D7D-4FD9-A88D-25CB2E4702FF}"/>
          </ac:spMkLst>
        </pc:spChg>
        <pc:grpChg chg="add mod">
          <ac:chgData name="贾 志朋" userId="d582c3b9275dedfa" providerId="LiveId" clId="{836BA319-960E-4A2F-ADEB-718E96BF5719}" dt="2021-11-22T09:20:27.095" v="19671" actId="164"/>
          <ac:grpSpMkLst>
            <pc:docMk/>
            <pc:sldMk cId="2298386207" sldId="322"/>
            <ac:grpSpMk id="3" creationId="{60696F39-17B0-49B3-A9E4-0583986FA8A2}"/>
          </ac:grpSpMkLst>
        </pc:grpChg>
        <pc:grpChg chg="add mod">
          <ac:chgData name="贾 志朋" userId="d582c3b9275dedfa" providerId="LiveId" clId="{836BA319-960E-4A2F-ADEB-718E96BF5719}" dt="2021-11-22T09:20:27.095" v="19671" actId="164"/>
          <ac:grpSpMkLst>
            <pc:docMk/>
            <pc:sldMk cId="2298386207" sldId="322"/>
            <ac:grpSpMk id="4" creationId="{5DBAAADA-AF22-4F0F-A50A-70F35EDD11FE}"/>
          </ac:grpSpMkLst>
        </pc:grpChg>
        <pc:grpChg chg="add mod">
          <ac:chgData name="贾 志朋" userId="d582c3b9275dedfa" providerId="LiveId" clId="{836BA319-960E-4A2F-ADEB-718E96BF5719}" dt="2021-11-22T09:24:12.225" v="19683" actId="164"/>
          <ac:grpSpMkLst>
            <pc:docMk/>
            <pc:sldMk cId="2298386207" sldId="322"/>
            <ac:grpSpMk id="6" creationId="{478A57E4-BCCA-4652-A914-D1DB30853051}"/>
          </ac:grpSpMkLst>
        </pc:grpChg>
        <pc:grpChg chg="del">
          <ac:chgData name="贾 志朋" userId="d582c3b9275dedfa" providerId="LiveId" clId="{836BA319-960E-4A2F-ADEB-718E96BF5719}" dt="2021-11-04T07:39:12.265" v="16584" actId="165"/>
          <ac:grpSpMkLst>
            <pc:docMk/>
            <pc:sldMk cId="2298386207" sldId="322"/>
            <ac:grpSpMk id="7" creationId="{4E18E567-3167-463F-9721-A600F8060BA6}"/>
          </ac:grpSpMkLst>
        </pc:grpChg>
        <pc:grpChg chg="add del mod">
          <ac:chgData name="贾 志朋" userId="d582c3b9275dedfa" providerId="LiveId" clId="{836BA319-960E-4A2F-ADEB-718E96BF5719}" dt="2021-11-22T09:10:25.092" v="19621" actId="478"/>
          <ac:grpSpMkLst>
            <pc:docMk/>
            <pc:sldMk cId="2298386207" sldId="322"/>
            <ac:grpSpMk id="24" creationId="{2B41CECD-42ED-4662-8256-D4DEDDB4EC91}"/>
          </ac:grpSpMkLst>
        </pc:grpChg>
        <pc:grpChg chg="mod">
          <ac:chgData name="贾 志朋" userId="d582c3b9275dedfa" providerId="LiveId" clId="{836BA319-960E-4A2F-ADEB-718E96BF5719}" dt="2021-11-22T09:24:12.225" v="19683" actId="164"/>
          <ac:grpSpMkLst>
            <pc:docMk/>
            <pc:sldMk cId="2298386207" sldId="322"/>
            <ac:grpSpMk id="27" creationId="{8F8BD442-1C55-4E89-AE88-820974804786}"/>
          </ac:grpSpMkLst>
        </pc:grpChg>
        <pc:grpChg chg="mod topLvl">
          <ac:chgData name="贾 志朋" userId="d582c3b9275dedfa" providerId="LiveId" clId="{836BA319-960E-4A2F-ADEB-718E96BF5719}" dt="2021-11-04T07:39:40.107" v="16592" actId="164"/>
          <ac:grpSpMkLst>
            <pc:docMk/>
            <pc:sldMk cId="2298386207" sldId="322"/>
            <ac:grpSpMk id="30" creationId="{3E8C8438-9EF6-4225-BB8E-E2B9D0B0A8DD}"/>
          </ac:grpSpMkLst>
        </pc:grpChg>
        <pc:grpChg chg="mod">
          <ac:chgData name="贾 志朋" userId="d582c3b9275dedfa" providerId="LiveId" clId="{836BA319-960E-4A2F-ADEB-718E96BF5719}" dt="2021-11-22T09:09:49.378" v="19609"/>
          <ac:grpSpMkLst>
            <pc:docMk/>
            <pc:sldMk cId="2298386207" sldId="322"/>
            <ac:grpSpMk id="39" creationId="{8CC99B3A-FD7A-429C-9766-516EBB3D19A0}"/>
          </ac:grpSpMkLst>
        </pc:grpChg>
        <pc:grpChg chg="add mod">
          <ac:chgData name="贾 志朋" userId="d582c3b9275dedfa" providerId="LiveId" clId="{836BA319-960E-4A2F-ADEB-718E96BF5719}" dt="2021-11-22T09:20:27.095" v="19671" actId="164"/>
          <ac:grpSpMkLst>
            <pc:docMk/>
            <pc:sldMk cId="2298386207" sldId="322"/>
            <ac:grpSpMk id="56" creationId="{3FE2EC23-B7F1-458C-BDF4-6A3AF961FA33}"/>
          </ac:grpSpMkLst>
        </pc:grpChg>
        <pc:grpChg chg="mod">
          <ac:chgData name="贾 志朋" userId="d582c3b9275dedfa" providerId="LiveId" clId="{836BA319-960E-4A2F-ADEB-718E96BF5719}" dt="2021-11-22T09:10:25.426" v="19622"/>
          <ac:grpSpMkLst>
            <pc:docMk/>
            <pc:sldMk cId="2298386207" sldId="322"/>
            <ac:grpSpMk id="58" creationId="{D08C5A33-89D4-4807-AB56-CC8921A39788}"/>
          </ac:grpSpMkLst>
        </pc:grpChg>
        <pc:picChg chg="add del mod">
          <ac:chgData name="贾 志朋" userId="d582c3b9275dedfa" providerId="LiveId" clId="{836BA319-960E-4A2F-ADEB-718E96BF5719}" dt="2021-11-22T09:09:49.021" v="19608" actId="478"/>
          <ac:picMkLst>
            <pc:docMk/>
            <pc:sldMk cId="2298386207" sldId="322"/>
            <ac:picMk id="23" creationId="{ACC05A3D-A3B8-4AEA-A1A8-B1A21FB7D9AD}"/>
          </ac:picMkLst>
        </pc:picChg>
      </pc:sldChg>
      <pc:sldChg chg="addSp modSp new del">
        <pc:chgData name="贾 志朋" userId="d582c3b9275dedfa" providerId="LiveId" clId="{836BA319-960E-4A2F-ADEB-718E96BF5719}" dt="2021-11-04T02:13:01.631" v="12127" actId="47"/>
        <pc:sldMkLst>
          <pc:docMk/>
          <pc:sldMk cId="4286728150" sldId="322"/>
        </pc:sldMkLst>
        <pc:spChg chg="add mod">
          <ac:chgData name="贾 志朋" userId="d582c3b9275dedfa" providerId="LiveId" clId="{836BA319-960E-4A2F-ADEB-718E96BF5719}" dt="2021-11-04T02:07:49.085" v="12082"/>
          <ac:spMkLst>
            <pc:docMk/>
            <pc:sldMk cId="4286728150" sldId="322"/>
            <ac:spMk id="2" creationId="{60A2D7A6-1F9E-409F-8340-D52D05E6E89D}"/>
          </ac:spMkLst>
        </pc:spChg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3547110929" sldId="323"/>
        </pc:sldMkLst>
        <pc:spChg chg="mod">
          <ac:chgData name="贾 志朋" userId="d582c3b9275dedfa" providerId="LiveId" clId="{836BA319-960E-4A2F-ADEB-718E96BF5719}" dt="2021-11-04T07:41:23.952" v="16602"/>
          <ac:spMkLst>
            <pc:docMk/>
            <pc:sldMk cId="3547110929" sldId="323"/>
            <ac:spMk id="23" creationId="{4F445318-9F16-4365-A066-922E3C1546D0}"/>
          </ac:spMkLst>
        </pc:spChg>
        <pc:spChg chg="mod">
          <ac:chgData name="贾 志朋" userId="d582c3b9275dedfa" providerId="LiveId" clId="{836BA319-960E-4A2F-ADEB-718E96BF5719}" dt="2021-11-04T07:42:07.235" v="16612" actId="164"/>
          <ac:spMkLst>
            <pc:docMk/>
            <pc:sldMk cId="3547110929" sldId="323"/>
            <ac:spMk id="24" creationId="{4BB5FF5E-5568-4BF8-8EBB-70FCA2D47D93}"/>
          </ac:spMkLst>
        </pc:spChg>
        <pc:spChg chg="mod">
          <ac:chgData name="贾 志朋" userId="d582c3b9275dedfa" providerId="LiveId" clId="{836BA319-960E-4A2F-ADEB-718E96BF5719}" dt="2021-11-04T07:41:11.717" v="16599" actId="165"/>
          <ac:spMkLst>
            <pc:docMk/>
            <pc:sldMk cId="3547110929" sldId="323"/>
            <ac:spMk id="31" creationId="{9696B823-810C-49CF-ABAB-B9CC8616072E}"/>
          </ac:spMkLst>
        </pc:spChg>
        <pc:spChg chg="mod">
          <ac:chgData name="贾 志朋" userId="d582c3b9275dedfa" providerId="LiveId" clId="{836BA319-960E-4A2F-ADEB-718E96BF5719}" dt="2021-11-04T07:41:11.717" v="16599" actId="165"/>
          <ac:spMkLst>
            <pc:docMk/>
            <pc:sldMk cId="3547110929" sldId="323"/>
            <ac:spMk id="32" creationId="{D021973A-9718-40FF-A537-8C77E8F6CE72}"/>
          </ac:spMkLst>
        </pc:spChg>
        <pc:spChg chg="mod">
          <ac:chgData name="贾 志朋" userId="d582c3b9275dedfa" providerId="LiveId" clId="{836BA319-960E-4A2F-ADEB-718E96BF5719}" dt="2021-11-09T03:24:25.479" v="17853" actId="14100"/>
          <ac:spMkLst>
            <pc:docMk/>
            <pc:sldMk cId="3547110929" sldId="323"/>
            <ac:spMk id="33" creationId="{CFF06AB7-AD64-41E8-AF28-D629CD5F6372}"/>
          </ac:spMkLst>
        </pc:spChg>
        <pc:spChg chg="add del mod topLvl modVis">
          <ac:chgData name="贾 志朋" userId="d582c3b9275dedfa" providerId="LiveId" clId="{836BA319-960E-4A2F-ADEB-718E96BF5719}" dt="2021-11-04T07:41:29.237" v="16603"/>
          <ac:spMkLst>
            <pc:docMk/>
            <pc:sldMk cId="3547110929" sldId="323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09T03:27:29.748" v="17866"/>
          <ac:spMkLst>
            <pc:docMk/>
            <pc:sldMk cId="3547110929" sldId="323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22T09:24:48.921" v="19689" actId="164"/>
          <ac:spMkLst>
            <pc:docMk/>
            <pc:sldMk cId="3547110929" sldId="323"/>
            <ac:spMk id="38" creationId="{E8BE76BA-3188-431A-AB1A-B5C47D88FDE9}"/>
          </ac:spMkLst>
        </pc:spChg>
        <pc:spChg chg="add del mod topLvl modVis">
          <ac:chgData name="贾 志朋" userId="d582c3b9275dedfa" providerId="LiveId" clId="{836BA319-960E-4A2F-ADEB-718E96BF5719}" dt="2021-11-04T07:41:29.237" v="16603"/>
          <ac:spMkLst>
            <pc:docMk/>
            <pc:sldMk cId="3547110929" sldId="323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39" creationId="{56F61EB9-9276-4DC8-BAA5-3C9B59DFF034}"/>
          </ac:spMkLst>
        </pc:spChg>
        <pc:spChg chg="add del mod">
          <ac:chgData name="贾 志朋" userId="d582c3b9275dedfa" providerId="LiveId" clId="{836BA319-960E-4A2F-ADEB-718E96BF5719}" dt="2021-11-04T07:42:02.853" v="16611" actId="478"/>
          <ac:spMkLst>
            <pc:docMk/>
            <pc:sldMk cId="3547110929" sldId="323"/>
            <ac:spMk id="43" creationId="{740528C4-EC1C-4694-B75C-6DE7CFE51D5E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4" creationId="{4E667E26-16FB-4D53-A2E3-FB8948E92341}"/>
          </ac:spMkLst>
        </pc:spChg>
        <pc:spChg chg="add del mod">
          <ac:chgData name="贾 志朋" userId="d582c3b9275dedfa" providerId="LiveId" clId="{836BA319-960E-4A2F-ADEB-718E96BF5719}" dt="2021-11-16T03:21:26.330" v="19387" actId="478"/>
          <ac:spMkLst>
            <pc:docMk/>
            <pc:sldMk cId="3547110929" sldId="323"/>
            <ac:spMk id="44" creationId="{728CF8AF-E3A5-4827-A0AB-8FDEDF04289E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5" creationId="{9770C3E4-868F-4A1E-9118-09CF95026FE6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6" creationId="{AEDB1EA8-94F8-4975-996D-ABB151EB3440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7" creationId="{F790A1A8-8F4B-4A34-B5FE-78CED1074A62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8" creationId="{35C42666-EA2D-4A40-96E5-2B68517C299B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49" creationId="{3AED111B-6744-4483-BFF7-7DBB93D04B5B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0" creationId="{D287C3B8-843C-4C76-9FF6-156857023EC4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1" creationId="{4E35CAAF-45FE-4863-BBD2-E4314BEAEEF8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2" creationId="{974B6F5E-ED74-4AE2-91A3-B95457E99EA4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3" creationId="{E80BC44A-F3A0-44FC-A8A4-28E45BE6DCD8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4" creationId="{A6AE3CDA-53E6-4F01-B2D8-47631553C911}"/>
          </ac:spMkLst>
        </pc:spChg>
        <pc:spChg chg="mod">
          <ac:chgData name="贾 志朋" userId="d582c3b9275dedfa" providerId="LiveId" clId="{836BA319-960E-4A2F-ADEB-718E96BF5719}" dt="2021-11-22T09:09:52.934" v="19611"/>
          <ac:spMkLst>
            <pc:docMk/>
            <pc:sldMk cId="3547110929" sldId="323"/>
            <ac:spMk id="55" creationId="{010EC299-19E4-469B-9E0A-45DE206C898C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57" creationId="{D1F7FFEB-D5B7-45BC-8176-19C05A0A371B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59" creationId="{9B982607-C0EE-4EC5-BFE8-23F92F195AC0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0" creationId="{DEDB06CD-541B-465F-8EB0-688B1D77763C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1" creationId="{F8D47341-7A56-40EB-B9B9-08EE28AF4BC0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2" creationId="{EA283B7F-B2AF-4A2B-9C8A-2200C61EFF4E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3" creationId="{1256C2BA-F196-4A95-BA23-AE61D2964DD1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4" creationId="{7B2F66FF-1D9D-4DE3-ABB5-9E82021C7E94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5" creationId="{B2B30084-3F41-428C-A6A9-2572855FB7B7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6" creationId="{22180DDD-0E00-44C6-AF55-5F9CE6A679B8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7" creationId="{408F3EFB-F370-4631-9AD1-77EFCA868E1C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8" creationId="{2562112A-9B11-46E1-8348-6F8B60D54045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69" creationId="{7597CAB8-5ED7-4C51-9AD0-D09534357D7D}"/>
          </ac:spMkLst>
        </pc:spChg>
        <pc:spChg chg="mod">
          <ac:chgData name="贾 志朋" userId="d582c3b9275dedfa" providerId="LiveId" clId="{836BA319-960E-4A2F-ADEB-718E96BF5719}" dt="2021-11-22T09:10:22.067" v="19620"/>
          <ac:spMkLst>
            <pc:docMk/>
            <pc:sldMk cId="3547110929" sldId="323"/>
            <ac:spMk id="70" creationId="{D93DDF03-FBC3-4CE7-8604-CBBA11AF7F51}"/>
          </ac:spMkLst>
        </pc:spChg>
        <pc:grpChg chg="add mod">
          <ac:chgData name="贾 志朋" userId="d582c3b9275dedfa" providerId="LiveId" clId="{836BA319-960E-4A2F-ADEB-718E96BF5719}" dt="2021-11-22T09:20:23.496" v="19670" actId="164"/>
          <ac:grpSpMkLst>
            <pc:docMk/>
            <pc:sldMk cId="3547110929" sldId="323"/>
            <ac:grpSpMk id="3" creationId="{A1D59475-AD61-4A73-A264-E320E9DBA26C}"/>
          </ac:grpSpMkLst>
        </pc:grpChg>
        <pc:grpChg chg="add mod">
          <ac:chgData name="贾 志朋" userId="d582c3b9275dedfa" providerId="LiveId" clId="{836BA319-960E-4A2F-ADEB-718E96BF5719}" dt="2021-11-22T09:20:23.496" v="19670" actId="164"/>
          <ac:grpSpMkLst>
            <pc:docMk/>
            <pc:sldMk cId="3547110929" sldId="323"/>
            <ac:grpSpMk id="4" creationId="{501C73CE-550E-4CEF-B437-392E66125CA3}"/>
          </ac:grpSpMkLst>
        </pc:grpChg>
        <pc:grpChg chg="add mod">
          <ac:chgData name="贾 志朋" userId="d582c3b9275dedfa" providerId="LiveId" clId="{836BA319-960E-4A2F-ADEB-718E96BF5719}" dt="2021-11-22T09:24:48.921" v="19689" actId="164"/>
          <ac:grpSpMkLst>
            <pc:docMk/>
            <pc:sldMk cId="3547110929" sldId="323"/>
            <ac:grpSpMk id="6" creationId="{9F8E702D-419A-48F8-8B5A-1D74C4C3EC42}"/>
          </ac:grpSpMkLst>
        </pc:grpChg>
        <pc:grpChg chg="del">
          <ac:chgData name="贾 志朋" userId="d582c3b9275dedfa" providerId="LiveId" clId="{836BA319-960E-4A2F-ADEB-718E96BF5719}" dt="2021-11-04T07:41:11.717" v="16599" actId="165"/>
          <ac:grpSpMkLst>
            <pc:docMk/>
            <pc:sldMk cId="3547110929" sldId="323"/>
            <ac:grpSpMk id="7" creationId="{4E18E567-3167-463F-9721-A600F8060BA6}"/>
          </ac:grpSpMkLst>
        </pc:grpChg>
        <pc:grpChg chg="mod">
          <ac:chgData name="贾 志朋" userId="d582c3b9275dedfa" providerId="LiveId" clId="{836BA319-960E-4A2F-ADEB-718E96BF5719}" dt="2021-11-22T09:24:48.921" v="19689" actId="164"/>
          <ac:grpSpMkLst>
            <pc:docMk/>
            <pc:sldMk cId="3547110929" sldId="323"/>
            <ac:grpSpMk id="27" creationId="{8F8BD442-1C55-4E89-AE88-820974804786}"/>
          </ac:grpSpMkLst>
        </pc:grpChg>
        <pc:grpChg chg="mod topLvl">
          <ac:chgData name="贾 志朋" userId="d582c3b9275dedfa" providerId="LiveId" clId="{836BA319-960E-4A2F-ADEB-718E96BF5719}" dt="2021-11-04T07:42:07.235" v="16612" actId="164"/>
          <ac:grpSpMkLst>
            <pc:docMk/>
            <pc:sldMk cId="3547110929" sldId="323"/>
            <ac:grpSpMk id="30" creationId="{3E8C8438-9EF6-4225-BB8E-E2B9D0B0A8DD}"/>
          </ac:grpSpMkLst>
        </pc:grpChg>
        <pc:grpChg chg="add del mod">
          <ac:chgData name="贾 志朋" userId="d582c3b9275dedfa" providerId="LiveId" clId="{836BA319-960E-4A2F-ADEB-718E96BF5719}" dt="2021-11-22T09:10:21.672" v="19619" actId="478"/>
          <ac:grpSpMkLst>
            <pc:docMk/>
            <pc:sldMk cId="3547110929" sldId="323"/>
            <ac:grpSpMk id="34" creationId="{3058704C-FD5B-4D30-AE08-F5DD5A4C1D8E}"/>
          </ac:grpSpMkLst>
        </pc:grpChg>
        <pc:grpChg chg="mod">
          <ac:chgData name="贾 志朋" userId="d582c3b9275dedfa" providerId="LiveId" clId="{836BA319-960E-4A2F-ADEB-718E96BF5719}" dt="2021-11-22T09:09:52.934" v="19611"/>
          <ac:grpSpMkLst>
            <pc:docMk/>
            <pc:sldMk cId="3547110929" sldId="323"/>
            <ac:grpSpMk id="43" creationId="{83523D7D-A854-4F48-BC49-4F45EB75E802}"/>
          </ac:grpSpMkLst>
        </pc:grpChg>
        <pc:grpChg chg="add mod">
          <ac:chgData name="贾 志朋" userId="d582c3b9275dedfa" providerId="LiveId" clId="{836BA319-960E-4A2F-ADEB-718E96BF5719}" dt="2021-11-22T09:20:23.496" v="19670" actId="164"/>
          <ac:grpSpMkLst>
            <pc:docMk/>
            <pc:sldMk cId="3547110929" sldId="323"/>
            <ac:grpSpMk id="56" creationId="{670200F2-1E91-4791-A1B5-9859248EBA93}"/>
          </ac:grpSpMkLst>
        </pc:grpChg>
        <pc:grpChg chg="mod">
          <ac:chgData name="贾 志朋" userId="d582c3b9275dedfa" providerId="LiveId" clId="{836BA319-960E-4A2F-ADEB-718E96BF5719}" dt="2021-11-22T09:10:22.067" v="19620"/>
          <ac:grpSpMkLst>
            <pc:docMk/>
            <pc:sldMk cId="3547110929" sldId="323"/>
            <ac:grpSpMk id="58" creationId="{6E117E07-D246-4A0C-A451-EE3274F0C5F4}"/>
          </ac:grpSpMkLst>
        </pc:grpChg>
        <pc:picChg chg="add del mod">
          <ac:chgData name="贾 志朋" userId="d582c3b9275dedfa" providerId="LiveId" clId="{836BA319-960E-4A2F-ADEB-718E96BF5719}" dt="2021-11-22T09:09:52.578" v="19610" actId="478"/>
          <ac:picMkLst>
            <pc:docMk/>
            <pc:sldMk cId="3547110929" sldId="323"/>
            <ac:picMk id="23" creationId="{E9A467D1-D45C-4884-99FE-15C154AC5567}"/>
          </ac:picMkLst>
        </pc:picChg>
      </pc:sldChg>
      <pc:sldChg chg="addSp delSp modSp add mod ord modTransition setBg modAnim">
        <pc:chgData name="贾 志朋" userId="d582c3b9275dedfa" providerId="LiveId" clId="{836BA319-960E-4A2F-ADEB-718E96BF5719}" dt="2021-11-23T03:31:52.847" v="20557"/>
        <pc:sldMkLst>
          <pc:docMk/>
          <pc:sldMk cId="3382994851" sldId="324"/>
        </pc:sldMkLst>
        <pc:spChg chg="mod">
          <ac:chgData name="贾 志朋" userId="d582c3b9275dedfa" providerId="LiveId" clId="{836BA319-960E-4A2F-ADEB-718E96BF5719}" dt="2021-11-04T03:50:21.134" v="15569"/>
          <ac:spMkLst>
            <pc:docMk/>
            <pc:sldMk cId="3382994851" sldId="324"/>
            <ac:spMk id="24" creationId="{D7A59FD2-EA0F-4300-9BAC-6F60166ED816}"/>
          </ac:spMkLst>
        </pc:spChg>
        <pc:spChg chg="ord">
          <ac:chgData name="贾 志朋" userId="d582c3b9275dedfa" providerId="LiveId" clId="{836BA319-960E-4A2F-ADEB-718E96BF5719}" dt="2021-11-04T03:50:55.211" v="15578" actId="167"/>
          <ac:spMkLst>
            <pc:docMk/>
            <pc:sldMk cId="3382994851" sldId="324"/>
            <ac:spMk id="25" creationId="{2026298D-580F-407A-BDA0-064633250263}"/>
          </ac:spMkLst>
        </pc:spChg>
        <pc:spChg chg="mod">
          <ac:chgData name="贾 志朋" userId="d582c3b9275dedfa" providerId="LiveId" clId="{836BA319-960E-4A2F-ADEB-718E96BF5719}" dt="2021-11-04T07:42:30.930" v="16617" actId="165"/>
          <ac:spMkLst>
            <pc:docMk/>
            <pc:sldMk cId="3382994851" sldId="324"/>
            <ac:spMk id="31" creationId="{9696B823-810C-49CF-ABAB-B9CC8616072E}"/>
          </ac:spMkLst>
        </pc:spChg>
        <pc:spChg chg="mod">
          <ac:chgData name="贾 志朋" userId="d582c3b9275dedfa" providerId="LiveId" clId="{836BA319-960E-4A2F-ADEB-718E96BF5719}" dt="2021-11-04T07:42:30.930" v="16617" actId="165"/>
          <ac:spMkLst>
            <pc:docMk/>
            <pc:sldMk cId="3382994851" sldId="324"/>
            <ac:spMk id="32" creationId="{D021973A-9718-40FF-A537-8C77E8F6CE72}"/>
          </ac:spMkLst>
        </pc:spChg>
        <pc:spChg chg="mod">
          <ac:chgData name="贾 志朋" userId="d582c3b9275dedfa" providerId="LiveId" clId="{836BA319-960E-4A2F-ADEB-718E96BF5719}" dt="2021-11-09T03:24:40.486" v="17855" actId="14100"/>
          <ac:spMkLst>
            <pc:docMk/>
            <pc:sldMk cId="3382994851" sldId="324"/>
            <ac:spMk id="33" creationId="{CFF06AB7-AD64-41E8-AF28-D629CD5F6372}"/>
          </ac:spMkLst>
        </pc:spChg>
        <pc:spChg chg="del mod topLvl modVis">
          <ac:chgData name="贾 志朋" userId="d582c3b9275dedfa" providerId="LiveId" clId="{836BA319-960E-4A2F-ADEB-718E96BF5719}" dt="2021-11-04T07:42:45.859" v="16619"/>
          <ac:spMkLst>
            <pc:docMk/>
            <pc:sldMk cId="3382994851" sldId="324"/>
            <ac:spMk id="34" creationId="{5DC4351F-4E22-4CBC-A0B3-6739729922E9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34" creationId="{A9C939E5-DA38-45EF-9CBA-60DB73ED965C}"/>
          </ac:spMkLst>
        </pc:spChg>
        <pc:spChg chg="mod">
          <ac:chgData name="贾 志朋" userId="d582c3b9275dedfa" providerId="LiveId" clId="{836BA319-960E-4A2F-ADEB-718E96BF5719}" dt="2021-11-09T03:28:00.697" v="17872" actId="14100"/>
          <ac:spMkLst>
            <pc:docMk/>
            <pc:sldMk cId="3382994851" sldId="324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22T09:24:52.290" v="19690" actId="164"/>
          <ac:spMkLst>
            <pc:docMk/>
            <pc:sldMk cId="3382994851" sldId="324"/>
            <ac:spMk id="38" creationId="{E8BE76BA-3188-431A-AB1A-B5C47D88FDE9}"/>
          </ac:spMkLst>
        </pc:spChg>
        <pc:spChg chg="del mod topLvl modVis">
          <ac:chgData name="贾 志朋" userId="d582c3b9275dedfa" providerId="LiveId" clId="{836BA319-960E-4A2F-ADEB-718E96BF5719}" dt="2021-11-04T07:42:52.573" v="16620" actId="478"/>
          <ac:spMkLst>
            <pc:docMk/>
            <pc:sldMk cId="3382994851" sldId="324"/>
            <ac:spMk id="39" creationId="{3A21CCCD-9FF5-4C67-A32A-15C58790DF06}"/>
          </ac:spMkLst>
        </pc:spChg>
        <pc:spChg chg="mod">
          <ac:chgData name="贾 志朋" userId="d582c3b9275dedfa" providerId="LiveId" clId="{836BA319-960E-4A2F-ADEB-718E96BF5719}" dt="2021-11-04T02:52:46.050" v="12833" actId="207"/>
          <ac:spMkLst>
            <pc:docMk/>
            <pc:sldMk cId="3382994851" sldId="324"/>
            <ac:spMk id="42" creationId="{7246C91B-9332-400D-9353-C40DA84779AD}"/>
          </ac:spMkLst>
        </pc:spChg>
        <pc:spChg chg="mod">
          <ac:chgData name="贾 志朋" userId="d582c3b9275dedfa" providerId="LiveId" clId="{836BA319-960E-4A2F-ADEB-718E96BF5719}" dt="2021-11-04T03:51:30.438" v="15587" actId="1076"/>
          <ac:spMkLst>
            <pc:docMk/>
            <pc:sldMk cId="3382994851" sldId="324"/>
            <ac:spMk id="43" creationId="{663BE307-7273-495B-8D9E-ABAF92F896B8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3" creationId="{FED854B7-3EEF-4FD1-9E18-E9C2B69730F4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4" creationId="{90C49985-2F05-41C7-962D-D97BF3CE1ED4}"/>
          </ac:spMkLst>
        </pc:spChg>
        <pc:spChg chg="add del mod">
          <ac:chgData name="贾 志朋" userId="d582c3b9275dedfa" providerId="LiveId" clId="{836BA319-960E-4A2F-ADEB-718E96BF5719}" dt="2021-11-04T07:43:11.370" v="16625" actId="478"/>
          <ac:spMkLst>
            <pc:docMk/>
            <pc:sldMk cId="3382994851" sldId="324"/>
            <ac:spMk id="44" creationId="{F1A2D768-5D9D-45AD-8A1B-D877BAB2A7D5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5" creationId="{A0A71E24-51D5-491E-8DCD-B403FFB9E0B5}"/>
          </ac:spMkLst>
        </pc:spChg>
        <pc:spChg chg="add del mod">
          <ac:chgData name="贾 志朋" userId="d582c3b9275dedfa" providerId="LiveId" clId="{836BA319-960E-4A2F-ADEB-718E96BF5719}" dt="2021-11-04T07:42:45.859" v="16619"/>
          <ac:spMkLst>
            <pc:docMk/>
            <pc:sldMk cId="3382994851" sldId="324"/>
            <ac:spMk id="45" creationId="{EA09C39D-C1D0-4E6A-B623-68B4E9A8945B}"/>
          </ac:spMkLst>
        </pc:spChg>
        <pc:spChg chg="mod">
          <ac:chgData name="贾 志朋" userId="d582c3b9275dedfa" providerId="LiveId" clId="{836BA319-960E-4A2F-ADEB-718E96BF5719}" dt="2021-11-04T07:43:09.568" v="16624" actId="164"/>
          <ac:spMkLst>
            <pc:docMk/>
            <pc:sldMk cId="3382994851" sldId="324"/>
            <ac:spMk id="46" creationId="{E2316E27-5BE5-464D-91B9-84C3D2EFB44E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7" creationId="{BF01A93D-C5C1-4912-9EE1-E05B2C29F11B}"/>
          </ac:spMkLst>
        </pc:spChg>
        <pc:spChg chg="add del mod">
          <ac:chgData name="贾 志朋" userId="d582c3b9275dedfa" providerId="LiveId" clId="{836BA319-960E-4A2F-ADEB-718E96BF5719}" dt="2021-11-16T03:21:31.282" v="19389" actId="478"/>
          <ac:spMkLst>
            <pc:docMk/>
            <pc:sldMk cId="3382994851" sldId="324"/>
            <ac:spMk id="47" creationId="{F531556D-CADD-4DF9-8AB6-79AB7D6E11DA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8" creationId="{2B1A917E-8863-4E74-AACA-75758B6AE46B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49" creationId="{95593635-B84E-4FCB-96E0-934CC10E5729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0" creationId="{F272DFE0-189C-4B77-A408-1DDEAA47D4CD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1" creationId="{F9A6E7EE-A2FC-42AA-8A1B-BD83C344F187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2" creationId="{652E45E4-3358-424F-8459-E495AA72BF05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3" creationId="{818A0CA6-6B58-431C-BED5-5B17CBB036EF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4" creationId="{6388BD31-1224-4F00-B983-B69894DF4E6C}"/>
          </ac:spMkLst>
        </pc:spChg>
        <pc:spChg chg="mod">
          <ac:chgData name="贾 志朋" userId="d582c3b9275dedfa" providerId="LiveId" clId="{836BA319-960E-4A2F-ADEB-718E96BF5719}" dt="2021-11-22T09:09:56.410" v="19613"/>
          <ac:spMkLst>
            <pc:docMk/>
            <pc:sldMk cId="3382994851" sldId="324"/>
            <ac:spMk id="55" creationId="{F4FCEAFF-3EF0-498A-968A-67B97109F7E1}"/>
          </ac:spMkLst>
        </pc:spChg>
        <pc:grpChg chg="add mod">
          <ac:chgData name="贾 志朋" userId="d582c3b9275dedfa" providerId="LiveId" clId="{836BA319-960E-4A2F-ADEB-718E96BF5719}" dt="2021-11-22T09:20:20.359" v="19669" actId="164"/>
          <ac:grpSpMkLst>
            <pc:docMk/>
            <pc:sldMk cId="3382994851" sldId="324"/>
            <ac:grpSpMk id="3" creationId="{958133D6-2ADC-4217-A773-98868C62413A}"/>
          </ac:grpSpMkLst>
        </pc:grpChg>
        <pc:grpChg chg="add mod">
          <ac:chgData name="贾 志朋" userId="d582c3b9275dedfa" providerId="LiveId" clId="{836BA319-960E-4A2F-ADEB-718E96BF5719}" dt="2021-11-22T09:20:20.359" v="19669" actId="164"/>
          <ac:grpSpMkLst>
            <pc:docMk/>
            <pc:sldMk cId="3382994851" sldId="324"/>
            <ac:grpSpMk id="4" creationId="{B9661D2B-A970-4B86-9EFB-E00636194665}"/>
          </ac:grpSpMkLst>
        </pc:grpChg>
        <pc:grpChg chg="add mod">
          <ac:chgData name="贾 志朋" userId="d582c3b9275dedfa" providerId="LiveId" clId="{836BA319-960E-4A2F-ADEB-718E96BF5719}" dt="2021-11-22T09:24:52.290" v="19690" actId="164"/>
          <ac:grpSpMkLst>
            <pc:docMk/>
            <pc:sldMk cId="3382994851" sldId="324"/>
            <ac:grpSpMk id="6" creationId="{6BED5EDE-EB2E-4C62-834B-21A3CADEE51F}"/>
          </ac:grpSpMkLst>
        </pc:grpChg>
        <pc:grpChg chg="del">
          <ac:chgData name="贾 志朋" userId="d582c3b9275dedfa" providerId="LiveId" clId="{836BA319-960E-4A2F-ADEB-718E96BF5719}" dt="2021-11-04T07:42:30.930" v="16617" actId="165"/>
          <ac:grpSpMkLst>
            <pc:docMk/>
            <pc:sldMk cId="3382994851" sldId="324"/>
            <ac:grpSpMk id="7" creationId="{4E18E567-3167-463F-9721-A600F8060BA6}"/>
          </ac:grpSpMkLst>
        </pc:grpChg>
        <pc:grpChg chg="add del mod ord">
          <ac:chgData name="贾 志朋" userId="d582c3b9275dedfa" providerId="LiveId" clId="{836BA319-960E-4A2F-ADEB-718E96BF5719}" dt="2021-11-04T07:42:27.612" v="16616" actId="478"/>
          <ac:grpSpMkLst>
            <pc:docMk/>
            <pc:sldMk cId="3382994851" sldId="324"/>
            <ac:grpSpMk id="23" creationId="{9E7E5EB8-2ABE-495F-BC6B-5DDBB349AAD9}"/>
          </ac:grpSpMkLst>
        </pc:grpChg>
        <pc:grpChg chg="add mod">
          <ac:chgData name="贾 志朋" userId="d582c3b9275dedfa" providerId="LiveId" clId="{836BA319-960E-4A2F-ADEB-718E96BF5719}" dt="2021-11-22T09:20:20.359" v="19669" actId="164"/>
          <ac:grpSpMkLst>
            <pc:docMk/>
            <pc:sldMk cId="3382994851" sldId="324"/>
            <ac:grpSpMk id="24" creationId="{1EBAB611-0C6A-4B1E-8AD7-DD326B3CFD3B}"/>
          </ac:grpSpMkLst>
        </pc:grpChg>
        <pc:grpChg chg="mod">
          <ac:chgData name="贾 志朋" userId="d582c3b9275dedfa" providerId="LiveId" clId="{836BA319-960E-4A2F-ADEB-718E96BF5719}" dt="2021-11-22T09:24:52.290" v="19690" actId="164"/>
          <ac:grpSpMkLst>
            <pc:docMk/>
            <pc:sldMk cId="3382994851" sldId="324"/>
            <ac:grpSpMk id="27" creationId="{8F8BD442-1C55-4E89-AE88-820974804786}"/>
          </ac:grpSpMkLst>
        </pc:grpChg>
        <pc:grpChg chg="mod topLvl">
          <ac:chgData name="贾 志朋" userId="d582c3b9275dedfa" providerId="LiveId" clId="{836BA319-960E-4A2F-ADEB-718E96BF5719}" dt="2021-11-04T07:43:09.568" v="16624" actId="164"/>
          <ac:grpSpMkLst>
            <pc:docMk/>
            <pc:sldMk cId="3382994851" sldId="324"/>
            <ac:grpSpMk id="30" creationId="{3E8C8438-9EF6-4225-BB8E-E2B9D0B0A8DD}"/>
          </ac:grpSpMkLst>
        </pc:grpChg>
        <pc:grpChg chg="mod">
          <ac:chgData name="贾 志朋" userId="d582c3b9275dedfa" providerId="LiveId" clId="{836BA319-960E-4A2F-ADEB-718E96BF5719}" dt="2021-11-22T09:09:56.410" v="19613"/>
          <ac:grpSpMkLst>
            <pc:docMk/>
            <pc:sldMk cId="3382994851" sldId="324"/>
            <ac:grpSpMk id="39" creationId="{C4ED2036-7F03-4A12-886A-9C6A06DCC09F}"/>
          </ac:grpSpMkLst>
        </pc:grpChg>
        <pc:picChg chg="add del mod">
          <ac:chgData name="贾 志朋" userId="d582c3b9275dedfa" providerId="LiveId" clId="{836BA319-960E-4A2F-ADEB-718E96BF5719}" dt="2021-11-22T09:09:56.026" v="19612" actId="478"/>
          <ac:picMkLst>
            <pc:docMk/>
            <pc:sldMk cId="3382994851" sldId="324"/>
            <ac:picMk id="23" creationId="{7E8249CB-F06E-4CB0-81E2-301DE3E0D964}"/>
          </ac:picMkLst>
        </pc:picChg>
      </pc:sldChg>
      <pc:sldChg chg="addSp delSp modSp new mod ord modTransition setBg delAnim modAnim">
        <pc:chgData name="贾 志朋" userId="d582c3b9275dedfa" providerId="LiveId" clId="{836BA319-960E-4A2F-ADEB-718E96BF5719}" dt="2021-11-23T03:31:52.847" v="20557"/>
        <pc:sldMkLst>
          <pc:docMk/>
          <pc:sldMk cId="608256351" sldId="325"/>
        </pc:sldMkLst>
        <pc:spChg chg="add del mod ord">
          <ac:chgData name="贾 志朋" userId="d582c3b9275dedfa" providerId="LiveId" clId="{836BA319-960E-4A2F-ADEB-718E96BF5719}" dt="2021-11-04T03:34:46.215" v="15032" actId="478"/>
          <ac:spMkLst>
            <pc:docMk/>
            <pc:sldMk cId="608256351" sldId="325"/>
            <ac:spMk id="2" creationId="{728373F2-E48B-4EAE-8513-1C7CE99A0382}"/>
          </ac:spMkLst>
        </pc:spChg>
        <pc:spChg chg="mod">
          <ac:chgData name="贾 志朋" userId="d582c3b9275dedfa" providerId="LiveId" clId="{836BA319-960E-4A2F-ADEB-718E96BF5719}" dt="2021-11-04T03:13:19.787" v="13710"/>
          <ac:spMkLst>
            <pc:docMk/>
            <pc:sldMk cId="608256351" sldId="325"/>
            <ac:spMk id="10" creationId="{B5960AC2-43B2-45D3-84C8-C9D1E4A51705}"/>
          </ac:spMkLst>
        </pc:spChg>
        <pc:spChg chg="add mod ord">
          <ac:chgData name="贾 志朋" userId="d582c3b9275dedfa" providerId="LiveId" clId="{836BA319-960E-4A2F-ADEB-718E96BF5719}" dt="2021-11-04T07:01:14.233" v="16178" actId="14100"/>
          <ac:spMkLst>
            <pc:docMk/>
            <pc:sldMk cId="608256351" sldId="325"/>
            <ac:spMk id="11" creationId="{5971E911-5E92-4FF3-BED8-F82E21C5A477}"/>
          </ac:spMkLst>
        </pc:spChg>
        <pc:spChg chg="mod">
          <ac:chgData name="贾 志朋" userId="d582c3b9275dedfa" providerId="LiveId" clId="{836BA319-960E-4A2F-ADEB-718E96BF5719}" dt="2021-11-04T03:13:19.787" v="13710"/>
          <ac:spMkLst>
            <pc:docMk/>
            <pc:sldMk cId="608256351" sldId="325"/>
            <ac:spMk id="11" creationId="{7FBF41DE-4F19-4734-9897-9740E9D92A71}"/>
          </ac:spMkLst>
        </pc:spChg>
        <pc:spChg chg="add mod topLvl">
          <ac:chgData name="贾 志朋" userId="d582c3b9275dedfa" providerId="LiveId" clId="{836BA319-960E-4A2F-ADEB-718E96BF5719}" dt="2021-11-09T03:36:18.456" v="18117" actId="164"/>
          <ac:spMkLst>
            <pc:docMk/>
            <pc:sldMk cId="608256351" sldId="325"/>
            <ac:spMk id="12" creationId="{0997EEA9-B6FF-48C9-828D-37AC13BBE914}"/>
          </ac:spMkLst>
        </pc:spChg>
        <pc:spChg chg="add del mod">
          <ac:chgData name="贾 志朋" userId="d582c3b9275dedfa" providerId="LiveId" clId="{836BA319-960E-4A2F-ADEB-718E96BF5719}" dt="2021-11-04T07:03:33.225" v="16201" actId="478"/>
          <ac:spMkLst>
            <pc:docMk/>
            <pc:sldMk cId="608256351" sldId="325"/>
            <ac:spMk id="13" creationId="{FA2C37C2-CC78-4423-89BF-1390E77E7AEE}"/>
          </ac:spMkLst>
        </pc:spChg>
        <pc:spChg chg="add mod topLvl">
          <ac:chgData name="贾 志朋" userId="d582c3b9275dedfa" providerId="LiveId" clId="{836BA319-960E-4A2F-ADEB-718E96BF5719}" dt="2021-11-09T06:12:37.585" v="18147" actId="21"/>
          <ac:spMkLst>
            <pc:docMk/>
            <pc:sldMk cId="608256351" sldId="325"/>
            <ac:spMk id="14" creationId="{FCCB534F-AB0F-4262-8C01-F2299D97959A}"/>
          </ac:spMkLst>
        </pc:spChg>
        <pc:spChg chg="add 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16" creationId="{B35E9DEC-200E-48CE-9863-0148F52CEACB}"/>
          </ac:spMkLst>
        </pc:spChg>
        <pc:spChg chg="add 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17" creationId="{F9466C5C-E7CC-48B0-BF42-29C697ACC00F}"/>
          </ac:spMkLst>
        </pc:spChg>
        <pc:spChg chg="add 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19" creationId="{3CB6628F-6467-44B1-9B7E-02C59130E749}"/>
          </ac:spMkLst>
        </pc:spChg>
        <pc:spChg chg="add mod">
          <ac:chgData name="贾 志朋" userId="d582c3b9275dedfa" providerId="LiveId" clId="{836BA319-960E-4A2F-ADEB-718E96BF5719}" dt="2021-11-09T03:36:21.902" v="18118" actId="164"/>
          <ac:spMkLst>
            <pc:docMk/>
            <pc:sldMk cId="608256351" sldId="325"/>
            <ac:spMk id="19" creationId="{659260A1-C155-4C7F-AC94-19E03D47C59F}"/>
          </ac:spMkLst>
        </pc:spChg>
        <pc:spChg chg="add 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20" creationId="{3C165722-6A3E-4347-AE90-1BBF1D4D5C29}"/>
          </ac:spMkLst>
        </pc:spChg>
        <pc:spChg chg="add mod">
          <ac:chgData name="贾 志朋" userId="d582c3b9275dedfa" providerId="LiveId" clId="{836BA319-960E-4A2F-ADEB-718E96BF5719}" dt="2021-11-09T06:12:43.126" v="18149" actId="21"/>
          <ac:spMkLst>
            <pc:docMk/>
            <pc:sldMk cId="608256351" sldId="325"/>
            <ac:spMk id="20" creationId="{F10FC2A3-8AF8-4D11-8856-B6B74FD9F14E}"/>
          </ac:spMkLst>
        </pc:spChg>
        <pc:spChg chg="add mod">
          <ac:chgData name="贾 志朋" userId="d582c3b9275dedfa" providerId="LiveId" clId="{836BA319-960E-4A2F-ADEB-718E96BF5719}" dt="2021-11-09T03:36:24.791" v="18119" actId="164"/>
          <ac:spMkLst>
            <pc:docMk/>
            <pc:sldMk cId="608256351" sldId="325"/>
            <ac:spMk id="21" creationId="{51E7AF2C-13AD-4A48-B2EB-C34063187038}"/>
          </ac:spMkLst>
        </pc:spChg>
        <pc:spChg chg="add mod">
          <ac:chgData name="贾 志朋" userId="d582c3b9275dedfa" providerId="LiveId" clId="{836BA319-960E-4A2F-ADEB-718E96BF5719}" dt="2021-11-09T06:12:44.278" v="18150"/>
          <ac:spMkLst>
            <pc:docMk/>
            <pc:sldMk cId="608256351" sldId="325"/>
            <ac:spMk id="22" creationId="{EBFFDAED-F038-48D8-9812-D5DB450A09AE}"/>
          </ac:spMkLst>
        </pc:spChg>
        <pc:spChg chg="add mod">
          <ac:chgData name="贾 志朋" userId="d582c3b9275dedfa" providerId="LiveId" clId="{836BA319-960E-4A2F-ADEB-718E96BF5719}" dt="2021-11-09T03:36:27.798" v="18120" actId="164"/>
          <ac:spMkLst>
            <pc:docMk/>
            <pc:sldMk cId="608256351" sldId="325"/>
            <ac:spMk id="23" creationId="{94BC25C8-7084-4290-8535-E2BC2C3304FB}"/>
          </ac:spMkLst>
        </pc:spChg>
        <pc:spChg chg="add mod">
          <ac:chgData name="贾 志朋" userId="d582c3b9275dedfa" providerId="LiveId" clId="{836BA319-960E-4A2F-ADEB-718E96BF5719}" dt="2021-11-23T01:54:45.600" v="20124" actId="20577"/>
          <ac:spMkLst>
            <pc:docMk/>
            <pc:sldMk cId="608256351" sldId="325"/>
            <ac:spMk id="25" creationId="{4539B719-EFAF-40B9-921B-BFED6E3AE574}"/>
          </ac:spMkLst>
        </pc:spChg>
        <pc:spChg chg="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26" creationId="{AC538566-563A-4F6B-9167-44F9B468827A}"/>
          </ac:spMkLst>
        </pc:spChg>
        <pc:spChg chg="del mod topLvl">
          <ac:chgData name="贾 志朋" userId="d582c3b9275dedfa" providerId="LiveId" clId="{836BA319-960E-4A2F-ADEB-718E96BF5719}" dt="2021-11-04T03:19:28.249" v="14108" actId="478"/>
          <ac:spMkLst>
            <pc:docMk/>
            <pc:sldMk cId="608256351" sldId="325"/>
            <ac:spMk id="27" creationId="{A5C7C51C-5A66-4DDE-A362-CE66C0926FCC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28" creationId="{91792274-46F5-4B7F-98E0-E9B6EB75921E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0" creationId="{466A7BE7-8E1D-44A2-AFD8-882308DFBDC4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1" creationId="{BD943B7D-F187-48C1-ACC4-C2DB88A3015A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2" creationId="{B0F98637-501C-46F3-A24B-829BE6079C35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3" creationId="{08130BAB-EF58-4606-9E04-846C0F7C977A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4" creationId="{621A0526-180B-4CBD-9B0E-55FCB5696647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5" creationId="{2E8230E8-AE2A-470E-982B-637DAA438741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36" creationId="{683095DE-DDA4-4F5B-8913-E4F579C4C49E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6" creationId="{E5C3201F-CA44-4DAA-8BD9-622D5B140048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37" creationId="{3BC684E9-E1F9-46D7-9636-6C0FF19AD6D5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7" creationId="{AF7AA767-EAC1-42BA-9FDF-D097EDC8D869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8" creationId="{155B5BF3-6743-4117-9840-CEC89DF33701}"/>
          </ac:spMkLst>
        </pc:spChg>
        <pc:spChg chg="add del mod ord">
          <ac:chgData name="贾 志朋" userId="d582c3b9275dedfa" providerId="LiveId" clId="{836BA319-960E-4A2F-ADEB-718E96BF5719}" dt="2021-11-04T03:35:39.799" v="15047" actId="21"/>
          <ac:spMkLst>
            <pc:docMk/>
            <pc:sldMk cId="608256351" sldId="325"/>
            <ac:spMk id="38" creationId="{FD166C9B-D5EA-4FB4-9201-66B82B96C9EB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39" creationId="{505C2F5A-D868-4D62-A104-212AEBBF93C4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39" creationId="{D3FF2C89-1130-4704-8CDF-ABF21DC21EBD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40" creationId="{B0287E4E-C260-45BA-9C2D-62021224452F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40" creationId="{C0372B31-7B2D-4F12-80A3-3EAFA283D856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41" creationId="{7635F09E-5A41-446B-ABC4-5E740D2AF8BC}"/>
          </ac:spMkLst>
        </pc:spChg>
        <pc:spChg chg="mod">
          <ac:chgData name="贾 志朋" userId="d582c3b9275dedfa" providerId="LiveId" clId="{836BA319-960E-4A2F-ADEB-718E96BF5719}" dt="2021-11-22T09:10:52.942" v="19630"/>
          <ac:spMkLst>
            <pc:docMk/>
            <pc:sldMk cId="608256351" sldId="325"/>
            <ac:spMk id="41" creationId="{D93B4F56-63A0-49AB-BA19-6A7B5E9B9E02}"/>
          </ac:spMkLst>
        </pc:spChg>
        <pc:spChg chg="add del mod topLvl">
          <ac:chgData name="贾 志朋" userId="d582c3b9275dedfa" providerId="LiveId" clId="{836BA319-960E-4A2F-ADEB-718E96BF5719}" dt="2021-11-04T07:03:59.888" v="16204" actId="478"/>
          <ac:spMkLst>
            <pc:docMk/>
            <pc:sldMk cId="608256351" sldId="325"/>
            <ac:spMk id="42" creationId="{C833A82A-9D7C-4110-848D-D8303C033C27}"/>
          </ac:spMkLst>
        </pc:spChg>
        <pc:spChg chg="add del">
          <ac:chgData name="贾 志朋" userId="d582c3b9275dedfa" providerId="LiveId" clId="{836BA319-960E-4A2F-ADEB-718E96BF5719}" dt="2021-11-04T03:21:19.933" v="14132"/>
          <ac:spMkLst>
            <pc:docMk/>
            <pc:sldMk cId="608256351" sldId="325"/>
            <ac:spMk id="43" creationId="{858FABD4-66F0-440C-AD69-2C777C05D170}"/>
          </ac:spMkLst>
        </pc:spChg>
        <pc:spChg chg="add del mod">
          <ac:chgData name="贾 志朋" userId="d582c3b9275dedfa" providerId="LiveId" clId="{836BA319-960E-4A2F-ADEB-718E96BF5719}" dt="2021-11-04T03:21:19.933" v="14132"/>
          <ac:spMkLst>
            <pc:docMk/>
            <pc:sldMk cId="608256351" sldId="325"/>
            <ac:spMk id="44" creationId="{2795275E-D852-4FA6-ACC5-A4AA0FBE38B6}"/>
          </ac:spMkLst>
        </pc:spChg>
        <pc:spChg chg="del mod">
          <ac:chgData name="贾 志朋" userId="d582c3b9275dedfa" providerId="LiveId" clId="{836BA319-960E-4A2F-ADEB-718E96BF5719}" dt="2021-11-04T03:23:58.564" v="14337" actId="478"/>
          <ac:spMkLst>
            <pc:docMk/>
            <pc:sldMk cId="608256351" sldId="325"/>
            <ac:spMk id="45" creationId="{29395BDB-7E6B-4B60-AAF7-22C0DC42DC84}"/>
          </ac:spMkLst>
        </pc:spChg>
        <pc:spChg chg="mod">
          <ac:chgData name="贾 志朋" userId="d582c3b9275dedfa" providerId="LiveId" clId="{836BA319-960E-4A2F-ADEB-718E96BF5719}" dt="2021-11-04T07:04:12.114" v="16208" actId="571"/>
          <ac:spMkLst>
            <pc:docMk/>
            <pc:sldMk cId="608256351" sldId="325"/>
            <ac:spMk id="45" creationId="{3A15E0C5-5499-43DB-B7CA-564A5A0BE5F4}"/>
          </ac:spMkLst>
        </pc:spChg>
        <pc:spChg chg="mod">
          <ac:chgData name="贾 志朋" userId="d582c3b9275dedfa" providerId="LiveId" clId="{836BA319-960E-4A2F-ADEB-718E96BF5719}" dt="2021-11-04T07:04:12.114" v="16208" actId="571"/>
          <ac:spMkLst>
            <pc:docMk/>
            <pc:sldMk cId="608256351" sldId="325"/>
            <ac:spMk id="46" creationId="{EDC49630-0455-4E68-A5E5-42AA389408C3}"/>
          </ac:spMkLst>
        </pc:spChg>
        <pc:spChg chg="mod">
          <ac:chgData name="贾 志朋" userId="d582c3b9275dedfa" providerId="LiveId" clId="{836BA319-960E-4A2F-ADEB-718E96BF5719}" dt="2021-11-04T07:04:18.304" v="16212" actId="571"/>
          <ac:spMkLst>
            <pc:docMk/>
            <pc:sldMk cId="608256351" sldId="325"/>
            <ac:spMk id="50" creationId="{A6CBB930-87C5-4B3F-A469-F5EF537490EC}"/>
          </ac:spMkLst>
        </pc:spChg>
        <pc:spChg chg="add del mod">
          <ac:chgData name="贾 志朋" userId="d582c3b9275dedfa" providerId="LiveId" clId="{836BA319-960E-4A2F-ADEB-718E96BF5719}" dt="2021-11-04T03:42:28.782" v="15361" actId="478"/>
          <ac:spMkLst>
            <pc:docMk/>
            <pc:sldMk cId="608256351" sldId="325"/>
            <ac:spMk id="50" creationId="{D4DB62D5-C6D1-4388-A81B-62E73A4BD5EC}"/>
          </ac:spMkLst>
        </pc:spChg>
        <pc:spChg chg="mod">
          <ac:chgData name="贾 志朋" userId="d582c3b9275dedfa" providerId="LiveId" clId="{836BA319-960E-4A2F-ADEB-718E96BF5719}" dt="2021-11-04T07:04:18.304" v="16212" actId="571"/>
          <ac:spMkLst>
            <pc:docMk/>
            <pc:sldMk cId="608256351" sldId="325"/>
            <ac:spMk id="51" creationId="{C1ACD35C-6E55-430E-AEB7-784B8CADDE55}"/>
          </ac:spMkLst>
        </pc:spChg>
        <pc:spChg chg="mod">
          <ac:chgData name="贾 志朋" userId="d582c3b9275dedfa" providerId="LiveId" clId="{836BA319-960E-4A2F-ADEB-718E96BF5719}" dt="2021-11-04T07:04:21.279" v="16214" actId="571"/>
          <ac:spMkLst>
            <pc:docMk/>
            <pc:sldMk cId="608256351" sldId="325"/>
            <ac:spMk id="55" creationId="{FFD99E1F-BCD7-4C08-AAA4-CCA5B3738EE9}"/>
          </ac:spMkLst>
        </pc:spChg>
        <pc:spChg chg="add del mod ord">
          <ac:chgData name="贾 志朋" userId="d582c3b9275dedfa" providerId="LiveId" clId="{836BA319-960E-4A2F-ADEB-718E96BF5719}" dt="2021-11-04T06:56:43.318" v="16122" actId="478"/>
          <ac:spMkLst>
            <pc:docMk/>
            <pc:sldMk cId="608256351" sldId="325"/>
            <ac:spMk id="61" creationId="{8C3AD7D6-0ACA-4A52-B85C-5D8E392C6C89}"/>
          </ac:spMkLst>
        </pc:spChg>
        <pc:spChg chg="add mod">
          <ac:chgData name="贾 志朋" userId="d582c3b9275dedfa" providerId="LiveId" clId="{836BA319-960E-4A2F-ADEB-718E96BF5719}" dt="2021-11-22T09:27:12.147" v="19714" actId="1036"/>
          <ac:spMkLst>
            <pc:docMk/>
            <pc:sldMk cId="608256351" sldId="325"/>
            <ac:spMk id="63" creationId="{64CF3671-67C3-43E9-B3AD-740925192B50}"/>
          </ac:spMkLst>
        </pc:spChg>
        <pc:spChg chg="add mod">
          <ac:chgData name="贾 志朋" userId="d582c3b9275dedfa" providerId="LiveId" clId="{836BA319-960E-4A2F-ADEB-718E96BF5719}" dt="2021-11-09T03:28:48.087" v="17875"/>
          <ac:spMkLst>
            <pc:docMk/>
            <pc:sldMk cId="608256351" sldId="325"/>
            <ac:spMk id="64" creationId="{4F5E6BFB-E9F8-45BF-8518-E4B7F527E7E5}"/>
          </ac:spMkLst>
        </pc:spChg>
        <pc:spChg chg="mod">
          <ac:chgData name="贾 志朋" userId="d582c3b9275dedfa" providerId="LiveId" clId="{836BA319-960E-4A2F-ADEB-718E96BF5719}" dt="2021-11-04T07:04:21.279" v="16214" actId="571"/>
          <ac:spMkLst>
            <pc:docMk/>
            <pc:sldMk cId="608256351" sldId="325"/>
            <ac:spMk id="65" creationId="{4A91204A-4430-4A66-A9EA-79670EAB96A9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68" creationId="{46FE6FF9-4C03-4AE4-BA47-08948870643E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69" creationId="{46A7B0D3-A9B2-4CC2-8F92-F79E323BC962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72" creationId="{EA82E357-DACC-451E-BAE3-7F2F6C3037B4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73" creationId="{0EFB419E-0FFB-4135-9D06-A5B631FF7E02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76" creationId="{320E20F2-E2D2-492D-AD06-EDF235D5370A}"/>
          </ac:spMkLst>
        </pc:spChg>
        <pc:spChg chg="del mod topLvl">
          <ac:chgData name="贾 志朋" userId="d582c3b9275dedfa" providerId="LiveId" clId="{836BA319-960E-4A2F-ADEB-718E96BF5719}" dt="2021-11-09T03:30:41.740" v="17936" actId="478"/>
          <ac:spMkLst>
            <pc:docMk/>
            <pc:sldMk cId="608256351" sldId="325"/>
            <ac:spMk id="77" creationId="{18750366-5D8C-4D74-B3BB-805A1E27CD9B}"/>
          </ac:spMkLst>
        </pc:spChg>
        <pc:spChg chg="add del mod">
          <ac:chgData name="贾 志朋" userId="d582c3b9275dedfa" providerId="LiveId" clId="{836BA319-960E-4A2F-ADEB-718E96BF5719}" dt="2021-11-16T03:22:25.217" v="19400" actId="478"/>
          <ac:spMkLst>
            <pc:docMk/>
            <pc:sldMk cId="608256351" sldId="325"/>
            <ac:spMk id="78" creationId="{6A700D9F-3BBF-43D3-990E-A26A7AB46840}"/>
          </ac:spMkLst>
        </pc:spChg>
        <pc:grpChg chg="add del mod">
          <ac:chgData name="贾 志朋" userId="d582c3b9275dedfa" providerId="LiveId" clId="{836BA319-960E-4A2F-ADEB-718E96BF5719}" dt="2021-11-04T06:58:35.104" v="16147" actId="165"/>
          <ac:grpSpMkLst>
            <pc:docMk/>
            <pc:sldMk cId="608256351" sldId="325"/>
            <ac:grpSpMk id="2" creationId="{733B6783-090B-4F01-813F-B96FE46B6D50}"/>
          </ac:grpSpMkLst>
        </pc:grpChg>
        <pc:grpChg chg="add mod">
          <ac:chgData name="贾 志朋" userId="d582c3b9275dedfa" providerId="LiveId" clId="{836BA319-960E-4A2F-ADEB-718E96BF5719}" dt="2021-11-22T09:27:01.450" v="19709" actId="1076"/>
          <ac:grpSpMkLst>
            <pc:docMk/>
            <pc:sldMk cId="608256351" sldId="325"/>
            <ac:grpSpMk id="2" creationId="{997D4FC3-527C-44AC-8F1E-CC7C62870D86}"/>
          </ac:grpSpMkLst>
        </pc:grpChg>
        <pc:grpChg chg="add mod">
          <ac:chgData name="贾 志朋" userId="d582c3b9275dedfa" providerId="LiveId" clId="{836BA319-960E-4A2F-ADEB-718E96BF5719}" dt="2021-11-22T09:27:01.450" v="19709" actId="1076"/>
          <ac:grpSpMkLst>
            <pc:docMk/>
            <pc:sldMk cId="608256351" sldId="325"/>
            <ac:grpSpMk id="3" creationId="{917BF944-CDFF-4D2A-9E56-2760ADDDF0CF}"/>
          </ac:grpSpMkLst>
        </pc:grpChg>
        <pc:grpChg chg="add del mod">
          <ac:chgData name="贾 志朋" userId="d582c3b9275dedfa" providerId="LiveId" clId="{836BA319-960E-4A2F-ADEB-718E96BF5719}" dt="2021-11-04T06:59:41.302" v="16156" actId="165"/>
          <ac:grpSpMkLst>
            <pc:docMk/>
            <pc:sldMk cId="608256351" sldId="325"/>
            <ac:grpSpMk id="3" creationId="{98E8DDCC-225B-4ED7-848D-64202F426615}"/>
          </ac:grpSpMkLst>
        </pc:grpChg>
        <pc:grpChg chg="add del mod">
          <ac:chgData name="贾 志朋" userId="d582c3b9275dedfa" providerId="LiveId" clId="{836BA319-960E-4A2F-ADEB-718E96BF5719}" dt="2021-11-04T06:57:52.179" v="16139" actId="165"/>
          <ac:grpSpMkLst>
            <pc:docMk/>
            <pc:sldMk cId="608256351" sldId="325"/>
            <ac:grpSpMk id="4" creationId="{48ED7B75-E75E-4D63-BFB6-91767F5C67BE}"/>
          </ac:grpSpMkLst>
        </pc:grpChg>
        <pc:grpChg chg="add mod">
          <ac:chgData name="贾 志朋" userId="d582c3b9275dedfa" providerId="LiveId" clId="{836BA319-960E-4A2F-ADEB-718E96BF5719}" dt="2021-11-22T09:27:01.450" v="19709" actId="1076"/>
          <ac:grpSpMkLst>
            <pc:docMk/>
            <pc:sldMk cId="608256351" sldId="325"/>
            <ac:grpSpMk id="4" creationId="{76B5E3A5-9559-4184-A672-2A5DD1869742}"/>
          </ac:grpSpMkLst>
        </pc:grpChg>
        <pc:grpChg chg="add del mod">
          <ac:chgData name="贾 志朋" userId="d582c3b9275dedfa" providerId="LiveId" clId="{836BA319-960E-4A2F-ADEB-718E96BF5719}" dt="2021-11-04T07:00:07.770" v="16160" actId="165"/>
          <ac:grpSpMkLst>
            <pc:docMk/>
            <pc:sldMk cId="608256351" sldId="325"/>
            <ac:grpSpMk id="5" creationId="{2232E130-B49A-48F7-856E-61624E6675BD}"/>
          </ac:grpSpMkLst>
        </pc:grpChg>
        <pc:grpChg chg="add mod">
          <ac:chgData name="贾 志朋" userId="d582c3b9275dedfa" providerId="LiveId" clId="{836BA319-960E-4A2F-ADEB-718E96BF5719}" dt="2021-11-22T09:27:01.450" v="19709" actId="1076"/>
          <ac:grpSpMkLst>
            <pc:docMk/>
            <pc:sldMk cId="608256351" sldId="325"/>
            <ac:grpSpMk id="5" creationId="{5E9BF2CE-DC36-43EF-9154-A08932164A7A}"/>
          </ac:grpSpMkLst>
        </pc:grpChg>
        <pc:grpChg chg="add del mod">
          <ac:chgData name="贾 志朋" userId="d582c3b9275dedfa" providerId="LiveId" clId="{836BA319-960E-4A2F-ADEB-718E96BF5719}" dt="2021-11-04T03:13:28.273" v="13713"/>
          <ac:grpSpMkLst>
            <pc:docMk/>
            <pc:sldMk cId="608256351" sldId="325"/>
            <ac:grpSpMk id="9" creationId="{D0B728A9-B351-482D-80AC-091235F91D73}"/>
          </ac:grpSpMkLst>
        </pc:grpChg>
        <pc:grpChg chg="add del mod">
          <ac:chgData name="贾 志朋" userId="d582c3b9275dedfa" providerId="LiveId" clId="{836BA319-960E-4A2F-ADEB-718E96BF5719}" dt="2021-11-04T07:00:07.770" v="16160" actId="165"/>
          <ac:grpSpMkLst>
            <pc:docMk/>
            <pc:sldMk cId="608256351" sldId="325"/>
            <ac:grpSpMk id="9" creationId="{D0C179AA-E6BD-4387-8D42-52E2465C1F26}"/>
          </ac:grpSpMkLst>
        </pc:grpChg>
        <pc:grpChg chg="add del mod">
          <ac:chgData name="贾 志朋" userId="d582c3b9275dedfa" providerId="LiveId" clId="{836BA319-960E-4A2F-ADEB-718E96BF5719}" dt="2021-11-04T07:00:07.770" v="16160" actId="165"/>
          <ac:grpSpMkLst>
            <pc:docMk/>
            <pc:sldMk cId="608256351" sldId="325"/>
            <ac:grpSpMk id="10" creationId="{F7141439-140B-414A-8C01-A8DB38513696}"/>
          </ac:grpSpMkLst>
        </pc:grpChg>
        <pc:grpChg chg="add del mod">
          <ac:chgData name="贾 志朋" userId="d582c3b9275dedfa" providerId="LiveId" clId="{836BA319-960E-4A2F-ADEB-718E96BF5719}" dt="2021-11-05T02:26:21.890" v="17556" actId="165"/>
          <ac:grpSpMkLst>
            <pc:docMk/>
            <pc:sldMk cId="608256351" sldId="325"/>
            <ac:grpSpMk id="16" creationId="{80156226-2B91-4386-B0AA-451632ED137C}"/>
          </ac:grpSpMkLst>
        </pc:grpChg>
        <pc:grpChg chg="add del mod">
          <ac:chgData name="贾 志朋" userId="d582c3b9275dedfa" providerId="LiveId" clId="{836BA319-960E-4A2F-ADEB-718E96BF5719}" dt="2021-11-04T03:18:40.005" v="14097" actId="165"/>
          <ac:grpSpMkLst>
            <pc:docMk/>
            <pc:sldMk cId="608256351" sldId="325"/>
            <ac:grpSpMk id="21" creationId="{E26DFD21-86EC-4D86-80AE-1B63108B0A1F}"/>
          </ac:grpSpMkLst>
        </pc:grpChg>
        <pc:grpChg chg="add del mod">
          <ac:chgData name="贾 志朋" userId="d582c3b9275dedfa" providerId="LiveId" clId="{836BA319-960E-4A2F-ADEB-718E96BF5719}" dt="2021-11-04T03:18:40.005" v="14097" actId="165"/>
          <ac:grpSpMkLst>
            <pc:docMk/>
            <pc:sldMk cId="608256351" sldId="325"/>
            <ac:grpSpMk id="22" creationId="{DB50B8D2-3FCE-4EB2-87C7-E0EB26E20909}"/>
          </ac:grpSpMkLst>
        </pc:grpChg>
        <pc:grpChg chg="add del mod">
          <ac:chgData name="贾 志朋" userId="d582c3b9275dedfa" providerId="LiveId" clId="{836BA319-960E-4A2F-ADEB-718E96BF5719}" dt="2021-11-04T03:18:40.005" v="14097" actId="165"/>
          <ac:grpSpMkLst>
            <pc:docMk/>
            <pc:sldMk cId="608256351" sldId="325"/>
            <ac:grpSpMk id="23" creationId="{8948D489-1CBA-4D51-8A77-2E3340CB1C98}"/>
          </ac:grpSpMkLst>
        </pc:grpChg>
        <pc:grpChg chg="add del mod">
          <ac:chgData name="贾 志朋" userId="d582c3b9275dedfa" providerId="LiveId" clId="{836BA319-960E-4A2F-ADEB-718E96BF5719}" dt="2021-11-04T03:18:40.005" v="14097" actId="165"/>
          <ac:grpSpMkLst>
            <pc:docMk/>
            <pc:sldMk cId="608256351" sldId="325"/>
            <ac:grpSpMk id="24" creationId="{4576EE80-A836-40FA-8926-2A6D60D2364A}"/>
          </ac:grpSpMkLst>
        </pc:grpChg>
        <pc:grpChg chg="add mod">
          <ac:chgData name="贾 志朋" userId="d582c3b9275dedfa" providerId="LiveId" clId="{836BA319-960E-4A2F-ADEB-718E96BF5719}" dt="2021-11-22T09:10:52.942" v="19630"/>
          <ac:grpSpMkLst>
            <pc:docMk/>
            <pc:sldMk cId="608256351" sldId="325"/>
            <ac:grpSpMk id="27" creationId="{76F41EE3-97C1-41FF-8DA2-AF96E6A28A83}"/>
          </ac:grpSpMkLst>
        </pc:grpChg>
        <pc:grpChg chg="mod">
          <ac:chgData name="贾 志朋" userId="d582c3b9275dedfa" providerId="LiveId" clId="{836BA319-960E-4A2F-ADEB-718E96BF5719}" dt="2021-11-22T09:10:52.942" v="19630"/>
          <ac:grpSpMkLst>
            <pc:docMk/>
            <pc:sldMk cId="608256351" sldId="325"/>
            <ac:grpSpMk id="29" creationId="{CB82BBE5-1A32-40A4-AFE5-B74758811C88}"/>
          </ac:grpSpMkLst>
        </pc:grpChg>
        <pc:grpChg chg="add mod">
          <ac:chgData name="贾 志朋" userId="d582c3b9275dedfa" providerId="LiveId" clId="{836BA319-960E-4A2F-ADEB-718E96BF5719}" dt="2021-11-04T07:04:12.114" v="16208" actId="571"/>
          <ac:grpSpMkLst>
            <pc:docMk/>
            <pc:sldMk cId="608256351" sldId="325"/>
            <ac:grpSpMk id="43" creationId="{626E8636-98F4-4389-AD5C-1AFEAD862149}"/>
          </ac:grpSpMkLst>
        </pc:grpChg>
        <pc:grpChg chg="add mod">
          <ac:chgData name="贾 志朋" userId="d582c3b9275dedfa" providerId="LiveId" clId="{836BA319-960E-4A2F-ADEB-718E96BF5719}" dt="2021-11-04T07:04:18.304" v="16212" actId="571"/>
          <ac:grpSpMkLst>
            <pc:docMk/>
            <pc:sldMk cId="608256351" sldId="325"/>
            <ac:grpSpMk id="48" creationId="{C76C49A8-99FA-480F-A00F-7A2406DDD04F}"/>
          </ac:grpSpMkLst>
        </pc:grpChg>
        <pc:grpChg chg="add del mod ord">
          <ac:chgData name="贾 志朋" userId="d582c3b9275dedfa" providerId="LiveId" clId="{836BA319-960E-4A2F-ADEB-718E96BF5719}" dt="2021-11-04T03:37:05.228" v="15062" actId="165"/>
          <ac:grpSpMkLst>
            <pc:docMk/>
            <pc:sldMk cId="608256351" sldId="325"/>
            <ac:grpSpMk id="51" creationId="{F82A01D7-A5AE-4324-80A5-2FBDEEB23EAA}"/>
          </ac:grpSpMkLst>
        </pc:grpChg>
        <pc:grpChg chg="add del mod">
          <ac:chgData name="贾 志朋" userId="d582c3b9275dedfa" providerId="LiveId" clId="{836BA319-960E-4A2F-ADEB-718E96BF5719}" dt="2021-11-04T03:37:05.228" v="15062" actId="165"/>
          <ac:grpSpMkLst>
            <pc:docMk/>
            <pc:sldMk cId="608256351" sldId="325"/>
            <ac:grpSpMk id="52" creationId="{43EE229D-6FAB-46DE-A4D6-B628256CB318}"/>
          </ac:grpSpMkLst>
        </pc:grpChg>
        <pc:grpChg chg="add del mod">
          <ac:chgData name="贾 志朋" userId="d582c3b9275dedfa" providerId="LiveId" clId="{836BA319-960E-4A2F-ADEB-718E96BF5719}" dt="2021-11-04T03:31:50.725" v="14871" actId="165"/>
          <ac:grpSpMkLst>
            <pc:docMk/>
            <pc:sldMk cId="608256351" sldId="325"/>
            <ac:grpSpMk id="53" creationId="{0F012CCA-3B31-4412-8AF2-3FDA29012373}"/>
          </ac:grpSpMkLst>
        </pc:grpChg>
        <pc:grpChg chg="add mod">
          <ac:chgData name="贾 志朋" userId="d582c3b9275dedfa" providerId="LiveId" clId="{836BA319-960E-4A2F-ADEB-718E96BF5719}" dt="2021-11-04T07:04:21.279" v="16214" actId="571"/>
          <ac:grpSpMkLst>
            <pc:docMk/>
            <pc:sldMk cId="608256351" sldId="325"/>
            <ac:grpSpMk id="53" creationId="{96B23BAE-4474-4576-A6CD-B0251A73FC40}"/>
          </ac:grpSpMkLst>
        </pc:grpChg>
        <pc:grpChg chg="add del mod">
          <ac:chgData name="贾 志朋" userId="d582c3b9275dedfa" providerId="LiveId" clId="{836BA319-960E-4A2F-ADEB-718E96BF5719}" dt="2021-11-04T03:37:05.228" v="15062" actId="165"/>
          <ac:grpSpMkLst>
            <pc:docMk/>
            <pc:sldMk cId="608256351" sldId="325"/>
            <ac:grpSpMk id="54" creationId="{9F2DC92F-4806-4AFA-B2F6-F33964494C11}"/>
          </ac:grpSpMkLst>
        </pc:grpChg>
        <pc:grpChg chg="add del mod ord">
          <ac:chgData name="贾 志朋" userId="d582c3b9275dedfa" providerId="LiveId" clId="{836BA319-960E-4A2F-ADEB-718E96BF5719}" dt="2021-11-04T03:37:05.228" v="15062" actId="165"/>
          <ac:grpSpMkLst>
            <pc:docMk/>
            <pc:sldMk cId="608256351" sldId="325"/>
            <ac:grpSpMk id="55" creationId="{5A5C06CE-8F00-438F-9E4B-A379314679C9}"/>
          </ac:grpSpMkLst>
        </pc:grpChg>
        <pc:grpChg chg="add del mod">
          <ac:chgData name="贾 志朋" userId="d582c3b9275dedfa" providerId="LiveId" clId="{836BA319-960E-4A2F-ADEB-718E96BF5719}" dt="2021-11-04T06:42:42.826" v="15811" actId="165"/>
          <ac:grpSpMkLst>
            <pc:docMk/>
            <pc:sldMk cId="608256351" sldId="325"/>
            <ac:grpSpMk id="57" creationId="{6C1DC8F6-A099-4E48-B4DB-4BBF1836CC86}"/>
          </ac:grpSpMkLst>
        </pc:grpChg>
        <pc:grpChg chg="add del mod">
          <ac:chgData name="贾 志朋" userId="d582c3b9275dedfa" providerId="LiveId" clId="{836BA319-960E-4A2F-ADEB-718E96BF5719}" dt="2021-11-04T06:42:42.826" v="15811" actId="165"/>
          <ac:grpSpMkLst>
            <pc:docMk/>
            <pc:sldMk cId="608256351" sldId="325"/>
            <ac:grpSpMk id="58" creationId="{1154B95B-11FB-4AF1-8B65-88532E45FBE4}"/>
          </ac:grpSpMkLst>
        </pc:grpChg>
        <pc:grpChg chg="add del mod">
          <ac:chgData name="贾 志朋" userId="d582c3b9275dedfa" providerId="LiveId" clId="{836BA319-960E-4A2F-ADEB-718E96BF5719}" dt="2021-11-04T06:42:42.826" v="15811" actId="165"/>
          <ac:grpSpMkLst>
            <pc:docMk/>
            <pc:sldMk cId="608256351" sldId="325"/>
            <ac:grpSpMk id="59" creationId="{A8D32D2C-3CBB-4A1E-A9D5-01F21575D4CC}"/>
          </ac:grpSpMkLst>
        </pc:grpChg>
        <pc:grpChg chg="add del mod">
          <ac:chgData name="贾 志朋" userId="d582c3b9275dedfa" providerId="LiveId" clId="{836BA319-960E-4A2F-ADEB-718E96BF5719}" dt="2021-11-04T06:42:42.826" v="15811" actId="165"/>
          <ac:grpSpMkLst>
            <pc:docMk/>
            <pc:sldMk cId="608256351" sldId="325"/>
            <ac:grpSpMk id="60" creationId="{F1C99EBD-9EE5-4C0E-BBF9-864D827BD36D}"/>
          </ac:grpSpMkLst>
        </pc:grpChg>
        <pc:grpChg chg="add del mod">
          <ac:chgData name="贾 志朋" userId="d582c3b9275dedfa" providerId="LiveId" clId="{836BA319-960E-4A2F-ADEB-718E96BF5719}" dt="2021-11-05T02:26:21.890" v="17556" actId="165"/>
          <ac:grpSpMkLst>
            <pc:docMk/>
            <pc:sldMk cId="608256351" sldId="325"/>
            <ac:grpSpMk id="66" creationId="{3F742B52-A8ED-43D6-BD46-1B9831C7E116}"/>
          </ac:grpSpMkLst>
        </pc:grpChg>
        <pc:grpChg chg="add del mod">
          <ac:chgData name="贾 志朋" userId="d582c3b9275dedfa" providerId="LiveId" clId="{836BA319-960E-4A2F-ADEB-718E96BF5719}" dt="2021-11-05T02:26:21.890" v="17556" actId="165"/>
          <ac:grpSpMkLst>
            <pc:docMk/>
            <pc:sldMk cId="608256351" sldId="325"/>
            <ac:grpSpMk id="70" creationId="{0D00CE92-B6E3-42B0-A435-285722E33C34}"/>
          </ac:grpSpMkLst>
        </pc:grpChg>
        <pc:grpChg chg="add del mod">
          <ac:chgData name="贾 志朋" userId="d582c3b9275dedfa" providerId="LiveId" clId="{836BA319-960E-4A2F-ADEB-718E96BF5719}" dt="2021-11-05T02:26:21.890" v="17556" actId="165"/>
          <ac:grpSpMkLst>
            <pc:docMk/>
            <pc:sldMk cId="608256351" sldId="325"/>
            <ac:grpSpMk id="74" creationId="{0C8052EC-1448-47DE-BD45-69B7FEAE95D6}"/>
          </ac:grpSpMkLst>
        </pc:grpChg>
        <pc:picChg chg="add del mod ord modCrop">
          <ac:chgData name="贾 志朋" userId="d582c3b9275dedfa" providerId="LiveId" clId="{836BA319-960E-4A2F-ADEB-718E96BF5719}" dt="2021-11-04T03:35:07.222" v="15038" actId="478"/>
          <ac:picMkLst>
            <pc:docMk/>
            <pc:sldMk cId="608256351" sldId="325"/>
            <ac:picMk id="4" creationId="{3BCA479B-3ED2-4170-A208-FEC17F2A7D49}"/>
          </ac:picMkLst>
        </pc:picChg>
        <pc:picChg chg="add del mod">
          <ac:chgData name="贾 志朋" userId="d582c3b9275dedfa" providerId="LiveId" clId="{836BA319-960E-4A2F-ADEB-718E96BF5719}" dt="2021-11-04T06:56:36.663" v="16120" actId="21"/>
          <ac:picMkLst>
            <pc:docMk/>
            <pc:sldMk cId="608256351" sldId="325"/>
            <ac:picMk id="23" creationId="{D9C350DB-995F-4B22-8B65-31BF0F9B8F48}"/>
          </ac:picMkLst>
        </pc:picChg>
        <pc:picChg chg="add mod ord modCrop">
          <ac:chgData name="贾 志朋" userId="d582c3b9275dedfa" providerId="LiveId" clId="{836BA319-960E-4A2F-ADEB-718E96BF5719}" dt="2021-11-04T07:54:57.279" v="16742" actId="1076"/>
          <ac:picMkLst>
            <pc:docMk/>
            <pc:sldMk cId="608256351" sldId="325"/>
            <ac:picMk id="24" creationId="{C27612FA-ED20-4F60-B1FB-4A4445AF309D}"/>
          </ac:picMkLst>
        </pc:picChg>
        <pc:picChg chg="add del mod">
          <ac:chgData name="贾 志朋" userId="d582c3b9275dedfa" providerId="LiveId" clId="{836BA319-960E-4A2F-ADEB-718E96BF5719}" dt="2021-11-22T09:10:52.553" v="19629" actId="478"/>
          <ac:picMkLst>
            <pc:docMk/>
            <pc:sldMk cId="608256351" sldId="325"/>
            <ac:picMk id="26" creationId="{584FCBC9-F473-463C-AAE4-DE06C5CAB76E}"/>
          </ac:picMkLst>
        </pc:picChg>
        <pc:picChg chg="add mod">
          <ac:chgData name="贾 志朋" userId="d582c3b9275dedfa" providerId="LiveId" clId="{836BA319-960E-4A2F-ADEB-718E96BF5719}" dt="2021-11-04T07:04:12.114" v="16208" actId="571"/>
          <ac:picMkLst>
            <pc:docMk/>
            <pc:sldMk cId="608256351" sldId="325"/>
            <ac:picMk id="38" creationId="{58336D68-50A6-46CD-8F68-0A832FC87465}"/>
          </ac:picMkLst>
        </pc:picChg>
        <pc:picChg chg="add mod">
          <ac:chgData name="贾 志朋" userId="d582c3b9275dedfa" providerId="LiveId" clId="{836BA319-960E-4A2F-ADEB-718E96BF5719}" dt="2021-11-04T07:04:18.304" v="16212" actId="571"/>
          <ac:picMkLst>
            <pc:docMk/>
            <pc:sldMk cId="608256351" sldId="325"/>
            <ac:picMk id="47" creationId="{7C30687B-490A-40FB-97BA-26D12196D680}"/>
          </ac:picMkLst>
        </pc:picChg>
        <pc:picChg chg="add mod">
          <ac:chgData name="贾 志朋" userId="d582c3b9275dedfa" providerId="LiveId" clId="{836BA319-960E-4A2F-ADEB-718E96BF5719}" dt="2021-11-04T07:04:21.279" v="16214" actId="571"/>
          <ac:picMkLst>
            <pc:docMk/>
            <pc:sldMk cId="608256351" sldId="325"/>
            <ac:picMk id="52" creationId="{A9ABEF89-55D1-4AD0-BF8C-A7FEC9D4C528}"/>
          </ac:picMkLst>
        </pc:picChg>
        <pc:picChg chg="add del mod ord">
          <ac:chgData name="贾 志朋" userId="d582c3b9275dedfa" providerId="LiveId" clId="{836BA319-960E-4A2F-ADEB-718E96BF5719}" dt="2021-11-04T06:56:52.169" v="16127" actId="478"/>
          <ac:picMkLst>
            <pc:docMk/>
            <pc:sldMk cId="608256351" sldId="325"/>
            <ac:picMk id="56" creationId="{989F4DEC-1DAD-4FA2-A3AD-FC2B34454AF2}"/>
          </ac:picMkLst>
        </pc:picChg>
        <pc:picChg chg="add del mod ord">
          <ac:chgData name="贾 志朋" userId="d582c3b9275dedfa" providerId="LiveId" clId="{836BA319-960E-4A2F-ADEB-718E96BF5719}" dt="2021-11-04T06:42:02.416" v="15804" actId="478"/>
          <ac:picMkLst>
            <pc:docMk/>
            <pc:sldMk cId="608256351" sldId="325"/>
            <ac:picMk id="62" creationId="{465FBED7-6231-48DA-BB84-A5F46367C246}"/>
          </ac:picMkLst>
        </pc:picChg>
        <pc:cxnChg chg="add mod topLvl">
          <ac:chgData name="贾 志朋" userId="d582c3b9275dedfa" providerId="LiveId" clId="{836BA319-960E-4A2F-ADEB-718E96BF5719}" dt="2021-11-09T03:36:18.456" v="18117" actId="164"/>
          <ac:cxnSpMkLst>
            <pc:docMk/>
            <pc:sldMk cId="608256351" sldId="325"/>
            <ac:cxnSpMk id="6" creationId="{11BE130D-163D-4ED2-B85E-B4941D85DDC4}"/>
          </ac:cxnSpMkLst>
        </pc:cxnChg>
        <pc:cxnChg chg="add del mod ord topLvl">
          <ac:chgData name="贾 志朋" userId="d582c3b9275dedfa" providerId="LiveId" clId="{836BA319-960E-4A2F-ADEB-718E96BF5719}" dt="2021-11-04T07:03:59.888" v="16204" actId="478"/>
          <ac:cxnSpMkLst>
            <pc:docMk/>
            <pc:sldMk cId="608256351" sldId="325"/>
            <ac:cxnSpMk id="15" creationId="{70932EC5-6C4A-4DE3-AA29-8440318D0215}"/>
          </ac:cxnSpMkLst>
        </pc:cxnChg>
        <pc:cxnChg chg="add del mod topLvl">
          <ac:chgData name="贾 志朋" userId="d582c3b9275dedfa" providerId="LiveId" clId="{836BA319-960E-4A2F-ADEB-718E96BF5719}" dt="2021-11-04T07:03:59.888" v="16204" actId="478"/>
          <ac:cxnSpMkLst>
            <pc:docMk/>
            <pc:sldMk cId="608256351" sldId="325"/>
            <ac:cxnSpMk id="18" creationId="{4BE8B0C0-E029-4D0D-B044-2B8BC7D7306E}"/>
          </ac:cxnSpMkLst>
        </pc:cxnChg>
        <pc:cxnChg chg="del mod topLvl">
          <ac:chgData name="贾 志朋" userId="d582c3b9275dedfa" providerId="LiveId" clId="{836BA319-960E-4A2F-ADEB-718E96BF5719}" dt="2021-11-04T07:03:59.888" v="16204" actId="478"/>
          <ac:cxnSpMkLst>
            <pc:docMk/>
            <pc:sldMk cId="608256351" sldId="325"/>
            <ac:cxnSpMk id="25" creationId="{8F4FEEA6-A487-4A78-A2D9-0E1E41EB8E03}"/>
          </ac:cxnSpMkLst>
        </pc:cxnChg>
        <pc:cxnChg chg="mod">
          <ac:chgData name="贾 志朋" userId="d582c3b9275dedfa" providerId="LiveId" clId="{836BA319-960E-4A2F-ADEB-718E96BF5719}" dt="2021-11-04T07:04:12.114" v="16208" actId="571"/>
          <ac:cxnSpMkLst>
            <pc:docMk/>
            <pc:sldMk cId="608256351" sldId="325"/>
            <ac:cxnSpMk id="44" creationId="{D288C9ED-9EB1-42AE-A64A-297E1C1194C4}"/>
          </ac:cxnSpMkLst>
        </pc:cxnChg>
        <pc:cxnChg chg="add del mod">
          <ac:chgData name="贾 志朋" userId="d582c3b9275dedfa" providerId="LiveId" clId="{836BA319-960E-4A2F-ADEB-718E96BF5719}" dt="2021-11-04T03:24:40.143" v="14351" actId="478"/>
          <ac:cxnSpMkLst>
            <pc:docMk/>
            <pc:sldMk cId="608256351" sldId="325"/>
            <ac:cxnSpMk id="47" creationId="{83ABC0E9-DA01-405D-816A-3A4279592FBA}"/>
          </ac:cxnSpMkLst>
        </pc:cxnChg>
        <pc:cxnChg chg="mod">
          <ac:chgData name="贾 志朋" userId="d582c3b9275dedfa" providerId="LiveId" clId="{836BA319-960E-4A2F-ADEB-718E96BF5719}" dt="2021-11-04T07:04:18.304" v="16212" actId="571"/>
          <ac:cxnSpMkLst>
            <pc:docMk/>
            <pc:sldMk cId="608256351" sldId="325"/>
            <ac:cxnSpMk id="49" creationId="{75F1CBA2-1A88-4296-97FE-BD0B2B313651}"/>
          </ac:cxnSpMkLst>
        </pc:cxnChg>
        <pc:cxnChg chg="mod">
          <ac:chgData name="贾 志朋" userId="d582c3b9275dedfa" providerId="LiveId" clId="{836BA319-960E-4A2F-ADEB-718E96BF5719}" dt="2021-11-04T07:04:21.279" v="16214" actId="571"/>
          <ac:cxnSpMkLst>
            <pc:docMk/>
            <pc:sldMk cId="608256351" sldId="325"/>
            <ac:cxnSpMk id="54" creationId="{54AF3339-79AD-4F9B-A827-E40CFEA2B46E}"/>
          </ac:cxnSpMkLst>
        </pc:cxnChg>
        <pc:cxnChg chg="mod topLvl">
          <ac:chgData name="贾 志朋" userId="d582c3b9275dedfa" providerId="LiveId" clId="{836BA319-960E-4A2F-ADEB-718E96BF5719}" dt="2021-11-09T03:36:21.902" v="18118" actId="164"/>
          <ac:cxnSpMkLst>
            <pc:docMk/>
            <pc:sldMk cId="608256351" sldId="325"/>
            <ac:cxnSpMk id="67" creationId="{D3BC0394-A17D-4E40-BE53-FF1DA6AF2AFF}"/>
          </ac:cxnSpMkLst>
        </pc:cxnChg>
        <pc:cxnChg chg="mod topLvl">
          <ac:chgData name="贾 志朋" userId="d582c3b9275dedfa" providerId="LiveId" clId="{836BA319-960E-4A2F-ADEB-718E96BF5719}" dt="2021-11-09T03:36:24.791" v="18119" actId="164"/>
          <ac:cxnSpMkLst>
            <pc:docMk/>
            <pc:sldMk cId="608256351" sldId="325"/>
            <ac:cxnSpMk id="71" creationId="{3E131CEF-FE64-41CF-9396-225BFB15A324}"/>
          </ac:cxnSpMkLst>
        </pc:cxnChg>
        <pc:cxnChg chg="mod topLvl">
          <ac:chgData name="贾 志朋" userId="d582c3b9275dedfa" providerId="LiveId" clId="{836BA319-960E-4A2F-ADEB-718E96BF5719}" dt="2021-11-09T03:36:27.798" v="18120" actId="164"/>
          <ac:cxnSpMkLst>
            <pc:docMk/>
            <pc:sldMk cId="608256351" sldId="325"/>
            <ac:cxnSpMk id="75" creationId="{45AB4F2A-E1A3-4302-91FE-B1E66C03E705}"/>
          </ac:cxnSpMkLst>
        </pc:cxnChg>
      </pc:sldChg>
      <pc:sldChg chg="addSp delSp modSp add mod modTransition setBg modAnim">
        <pc:chgData name="贾 志朋" userId="d582c3b9275dedfa" providerId="LiveId" clId="{836BA319-960E-4A2F-ADEB-718E96BF5719}" dt="2021-11-23T03:31:52.847" v="20557"/>
        <pc:sldMkLst>
          <pc:docMk/>
          <pc:sldMk cId="412199356" sldId="326"/>
        </pc:sldMkLst>
        <pc:spChg chg="mod">
          <ac:chgData name="贾 志朋" userId="d582c3b9275dedfa" providerId="LiveId" clId="{836BA319-960E-4A2F-ADEB-718E96BF5719}" dt="2021-11-09T03:24:50.679" v="17856"/>
          <ac:spMkLst>
            <pc:docMk/>
            <pc:sldMk cId="412199356" sldId="326"/>
            <ac:spMk id="33" creationId="{CFF06AB7-AD64-41E8-AF28-D629CD5F6372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34" creationId="{C40950B2-75A7-431C-A171-3E8AB83733A6}"/>
          </ac:spMkLst>
        </pc:spChg>
        <pc:spChg chg="mod">
          <ac:chgData name="贾 志朋" userId="d582c3b9275dedfa" providerId="LiveId" clId="{836BA319-960E-4A2F-ADEB-718E96BF5719}" dt="2021-11-09T03:28:17.385" v="17874"/>
          <ac:spMkLst>
            <pc:docMk/>
            <pc:sldMk cId="412199356" sldId="326"/>
            <ac:spMk id="36" creationId="{EEE2AD75-049B-4D7B-BD02-68F12D39738F}"/>
          </ac:spMkLst>
        </pc:spChg>
        <pc:spChg chg="mod">
          <ac:chgData name="贾 志朋" userId="d582c3b9275dedfa" providerId="LiveId" clId="{836BA319-960E-4A2F-ADEB-718E96BF5719}" dt="2021-11-22T09:24:55.858" v="19691" actId="164"/>
          <ac:spMkLst>
            <pc:docMk/>
            <pc:sldMk cId="412199356" sldId="326"/>
            <ac:spMk id="38" creationId="{E8BE76BA-3188-431A-AB1A-B5C47D88FDE9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3" creationId="{3BF9894B-5BAA-4E68-9DA7-35E5A8D68D5E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4" creationId="{B2CB42F3-4EE0-4A3A-9829-274654BE9E49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5" creationId="{82FAA038-0C45-4C1D-9CA8-EF12577C2D1F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7" creationId="{0AD65A28-C2FA-4F41-9FEA-0E3E64715DD3}"/>
          </ac:spMkLst>
        </pc:spChg>
        <pc:spChg chg="del">
          <ac:chgData name="贾 志朋" userId="d582c3b9275dedfa" providerId="LiveId" clId="{836BA319-960E-4A2F-ADEB-718E96BF5719}" dt="2021-11-16T03:21:37.192" v="19391" actId="478"/>
          <ac:spMkLst>
            <pc:docMk/>
            <pc:sldMk cId="412199356" sldId="326"/>
            <ac:spMk id="47" creationId="{F531556D-CADD-4DF9-8AB6-79AB7D6E11DA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8" creationId="{F131E097-DCD1-499D-8712-35521C79A0AC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49" creationId="{71151825-C92D-4C11-9E44-E9EE46E7FC13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0" creationId="{FD6ED0E0-BE77-42E5-9393-D4886C87F879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1" creationId="{C82EC6FE-AD4D-47C2-83BF-1BBFB6EAC970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2" creationId="{B9E2E741-BDAD-4478-99C1-4914259B8A91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3" creationId="{9A0DCCD8-6E66-47AF-85FD-F223D128936D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4" creationId="{C164F0C2-AD3A-4054-83BC-09E80D373033}"/>
          </ac:spMkLst>
        </pc:spChg>
        <pc:spChg chg="mod">
          <ac:chgData name="贾 志朋" userId="d582c3b9275dedfa" providerId="LiveId" clId="{836BA319-960E-4A2F-ADEB-718E96BF5719}" dt="2021-11-22T09:09:59.850" v="19615"/>
          <ac:spMkLst>
            <pc:docMk/>
            <pc:sldMk cId="412199356" sldId="326"/>
            <ac:spMk id="55" creationId="{DF490598-78BB-46A5-ACBE-BC78E3E33D8C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57" creationId="{F6DED2B5-5E3C-4303-9AB8-64473DD22471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59" creationId="{81D4B819-0BBB-4C17-81F3-620CA416C929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0" creationId="{ABFD7C74-477D-4FE6-9E75-47B5A2ADE2CD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1" creationId="{847CBCD9-BAF4-4646-9FEA-260C3858CE41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2" creationId="{45BC29A9-0E87-42BA-AD77-C52386193D99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3" creationId="{CEF694D5-C31F-419F-88DE-F95AACADB841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4" creationId="{0724F988-E42E-4542-A309-5450C0A79F07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5" creationId="{87883640-5E4D-4E8A-A292-BBF09E3D9638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6" creationId="{22DA4461-1AF7-48AA-A069-237BC3701E2D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7" creationId="{B574113D-1AB6-4FC7-8FF1-AACC7D71696E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8" creationId="{D8909A97-7223-4176-8AD9-88954231935B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69" creationId="{6C00DB13-4D68-4AE0-B7C4-8CCD15357F02}"/>
          </ac:spMkLst>
        </pc:spChg>
        <pc:spChg chg="mod">
          <ac:chgData name="贾 志朋" userId="d582c3b9275dedfa" providerId="LiveId" clId="{836BA319-960E-4A2F-ADEB-718E96BF5719}" dt="2021-11-22T09:10:18.724" v="19618"/>
          <ac:spMkLst>
            <pc:docMk/>
            <pc:sldMk cId="412199356" sldId="326"/>
            <ac:spMk id="70" creationId="{3CD1EA44-C0CB-43F3-A870-058215232222}"/>
          </ac:spMkLst>
        </pc:spChg>
        <pc:grpChg chg="mod">
          <ac:chgData name="贾 志朋" userId="d582c3b9275dedfa" providerId="LiveId" clId="{836BA319-960E-4A2F-ADEB-718E96BF5719}" dt="2021-11-22T09:20:16.684" v="19668" actId="164"/>
          <ac:grpSpMkLst>
            <pc:docMk/>
            <pc:sldMk cId="412199356" sldId="326"/>
            <ac:grpSpMk id="3" creationId="{958133D6-2ADC-4217-A773-98868C62413A}"/>
          </ac:grpSpMkLst>
        </pc:grpChg>
        <pc:grpChg chg="add mod">
          <ac:chgData name="贾 志朋" userId="d582c3b9275dedfa" providerId="LiveId" clId="{836BA319-960E-4A2F-ADEB-718E96BF5719}" dt="2021-11-22T09:20:16.684" v="19668" actId="164"/>
          <ac:grpSpMkLst>
            <pc:docMk/>
            <pc:sldMk cId="412199356" sldId="326"/>
            <ac:grpSpMk id="4" creationId="{421BDE86-BEA3-4219-A15F-A9F786CBF75A}"/>
          </ac:grpSpMkLst>
        </pc:grpChg>
        <pc:grpChg chg="add mod">
          <ac:chgData name="贾 志朋" userId="d582c3b9275dedfa" providerId="LiveId" clId="{836BA319-960E-4A2F-ADEB-718E96BF5719}" dt="2021-11-22T09:24:55.858" v="19691" actId="164"/>
          <ac:grpSpMkLst>
            <pc:docMk/>
            <pc:sldMk cId="412199356" sldId="326"/>
            <ac:grpSpMk id="6" creationId="{793D8AE7-117F-4D5A-B12B-2F0998378885}"/>
          </ac:grpSpMkLst>
        </pc:grpChg>
        <pc:grpChg chg="add del mod">
          <ac:chgData name="贾 志朋" userId="d582c3b9275dedfa" providerId="LiveId" clId="{836BA319-960E-4A2F-ADEB-718E96BF5719}" dt="2021-11-22T09:10:18.372" v="19617" actId="478"/>
          <ac:grpSpMkLst>
            <pc:docMk/>
            <pc:sldMk cId="412199356" sldId="326"/>
            <ac:grpSpMk id="24" creationId="{EE36E627-F083-4DD1-8AB5-74DE5429CFEB}"/>
          </ac:grpSpMkLst>
        </pc:grpChg>
        <pc:grpChg chg="mod">
          <ac:chgData name="贾 志朋" userId="d582c3b9275dedfa" providerId="LiveId" clId="{836BA319-960E-4A2F-ADEB-718E96BF5719}" dt="2021-11-22T09:24:55.858" v="19691" actId="164"/>
          <ac:grpSpMkLst>
            <pc:docMk/>
            <pc:sldMk cId="412199356" sldId="326"/>
            <ac:grpSpMk id="27" creationId="{8F8BD442-1C55-4E89-AE88-820974804786}"/>
          </ac:grpSpMkLst>
        </pc:grpChg>
        <pc:grpChg chg="mod">
          <ac:chgData name="贾 志朋" userId="d582c3b9275dedfa" providerId="LiveId" clId="{836BA319-960E-4A2F-ADEB-718E96BF5719}" dt="2021-11-22T09:09:59.850" v="19615"/>
          <ac:grpSpMkLst>
            <pc:docMk/>
            <pc:sldMk cId="412199356" sldId="326"/>
            <ac:grpSpMk id="39" creationId="{08C15386-1052-443D-B4CC-1D8628CEBD07}"/>
          </ac:grpSpMkLst>
        </pc:grpChg>
        <pc:grpChg chg="add mod">
          <ac:chgData name="贾 志朋" userId="d582c3b9275dedfa" providerId="LiveId" clId="{836BA319-960E-4A2F-ADEB-718E96BF5719}" dt="2021-11-22T09:20:16.684" v="19668" actId="164"/>
          <ac:grpSpMkLst>
            <pc:docMk/>
            <pc:sldMk cId="412199356" sldId="326"/>
            <ac:grpSpMk id="56" creationId="{0154F3E7-1E36-4B37-B81C-BC8EC43032E9}"/>
          </ac:grpSpMkLst>
        </pc:grpChg>
        <pc:grpChg chg="mod">
          <ac:chgData name="贾 志朋" userId="d582c3b9275dedfa" providerId="LiveId" clId="{836BA319-960E-4A2F-ADEB-718E96BF5719}" dt="2021-11-22T09:10:18.724" v="19618"/>
          <ac:grpSpMkLst>
            <pc:docMk/>
            <pc:sldMk cId="412199356" sldId="326"/>
            <ac:grpSpMk id="58" creationId="{1A9824D0-309D-4AC8-96FA-D3E685CCC3A1}"/>
          </ac:grpSpMkLst>
        </pc:grpChg>
        <pc:picChg chg="add del mod">
          <ac:chgData name="贾 志朋" userId="d582c3b9275dedfa" providerId="LiveId" clId="{836BA319-960E-4A2F-ADEB-718E96BF5719}" dt="2021-11-22T09:09:59.514" v="19614" actId="478"/>
          <ac:picMkLst>
            <pc:docMk/>
            <pc:sldMk cId="412199356" sldId="326"/>
            <ac:picMk id="23" creationId="{891C15E6-74E8-4417-A140-03C000EB0240}"/>
          </ac:picMkLst>
        </pc:picChg>
      </pc:sldChg>
      <pc:sldChg chg="addSp modSp new del mod">
        <pc:chgData name="贾 志朋" userId="d582c3b9275dedfa" providerId="LiveId" clId="{836BA319-960E-4A2F-ADEB-718E96BF5719}" dt="2021-11-04T03:39:07.005" v="15292" actId="47"/>
        <pc:sldMkLst>
          <pc:docMk/>
          <pc:sldMk cId="3892420485" sldId="326"/>
        </pc:sldMkLst>
        <pc:picChg chg="add mod modCrop">
          <ac:chgData name="贾 志朋" userId="d582c3b9275dedfa" providerId="LiveId" clId="{836BA319-960E-4A2F-ADEB-718E96BF5719}" dt="2021-11-04T03:35:02.710" v="15037" actId="18131"/>
          <ac:picMkLst>
            <pc:docMk/>
            <pc:sldMk cId="3892420485" sldId="326"/>
            <ac:picMk id="2" creationId="{3B7D7387-D874-47ED-A503-093A96E6E1DF}"/>
          </ac:picMkLst>
        </pc:picChg>
      </pc:sldChg>
      <pc:sldChg chg="add del">
        <pc:chgData name="贾 志朋" userId="d582c3b9275dedfa" providerId="LiveId" clId="{836BA319-960E-4A2F-ADEB-718E96BF5719}" dt="2021-11-12T06:08:59.237" v="19296" actId="47"/>
        <pc:sldMkLst>
          <pc:docMk/>
          <pc:sldMk cId="2401995725" sldId="327"/>
        </pc:sldMkLst>
      </pc:sldChg>
      <pc:sldChg chg="addSp delSp modSp new del mod setBg">
        <pc:chgData name="贾 志朋" userId="d582c3b9275dedfa" providerId="LiveId" clId="{836BA319-960E-4A2F-ADEB-718E96BF5719}" dt="2021-11-10T09:16:02.697" v="19199" actId="47"/>
        <pc:sldMkLst>
          <pc:docMk/>
          <pc:sldMk cId="2775867924" sldId="327"/>
        </pc:sldMkLst>
        <pc:spChg chg="add mod">
          <ac:chgData name="贾 志朋" userId="d582c3b9275dedfa" providerId="LiveId" clId="{836BA319-960E-4A2F-ADEB-718E96BF5719}" dt="2021-11-10T09:05:36.701" v="18773" actId="692"/>
          <ac:spMkLst>
            <pc:docMk/>
            <pc:sldMk cId="2775867924" sldId="327"/>
            <ac:spMk id="2" creationId="{D6EDE14F-8013-45A8-9F05-056F247A90A9}"/>
          </ac:spMkLst>
        </pc:spChg>
        <pc:spChg chg="add mod">
          <ac:chgData name="贾 志朋" userId="d582c3b9275dedfa" providerId="LiveId" clId="{836BA319-960E-4A2F-ADEB-718E96BF5719}" dt="2021-11-10T09:05:58.872" v="18774" actId="164"/>
          <ac:spMkLst>
            <pc:docMk/>
            <pc:sldMk cId="2775867924" sldId="327"/>
            <ac:spMk id="3" creationId="{CBEDCCAA-A80D-4637-A6DE-4BA3F2C83C9B}"/>
          </ac:spMkLst>
        </pc:spChg>
        <pc:spChg chg="add mod">
          <ac:chgData name="贾 志朋" userId="d582c3b9275dedfa" providerId="LiveId" clId="{836BA319-960E-4A2F-ADEB-718E96BF5719}" dt="2021-11-10T09:05:58.872" v="18774" actId="164"/>
          <ac:spMkLst>
            <pc:docMk/>
            <pc:sldMk cId="2775867924" sldId="327"/>
            <ac:spMk id="4" creationId="{41C6A0EC-AAFC-42A0-99EF-0974875CC845}"/>
          </ac:spMkLst>
        </pc:spChg>
        <pc:spChg chg="add del mod">
          <ac:chgData name="贾 志朋" userId="d582c3b9275dedfa" providerId="LiveId" clId="{836BA319-960E-4A2F-ADEB-718E96BF5719}" dt="2021-11-10T09:14:48.067" v="19198" actId="1076"/>
          <ac:spMkLst>
            <pc:docMk/>
            <pc:sldMk cId="2775867924" sldId="327"/>
            <ac:spMk id="7" creationId="{66150E48-FBBD-40F6-B615-013F6341C003}"/>
          </ac:spMkLst>
        </pc:spChg>
        <pc:spChg chg="add del mod">
          <ac:chgData name="贾 志朋" userId="d582c3b9275dedfa" providerId="LiveId" clId="{836BA319-960E-4A2F-ADEB-718E96BF5719}" dt="2021-11-10T09:14:22.497" v="19116"/>
          <ac:spMkLst>
            <pc:docMk/>
            <pc:sldMk cId="2775867924" sldId="327"/>
            <ac:spMk id="8" creationId="{B68B462B-5B18-410F-A310-163E1FC4C5DD}"/>
          </ac:spMkLst>
        </pc:spChg>
        <pc:grpChg chg="add mod">
          <ac:chgData name="贾 志朋" userId="d582c3b9275dedfa" providerId="LiveId" clId="{836BA319-960E-4A2F-ADEB-718E96BF5719}" dt="2021-11-10T09:05:58.872" v="18774" actId="164"/>
          <ac:grpSpMkLst>
            <pc:docMk/>
            <pc:sldMk cId="2775867924" sldId="327"/>
            <ac:grpSpMk id="5" creationId="{B6CAD0DC-17B9-407F-BFA4-DB6AF9E7CF98}"/>
          </ac:grpSpMkLst>
        </pc:grpChg>
        <pc:grpChg chg="add mod">
          <ac:chgData name="贾 志朋" userId="d582c3b9275dedfa" providerId="LiveId" clId="{836BA319-960E-4A2F-ADEB-718E96BF5719}" dt="2021-11-10T09:14:22.497" v="19116"/>
          <ac:grpSpMkLst>
            <pc:docMk/>
            <pc:sldMk cId="2775867924" sldId="327"/>
            <ac:grpSpMk id="9" creationId="{34EB19CF-FA63-4A79-B259-1B4A5FB54892}"/>
          </ac:grpSpMkLst>
        </pc:grpChg>
        <pc:picChg chg="add mod">
          <ac:chgData name="贾 志朋" userId="d582c3b9275dedfa" providerId="LiveId" clId="{836BA319-960E-4A2F-ADEB-718E96BF5719}" dt="2021-11-10T09:08:49.372" v="19073" actId="14100"/>
          <ac:picMkLst>
            <pc:docMk/>
            <pc:sldMk cId="2775867924" sldId="327"/>
            <ac:picMk id="6" creationId="{A2AFB2B8-A4D0-478E-8F34-BBCBD859C852}"/>
          </ac:picMkLst>
        </pc:picChg>
        <pc:picChg chg="add del mod">
          <ac:chgData name="贾 志朋" userId="d582c3b9275dedfa" providerId="LiveId" clId="{836BA319-960E-4A2F-ADEB-718E96BF5719}" dt="2021-11-10T09:14:46.579" v="19183"/>
          <ac:picMkLst>
            <pc:docMk/>
            <pc:sldMk cId="2775867924" sldId="327"/>
            <ac:picMk id="10" creationId="{27DE5256-9ED4-4C12-A83B-A7DEC74FCC4C}"/>
          </ac:picMkLst>
        </pc:picChg>
      </pc:sldChg>
      <pc:sldChg chg="add modTransition">
        <pc:chgData name="贾 志朋" userId="d582c3b9275dedfa" providerId="LiveId" clId="{836BA319-960E-4A2F-ADEB-718E96BF5719}" dt="2021-11-23T03:31:52.847" v="20557"/>
        <pc:sldMkLst>
          <pc:docMk/>
          <pc:sldMk cId="1321888424" sldId="328"/>
        </pc:sldMkLst>
      </pc:sldChg>
      <pc:sldChg chg="add modTransition">
        <pc:chgData name="贾 志朋" userId="d582c3b9275dedfa" providerId="LiveId" clId="{836BA319-960E-4A2F-ADEB-718E96BF5719}" dt="2021-11-23T03:31:52.847" v="20557"/>
        <pc:sldMkLst>
          <pc:docMk/>
          <pc:sldMk cId="3191140819" sldId="329"/>
        </pc:sldMkLst>
      </pc:sldChg>
      <pc:sldChg chg="addSp delSp modSp new del mod ord setBg">
        <pc:chgData name="贾 志朋" userId="d582c3b9275dedfa" providerId="LiveId" clId="{836BA319-960E-4A2F-ADEB-718E96BF5719}" dt="2021-11-23T02:41:58.473" v="20539" actId="47"/>
        <pc:sldMkLst>
          <pc:docMk/>
          <pc:sldMk cId="1489221134" sldId="330"/>
        </pc:sldMkLst>
        <pc:spChg chg="add del mod">
          <ac:chgData name="贾 志朋" userId="d582c3b9275dedfa" providerId="LiveId" clId="{836BA319-960E-4A2F-ADEB-718E96BF5719}" dt="2021-11-22T08:38:54.534" v="19493" actId="478"/>
          <ac:spMkLst>
            <pc:docMk/>
            <pc:sldMk cId="1489221134" sldId="330"/>
            <ac:spMk id="4" creationId="{407100C0-212E-474C-8AAC-F395EA6D5FD5}"/>
          </ac:spMkLst>
        </pc:spChg>
        <pc:spChg chg="add del">
          <ac:chgData name="贾 志朋" userId="d582c3b9275dedfa" providerId="LiveId" clId="{836BA319-960E-4A2F-ADEB-718E96BF5719}" dt="2021-11-22T08:43:18.400" v="19507" actId="11529"/>
          <ac:spMkLst>
            <pc:docMk/>
            <pc:sldMk cId="1489221134" sldId="330"/>
            <ac:spMk id="6" creationId="{26F2FD38-43C8-4E0F-B962-434E4536A792}"/>
          </ac:spMkLst>
        </pc:spChg>
        <pc:spChg chg="add mod ord">
          <ac:chgData name="贾 志朋" userId="d582c3b9275dedfa" providerId="LiveId" clId="{836BA319-960E-4A2F-ADEB-718E96BF5719}" dt="2021-11-22T08:47:05.495" v="19576" actId="164"/>
          <ac:spMkLst>
            <pc:docMk/>
            <pc:sldMk cId="1489221134" sldId="330"/>
            <ac:spMk id="7" creationId="{03DC9C62-D57A-491C-A746-B8764BA0C04E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9" creationId="{9A946FD3-5149-430B-ACC7-7FC40346EF1B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0" creationId="{99D842AB-68C4-428E-9161-E9B5B7FAC7AB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1" creationId="{3DCC4CF1-C901-4F38-8965-6937CE46D2D5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2" creationId="{AFDC6386-96A0-4A0B-AB16-D9E78E78AD0E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3" creationId="{257EF589-5A38-4EB1-A248-C7E797ECCBFB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4" creationId="{44574D06-802C-4006-AFCF-B3C09692C1D6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5" creationId="{268180F5-82F3-40F1-BCC7-1C6C735ADF33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6" creationId="{34225F55-A28E-419E-95B1-429CCDB3735E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7" creationId="{C0B8D5DF-F6BB-4E40-B62B-A29B7E9881F6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8" creationId="{943EC71E-7353-4A78-98AE-2E460F6261B1}"/>
          </ac:spMkLst>
        </pc:spChg>
        <pc:spChg chg="mod topLvl">
          <ac:chgData name="贾 志朋" userId="d582c3b9275dedfa" providerId="LiveId" clId="{836BA319-960E-4A2F-ADEB-718E96BF5719}" dt="2021-11-22T08:46:57.330" v="19574" actId="207"/>
          <ac:spMkLst>
            <pc:docMk/>
            <pc:sldMk cId="1489221134" sldId="330"/>
            <ac:spMk id="19" creationId="{9BED210D-5AC8-4AC1-83C8-9C1130B4A96F}"/>
          </ac:spMkLst>
        </pc:spChg>
        <pc:spChg chg="del mod">
          <ac:chgData name="贾 志朋" userId="d582c3b9275dedfa" providerId="LiveId" clId="{836BA319-960E-4A2F-ADEB-718E96BF5719}" dt="2021-11-22T08:43:52.633" v="19520" actId="478"/>
          <ac:spMkLst>
            <pc:docMk/>
            <pc:sldMk cId="1489221134" sldId="330"/>
            <ac:spMk id="20" creationId="{849F1210-C76F-45CE-AEDB-68A6FD8B53A9}"/>
          </ac:spMkLst>
        </pc:spChg>
        <pc:spChg chg="del mod">
          <ac:chgData name="贾 志朋" userId="d582c3b9275dedfa" providerId="LiveId" clId="{836BA319-960E-4A2F-ADEB-718E96BF5719}" dt="2021-11-22T08:43:51.550" v="19519" actId="478"/>
          <ac:spMkLst>
            <pc:docMk/>
            <pc:sldMk cId="1489221134" sldId="330"/>
            <ac:spMk id="21" creationId="{366C5E91-2E56-4FB1-868E-07897F55B219}"/>
          </ac:spMkLst>
        </pc:spChg>
        <pc:spChg chg="del mod topLvl">
          <ac:chgData name="贾 志朋" userId="d582c3b9275dedfa" providerId="LiveId" clId="{836BA319-960E-4A2F-ADEB-718E96BF5719}" dt="2021-11-22T08:44:38.879" v="19525" actId="478"/>
          <ac:spMkLst>
            <pc:docMk/>
            <pc:sldMk cId="1489221134" sldId="330"/>
            <ac:spMk id="22" creationId="{290994C4-EE3F-4298-9971-FF591CBA33CD}"/>
          </ac:spMkLst>
        </pc:spChg>
        <pc:spChg chg="add del mod">
          <ac:chgData name="贾 志朋" userId="d582c3b9275dedfa" providerId="LiveId" clId="{836BA319-960E-4A2F-ADEB-718E96BF5719}" dt="2021-11-22T08:46:10.417" v="19564"/>
          <ac:spMkLst>
            <pc:docMk/>
            <pc:sldMk cId="1489221134" sldId="330"/>
            <ac:spMk id="25" creationId="{30C9CFBB-38E9-4CF6-A507-CDBB3A689EE1}"/>
          </ac:spMkLst>
        </pc:spChg>
        <pc:spChg chg="add mod">
          <ac:chgData name="贾 志朋" userId="d582c3b9275dedfa" providerId="LiveId" clId="{836BA319-960E-4A2F-ADEB-718E96BF5719}" dt="2021-11-22T08:46:02.401" v="19562" actId="571"/>
          <ac:spMkLst>
            <pc:docMk/>
            <pc:sldMk cId="1489221134" sldId="330"/>
            <ac:spMk id="27" creationId="{CC1258E3-58F5-45C2-A7F2-EEF349AC552B}"/>
          </ac:spMkLst>
        </pc:spChg>
        <pc:spChg chg="add del mod">
          <ac:chgData name="贾 志朋" userId="d582c3b9275dedfa" providerId="LiveId" clId="{836BA319-960E-4A2F-ADEB-718E96BF5719}" dt="2021-11-22T08:46:10.417" v="19564"/>
          <ac:spMkLst>
            <pc:docMk/>
            <pc:sldMk cId="1489221134" sldId="330"/>
            <ac:spMk id="28" creationId="{1606F76B-738F-4D43-B482-8D016704A821}"/>
          </ac:spMkLst>
        </pc:spChg>
        <pc:spChg chg="mod">
          <ac:chgData name="贾 志朋" userId="d582c3b9275dedfa" providerId="LiveId" clId="{836BA319-960E-4A2F-ADEB-718E96BF5719}" dt="2021-11-22T08:47:05.495" v="19576" actId="164"/>
          <ac:spMkLst>
            <pc:docMk/>
            <pc:sldMk cId="1489221134" sldId="330"/>
            <ac:spMk id="29" creationId="{B41CAE14-2345-47CC-A87D-686584D65C0F}"/>
          </ac:spMkLst>
        </pc:spChg>
        <pc:spChg chg="mod topLvl">
          <ac:chgData name="贾 志朋" userId="d582c3b9275dedfa" providerId="LiveId" clId="{836BA319-960E-4A2F-ADEB-718E96BF5719}" dt="2021-11-22T08:47:59.812" v="19587" actId="164"/>
          <ac:spMkLst>
            <pc:docMk/>
            <pc:sldMk cId="1489221134" sldId="330"/>
            <ac:spMk id="32" creationId="{158AC0D3-A0E4-4599-95E5-9AF6D7E9BA17}"/>
          </ac:spMkLst>
        </pc:spChg>
        <pc:spChg chg="mod topLvl">
          <ac:chgData name="贾 志朋" userId="d582c3b9275dedfa" providerId="LiveId" clId="{836BA319-960E-4A2F-ADEB-718E96BF5719}" dt="2021-11-22T08:47:59.812" v="19587" actId="164"/>
          <ac:spMkLst>
            <pc:docMk/>
            <pc:sldMk cId="1489221134" sldId="330"/>
            <ac:spMk id="34" creationId="{31068B7B-48EC-4C0C-810C-9DEA67A1EDA5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35" creationId="{A656894A-40A0-4E28-819F-650FA9425914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36" creationId="{FAC7FC02-2238-438B-932E-C7F2E0A68653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37" creationId="{C2AE3B0B-82A5-4783-A17D-4A2B6D8F2194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38" creationId="{14B481F9-28E4-4B01-9153-6427061DA870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39" creationId="{44F09CE5-E52B-43C9-A225-41108F63A5C3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0" creationId="{4021FC69-872A-4FD8-A80C-57626E28787F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1" creationId="{22BD91BC-E3C8-44C6-BC6D-7F5927DB8C05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2" creationId="{6FBF3359-D96E-47BA-854F-D09597E71C6A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3" creationId="{55FE5241-561C-4178-B771-3CCCEAA9C6DC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4" creationId="{46B4C1F9-0B26-4E84-A48F-0C67F72C10B6}"/>
          </ac:spMkLst>
        </pc:spChg>
        <pc:spChg chg="mod">
          <ac:chgData name="贾 志朋" userId="d582c3b9275dedfa" providerId="LiveId" clId="{836BA319-960E-4A2F-ADEB-718E96BF5719}" dt="2021-11-22T08:47:51.180" v="19585" actId="207"/>
          <ac:spMkLst>
            <pc:docMk/>
            <pc:sldMk cId="1489221134" sldId="330"/>
            <ac:spMk id="45" creationId="{058FC01F-ED0B-43EB-BDFB-2AFFE551A42E}"/>
          </ac:spMkLst>
        </pc:spChg>
        <pc:grpChg chg="del mod">
          <ac:chgData name="贾 志朋" userId="d582c3b9275dedfa" providerId="LiveId" clId="{836BA319-960E-4A2F-ADEB-718E96BF5719}" dt="2021-11-22T08:43:48.055" v="19518" actId="27803"/>
          <ac:grpSpMkLst>
            <pc:docMk/>
            <pc:sldMk cId="1489221134" sldId="330"/>
            <ac:grpSpMk id="8" creationId="{98E9E13C-3F49-4B68-A6B8-3B55CECA0187}"/>
          </ac:grpSpMkLst>
        </pc:grpChg>
        <pc:grpChg chg="add del mod">
          <ac:chgData name="贾 志朋" userId="d582c3b9275dedfa" providerId="LiveId" clId="{836BA319-960E-4A2F-ADEB-718E96BF5719}" dt="2021-11-22T08:44:35.929" v="19524" actId="165"/>
          <ac:grpSpMkLst>
            <pc:docMk/>
            <pc:sldMk cId="1489221134" sldId="330"/>
            <ac:grpSpMk id="23" creationId="{24884C58-1873-4A9B-91CF-C5B92E21CE01}"/>
          </ac:grpSpMkLst>
        </pc:grpChg>
        <pc:grpChg chg="add mod">
          <ac:chgData name="贾 志朋" userId="d582c3b9275dedfa" providerId="LiveId" clId="{836BA319-960E-4A2F-ADEB-718E96BF5719}" dt="2021-11-22T08:47:05.495" v="19576" actId="164"/>
          <ac:grpSpMkLst>
            <pc:docMk/>
            <pc:sldMk cId="1489221134" sldId="330"/>
            <ac:grpSpMk id="24" creationId="{FCE5EA67-B0C2-4092-843E-4356DA036F31}"/>
          </ac:grpSpMkLst>
        </pc:grpChg>
        <pc:grpChg chg="add mod">
          <ac:chgData name="贾 志朋" userId="d582c3b9275dedfa" providerId="LiveId" clId="{836BA319-960E-4A2F-ADEB-718E96BF5719}" dt="2021-11-23T02:41:44.710" v="20536" actId="1076"/>
          <ac:grpSpMkLst>
            <pc:docMk/>
            <pc:sldMk cId="1489221134" sldId="330"/>
            <ac:grpSpMk id="30" creationId="{D3BFAD5D-3942-4D55-93DB-E8472026A6F4}"/>
          </ac:grpSpMkLst>
        </pc:grpChg>
        <pc:grpChg chg="add del mod">
          <ac:chgData name="贾 志朋" userId="d582c3b9275dedfa" providerId="LiveId" clId="{836BA319-960E-4A2F-ADEB-718E96BF5719}" dt="2021-11-22T08:47:26.269" v="19580" actId="165"/>
          <ac:grpSpMkLst>
            <pc:docMk/>
            <pc:sldMk cId="1489221134" sldId="330"/>
            <ac:grpSpMk id="31" creationId="{EBFC6D61-C63A-45F9-A76F-F18C11DFF161}"/>
          </ac:grpSpMkLst>
        </pc:grpChg>
        <pc:grpChg chg="mod topLvl">
          <ac:chgData name="贾 志朋" userId="d582c3b9275dedfa" providerId="LiveId" clId="{836BA319-960E-4A2F-ADEB-718E96BF5719}" dt="2021-11-22T08:47:59.812" v="19587" actId="164"/>
          <ac:grpSpMkLst>
            <pc:docMk/>
            <pc:sldMk cId="1489221134" sldId="330"/>
            <ac:grpSpMk id="33" creationId="{639BC506-9EB9-4D83-8D6C-5572C6AC93E2}"/>
          </ac:grpSpMkLst>
        </pc:grpChg>
        <pc:grpChg chg="add mod">
          <ac:chgData name="贾 志朋" userId="d582c3b9275dedfa" providerId="LiveId" clId="{836BA319-960E-4A2F-ADEB-718E96BF5719}" dt="2021-11-23T02:41:42.118" v="20535" actId="14100"/>
          <ac:grpSpMkLst>
            <pc:docMk/>
            <pc:sldMk cId="1489221134" sldId="330"/>
            <ac:grpSpMk id="46" creationId="{80F44515-1A5B-46D5-A0E5-3B0020C90FB0}"/>
          </ac:grpSpMkLst>
        </pc:grpChg>
        <pc:picChg chg="add del mod">
          <ac:chgData name="贾 志朋" userId="d582c3b9275dedfa" providerId="LiveId" clId="{836BA319-960E-4A2F-ADEB-718E96BF5719}" dt="2021-11-22T08:43:48.055" v="19518" actId="27803"/>
          <ac:picMkLst>
            <pc:docMk/>
            <pc:sldMk cId="1489221134" sldId="330"/>
            <ac:picMk id="3" creationId="{DB4C0BD7-07CC-4D8B-924B-8A539E793327}"/>
          </ac:picMkLst>
        </pc:picChg>
        <pc:picChg chg="add del mod ord">
          <ac:chgData name="贾 志朋" userId="d582c3b9275dedfa" providerId="LiveId" clId="{836BA319-960E-4A2F-ADEB-718E96BF5719}" dt="2021-11-22T08:46:37.942" v="19570" actId="478"/>
          <ac:picMkLst>
            <pc:docMk/>
            <pc:sldMk cId="1489221134" sldId="330"/>
            <ac:picMk id="5" creationId="{843352E1-4241-45A9-8CEF-9D72F2BC660C}"/>
          </ac:picMkLst>
        </pc:picChg>
        <pc:picChg chg="add mod">
          <ac:chgData name="贾 志朋" userId="d582c3b9275dedfa" providerId="LiveId" clId="{836BA319-960E-4A2F-ADEB-718E96BF5719}" dt="2021-11-22T08:46:02.401" v="19562" actId="571"/>
          <ac:picMkLst>
            <pc:docMk/>
            <pc:sldMk cId="1489221134" sldId="330"/>
            <ac:picMk id="26" creationId="{602285F3-48AB-4CA2-A27B-1CC6B2843F2D}"/>
          </ac:picMkLst>
        </pc:picChg>
      </pc:sldChg>
      <pc:sldChg chg="addSp delSp modSp new mod modTransition setBg delAnim modAnim">
        <pc:chgData name="贾 志朋" userId="d582c3b9275dedfa" providerId="LiveId" clId="{836BA319-960E-4A2F-ADEB-718E96BF5719}" dt="2021-11-23T03:48:44.350" v="20576" actId="478"/>
        <pc:sldMkLst>
          <pc:docMk/>
          <pc:sldMk cId="2871741437" sldId="331"/>
        </pc:sldMkLst>
        <pc:spChg chg="add del mod topLvl">
          <ac:chgData name="贾 志朋" userId="d582c3b9275dedfa" providerId="LiveId" clId="{836BA319-960E-4A2F-ADEB-718E96BF5719}" dt="2021-11-22T09:44:10.517" v="19776" actId="478"/>
          <ac:spMkLst>
            <pc:docMk/>
            <pc:sldMk cId="2871741437" sldId="331"/>
            <ac:spMk id="2" creationId="{00F5F133-A37A-4870-AD79-ECC01CEF705B}"/>
          </ac:spMkLst>
        </pc:spChg>
        <pc:spChg chg="add del mod topLvl">
          <ac:chgData name="贾 志朋" userId="d582c3b9275dedfa" providerId="LiveId" clId="{836BA319-960E-4A2F-ADEB-718E96BF5719}" dt="2021-11-22T09:44:10.517" v="19776" actId="478"/>
          <ac:spMkLst>
            <pc:docMk/>
            <pc:sldMk cId="2871741437" sldId="331"/>
            <ac:spMk id="3" creationId="{00AA9C29-B9ED-49AC-B097-A771740DDFFD}"/>
          </ac:spMkLst>
        </pc:spChg>
        <pc:spChg chg="add del mod topLvl">
          <ac:chgData name="贾 志朋" userId="d582c3b9275dedfa" providerId="LiveId" clId="{836BA319-960E-4A2F-ADEB-718E96BF5719}" dt="2021-11-22T09:44:10.517" v="19776" actId="478"/>
          <ac:spMkLst>
            <pc:docMk/>
            <pc:sldMk cId="2871741437" sldId="331"/>
            <ac:spMk id="4" creationId="{7E508741-84E0-473B-B1AF-7A1DBEE1B969}"/>
          </ac:spMkLst>
        </pc:spChg>
        <pc:spChg chg="add del mod topLvl">
          <ac:chgData name="贾 志朋" userId="d582c3b9275dedfa" providerId="LiveId" clId="{836BA319-960E-4A2F-ADEB-718E96BF5719}" dt="2021-11-22T09:44:10.517" v="19776" actId="478"/>
          <ac:spMkLst>
            <pc:docMk/>
            <pc:sldMk cId="2871741437" sldId="331"/>
            <ac:spMk id="5" creationId="{41F83300-F687-4141-A85F-DF491C46B2AF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6" creationId="{0571151F-13A5-4F9E-AA8C-DE9149602BF3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7" creationId="{4AB1571D-D097-4B1B-AD4A-5380304650A1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8" creationId="{DA1BB32A-52ED-4EE1-B6D3-A0A2FACACC40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9" creationId="{33BDF3F9-FC72-4B03-8A1E-4042F46DA351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10" creationId="{9C31B9A7-FC32-4DD4-A588-04F09757F209}"/>
          </ac:spMkLst>
        </pc:spChg>
        <pc:spChg chg="add mod topLvl">
          <ac:chgData name="贾 志朋" userId="d582c3b9275dedfa" providerId="LiveId" clId="{836BA319-960E-4A2F-ADEB-718E96BF5719}" dt="2021-11-23T02:41:10.355" v="20532" actId="692"/>
          <ac:spMkLst>
            <pc:docMk/>
            <pc:sldMk cId="2871741437" sldId="331"/>
            <ac:spMk id="11" creationId="{D000CCBB-D1C1-40CB-8ABD-9FCA23FC0FC7}"/>
          </ac:spMkLst>
        </pc:spChg>
        <pc:spChg chg="add mod">
          <ac:chgData name="贾 志朋" userId="d582c3b9275dedfa" providerId="LiveId" clId="{836BA319-960E-4A2F-ADEB-718E96BF5719}" dt="2021-11-22T09:48:35.525" v="19918" actId="108"/>
          <ac:spMkLst>
            <pc:docMk/>
            <pc:sldMk cId="2871741437" sldId="331"/>
            <ac:spMk id="14" creationId="{FF9AD329-32F8-4CE4-8AC3-4751645D8BE6}"/>
          </ac:spMkLst>
        </pc:spChg>
        <pc:spChg chg="add mod">
          <ac:chgData name="贾 志朋" userId="d582c3b9275dedfa" providerId="LiveId" clId="{836BA319-960E-4A2F-ADEB-718E96BF5719}" dt="2021-11-23T03:45:12.501" v="20573" actId="2711"/>
          <ac:spMkLst>
            <pc:docMk/>
            <pc:sldMk cId="2871741437" sldId="331"/>
            <ac:spMk id="15" creationId="{BA1B582E-3FB4-4AC0-960C-94C24A9D152B}"/>
          </ac:spMkLst>
        </pc:spChg>
        <pc:spChg chg="add mod">
          <ac:chgData name="贾 志朋" userId="d582c3b9275dedfa" providerId="LiveId" clId="{836BA319-960E-4A2F-ADEB-718E96BF5719}" dt="2021-11-22T09:48:31.038" v="19917" actId="1076"/>
          <ac:spMkLst>
            <pc:docMk/>
            <pc:sldMk cId="2871741437" sldId="331"/>
            <ac:spMk id="16" creationId="{A6F9F44A-C9C3-4F49-AFC8-ACC74901E65C}"/>
          </ac:spMkLst>
        </pc:spChg>
        <pc:spChg chg="add mod">
          <ac:chgData name="贾 志朋" userId="d582c3b9275dedfa" providerId="LiveId" clId="{836BA319-960E-4A2F-ADEB-718E96BF5719}" dt="2021-11-23T03:44:02.989" v="20570"/>
          <ac:spMkLst>
            <pc:docMk/>
            <pc:sldMk cId="2871741437" sldId="331"/>
            <ac:spMk id="17" creationId="{2203DEB8-DF43-4268-853E-64F016E25FA5}"/>
          </ac:spMkLst>
        </pc:spChg>
        <pc:spChg chg="add mod">
          <ac:chgData name="贾 志朋" userId="d582c3b9275dedfa" providerId="LiveId" clId="{836BA319-960E-4A2F-ADEB-718E96BF5719}" dt="2021-11-23T03:45:22.831" v="20574" actId="2711"/>
          <ac:spMkLst>
            <pc:docMk/>
            <pc:sldMk cId="2871741437" sldId="331"/>
            <ac:spMk id="18" creationId="{6028F645-3735-4593-99E5-063E3EA1586C}"/>
          </ac:spMkLst>
        </pc:spChg>
        <pc:spChg chg="add mod">
          <ac:chgData name="贾 志朋" userId="d582c3b9275dedfa" providerId="LiveId" clId="{836BA319-960E-4A2F-ADEB-718E96BF5719}" dt="2021-11-22T09:48:31.038" v="19917" actId="1076"/>
          <ac:spMkLst>
            <pc:docMk/>
            <pc:sldMk cId="2871741437" sldId="331"/>
            <ac:spMk id="19" creationId="{D29B1808-FA96-4976-BE7A-261D89FAA644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1" creationId="{A7C9A48C-B209-4B77-A9FF-5B2E5A99609F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3" creationId="{51E30B4A-C959-4A1E-8DCF-F2B82E96AC58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4" creationId="{DF635B5E-0F53-4741-878E-3A920DF27A91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5" creationId="{6F02EEE1-EB14-4299-8C3C-2FC12985FE36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6" creationId="{2FB734ED-B049-41D3-AA85-B9235223EF2B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7" creationId="{2EF3CF65-271B-4F71-ADC8-D8922715D62A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8" creationId="{41E7AB91-DF38-4C7F-951B-600A8110DBB2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29" creationId="{CE21AE12-4AC6-431B-BE86-BC4C9FF66C27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0" creationId="{F9F57E0F-75E4-4852-894E-142F5189F3E6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1" creationId="{6042A1F3-21E7-4A49-9A61-D07EBC6DB30A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2" creationId="{91F4E1BC-7237-4EB3-9A59-285A5FF24E10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3" creationId="{CE5DEFE8-D115-41D3-A54D-EF082EB84BB3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4" creationId="{F66E38F5-976D-4EB6-9E97-9EEB20E9C361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6" creationId="{C9C87996-5E2F-48AE-9F50-3BB953E03AA7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8" creationId="{1F664507-CFB5-4C94-948E-1E90F6033C7D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39" creationId="{7C3C35B8-9E01-463A-80A7-ECF3CFB88D90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0" creationId="{3F5BC9DE-4C3B-4498-9657-BE54D1F082C3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1" creationId="{C9D7B387-EE3B-4A60-ADE2-D67D0088F27D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2" creationId="{C18CC37B-113A-4770-9648-DCD163474360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3" creationId="{C2495C24-53D3-4B85-8189-30D0E9005E0E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4" creationId="{277D8A6B-5603-453D-AB3C-B06DCBB48633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5" creationId="{3095487C-7C4B-4937-A90E-BBD70E1853A4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6" creationId="{1B1ADBD9-48B4-4A6E-9DB2-E47F22BAD061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7" creationId="{F8787593-71E2-4035-8C5E-B114A641AF62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8" creationId="{A7BB007A-4E56-424B-A8F9-4150E0573E54}"/>
          </ac:spMkLst>
        </pc:spChg>
        <pc:spChg chg="mod">
          <ac:chgData name="贾 志朋" userId="d582c3b9275dedfa" providerId="LiveId" clId="{836BA319-960E-4A2F-ADEB-718E96BF5719}" dt="2021-11-23T02:41:47.354" v="20537"/>
          <ac:spMkLst>
            <pc:docMk/>
            <pc:sldMk cId="2871741437" sldId="331"/>
            <ac:spMk id="49" creationId="{1F022708-1FF3-4F80-B788-33D80DB95F89}"/>
          </ac:spMkLst>
        </pc:spChg>
        <pc:grpChg chg="add del mod">
          <ac:chgData name="贾 志朋" userId="d582c3b9275dedfa" providerId="LiveId" clId="{836BA319-960E-4A2F-ADEB-718E96BF5719}" dt="2021-11-22T09:44:06.656" v="19775" actId="165"/>
          <ac:grpSpMkLst>
            <pc:docMk/>
            <pc:sldMk cId="2871741437" sldId="331"/>
            <ac:grpSpMk id="12" creationId="{B6F9A56A-1949-4034-AB15-E1B174AA4157}"/>
          </ac:grpSpMkLst>
        </pc:grpChg>
        <pc:grpChg chg="add del mod">
          <ac:chgData name="贾 志朋" userId="d582c3b9275dedfa" providerId="LiveId" clId="{836BA319-960E-4A2F-ADEB-718E96BF5719}" dt="2021-11-23T02:40:34.135" v="20511" actId="165"/>
          <ac:grpSpMkLst>
            <pc:docMk/>
            <pc:sldMk cId="2871741437" sldId="331"/>
            <ac:grpSpMk id="13" creationId="{553BC706-F870-4050-B7D4-2BB3613D87DC}"/>
          </ac:grpSpMkLst>
        </pc:grpChg>
        <pc:grpChg chg="add mod">
          <ac:chgData name="贾 志朋" userId="d582c3b9275dedfa" providerId="LiveId" clId="{836BA319-960E-4A2F-ADEB-718E96BF5719}" dt="2021-11-23T02:41:52.675" v="20538" actId="1076"/>
          <ac:grpSpMkLst>
            <pc:docMk/>
            <pc:sldMk cId="2871741437" sldId="331"/>
            <ac:grpSpMk id="20" creationId="{FA6BF460-75B6-41D2-AA5B-BD800303DE7A}"/>
          </ac:grpSpMkLst>
        </pc:grpChg>
        <pc:grpChg chg="mod">
          <ac:chgData name="贾 志朋" userId="d582c3b9275dedfa" providerId="LiveId" clId="{836BA319-960E-4A2F-ADEB-718E96BF5719}" dt="2021-11-23T02:41:47.354" v="20537"/>
          <ac:grpSpMkLst>
            <pc:docMk/>
            <pc:sldMk cId="2871741437" sldId="331"/>
            <ac:grpSpMk id="22" creationId="{7D027DBF-7A26-489A-AE58-8AE32B153CCC}"/>
          </ac:grpSpMkLst>
        </pc:grpChg>
        <pc:grpChg chg="add mod">
          <ac:chgData name="贾 志朋" userId="d582c3b9275dedfa" providerId="LiveId" clId="{836BA319-960E-4A2F-ADEB-718E96BF5719}" dt="2021-11-23T02:41:52.675" v="20538" actId="1076"/>
          <ac:grpSpMkLst>
            <pc:docMk/>
            <pc:sldMk cId="2871741437" sldId="331"/>
            <ac:grpSpMk id="35" creationId="{084F01B1-395B-4681-9925-BE821B7128B1}"/>
          </ac:grpSpMkLst>
        </pc:grpChg>
        <pc:grpChg chg="mod">
          <ac:chgData name="贾 志朋" userId="d582c3b9275dedfa" providerId="LiveId" clId="{836BA319-960E-4A2F-ADEB-718E96BF5719}" dt="2021-11-23T02:41:47.354" v="20537"/>
          <ac:grpSpMkLst>
            <pc:docMk/>
            <pc:sldMk cId="2871741437" sldId="331"/>
            <ac:grpSpMk id="37" creationId="{0E12FF95-FE3D-4FE6-8B41-B8B584AE6E32}"/>
          </ac:grpSpMkLst>
        </pc:grpChg>
        <pc:picChg chg="add del mod">
          <ac:chgData name="贾 志朋" userId="d582c3b9275dedfa" providerId="LiveId" clId="{836BA319-960E-4A2F-ADEB-718E96BF5719}" dt="2021-11-23T03:48:44.350" v="20576" actId="478"/>
          <ac:picMkLst>
            <pc:docMk/>
            <pc:sldMk cId="2871741437" sldId="331"/>
            <ac:picMk id="2" creationId="{8DF6A214-F1A4-48F9-91E3-00B79BAC3B5A}"/>
          </ac:picMkLst>
        </pc:picChg>
      </pc:sldChg>
      <pc:sldChg chg="addSp delSp modSp new mod modTransition delAnim modAnim">
        <pc:chgData name="贾 志朋" userId="d582c3b9275dedfa" providerId="LiveId" clId="{836BA319-960E-4A2F-ADEB-718E96BF5719}" dt="2021-11-23T03:31:52.847" v="20557"/>
        <pc:sldMkLst>
          <pc:docMk/>
          <pc:sldMk cId="3740900381" sldId="332"/>
        </pc:sldMkLst>
        <pc:spChg chg="add mod ord">
          <ac:chgData name="贾 志朋" userId="d582c3b9275dedfa" providerId="LiveId" clId="{836BA319-960E-4A2F-ADEB-718E96BF5719}" dt="2021-11-23T01:35:28.098" v="19960" actId="167"/>
          <ac:spMkLst>
            <pc:docMk/>
            <pc:sldMk cId="3740900381" sldId="332"/>
            <ac:spMk id="2" creationId="{3341A181-8AF8-49D7-90BB-5EC71BB82208}"/>
          </ac:spMkLst>
        </pc:spChg>
        <pc:spChg chg="add mod">
          <ac:chgData name="贾 志朋" userId="d582c3b9275dedfa" providerId="LiveId" clId="{836BA319-960E-4A2F-ADEB-718E96BF5719}" dt="2021-11-23T01:56:32.431" v="20136" actId="1076"/>
          <ac:spMkLst>
            <pc:docMk/>
            <pc:sldMk cId="3740900381" sldId="332"/>
            <ac:spMk id="4" creationId="{5128DCAF-AE64-4E17-877A-11F596A5D7FE}"/>
          </ac:spMkLst>
        </pc:spChg>
        <pc:spChg chg="add mod">
          <ac:chgData name="贾 志朋" userId="d582c3b9275dedfa" providerId="LiveId" clId="{836BA319-960E-4A2F-ADEB-718E96BF5719}" dt="2021-11-23T01:56:32.431" v="20136" actId="1076"/>
          <ac:spMkLst>
            <pc:docMk/>
            <pc:sldMk cId="3740900381" sldId="332"/>
            <ac:spMk id="5" creationId="{C0A224F5-0704-439B-977B-FB6513D8E9D1}"/>
          </ac:spMkLst>
        </pc:spChg>
        <pc:spChg chg="add mod">
          <ac:chgData name="贾 志朋" userId="d582c3b9275dedfa" providerId="LiveId" clId="{836BA319-960E-4A2F-ADEB-718E96BF5719}" dt="2021-11-23T01:56:32.431" v="20136" actId="1076"/>
          <ac:spMkLst>
            <pc:docMk/>
            <pc:sldMk cId="3740900381" sldId="332"/>
            <ac:spMk id="6" creationId="{EDD64903-3EF2-43B3-BD68-2AB19F311008}"/>
          </ac:spMkLst>
        </pc:spChg>
        <pc:spChg chg="add mod">
          <ac:chgData name="贾 志朋" userId="d582c3b9275dedfa" providerId="LiveId" clId="{836BA319-960E-4A2F-ADEB-718E96BF5719}" dt="2021-11-23T01:42:57.067" v="20010" actId="1076"/>
          <ac:spMkLst>
            <pc:docMk/>
            <pc:sldMk cId="3740900381" sldId="332"/>
            <ac:spMk id="7" creationId="{99FC452B-2DAB-42E6-8CED-2DC4D23F1022}"/>
          </ac:spMkLst>
        </pc:spChg>
        <pc:spChg chg="add mod">
          <ac:chgData name="贾 志朋" userId="d582c3b9275dedfa" providerId="LiveId" clId="{836BA319-960E-4A2F-ADEB-718E96BF5719}" dt="2021-11-23T01:32:40.533" v="19940" actId="207"/>
          <ac:spMkLst>
            <pc:docMk/>
            <pc:sldMk cId="3740900381" sldId="332"/>
            <ac:spMk id="8" creationId="{590FB8BD-3ADD-488B-B119-F7490AAB2960}"/>
          </ac:spMkLst>
        </pc:spChg>
        <pc:spChg chg="add mod ord">
          <ac:chgData name="贾 志朋" userId="d582c3b9275dedfa" providerId="LiveId" clId="{836BA319-960E-4A2F-ADEB-718E96BF5719}" dt="2021-11-23T01:34:26.936" v="19945" actId="164"/>
          <ac:spMkLst>
            <pc:docMk/>
            <pc:sldMk cId="3740900381" sldId="332"/>
            <ac:spMk id="9" creationId="{41895EAD-2B37-4D6B-B6AB-7C0B4046704A}"/>
          </ac:spMkLst>
        </pc:spChg>
        <pc:spChg chg="add mod">
          <ac:chgData name="贾 志朋" userId="d582c3b9275dedfa" providerId="LiveId" clId="{836BA319-960E-4A2F-ADEB-718E96BF5719}" dt="2021-11-23T01:32:47.459" v="19941"/>
          <ac:spMkLst>
            <pc:docMk/>
            <pc:sldMk cId="3740900381" sldId="332"/>
            <ac:spMk id="10" creationId="{968A6093-8AC7-41D1-BB41-56905E3AE532}"/>
          </ac:spMkLst>
        </pc:spChg>
        <pc:spChg chg="mod ord topLvl">
          <ac:chgData name="贾 志朋" userId="d582c3b9275dedfa" providerId="LiveId" clId="{836BA319-960E-4A2F-ADEB-718E96BF5719}" dt="2021-11-23T01:43:03.189" v="20012" actId="164"/>
          <ac:spMkLst>
            <pc:docMk/>
            <pc:sldMk cId="3740900381" sldId="332"/>
            <ac:spMk id="13" creationId="{B89F0BB3-4C52-47C2-B4C5-CBC779E48419}"/>
          </ac:spMkLst>
        </pc:spChg>
        <pc:spChg chg="del mod topLvl">
          <ac:chgData name="贾 志朋" userId="d582c3b9275dedfa" providerId="LiveId" clId="{836BA319-960E-4A2F-ADEB-718E96BF5719}" dt="2021-11-23T01:35:05.648" v="19953" actId="478"/>
          <ac:spMkLst>
            <pc:docMk/>
            <pc:sldMk cId="3740900381" sldId="332"/>
            <ac:spMk id="14" creationId="{666D5193-FDF9-4DC2-97E2-788A87C83FB2}"/>
          </ac:spMkLst>
        </pc:spChg>
        <pc:grpChg chg="add mod">
          <ac:chgData name="贾 志朋" userId="d582c3b9275dedfa" providerId="LiveId" clId="{836BA319-960E-4A2F-ADEB-718E96BF5719}" dt="2021-11-23T01:34:34.310" v="19946" actId="1076"/>
          <ac:grpSpMkLst>
            <pc:docMk/>
            <pc:sldMk cId="3740900381" sldId="332"/>
            <ac:grpSpMk id="11" creationId="{AE7C81CF-CD6B-4A3F-86FF-7BB8CCC95896}"/>
          </ac:grpSpMkLst>
        </pc:grpChg>
        <pc:grpChg chg="add del mod">
          <ac:chgData name="贾 志朋" userId="d582c3b9275dedfa" providerId="LiveId" clId="{836BA319-960E-4A2F-ADEB-718E96BF5719}" dt="2021-11-23T01:35:05.648" v="19953" actId="478"/>
          <ac:grpSpMkLst>
            <pc:docMk/>
            <pc:sldMk cId="3740900381" sldId="332"/>
            <ac:grpSpMk id="12" creationId="{DDC45FB9-F433-4858-A612-487CE6435E95}"/>
          </ac:grpSpMkLst>
        </pc:grpChg>
        <pc:grpChg chg="add mod">
          <ac:chgData name="贾 志朋" userId="d582c3b9275dedfa" providerId="LiveId" clId="{836BA319-960E-4A2F-ADEB-718E96BF5719}" dt="2021-11-23T01:43:03.189" v="20012" actId="164"/>
          <ac:grpSpMkLst>
            <pc:docMk/>
            <pc:sldMk cId="3740900381" sldId="332"/>
            <ac:grpSpMk id="15" creationId="{1FB5AE61-E298-4DF1-BC12-16AA051900CD}"/>
          </ac:grpSpMkLst>
        </pc:grpChg>
        <pc:graphicFrameChg chg="add mod">
          <ac:chgData name="贾 志朋" userId="d582c3b9275dedfa" providerId="LiveId" clId="{836BA319-960E-4A2F-ADEB-718E96BF5719}" dt="2021-11-23T01:43:03.189" v="20012" actId="164"/>
          <ac:graphicFrameMkLst>
            <pc:docMk/>
            <pc:sldMk cId="3740900381" sldId="332"/>
            <ac:graphicFrameMk id="3" creationId="{B865BE24-BB99-4436-A3F6-B64DFFDD5091}"/>
          </ac:graphicFrameMkLst>
        </pc:graphicFrameChg>
      </pc:sldChg>
      <pc:sldChg chg="addSp delSp modSp add mod modTransition modAnim">
        <pc:chgData name="贾 志朋" userId="d582c3b9275dedfa" providerId="LiveId" clId="{836BA319-960E-4A2F-ADEB-718E96BF5719}" dt="2021-11-23T03:31:52.847" v="20557"/>
        <pc:sldMkLst>
          <pc:docMk/>
          <pc:sldMk cId="3282263372" sldId="333"/>
        </pc:sldMkLst>
        <pc:spChg chg="mod">
          <ac:chgData name="贾 志朋" userId="d582c3b9275dedfa" providerId="LiveId" clId="{836BA319-960E-4A2F-ADEB-718E96BF5719}" dt="2021-11-23T01:37:53.062" v="19966" actId="1076"/>
          <ac:spMkLst>
            <pc:docMk/>
            <pc:sldMk cId="3282263372" sldId="333"/>
            <ac:spMk id="2" creationId="{3341A181-8AF8-49D7-90BB-5EC71BB82208}"/>
          </ac:spMkLst>
        </pc:spChg>
        <pc:spChg chg="mod topLvl">
          <ac:chgData name="贾 志朋" userId="d582c3b9275dedfa" providerId="LiveId" clId="{836BA319-960E-4A2F-ADEB-718E96BF5719}" dt="2021-11-23T01:53:05.860" v="20115"/>
          <ac:spMkLst>
            <pc:docMk/>
            <pc:sldMk cId="3282263372" sldId="333"/>
            <ac:spMk id="4" creationId="{5128DCAF-AE64-4E17-877A-11F596A5D7FE}"/>
          </ac:spMkLst>
        </pc:spChg>
        <pc:spChg chg="mod topLvl">
          <ac:chgData name="贾 志朋" userId="d582c3b9275dedfa" providerId="LiveId" clId="{836BA319-960E-4A2F-ADEB-718E96BF5719}" dt="2021-11-23T01:37:56.926" v="19967" actId="164"/>
          <ac:spMkLst>
            <pc:docMk/>
            <pc:sldMk cId="3282263372" sldId="333"/>
            <ac:spMk id="5" creationId="{C0A224F5-0704-439B-977B-FB6513D8E9D1}"/>
          </ac:spMkLst>
        </pc:spChg>
        <pc:spChg chg="mod topLvl">
          <ac:chgData name="贾 志朋" userId="d582c3b9275dedfa" providerId="LiveId" clId="{836BA319-960E-4A2F-ADEB-718E96BF5719}" dt="2021-11-23T01:37:56.926" v="19967" actId="164"/>
          <ac:spMkLst>
            <pc:docMk/>
            <pc:sldMk cId="3282263372" sldId="333"/>
            <ac:spMk id="6" creationId="{EDD64903-3EF2-43B3-BD68-2AB19F311008}"/>
          </ac:spMkLst>
        </pc:spChg>
        <pc:spChg chg="mod">
          <ac:chgData name="贾 志朋" userId="d582c3b9275dedfa" providerId="LiveId" clId="{836BA319-960E-4A2F-ADEB-718E96BF5719}" dt="2021-11-23T01:42:51.977" v="20009" actId="1035"/>
          <ac:spMkLst>
            <pc:docMk/>
            <pc:sldMk cId="3282263372" sldId="333"/>
            <ac:spMk id="7" creationId="{99FC452B-2DAB-42E6-8CED-2DC4D23F1022}"/>
          </ac:spMkLst>
        </pc:spChg>
        <pc:spChg chg="mod topLvl">
          <ac:chgData name="贾 志朋" userId="d582c3b9275dedfa" providerId="LiveId" clId="{836BA319-960E-4A2F-ADEB-718E96BF5719}" dt="2021-11-23T02:34:03.600" v="20474" actId="164"/>
          <ac:spMkLst>
            <pc:docMk/>
            <pc:sldMk cId="3282263372" sldId="333"/>
            <ac:spMk id="9" creationId="{41895EAD-2B37-4D6B-B6AB-7C0B4046704A}"/>
          </ac:spMkLst>
        </pc:spChg>
        <pc:spChg chg="mod">
          <ac:chgData name="贾 志朋" userId="d582c3b9275dedfa" providerId="LiveId" clId="{836BA319-960E-4A2F-ADEB-718E96BF5719}" dt="2021-11-23T02:34:26.732" v="20477" actId="164"/>
          <ac:spMkLst>
            <pc:docMk/>
            <pc:sldMk cId="3282263372" sldId="333"/>
            <ac:spMk id="13" creationId="{B89F0BB3-4C52-47C2-B4C5-CBC779E48419}"/>
          </ac:spMkLst>
        </pc:spChg>
        <pc:grpChg chg="del">
          <ac:chgData name="贾 志朋" userId="d582c3b9275dedfa" providerId="LiveId" clId="{836BA319-960E-4A2F-ADEB-718E96BF5719}" dt="2021-11-23T01:37:50.008" v="19964" actId="165"/>
          <ac:grpSpMkLst>
            <pc:docMk/>
            <pc:sldMk cId="3282263372" sldId="333"/>
            <ac:grpSpMk id="11" creationId="{AE7C81CF-CD6B-4A3F-86FF-7BB8CCC95896}"/>
          </ac:grpSpMkLst>
        </pc:grpChg>
        <pc:grpChg chg="add mod">
          <ac:chgData name="贾 志朋" userId="d582c3b9275dedfa" providerId="LiveId" clId="{836BA319-960E-4A2F-ADEB-718E96BF5719}" dt="2021-11-23T02:34:26.732" v="20477" actId="164"/>
          <ac:grpSpMkLst>
            <pc:docMk/>
            <pc:sldMk cId="3282263372" sldId="333"/>
            <ac:grpSpMk id="12" creationId="{924913AB-0D07-4243-9EAA-F0A0322978E3}"/>
          </ac:grpSpMkLst>
        </pc:grpChg>
        <pc:grpChg chg="add mod">
          <ac:chgData name="贾 志朋" userId="d582c3b9275dedfa" providerId="LiveId" clId="{836BA319-960E-4A2F-ADEB-718E96BF5719}" dt="2021-11-23T02:34:03.600" v="20474" actId="164"/>
          <ac:grpSpMkLst>
            <pc:docMk/>
            <pc:sldMk cId="3282263372" sldId="333"/>
            <ac:grpSpMk id="15" creationId="{4996F657-9959-4254-B653-8B5AEF7B278B}"/>
          </ac:grpSpMkLst>
        </pc:grpChg>
        <pc:grpChg chg="add mod">
          <ac:chgData name="贾 志朋" userId="d582c3b9275dedfa" providerId="LiveId" clId="{836BA319-960E-4A2F-ADEB-718E96BF5719}" dt="2021-11-23T02:34:26.732" v="20477" actId="164"/>
          <ac:grpSpMkLst>
            <pc:docMk/>
            <pc:sldMk cId="3282263372" sldId="333"/>
            <ac:grpSpMk id="16" creationId="{9CD80B59-DA1A-4EE7-B9C9-696FED7DC52C}"/>
          </ac:grpSpMkLst>
        </pc:grpChg>
        <pc:graphicFrameChg chg="del">
          <ac:chgData name="贾 志朋" userId="d582c3b9275dedfa" providerId="LiveId" clId="{836BA319-960E-4A2F-ADEB-718E96BF5719}" dt="2021-11-23T01:38:00.953" v="19968" actId="478"/>
          <ac:graphicFrameMkLst>
            <pc:docMk/>
            <pc:sldMk cId="3282263372" sldId="333"/>
            <ac:graphicFrameMk id="3" creationId="{B865BE24-BB99-4436-A3F6-B64DFFDD5091}"/>
          </ac:graphicFrameMkLst>
        </pc:graphicFrameChg>
        <pc:graphicFrameChg chg="add mod">
          <ac:chgData name="贾 志朋" userId="d582c3b9275dedfa" providerId="LiveId" clId="{836BA319-960E-4A2F-ADEB-718E96BF5719}" dt="2021-11-23T02:34:03.600" v="20474" actId="164"/>
          <ac:graphicFrameMkLst>
            <pc:docMk/>
            <pc:sldMk cId="3282263372" sldId="333"/>
            <ac:graphicFrameMk id="14" creationId="{CA67A60B-36D9-45A3-BC45-86D1E51C5C87}"/>
          </ac:graphicFrameMkLst>
        </pc:graphicFrameChg>
      </pc:sldChg>
      <pc:sldChg chg="addSp delSp modSp new mod modTransition modAnim">
        <pc:chgData name="贾 志朋" userId="d582c3b9275dedfa" providerId="LiveId" clId="{836BA319-960E-4A2F-ADEB-718E96BF5719}" dt="2021-11-23T03:31:52.847" v="20557"/>
        <pc:sldMkLst>
          <pc:docMk/>
          <pc:sldMk cId="3396730916" sldId="334"/>
        </pc:sldMkLst>
        <pc:spChg chg="add mod ord">
          <ac:chgData name="贾 志朋" userId="d582c3b9275dedfa" providerId="LiveId" clId="{836BA319-960E-4A2F-ADEB-718E96BF5719}" dt="2021-11-23T02:18:07.293" v="20361" actId="1076"/>
          <ac:spMkLst>
            <pc:docMk/>
            <pc:sldMk cId="3396730916" sldId="334"/>
            <ac:spMk id="2" creationId="{4765ABB6-5090-42EF-8669-7F8E0901662A}"/>
          </ac:spMkLst>
        </pc:spChg>
        <pc:spChg chg="add mod">
          <ac:chgData name="贾 志朋" userId="d582c3b9275dedfa" providerId="LiveId" clId="{836BA319-960E-4A2F-ADEB-718E96BF5719}" dt="2021-11-23T02:02:53.692" v="20218" actId="14100"/>
          <ac:spMkLst>
            <pc:docMk/>
            <pc:sldMk cId="3396730916" sldId="334"/>
            <ac:spMk id="3" creationId="{E6467CD9-EB3E-423E-9809-7C0D0665FC53}"/>
          </ac:spMkLst>
        </pc:spChg>
        <pc:spChg chg="add del mod">
          <ac:chgData name="贾 志朋" userId="d582c3b9275dedfa" providerId="LiveId" clId="{836BA319-960E-4A2F-ADEB-718E96BF5719}" dt="2021-11-23T01:58:07.528" v="20157"/>
          <ac:spMkLst>
            <pc:docMk/>
            <pc:sldMk cId="3396730916" sldId="334"/>
            <ac:spMk id="4" creationId="{E5F80118-14DF-4D7D-8C1B-E09D3077BB29}"/>
          </ac:spMkLst>
        </pc:spChg>
        <pc:spChg chg="add del mod">
          <ac:chgData name="贾 志朋" userId="d582c3b9275dedfa" providerId="LiveId" clId="{836BA319-960E-4A2F-ADEB-718E96BF5719}" dt="2021-11-23T01:58:07.528" v="20157"/>
          <ac:spMkLst>
            <pc:docMk/>
            <pc:sldMk cId="3396730916" sldId="334"/>
            <ac:spMk id="5" creationId="{85D2CF65-08B5-483F-87A7-220CAEAAF5CB}"/>
          </ac:spMkLst>
        </pc:spChg>
        <pc:spChg chg="add mod">
          <ac:chgData name="贾 志朋" userId="d582c3b9275dedfa" providerId="LiveId" clId="{836BA319-960E-4A2F-ADEB-718E96BF5719}" dt="2021-11-23T01:59:23.763" v="20169" actId="164"/>
          <ac:spMkLst>
            <pc:docMk/>
            <pc:sldMk cId="3396730916" sldId="334"/>
            <ac:spMk id="6" creationId="{0DB151F7-D631-4BEB-ACC7-1A3C95CE544F}"/>
          </ac:spMkLst>
        </pc:spChg>
        <pc:spChg chg="add mod">
          <ac:chgData name="贾 志朋" userId="d582c3b9275dedfa" providerId="LiveId" clId="{836BA319-960E-4A2F-ADEB-718E96BF5719}" dt="2021-11-23T01:59:23.763" v="20169" actId="164"/>
          <ac:spMkLst>
            <pc:docMk/>
            <pc:sldMk cId="3396730916" sldId="334"/>
            <ac:spMk id="7" creationId="{09AFF3EE-873E-4F32-BA52-D33488BA7E62}"/>
          </ac:spMkLst>
        </pc:spChg>
        <pc:spChg chg="add mod">
          <ac:chgData name="贾 志朋" userId="d582c3b9275dedfa" providerId="LiveId" clId="{836BA319-960E-4A2F-ADEB-718E96BF5719}" dt="2021-11-23T01:59:23.763" v="20169" actId="164"/>
          <ac:spMkLst>
            <pc:docMk/>
            <pc:sldMk cId="3396730916" sldId="334"/>
            <ac:spMk id="8" creationId="{B88AA207-FEE7-4726-80B5-35F507C9B733}"/>
          </ac:spMkLst>
        </pc:spChg>
        <pc:spChg chg="add del mod">
          <ac:chgData name="贾 志朋" userId="d582c3b9275dedfa" providerId="LiveId" clId="{836BA319-960E-4A2F-ADEB-718E96BF5719}" dt="2021-11-23T01:59:45.288" v="20174" actId="478"/>
          <ac:spMkLst>
            <pc:docMk/>
            <pc:sldMk cId="3396730916" sldId="334"/>
            <ac:spMk id="10" creationId="{5285ADC8-C2CD-4028-B5D6-090E3829E441}"/>
          </ac:spMkLst>
        </pc:spChg>
        <pc:spChg chg="mod topLvl">
          <ac:chgData name="贾 志朋" userId="d582c3b9275dedfa" providerId="LiveId" clId="{836BA319-960E-4A2F-ADEB-718E96BF5719}" dt="2021-11-23T02:18:33.298" v="20363" actId="14100"/>
          <ac:spMkLst>
            <pc:docMk/>
            <pc:sldMk cId="3396730916" sldId="334"/>
            <ac:spMk id="13" creationId="{CCDCF841-63AB-4DC7-A1C9-EB7FB57A4D24}"/>
          </ac:spMkLst>
        </pc:spChg>
        <pc:spChg chg="mod">
          <ac:chgData name="贾 志朋" userId="d582c3b9275dedfa" providerId="LiveId" clId="{836BA319-960E-4A2F-ADEB-718E96BF5719}" dt="2021-11-23T02:00:18.799" v="20187" actId="165"/>
          <ac:spMkLst>
            <pc:docMk/>
            <pc:sldMk cId="3396730916" sldId="334"/>
            <ac:spMk id="15" creationId="{A2A2861C-2DA7-4D82-9D3B-1445F3516F14}"/>
          </ac:spMkLst>
        </pc:spChg>
        <pc:spChg chg="mod">
          <ac:chgData name="贾 志朋" userId="d582c3b9275dedfa" providerId="LiveId" clId="{836BA319-960E-4A2F-ADEB-718E96BF5719}" dt="2021-11-23T02:00:26.198" v="20188" actId="1076"/>
          <ac:spMkLst>
            <pc:docMk/>
            <pc:sldMk cId="3396730916" sldId="334"/>
            <ac:spMk id="16" creationId="{B898AA41-6901-45E0-9E63-6F167D7B5651}"/>
          </ac:spMkLst>
        </pc:spChg>
        <pc:spChg chg="mod">
          <ac:chgData name="贾 志朋" userId="d582c3b9275dedfa" providerId="LiveId" clId="{836BA319-960E-4A2F-ADEB-718E96BF5719}" dt="2021-11-23T02:00:29.572" v="20189" actId="1076"/>
          <ac:spMkLst>
            <pc:docMk/>
            <pc:sldMk cId="3396730916" sldId="334"/>
            <ac:spMk id="17" creationId="{CA21B93F-BF58-4D24-BC3A-46896A60D744}"/>
          </ac:spMkLst>
        </pc:spChg>
        <pc:spChg chg="del mod topLvl">
          <ac:chgData name="贾 志朋" userId="d582c3b9275dedfa" providerId="LiveId" clId="{836BA319-960E-4A2F-ADEB-718E96BF5719}" dt="2021-11-23T02:00:52.541" v="20193" actId="478"/>
          <ac:spMkLst>
            <pc:docMk/>
            <pc:sldMk cId="3396730916" sldId="334"/>
            <ac:spMk id="19" creationId="{46E60009-69C4-4253-B36B-90762D53F765}"/>
          </ac:spMkLst>
        </pc:spChg>
        <pc:spChg chg="mod topLvl">
          <ac:chgData name="贾 志朋" userId="d582c3b9275dedfa" providerId="LiveId" clId="{836BA319-960E-4A2F-ADEB-718E96BF5719}" dt="2021-11-23T02:01:57.007" v="20205" actId="164"/>
          <ac:spMkLst>
            <pc:docMk/>
            <pc:sldMk cId="3396730916" sldId="334"/>
            <ac:spMk id="22" creationId="{F16CB9A3-A33F-4A8C-AD66-41806CF671D0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23" creationId="{30333187-C704-4C64-A5DA-CF036B16FDF5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24" creationId="{ECC6EC4D-7153-48B4-8229-00D9D05B8B5F}"/>
          </ac:spMkLst>
        </pc:spChg>
        <pc:spChg chg="del mod topLvl">
          <ac:chgData name="贾 志朋" userId="d582c3b9275dedfa" providerId="LiveId" clId="{836BA319-960E-4A2F-ADEB-718E96BF5719}" dt="2021-11-23T02:00:52.541" v="20193" actId="478"/>
          <ac:spMkLst>
            <pc:docMk/>
            <pc:sldMk cId="3396730916" sldId="334"/>
            <ac:spMk id="26" creationId="{C47FA8B0-3B76-4AB6-83BC-4EDA6CCE47DC}"/>
          </ac:spMkLst>
        </pc:spChg>
        <pc:spChg chg="mod topLvl">
          <ac:chgData name="贾 志朋" userId="d582c3b9275dedfa" providerId="LiveId" clId="{836BA319-960E-4A2F-ADEB-718E96BF5719}" dt="2021-11-23T02:02:01.306" v="20206" actId="164"/>
          <ac:spMkLst>
            <pc:docMk/>
            <pc:sldMk cId="3396730916" sldId="334"/>
            <ac:spMk id="29" creationId="{711BF529-982B-48AC-90B6-5580F77CB4ED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30" creationId="{41C16EAA-4B29-44A5-A617-E2BB2350263C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31" creationId="{D5E20ABA-C93A-46AC-B157-EB248F3F73E5}"/>
          </ac:spMkLst>
        </pc:spChg>
        <pc:spChg chg="del mod topLvl">
          <ac:chgData name="贾 志朋" userId="d582c3b9275dedfa" providerId="LiveId" clId="{836BA319-960E-4A2F-ADEB-718E96BF5719}" dt="2021-11-23T02:00:52.541" v="20193" actId="478"/>
          <ac:spMkLst>
            <pc:docMk/>
            <pc:sldMk cId="3396730916" sldId="334"/>
            <ac:spMk id="33" creationId="{49A99508-8C93-4F59-A45C-D3600878C962}"/>
          </ac:spMkLst>
        </pc:spChg>
        <pc:spChg chg="mod topLvl">
          <ac:chgData name="贾 志朋" userId="d582c3b9275dedfa" providerId="LiveId" clId="{836BA319-960E-4A2F-ADEB-718E96BF5719}" dt="2021-11-23T02:02:06.584" v="20208" actId="164"/>
          <ac:spMkLst>
            <pc:docMk/>
            <pc:sldMk cId="3396730916" sldId="334"/>
            <ac:spMk id="36" creationId="{AC1AF071-2983-4FBA-9370-BF61050E44ED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37" creationId="{02A83A05-5AA5-45D0-8481-20A295AD2189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38" creationId="{A36135F7-E70D-49DD-940E-001FDB1F5262}"/>
          </ac:spMkLst>
        </pc:spChg>
        <pc:spChg chg="del mod topLvl">
          <ac:chgData name="贾 志朋" userId="d582c3b9275dedfa" providerId="LiveId" clId="{836BA319-960E-4A2F-ADEB-718E96BF5719}" dt="2021-11-23T02:00:52.541" v="20193" actId="478"/>
          <ac:spMkLst>
            <pc:docMk/>
            <pc:sldMk cId="3396730916" sldId="334"/>
            <ac:spMk id="40" creationId="{9821DBED-9D29-4ED0-BB66-0F63ED169D2B}"/>
          </ac:spMkLst>
        </pc:spChg>
        <pc:spChg chg="mod topLvl">
          <ac:chgData name="贾 志朋" userId="d582c3b9275dedfa" providerId="LiveId" clId="{836BA319-960E-4A2F-ADEB-718E96BF5719}" dt="2021-11-23T02:02:09.284" v="20209" actId="164"/>
          <ac:spMkLst>
            <pc:docMk/>
            <pc:sldMk cId="3396730916" sldId="334"/>
            <ac:spMk id="43" creationId="{27B22A7F-6C15-45C9-8E6E-3DB807C93BA4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44" creationId="{0B37C528-07D1-4CC5-B185-88CB0D5214F6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45" creationId="{011725CE-E1B0-4C8D-801B-1B7A9A6CC194}"/>
          </ac:spMkLst>
        </pc:spChg>
        <pc:spChg chg="del mod topLvl">
          <ac:chgData name="贾 志朋" userId="d582c3b9275dedfa" providerId="LiveId" clId="{836BA319-960E-4A2F-ADEB-718E96BF5719}" dt="2021-11-23T02:00:52.541" v="20193" actId="478"/>
          <ac:spMkLst>
            <pc:docMk/>
            <pc:sldMk cId="3396730916" sldId="334"/>
            <ac:spMk id="47" creationId="{1C59218E-1C34-4C87-97FC-C2C8B8A28BAA}"/>
          </ac:spMkLst>
        </pc:spChg>
        <pc:spChg chg="mod topLvl">
          <ac:chgData name="贾 志朋" userId="d582c3b9275dedfa" providerId="LiveId" clId="{836BA319-960E-4A2F-ADEB-718E96BF5719}" dt="2021-11-23T02:02:04.099" v="20207" actId="164"/>
          <ac:spMkLst>
            <pc:docMk/>
            <pc:sldMk cId="3396730916" sldId="334"/>
            <ac:spMk id="50" creationId="{F7B29887-849F-4292-8B26-1554F703DC8E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51" creationId="{CA042C6D-EDE6-4578-B45F-B4FAA889C7F9}"/>
          </ac:spMkLst>
        </pc:spChg>
        <pc:spChg chg="mod">
          <ac:chgData name="贾 志朋" userId="d582c3b9275dedfa" providerId="LiveId" clId="{836BA319-960E-4A2F-ADEB-718E96BF5719}" dt="2021-11-23T02:01:05.730" v="20195" actId="165"/>
          <ac:spMkLst>
            <pc:docMk/>
            <pc:sldMk cId="3396730916" sldId="334"/>
            <ac:spMk id="52" creationId="{DB56D87F-7719-4078-B3B9-2D2B10028FF7}"/>
          </ac:spMkLst>
        </pc:spChg>
        <pc:spChg chg="add mod ord">
          <ac:chgData name="贾 志朋" userId="d582c3b9275dedfa" providerId="LiveId" clId="{836BA319-960E-4A2F-ADEB-718E96BF5719}" dt="2021-11-23T02:06:21.335" v="20252" actId="164"/>
          <ac:spMkLst>
            <pc:docMk/>
            <pc:sldMk cId="3396730916" sldId="334"/>
            <ac:spMk id="53" creationId="{9363DDBA-7A3B-44D7-B67D-FD0E75AB377B}"/>
          </ac:spMkLst>
        </pc:spChg>
        <pc:spChg chg="add mod ord">
          <ac:chgData name="贾 志朋" userId="d582c3b9275dedfa" providerId="LiveId" clId="{836BA319-960E-4A2F-ADEB-718E96BF5719}" dt="2021-11-23T02:18:44.450" v="20365" actId="14100"/>
          <ac:spMkLst>
            <pc:docMk/>
            <pc:sldMk cId="3396730916" sldId="334"/>
            <ac:spMk id="59" creationId="{F561C457-A31F-40EE-93AE-C1BFFFBFB806}"/>
          </ac:spMkLst>
        </pc:spChg>
        <pc:spChg chg="add mod">
          <ac:chgData name="贾 志朋" userId="d582c3b9275dedfa" providerId="LiveId" clId="{836BA319-960E-4A2F-ADEB-718E96BF5719}" dt="2021-11-23T02:04:02.313" v="20226" actId="571"/>
          <ac:spMkLst>
            <pc:docMk/>
            <pc:sldMk cId="3396730916" sldId="334"/>
            <ac:spMk id="60" creationId="{D59A9680-55BD-406C-BF39-0C7F7AA6A1C2}"/>
          </ac:spMkLst>
        </pc:spChg>
        <pc:spChg chg="mod">
          <ac:chgData name="贾 志朋" userId="d582c3b9275dedfa" providerId="LiveId" clId="{836BA319-960E-4A2F-ADEB-718E96BF5719}" dt="2021-11-23T02:04:02.313" v="20226" actId="571"/>
          <ac:spMkLst>
            <pc:docMk/>
            <pc:sldMk cId="3396730916" sldId="334"/>
            <ac:spMk id="63" creationId="{3427636B-AF3D-40B2-9170-528D43ECBE7B}"/>
          </ac:spMkLst>
        </pc:spChg>
        <pc:spChg chg="mod">
          <ac:chgData name="贾 志朋" userId="d582c3b9275dedfa" providerId="LiveId" clId="{836BA319-960E-4A2F-ADEB-718E96BF5719}" dt="2021-11-23T02:04:02.313" v="20226" actId="571"/>
          <ac:spMkLst>
            <pc:docMk/>
            <pc:sldMk cId="3396730916" sldId="334"/>
            <ac:spMk id="64" creationId="{7C920408-6F3F-41E5-9439-F71092913DAD}"/>
          </ac:spMkLst>
        </pc:spChg>
        <pc:spChg chg="mod">
          <ac:chgData name="贾 志朋" userId="d582c3b9275dedfa" providerId="LiveId" clId="{836BA319-960E-4A2F-ADEB-718E96BF5719}" dt="2021-11-23T02:04:02.313" v="20226" actId="571"/>
          <ac:spMkLst>
            <pc:docMk/>
            <pc:sldMk cId="3396730916" sldId="334"/>
            <ac:spMk id="65" creationId="{F46EAFE7-64C4-4DC6-9F4D-F42816A2D122}"/>
          </ac:spMkLst>
        </pc:spChg>
        <pc:spChg chg="add mod">
          <ac:chgData name="贾 志朋" userId="d582c3b9275dedfa" providerId="LiveId" clId="{836BA319-960E-4A2F-ADEB-718E96BF5719}" dt="2021-11-23T02:18:39.778" v="20364" actId="14100"/>
          <ac:spMkLst>
            <pc:docMk/>
            <pc:sldMk cId="3396730916" sldId="334"/>
            <ac:spMk id="66" creationId="{3DE8E9B0-981F-49C8-AA6D-629BBA01AEA8}"/>
          </ac:spMkLst>
        </pc:spChg>
        <pc:spChg chg="add mod">
          <ac:chgData name="贾 志朋" userId="d582c3b9275dedfa" providerId="LiveId" clId="{836BA319-960E-4A2F-ADEB-718E96BF5719}" dt="2021-11-23T02:05:48.894" v="20245" actId="164"/>
          <ac:spMkLst>
            <pc:docMk/>
            <pc:sldMk cId="3396730916" sldId="334"/>
            <ac:spMk id="67" creationId="{2E277DB9-6AF3-458D-BB95-BC458DE70FD0}"/>
          </ac:spMkLst>
        </pc:spChg>
        <pc:spChg chg="add mod">
          <ac:chgData name="贾 志朋" userId="d582c3b9275dedfa" providerId="LiveId" clId="{836BA319-960E-4A2F-ADEB-718E96BF5719}" dt="2021-11-23T02:06:25.551" v="20253" actId="164"/>
          <ac:spMkLst>
            <pc:docMk/>
            <pc:sldMk cId="3396730916" sldId="334"/>
            <ac:spMk id="68" creationId="{1E5E4C93-4298-468D-BD7F-00C137EAA21C}"/>
          </ac:spMkLst>
        </pc:spChg>
        <pc:spChg chg="add mod">
          <ac:chgData name="贾 志朋" userId="d582c3b9275dedfa" providerId="LiveId" clId="{836BA319-960E-4A2F-ADEB-718E96BF5719}" dt="2021-11-23T02:20:56.430" v="20406" actId="164"/>
          <ac:spMkLst>
            <pc:docMk/>
            <pc:sldMk cId="3396730916" sldId="334"/>
            <ac:spMk id="75" creationId="{637285F8-0D42-4A4B-B0FC-F929905FB86A}"/>
          </ac:spMkLst>
        </pc:spChg>
        <pc:spChg chg="add mod">
          <ac:chgData name="贾 志朋" userId="d582c3b9275dedfa" providerId="LiveId" clId="{836BA319-960E-4A2F-ADEB-718E96BF5719}" dt="2021-11-23T02:20:59.623" v="20407" actId="164"/>
          <ac:spMkLst>
            <pc:docMk/>
            <pc:sldMk cId="3396730916" sldId="334"/>
            <ac:spMk id="76" creationId="{E409A43B-E167-4522-8BE6-EAC0298E7782}"/>
          </ac:spMkLst>
        </pc:spChg>
        <pc:spChg chg="add mod">
          <ac:chgData name="贾 志朋" userId="d582c3b9275dedfa" providerId="LiveId" clId="{836BA319-960E-4A2F-ADEB-718E96BF5719}" dt="2021-11-23T02:15:38.245" v="20331" actId="164"/>
          <ac:spMkLst>
            <pc:docMk/>
            <pc:sldMk cId="3396730916" sldId="334"/>
            <ac:spMk id="77" creationId="{85079C07-1079-4C1F-B46D-B4C0A432CB92}"/>
          </ac:spMkLst>
        </pc:spChg>
        <pc:spChg chg="add mod">
          <ac:chgData name="贾 志朋" userId="d582c3b9275dedfa" providerId="LiveId" clId="{836BA319-960E-4A2F-ADEB-718E96BF5719}" dt="2021-11-23T02:15:38.245" v="20331" actId="164"/>
          <ac:spMkLst>
            <pc:docMk/>
            <pc:sldMk cId="3396730916" sldId="334"/>
            <ac:spMk id="78" creationId="{C1DB8B6F-2CE1-43BB-BD0F-01896AD8DB8D}"/>
          </ac:spMkLst>
        </pc:spChg>
        <pc:spChg chg="add mod">
          <ac:chgData name="贾 志朋" userId="d582c3b9275dedfa" providerId="LiveId" clId="{836BA319-960E-4A2F-ADEB-718E96BF5719}" dt="2021-11-23T02:20:00.761" v="20368" actId="207"/>
          <ac:spMkLst>
            <pc:docMk/>
            <pc:sldMk cId="3396730916" sldId="334"/>
            <ac:spMk id="79" creationId="{B5013457-99A7-4F2D-B611-5B41EA6A7B2B}"/>
          </ac:spMkLst>
        </pc:spChg>
        <pc:spChg chg="add mod">
          <ac:chgData name="贾 志朋" userId="d582c3b9275dedfa" providerId="LiveId" clId="{836BA319-960E-4A2F-ADEB-718E96BF5719}" dt="2021-11-23T02:17:12.123" v="20357" actId="164"/>
          <ac:spMkLst>
            <pc:docMk/>
            <pc:sldMk cId="3396730916" sldId="334"/>
            <ac:spMk id="81" creationId="{F983B818-6665-4035-9935-C5FEE3B3120F}"/>
          </ac:spMkLst>
        </pc:spChg>
        <pc:spChg chg="add mod">
          <ac:chgData name="贾 志朋" userId="d582c3b9275dedfa" providerId="LiveId" clId="{836BA319-960E-4A2F-ADEB-718E96BF5719}" dt="2021-11-23T02:17:12.123" v="20357" actId="164"/>
          <ac:spMkLst>
            <pc:docMk/>
            <pc:sldMk cId="3396730916" sldId="334"/>
            <ac:spMk id="83" creationId="{B9E3818F-DBC8-4B31-97E2-61B80DDB39B6}"/>
          </ac:spMkLst>
        </pc:spChg>
        <pc:spChg chg="add mod">
          <ac:chgData name="贾 志朋" userId="d582c3b9275dedfa" providerId="LiveId" clId="{836BA319-960E-4A2F-ADEB-718E96BF5719}" dt="2021-11-23T02:20:56.430" v="20406" actId="164"/>
          <ac:spMkLst>
            <pc:docMk/>
            <pc:sldMk cId="3396730916" sldId="334"/>
            <ac:spMk id="86" creationId="{264CE9CF-4C45-4942-A0C7-1FF7E4C4FD63}"/>
          </ac:spMkLst>
        </pc:spChg>
        <pc:grpChg chg="add mod">
          <ac:chgData name="贾 志朋" userId="d582c3b9275dedfa" providerId="LiveId" clId="{836BA319-960E-4A2F-ADEB-718E96BF5719}" dt="2021-11-23T01:59:49.049" v="20175" actId="164"/>
          <ac:grpSpMkLst>
            <pc:docMk/>
            <pc:sldMk cId="3396730916" sldId="334"/>
            <ac:grpSpMk id="9" creationId="{0BDF4AB8-76D1-4356-B07B-060B9ACAB103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11" creationId="{2641FF33-5E5B-4B75-87CB-17E58EC8C18B}"/>
          </ac:grpSpMkLst>
        </pc:grpChg>
        <pc:grpChg chg="add del mod">
          <ac:chgData name="贾 志朋" userId="d582c3b9275dedfa" providerId="LiveId" clId="{836BA319-960E-4A2F-ADEB-718E96BF5719}" dt="2021-11-23T02:00:18.799" v="20187" actId="165"/>
          <ac:grpSpMkLst>
            <pc:docMk/>
            <pc:sldMk cId="3396730916" sldId="334"/>
            <ac:grpSpMk id="12" creationId="{DF14DD0A-ADD7-423F-8C47-77E45FF0F177}"/>
          </ac:grpSpMkLst>
        </pc:grpChg>
        <pc:grpChg chg="mod topLvl">
          <ac:chgData name="贾 志朋" userId="d582c3b9275dedfa" providerId="LiveId" clId="{836BA319-960E-4A2F-ADEB-718E96BF5719}" dt="2021-11-23T02:04:34.602" v="20235" actId="164"/>
          <ac:grpSpMkLst>
            <pc:docMk/>
            <pc:sldMk cId="3396730916" sldId="334"/>
            <ac:grpSpMk id="14" creationId="{08C6A0AB-BDEC-429C-BD25-41A297982CD3}"/>
          </ac:grpSpMkLst>
        </pc:grpChg>
        <pc:grpChg chg="add del mod">
          <ac:chgData name="贾 志朋" userId="d582c3b9275dedfa" providerId="LiveId" clId="{836BA319-960E-4A2F-ADEB-718E96BF5719}" dt="2021-11-23T02:00:48.107" v="20192" actId="165"/>
          <ac:grpSpMkLst>
            <pc:docMk/>
            <pc:sldMk cId="3396730916" sldId="334"/>
            <ac:grpSpMk id="18" creationId="{72910925-3107-423F-A8DB-AE329F5B829E}"/>
          </ac:grpSpMkLst>
        </pc:grpChg>
        <pc:grpChg chg="del mod topLvl">
          <ac:chgData name="贾 志朋" userId="d582c3b9275dedfa" providerId="LiveId" clId="{836BA319-960E-4A2F-ADEB-718E96BF5719}" dt="2021-11-23T02:01:05.730" v="20195" actId="165"/>
          <ac:grpSpMkLst>
            <pc:docMk/>
            <pc:sldMk cId="3396730916" sldId="334"/>
            <ac:grpSpMk id="20" creationId="{64554D18-2FFE-4B2E-910A-CDFB3ABC15B2}"/>
          </ac:grpSpMkLst>
        </pc:grpChg>
        <pc:grpChg chg="mod topLvl">
          <ac:chgData name="贾 志朋" userId="d582c3b9275dedfa" providerId="LiveId" clId="{836BA319-960E-4A2F-ADEB-718E96BF5719}" dt="2021-11-23T02:01:57.007" v="20205" actId="164"/>
          <ac:grpSpMkLst>
            <pc:docMk/>
            <pc:sldMk cId="3396730916" sldId="334"/>
            <ac:grpSpMk id="21" creationId="{E5E4FA22-A700-474C-AAFC-B7979547D684}"/>
          </ac:grpSpMkLst>
        </pc:grpChg>
        <pc:grpChg chg="add del mod">
          <ac:chgData name="贾 志朋" userId="d582c3b9275dedfa" providerId="LiveId" clId="{836BA319-960E-4A2F-ADEB-718E96BF5719}" dt="2021-11-23T02:00:48.107" v="20192" actId="165"/>
          <ac:grpSpMkLst>
            <pc:docMk/>
            <pc:sldMk cId="3396730916" sldId="334"/>
            <ac:grpSpMk id="25" creationId="{91EF3264-4102-4096-B25E-633AA95F23D2}"/>
          </ac:grpSpMkLst>
        </pc:grpChg>
        <pc:grpChg chg="del mod topLvl">
          <ac:chgData name="贾 志朋" userId="d582c3b9275dedfa" providerId="LiveId" clId="{836BA319-960E-4A2F-ADEB-718E96BF5719}" dt="2021-11-23T02:01:05.730" v="20195" actId="165"/>
          <ac:grpSpMkLst>
            <pc:docMk/>
            <pc:sldMk cId="3396730916" sldId="334"/>
            <ac:grpSpMk id="27" creationId="{64D13202-A679-40AD-AD21-318490348993}"/>
          </ac:grpSpMkLst>
        </pc:grpChg>
        <pc:grpChg chg="mod topLvl">
          <ac:chgData name="贾 志朋" userId="d582c3b9275dedfa" providerId="LiveId" clId="{836BA319-960E-4A2F-ADEB-718E96BF5719}" dt="2021-11-23T02:02:01.306" v="20206" actId="164"/>
          <ac:grpSpMkLst>
            <pc:docMk/>
            <pc:sldMk cId="3396730916" sldId="334"/>
            <ac:grpSpMk id="28" creationId="{41D83876-E07E-4947-A231-9E56E517F793}"/>
          </ac:grpSpMkLst>
        </pc:grpChg>
        <pc:grpChg chg="add del mod">
          <ac:chgData name="贾 志朋" userId="d582c3b9275dedfa" providerId="LiveId" clId="{836BA319-960E-4A2F-ADEB-718E96BF5719}" dt="2021-11-23T02:00:48.107" v="20192" actId="165"/>
          <ac:grpSpMkLst>
            <pc:docMk/>
            <pc:sldMk cId="3396730916" sldId="334"/>
            <ac:grpSpMk id="32" creationId="{1C2DB6F8-E1EC-4881-ABB2-C1ABD6F6749C}"/>
          </ac:grpSpMkLst>
        </pc:grpChg>
        <pc:grpChg chg="del mod topLvl">
          <ac:chgData name="贾 志朋" userId="d582c3b9275dedfa" providerId="LiveId" clId="{836BA319-960E-4A2F-ADEB-718E96BF5719}" dt="2021-11-23T02:01:05.730" v="20195" actId="165"/>
          <ac:grpSpMkLst>
            <pc:docMk/>
            <pc:sldMk cId="3396730916" sldId="334"/>
            <ac:grpSpMk id="34" creationId="{AC8DBCB4-2BD2-4CD9-9AE8-6CE870BC21A4}"/>
          </ac:grpSpMkLst>
        </pc:grpChg>
        <pc:grpChg chg="mod topLvl">
          <ac:chgData name="贾 志朋" userId="d582c3b9275dedfa" providerId="LiveId" clId="{836BA319-960E-4A2F-ADEB-718E96BF5719}" dt="2021-11-23T02:02:06.584" v="20208" actId="164"/>
          <ac:grpSpMkLst>
            <pc:docMk/>
            <pc:sldMk cId="3396730916" sldId="334"/>
            <ac:grpSpMk id="35" creationId="{B54198C2-74D7-4BE3-8FA0-854952F83AEC}"/>
          </ac:grpSpMkLst>
        </pc:grpChg>
        <pc:grpChg chg="add del mod">
          <ac:chgData name="贾 志朋" userId="d582c3b9275dedfa" providerId="LiveId" clId="{836BA319-960E-4A2F-ADEB-718E96BF5719}" dt="2021-11-23T02:00:48.107" v="20192" actId="165"/>
          <ac:grpSpMkLst>
            <pc:docMk/>
            <pc:sldMk cId="3396730916" sldId="334"/>
            <ac:grpSpMk id="39" creationId="{45241722-2078-4346-A44B-D9B11FD160AB}"/>
          </ac:grpSpMkLst>
        </pc:grpChg>
        <pc:grpChg chg="del mod topLvl">
          <ac:chgData name="贾 志朋" userId="d582c3b9275dedfa" providerId="LiveId" clId="{836BA319-960E-4A2F-ADEB-718E96BF5719}" dt="2021-11-23T02:01:05.730" v="20195" actId="165"/>
          <ac:grpSpMkLst>
            <pc:docMk/>
            <pc:sldMk cId="3396730916" sldId="334"/>
            <ac:grpSpMk id="41" creationId="{61164A9D-1141-4378-8705-AF5294242F02}"/>
          </ac:grpSpMkLst>
        </pc:grpChg>
        <pc:grpChg chg="mod topLvl">
          <ac:chgData name="贾 志朋" userId="d582c3b9275dedfa" providerId="LiveId" clId="{836BA319-960E-4A2F-ADEB-718E96BF5719}" dt="2021-11-23T02:02:09.284" v="20209" actId="164"/>
          <ac:grpSpMkLst>
            <pc:docMk/>
            <pc:sldMk cId="3396730916" sldId="334"/>
            <ac:grpSpMk id="42" creationId="{A9A58349-E176-4BF5-83B4-7927242EC48B}"/>
          </ac:grpSpMkLst>
        </pc:grpChg>
        <pc:grpChg chg="add del mod">
          <ac:chgData name="贾 志朋" userId="d582c3b9275dedfa" providerId="LiveId" clId="{836BA319-960E-4A2F-ADEB-718E96BF5719}" dt="2021-11-23T02:00:48.107" v="20192" actId="165"/>
          <ac:grpSpMkLst>
            <pc:docMk/>
            <pc:sldMk cId="3396730916" sldId="334"/>
            <ac:grpSpMk id="46" creationId="{E515295D-14DD-49FC-876A-B870814C098F}"/>
          </ac:grpSpMkLst>
        </pc:grpChg>
        <pc:grpChg chg="del mod topLvl">
          <ac:chgData name="贾 志朋" userId="d582c3b9275dedfa" providerId="LiveId" clId="{836BA319-960E-4A2F-ADEB-718E96BF5719}" dt="2021-11-23T02:01:05.730" v="20195" actId="165"/>
          <ac:grpSpMkLst>
            <pc:docMk/>
            <pc:sldMk cId="3396730916" sldId="334"/>
            <ac:grpSpMk id="48" creationId="{06CC4BBE-027B-4762-8165-5D677920FE8A}"/>
          </ac:grpSpMkLst>
        </pc:grpChg>
        <pc:grpChg chg="mod topLvl">
          <ac:chgData name="贾 志朋" userId="d582c3b9275dedfa" providerId="LiveId" clId="{836BA319-960E-4A2F-ADEB-718E96BF5719}" dt="2021-11-23T02:02:04.099" v="20207" actId="164"/>
          <ac:grpSpMkLst>
            <pc:docMk/>
            <pc:sldMk cId="3396730916" sldId="334"/>
            <ac:grpSpMk id="49" creationId="{DAF0D37F-B671-41E9-8F59-7070327309A0}"/>
          </ac:grpSpMkLst>
        </pc:grpChg>
        <pc:grpChg chg="add mod">
          <ac:chgData name="贾 志朋" userId="d582c3b9275dedfa" providerId="LiveId" clId="{836BA319-960E-4A2F-ADEB-718E96BF5719}" dt="2021-11-23T02:06:21.335" v="20252" actId="164"/>
          <ac:grpSpMkLst>
            <pc:docMk/>
            <pc:sldMk cId="3396730916" sldId="334"/>
            <ac:grpSpMk id="54" creationId="{B193B671-8950-439E-ACC9-CA379ACC8DF7}"/>
          </ac:grpSpMkLst>
        </pc:grpChg>
        <pc:grpChg chg="add mod">
          <ac:chgData name="贾 志朋" userId="d582c3b9275dedfa" providerId="LiveId" clId="{836BA319-960E-4A2F-ADEB-718E96BF5719}" dt="2021-11-23T02:06:18.397" v="20251" actId="164"/>
          <ac:grpSpMkLst>
            <pc:docMk/>
            <pc:sldMk cId="3396730916" sldId="334"/>
            <ac:grpSpMk id="55" creationId="{E9020BF2-6BA5-4086-8264-37389BEB3D10}"/>
          </ac:grpSpMkLst>
        </pc:grpChg>
        <pc:grpChg chg="add mod ord">
          <ac:chgData name="贾 志朋" userId="d582c3b9275dedfa" providerId="LiveId" clId="{836BA319-960E-4A2F-ADEB-718E96BF5719}" dt="2021-11-23T02:06:15.580" v="20250" actId="164"/>
          <ac:grpSpMkLst>
            <pc:docMk/>
            <pc:sldMk cId="3396730916" sldId="334"/>
            <ac:grpSpMk id="56" creationId="{5B233211-C9EE-4406-97D1-97DEE077E9D3}"/>
          </ac:grpSpMkLst>
        </pc:grpChg>
        <pc:grpChg chg="add mod ord">
          <ac:chgData name="贾 志朋" userId="d582c3b9275dedfa" providerId="LiveId" clId="{836BA319-960E-4A2F-ADEB-718E96BF5719}" dt="2021-11-23T02:05:48.894" v="20245" actId="164"/>
          <ac:grpSpMkLst>
            <pc:docMk/>
            <pc:sldMk cId="3396730916" sldId="334"/>
            <ac:grpSpMk id="57" creationId="{FC207175-D3F6-463F-BCD5-ECBDDE2828DA}"/>
          </ac:grpSpMkLst>
        </pc:grpChg>
        <pc:grpChg chg="add mod ord">
          <ac:chgData name="贾 志朋" userId="d582c3b9275dedfa" providerId="LiveId" clId="{836BA319-960E-4A2F-ADEB-718E96BF5719}" dt="2021-11-23T02:06:25.551" v="20253" actId="164"/>
          <ac:grpSpMkLst>
            <pc:docMk/>
            <pc:sldMk cId="3396730916" sldId="334"/>
            <ac:grpSpMk id="58" creationId="{B893ADBE-B91D-499B-9232-FFBCBE4A943D}"/>
          </ac:grpSpMkLst>
        </pc:grpChg>
        <pc:grpChg chg="add mod">
          <ac:chgData name="贾 志朋" userId="d582c3b9275dedfa" providerId="LiveId" clId="{836BA319-960E-4A2F-ADEB-718E96BF5719}" dt="2021-11-23T02:04:02.313" v="20226" actId="571"/>
          <ac:grpSpMkLst>
            <pc:docMk/>
            <pc:sldMk cId="3396730916" sldId="334"/>
            <ac:grpSpMk id="61" creationId="{6FCCF8BF-EB0E-47B6-9C29-078CB517146A}"/>
          </ac:grpSpMkLst>
        </pc:grpChg>
        <pc:grpChg chg="mod">
          <ac:chgData name="贾 志朋" userId="d582c3b9275dedfa" providerId="LiveId" clId="{836BA319-960E-4A2F-ADEB-718E96BF5719}" dt="2021-11-23T02:04:02.313" v="20226" actId="571"/>
          <ac:grpSpMkLst>
            <pc:docMk/>
            <pc:sldMk cId="3396730916" sldId="334"/>
            <ac:grpSpMk id="62" creationId="{A24F9F30-3D33-4397-9434-40A60586DCC0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69" creationId="{DACD916C-37C5-4766-814B-AF92C013C420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70" creationId="{6A43D8E5-EEC8-48C7-9410-7647E393C7AE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71" creationId="{D1B1233A-4710-470A-B815-B2A127883829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72" creationId="{5A28CAB4-0E61-4D31-982E-C0B4B3DF198A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73" creationId="{45F30B63-6C5D-452C-9FF5-01A618D0748C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74" creationId="{F3BA808C-15AF-4F46-B3B2-3AD2C2597CB0}"/>
          </ac:grpSpMkLst>
        </pc:grpChg>
        <pc:grpChg chg="add mod">
          <ac:chgData name="贾 志朋" userId="d582c3b9275dedfa" providerId="LiveId" clId="{836BA319-960E-4A2F-ADEB-718E96BF5719}" dt="2021-11-23T02:20:59.623" v="20407" actId="164"/>
          <ac:grpSpMkLst>
            <pc:docMk/>
            <pc:sldMk cId="3396730916" sldId="334"/>
            <ac:grpSpMk id="80" creationId="{F4EE955F-6374-4CFB-A807-5781BEA462AF}"/>
          </ac:grpSpMkLst>
        </pc:grpChg>
        <pc:grpChg chg="add mod">
          <ac:chgData name="贾 志朋" userId="d582c3b9275dedfa" providerId="LiveId" clId="{836BA319-960E-4A2F-ADEB-718E96BF5719}" dt="2021-11-23T02:18:15.948" v="20362" actId="1076"/>
          <ac:grpSpMkLst>
            <pc:docMk/>
            <pc:sldMk cId="3396730916" sldId="334"/>
            <ac:grpSpMk id="84" creationId="{C5095847-F4D9-4075-9ADA-011D73C52A0F}"/>
          </ac:grpSpMkLst>
        </pc:grpChg>
        <pc:grpChg chg="add mod">
          <ac:chgData name="贾 志朋" userId="d582c3b9275dedfa" providerId="LiveId" clId="{836BA319-960E-4A2F-ADEB-718E96BF5719}" dt="2021-11-23T02:20:56.430" v="20406" actId="164"/>
          <ac:grpSpMkLst>
            <pc:docMk/>
            <pc:sldMk cId="3396730916" sldId="334"/>
            <ac:grpSpMk id="87" creationId="{C8AADCFE-1E55-4F36-99C0-FB00346B71FA}"/>
          </ac:grpSpMkLst>
        </pc:grpChg>
        <pc:grpChg chg="add mod">
          <ac:chgData name="贾 志朋" userId="d582c3b9275dedfa" providerId="LiveId" clId="{836BA319-960E-4A2F-ADEB-718E96BF5719}" dt="2021-11-23T02:20:59.623" v="20407" actId="164"/>
          <ac:grpSpMkLst>
            <pc:docMk/>
            <pc:sldMk cId="3396730916" sldId="334"/>
            <ac:grpSpMk id="88" creationId="{7F75F76A-777E-49B2-978E-9CAB81DE6DE7}"/>
          </ac:grpSpMkLst>
        </pc:grpChg>
        <pc:picChg chg="add mod">
          <ac:chgData name="贾 志朋" userId="d582c3b9275dedfa" providerId="LiveId" clId="{836BA319-960E-4A2F-ADEB-718E96BF5719}" dt="2021-11-23T02:20:56.430" v="20406" actId="164"/>
          <ac:picMkLst>
            <pc:docMk/>
            <pc:sldMk cId="3396730916" sldId="334"/>
            <ac:picMk id="85" creationId="{35CDBD9B-FFD7-4F31-AB68-AE29411995B0}"/>
          </ac:picMkLst>
        </pc:picChg>
      </pc:sldChg>
      <pc:sldMasterChg chg="setBg">
        <pc:chgData name="贾 志朋" userId="d582c3b9275dedfa" providerId="LiveId" clId="{836BA319-960E-4A2F-ADEB-718E96BF5719}" dt="2021-11-23T01:30:18.950" v="19924"/>
        <pc:sldMasterMkLst>
          <pc:docMk/>
          <pc:sldMasterMk cId="3648969299" sldId="2147483689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r>
              <a:rPr lang="zh-CN" b="1" dirty="0">
                <a:solidFill>
                  <a:schemeClr val="accent4"/>
                </a:solidFill>
              </a:rPr>
              <a:t>全年市场业绩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业绩 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_ [$¥-804]* #,##0_ ;_ [$¥-804]* \-#,##0_ ;_ [$¥-804]* "-"??_ ;_ @_ </c:formatCode>
                <c:ptCount val="12"/>
                <c:pt idx="0">
                  <c:v>300000</c:v>
                </c:pt>
                <c:pt idx="1">
                  <c:v>200000</c:v>
                </c:pt>
                <c:pt idx="2">
                  <c:v>400000</c:v>
                </c:pt>
                <c:pt idx="3">
                  <c:v>500000</c:v>
                </c:pt>
                <c:pt idx="4">
                  <c:v>800000</c:v>
                </c:pt>
                <c:pt idx="5">
                  <c:v>600000</c:v>
                </c:pt>
                <c:pt idx="6">
                  <c:v>300000</c:v>
                </c:pt>
                <c:pt idx="7">
                  <c:v>400000</c:v>
                </c:pt>
                <c:pt idx="8">
                  <c:v>500000</c:v>
                </c:pt>
                <c:pt idx="9">
                  <c:v>450000</c:v>
                </c:pt>
                <c:pt idx="10">
                  <c:v>350000</c:v>
                </c:pt>
                <c:pt idx="11">
                  <c:v>300000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795-4865-A685-A1DF792C582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70122160"/>
        <c:axId val="2070123248"/>
      </c:lineChart>
      <c:catAx>
        <c:axId val="207012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23248"/>
        <c:crosses val="autoZero"/>
        <c:auto val="1"/>
        <c:lblAlgn val="ctr"/>
        <c:lblOffset val="100"/>
        <c:noMultiLvlLbl val="0"/>
      </c:catAx>
      <c:valAx>
        <c:axId val="2070123248"/>
        <c:scaling>
          <c:orientation val="minMax"/>
        </c:scaling>
        <c:delete val="0"/>
        <c:axPos val="l"/>
        <c:numFmt formatCode="_ [$¥-804]* #,##0_ ;_ [$¥-804]* \-#,##0_ ;_ [$¥-804]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22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r>
              <a:rPr lang="zh-CN" b="1" dirty="0">
                <a:solidFill>
                  <a:schemeClr val="accent4"/>
                </a:solidFill>
              </a:rPr>
              <a:t>全年市场数据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客资量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2000</c:v>
                </c:pt>
                <c:pt idx="1">
                  <c:v>3000</c:v>
                </c:pt>
                <c:pt idx="2">
                  <c:v>2500</c:v>
                </c:pt>
                <c:pt idx="3">
                  <c:v>1800</c:v>
                </c:pt>
                <c:pt idx="4">
                  <c:v>2000</c:v>
                </c:pt>
                <c:pt idx="5">
                  <c:v>3000</c:v>
                </c:pt>
                <c:pt idx="6">
                  <c:v>2500</c:v>
                </c:pt>
                <c:pt idx="7">
                  <c:v>1800</c:v>
                </c:pt>
                <c:pt idx="8">
                  <c:v>2000</c:v>
                </c:pt>
                <c:pt idx="9">
                  <c:v>3000</c:v>
                </c:pt>
                <c:pt idx="10">
                  <c:v>2500</c:v>
                </c:pt>
                <c:pt idx="11">
                  <c:v>1800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C4-4388-9869-475F8AEE0D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进店量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200</c:v>
                </c:pt>
                <c:pt idx="1">
                  <c:v>100</c:v>
                </c:pt>
                <c:pt idx="2">
                  <c:v>300</c:v>
                </c:pt>
                <c:pt idx="3">
                  <c:v>300</c:v>
                </c:pt>
                <c:pt idx="4">
                  <c:v>200</c:v>
                </c:pt>
                <c:pt idx="5">
                  <c:v>100</c:v>
                </c:pt>
                <c:pt idx="6">
                  <c:v>250</c:v>
                </c:pt>
                <c:pt idx="7">
                  <c:v>300</c:v>
                </c:pt>
                <c:pt idx="8">
                  <c:v>220</c:v>
                </c:pt>
                <c:pt idx="9">
                  <c:v>250</c:v>
                </c:pt>
                <c:pt idx="10">
                  <c:v>300</c:v>
                </c:pt>
                <c:pt idx="11">
                  <c:v>220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C4-4388-9869-475F8AEE0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15"/>
        <c:axId val="2070131408"/>
        <c:axId val="20701303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签单量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25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20</c:v>
                </c:pt>
                <c:pt idx="1">
                  <c:v>10</c:v>
                </c:pt>
                <c:pt idx="2">
                  <c:v>30</c:v>
                </c:pt>
                <c:pt idx="3">
                  <c:v>30</c:v>
                </c:pt>
                <c:pt idx="4">
                  <c:v>20</c:v>
                </c:pt>
                <c:pt idx="5">
                  <c:v>10</c:v>
                </c:pt>
                <c:pt idx="6">
                  <c:v>25</c:v>
                </c:pt>
                <c:pt idx="7">
                  <c:v>30</c:v>
                </c:pt>
                <c:pt idx="8">
                  <c:v>22</c:v>
                </c:pt>
                <c:pt idx="9">
                  <c:v>25</c:v>
                </c:pt>
                <c:pt idx="10">
                  <c:v>30</c:v>
                </c:pt>
                <c:pt idx="11">
                  <c:v>22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53C4-4388-9869-475F8AEE0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70123792"/>
        <c:axId val="2070111824"/>
      </c:lineChart>
      <c:catAx>
        <c:axId val="207013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30320"/>
        <c:crosses val="autoZero"/>
        <c:auto val="1"/>
        <c:lblAlgn val="ctr"/>
        <c:lblOffset val="100"/>
        <c:noMultiLvlLbl val="0"/>
      </c:catAx>
      <c:valAx>
        <c:axId val="2070130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31408"/>
        <c:crosses val="autoZero"/>
        <c:crossBetween val="between"/>
      </c:valAx>
      <c:valAx>
        <c:axId val="207011182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23792"/>
        <c:crosses val="max"/>
        <c:crossBetween val="between"/>
      </c:valAx>
      <c:catAx>
        <c:axId val="2070123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70111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bg2"/>
                </a:solidFill>
                <a:latin typeface="+mn-ea"/>
                <a:ea typeface="+mn-ea"/>
                <a:cs typeface="+mn-cs"/>
              </a:defRPr>
            </a:pPr>
            <a:r>
              <a:rPr lang="zh-CN" b="1" dirty="0">
                <a:solidFill>
                  <a:schemeClr val="accent4"/>
                </a:solidFill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bg2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类别 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2.4</c:v>
                </c:pt>
                <c:pt idx="2">
                  <c:v>2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  <c:pt idx="6">
                  <c:v>4.5</c:v>
                </c:pt>
                <c:pt idx="7">
                  <c:v>2.8</c:v>
                </c:pt>
                <c:pt idx="8">
                  <c:v>5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C4E-4075-BF5B-5ADFABFEEF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类别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4.4000000000000004</c:v>
                </c:pt>
                <c:pt idx="2">
                  <c:v>2</c:v>
                </c:pt>
                <c:pt idx="3">
                  <c:v>4.3</c:v>
                </c:pt>
                <c:pt idx="4">
                  <c:v>2.4</c:v>
                </c:pt>
                <c:pt idx="5">
                  <c:v>2</c:v>
                </c:pt>
                <c:pt idx="6">
                  <c:v>4.3</c:v>
                </c:pt>
                <c:pt idx="7">
                  <c:v>2.4</c:v>
                </c:pt>
                <c:pt idx="8">
                  <c:v>2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C4E-4075-BF5B-5ADFABFEEF4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类别 3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3.5</c:v>
                </c:pt>
                <c:pt idx="1">
                  <c:v>1.8</c:v>
                </c:pt>
                <c:pt idx="2">
                  <c:v>3</c:v>
                </c:pt>
                <c:pt idx="3">
                  <c:v>2.5</c:v>
                </c:pt>
                <c:pt idx="4">
                  <c:v>4.4000000000000004</c:v>
                </c:pt>
                <c:pt idx="5">
                  <c:v>2</c:v>
                </c:pt>
                <c:pt idx="6">
                  <c:v>2.5</c:v>
                </c:pt>
                <c:pt idx="7">
                  <c:v>4.4000000000000004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C4E-4075-BF5B-5ADFABFEEF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70135760"/>
        <c:axId val="2070124336"/>
      </c:lineChart>
      <c:catAx>
        <c:axId val="207013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4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24336"/>
        <c:crosses val="autoZero"/>
        <c:auto val="1"/>
        <c:lblAlgn val="ctr"/>
        <c:lblOffset val="100"/>
        <c:noMultiLvlLbl val="0"/>
      </c:catAx>
      <c:valAx>
        <c:axId val="2070124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07013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2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E18E9-AFE0-4646-A00D-26FF841A390B}" type="datetimeFigureOut">
              <a:rPr lang="zh-CN" altLang="en-US" smtClean="0"/>
              <a:t>2021/12/8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FCC7D-3220-46E0-ABA5-15372305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76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04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55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883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37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68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83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661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3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313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27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66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969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>
          <p15:clr>
            <a:srgbClr val="F26B43"/>
          </p15:clr>
        </p15:guide>
        <p15:guide id="2" pos="3840">
          <p15:clr>
            <a:srgbClr val="F26B43"/>
          </p15:clr>
        </p15:guide>
        <p15:guide id="3" pos="304">
          <p15:clr>
            <a:srgbClr val="F26B43"/>
          </p15:clr>
        </p15:guide>
        <p15:guide id="4" pos="7368">
          <p15:clr>
            <a:srgbClr val="F26B43"/>
          </p15:clr>
        </p15:guide>
        <p15:guide id="5" orient="horz" pos="560">
          <p15:clr>
            <a:srgbClr val="F26B43"/>
          </p15:clr>
        </p15:guide>
        <p15:guide id="6" orient="horz" pos="624">
          <p15:clr>
            <a:srgbClr val="F26B43"/>
          </p15:clr>
        </p15:guide>
        <p15:guide id="7" orient="horz" pos="4056">
          <p15:clr>
            <a:srgbClr val="F26B43"/>
          </p15:clr>
        </p15:guide>
        <p15:guide id="8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9.xml"/><Relationship Id="rId7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5.sv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1.jp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旺小旺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Zippo186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9B6DA1D-1147-426D-9FEB-B55FA9F03F70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DE408D8-BDC6-4BDF-8808-47FB7CD17408}"/>
              </a:ext>
            </a:extLst>
          </p:cNvPr>
          <p:cNvGrpSpPr/>
          <p:nvPr/>
        </p:nvGrpSpPr>
        <p:grpSpPr>
          <a:xfrm>
            <a:off x="482600" y="882418"/>
            <a:ext cx="4851615" cy="1213086"/>
            <a:chOff x="6909010" y="171451"/>
            <a:chExt cx="3793864" cy="126231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0AA5B361-1506-403A-9D3A-8248F9D8A8A4}"/>
                </a:ext>
              </a:extLst>
            </p:cNvPr>
            <p:cNvGrpSpPr/>
            <p:nvPr/>
          </p:nvGrpSpPr>
          <p:grpSpPr>
            <a:xfrm>
              <a:off x="6909010" y="171451"/>
              <a:ext cx="3793864" cy="1262318"/>
              <a:chOff x="9661682" y="2391388"/>
              <a:chExt cx="1538312" cy="1408792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xmlns="" id="{90252F5D-F6AA-4DAE-88B8-30531874EB4D}"/>
                  </a:ext>
                </a:extLst>
              </p:cNvPr>
              <p:cNvSpPr/>
              <p:nvPr/>
            </p:nvSpPr>
            <p:spPr>
              <a:xfrm>
                <a:off x="9661682" y="2391389"/>
                <a:ext cx="1538312" cy="140878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B8793184-369E-4F3F-9D54-02D904AA28BF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538312" cy="1408792"/>
              </a:xfrm>
              <a:prstGeom prst="roundRect">
                <a:avLst/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978A0684-E959-472E-8F87-F0FDF99D6F37}"/>
                </a:ext>
              </a:extLst>
            </p:cNvPr>
            <p:cNvSpPr txBox="1"/>
            <p:nvPr/>
          </p:nvSpPr>
          <p:spPr>
            <a:xfrm>
              <a:off x="7096844" y="358854"/>
              <a:ext cx="1300410" cy="369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第一季度</a:t>
              </a:r>
              <a:endParaRPr lang="zh-CN" altLang="en-US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CCBFDDA-3337-4B9D-8D97-B45907740E36}"/>
                </a:ext>
              </a:extLst>
            </p:cNvPr>
            <p:cNvSpPr txBox="1"/>
            <p:nvPr/>
          </p:nvSpPr>
          <p:spPr>
            <a:xfrm>
              <a:off x="7117958" y="709719"/>
              <a:ext cx="3530940" cy="313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在此录入综合描述，文字内容需概括精炼</a:t>
              </a:r>
              <a:endParaRPr lang="en-US" altLang="zh-CN" sz="1400" b="0" i="0" dirty="0">
                <a:solidFill>
                  <a:schemeClr val="bg2"/>
                </a:solidFill>
                <a:effectLst/>
                <a:latin typeface="OPPOSans-R-subset105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CAA1F20-5F82-461C-9E94-B5E93BC6AD69}"/>
              </a:ext>
            </a:extLst>
          </p:cNvPr>
          <p:cNvGrpSpPr/>
          <p:nvPr/>
        </p:nvGrpSpPr>
        <p:grpSpPr>
          <a:xfrm>
            <a:off x="5689815" y="912491"/>
            <a:ext cx="5599296" cy="1213083"/>
            <a:chOff x="5689815" y="912491"/>
            <a:chExt cx="5599296" cy="1213083"/>
          </a:xfrm>
        </p:grpSpPr>
        <p:pic>
          <p:nvPicPr>
            <p:cNvPr id="47" name="图片 46" descr="黄色的花&#10;&#10;中度可信度描述已自动生成">
              <a:extLst>
                <a:ext uri="{FF2B5EF4-FFF2-40B4-BE49-F238E27FC236}">
                  <a16:creationId xmlns:a16="http://schemas.microsoft.com/office/drawing/2014/main" xmlns="" id="{6EB236A0-F956-489A-88B9-0F1A36361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89815" y="912491"/>
              <a:ext cx="5599296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38100" dir="2700000" algn="tl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pic>
          <p:nvPicPr>
            <p:cNvPr id="40" name="图片 39" descr="黄色的花&#10;&#10;中度可信度描述已自动生成">
              <a:extLst>
                <a:ext uri="{FF2B5EF4-FFF2-40B4-BE49-F238E27FC236}">
                  <a16:creationId xmlns:a16="http://schemas.microsoft.com/office/drawing/2014/main" xmlns="" id="{38FD9846-CA5E-46E8-B2DE-CC0A49CFB5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89815" y="912491"/>
              <a:ext cx="5599295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50800" dir="13500000" algn="br" rotWithShape="0">
                <a:schemeClr val="tx1">
                  <a:alpha val="88000"/>
                </a:schemeClr>
              </a:outerShdw>
            </a:effectLst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79D11F-439C-430E-BC70-A93098FCF52B}"/>
              </a:ext>
            </a:extLst>
          </p:cNvPr>
          <p:cNvGrpSpPr/>
          <p:nvPr/>
        </p:nvGrpSpPr>
        <p:grpSpPr>
          <a:xfrm>
            <a:off x="6095997" y="2350318"/>
            <a:ext cx="5599298" cy="1213083"/>
            <a:chOff x="6095997" y="2300682"/>
            <a:chExt cx="5599298" cy="1213083"/>
          </a:xfrm>
        </p:grpSpPr>
        <p:pic>
          <p:nvPicPr>
            <p:cNvPr id="48" name="图片 47" descr="图片包含 游戏机, 花, 树, 蓟&#10;&#10;描述已自动生成">
              <a:extLst>
                <a:ext uri="{FF2B5EF4-FFF2-40B4-BE49-F238E27FC236}">
                  <a16:creationId xmlns:a16="http://schemas.microsoft.com/office/drawing/2014/main" xmlns="" id="{569F7700-EF93-4E4A-8658-13DB0EEF1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5997" y="2300682"/>
              <a:ext cx="5599297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38100" dir="2700000" algn="tl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pic>
          <p:nvPicPr>
            <p:cNvPr id="43" name="图片 42" descr="图片包含 游戏机, 花, 树, 蓟&#10;&#10;描述已自动生成">
              <a:extLst>
                <a:ext uri="{FF2B5EF4-FFF2-40B4-BE49-F238E27FC236}">
                  <a16:creationId xmlns:a16="http://schemas.microsoft.com/office/drawing/2014/main" xmlns="" id="{FFAADD79-DCA4-4F6A-BF94-993496A7C7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5999" y="2300682"/>
              <a:ext cx="5599296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50800" dir="13500000" algn="br" rotWithShape="0">
                <a:schemeClr val="tx1">
                  <a:alpha val="88000"/>
                </a:schemeClr>
              </a:outerShdw>
            </a:effectLst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E7AE9AAE-6846-4EBD-8E9A-BC1FC500624E}"/>
              </a:ext>
            </a:extLst>
          </p:cNvPr>
          <p:cNvGrpSpPr/>
          <p:nvPr/>
        </p:nvGrpSpPr>
        <p:grpSpPr>
          <a:xfrm>
            <a:off x="888785" y="2335951"/>
            <a:ext cx="4851615" cy="1213086"/>
            <a:chOff x="6909010" y="171451"/>
            <a:chExt cx="3793864" cy="126231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289C4ACA-727B-4147-9696-8D4EA386DE93}"/>
                </a:ext>
              </a:extLst>
            </p:cNvPr>
            <p:cNvGrpSpPr/>
            <p:nvPr/>
          </p:nvGrpSpPr>
          <p:grpSpPr>
            <a:xfrm>
              <a:off x="6909010" y="171451"/>
              <a:ext cx="3793864" cy="1262318"/>
              <a:chOff x="9661682" y="2391388"/>
              <a:chExt cx="1538312" cy="1408792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xmlns="" id="{6E5C8B87-FCC7-4AC4-9589-38429ECF2D6F}"/>
                  </a:ext>
                </a:extLst>
              </p:cNvPr>
              <p:cNvSpPr/>
              <p:nvPr/>
            </p:nvSpPr>
            <p:spPr>
              <a:xfrm>
                <a:off x="9661682" y="2391389"/>
                <a:ext cx="1538312" cy="140878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xmlns="" id="{C21A4C79-282D-40D7-A66A-7CBB8C5BDF1F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538312" cy="1408792"/>
              </a:xfrm>
              <a:prstGeom prst="roundRect">
                <a:avLst/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5C848EC-567C-44C7-8047-DD9260669739}"/>
                </a:ext>
              </a:extLst>
            </p:cNvPr>
            <p:cNvSpPr txBox="1"/>
            <p:nvPr/>
          </p:nvSpPr>
          <p:spPr>
            <a:xfrm>
              <a:off x="7096844" y="358854"/>
              <a:ext cx="1300410" cy="369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第二季度</a:t>
              </a:r>
              <a:endParaRPr lang="zh-CN" altLang="en-US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6193566-8FB2-4237-AD03-F59D5E41986F}"/>
                </a:ext>
              </a:extLst>
            </p:cNvPr>
            <p:cNvSpPr txBox="1"/>
            <p:nvPr/>
          </p:nvSpPr>
          <p:spPr>
            <a:xfrm>
              <a:off x="7117958" y="709719"/>
              <a:ext cx="3530940" cy="313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在此录入综合描述，文字内容需概括精炼</a:t>
              </a:r>
              <a:endParaRPr lang="zh-CN" altLang="en-US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786D12C-CA8E-4A08-8481-752E025A6599}"/>
              </a:ext>
            </a:extLst>
          </p:cNvPr>
          <p:cNvGrpSpPr/>
          <p:nvPr/>
        </p:nvGrpSpPr>
        <p:grpSpPr>
          <a:xfrm>
            <a:off x="5689812" y="3811636"/>
            <a:ext cx="5600703" cy="1213083"/>
            <a:chOff x="6095997" y="3652282"/>
            <a:chExt cx="5600703" cy="1213083"/>
          </a:xfrm>
        </p:grpSpPr>
        <p:pic>
          <p:nvPicPr>
            <p:cNvPr id="49" name="图片 48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618233C2-8B14-450E-B936-5AA3FA9B00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5997" y="3652282"/>
              <a:ext cx="5600703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38100" dir="2700000" algn="tl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pic>
          <p:nvPicPr>
            <p:cNvPr id="42" name="图片 41" descr="图片包含 游戏机, 食物&#10;&#10;描述已自动生成">
              <a:extLst>
                <a:ext uri="{FF2B5EF4-FFF2-40B4-BE49-F238E27FC236}">
                  <a16:creationId xmlns:a16="http://schemas.microsoft.com/office/drawing/2014/main" xmlns="" id="{28A34926-F233-49B4-B99D-EC20FF9D83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5997" y="3652282"/>
              <a:ext cx="5600703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50800" dir="13500000" algn="br" rotWithShape="0">
                <a:schemeClr val="tx1">
                  <a:alpha val="88000"/>
                </a:schemeClr>
              </a:outerShdw>
            </a:effectLst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4D56C342-F971-46EE-94CD-B0E931F63F7B}"/>
              </a:ext>
            </a:extLst>
          </p:cNvPr>
          <p:cNvGrpSpPr/>
          <p:nvPr/>
        </p:nvGrpSpPr>
        <p:grpSpPr>
          <a:xfrm>
            <a:off x="482600" y="3812975"/>
            <a:ext cx="4851615" cy="1213086"/>
            <a:chOff x="6909010" y="171451"/>
            <a:chExt cx="3793864" cy="126231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F3275CF4-36C6-4F42-9363-019A5F980F38}"/>
                </a:ext>
              </a:extLst>
            </p:cNvPr>
            <p:cNvGrpSpPr/>
            <p:nvPr/>
          </p:nvGrpSpPr>
          <p:grpSpPr>
            <a:xfrm>
              <a:off x="6909010" y="171451"/>
              <a:ext cx="3793864" cy="1262318"/>
              <a:chOff x="9661682" y="2391388"/>
              <a:chExt cx="1538312" cy="1408792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xmlns="" id="{42CBF391-C019-4D48-8E86-D4F3EE0C5173}"/>
                  </a:ext>
                </a:extLst>
              </p:cNvPr>
              <p:cNvSpPr/>
              <p:nvPr/>
            </p:nvSpPr>
            <p:spPr>
              <a:xfrm>
                <a:off x="9661682" y="2391389"/>
                <a:ext cx="1538312" cy="140878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xmlns="" id="{C0188DB4-572A-46C0-AE03-109A273A8480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538312" cy="1408792"/>
              </a:xfrm>
              <a:prstGeom prst="roundRect">
                <a:avLst/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1089D6CF-5C26-4615-B8B2-02E8F25B6D8F}"/>
                </a:ext>
              </a:extLst>
            </p:cNvPr>
            <p:cNvSpPr txBox="1"/>
            <p:nvPr/>
          </p:nvSpPr>
          <p:spPr>
            <a:xfrm>
              <a:off x="7096844" y="358854"/>
              <a:ext cx="1300410" cy="369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第三季度</a:t>
              </a:r>
              <a:endParaRPr lang="zh-CN" altLang="en-US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E84A9B80-4687-4EC6-8E37-D5D94A0A2CEB}"/>
                </a:ext>
              </a:extLst>
            </p:cNvPr>
            <p:cNvSpPr txBox="1"/>
            <p:nvPr/>
          </p:nvSpPr>
          <p:spPr>
            <a:xfrm>
              <a:off x="7117958" y="709719"/>
              <a:ext cx="3530940" cy="313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在此录入综合描述，文字内容需概括精炼</a:t>
              </a:r>
              <a:endParaRPr lang="zh-CN" altLang="en-US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2FBD350-22AF-4ACF-BF7A-B520FCA09D09}"/>
              </a:ext>
            </a:extLst>
          </p:cNvPr>
          <p:cNvGrpSpPr/>
          <p:nvPr/>
        </p:nvGrpSpPr>
        <p:grpSpPr>
          <a:xfrm>
            <a:off x="6094591" y="5225972"/>
            <a:ext cx="5600703" cy="1213083"/>
            <a:chOff x="6095997" y="5032849"/>
            <a:chExt cx="5600703" cy="1213083"/>
          </a:xfrm>
        </p:grpSpPr>
        <p:pic>
          <p:nvPicPr>
            <p:cNvPr id="50" name="图片 49" descr="雪山上的风景&#10;&#10;描述已自动生成">
              <a:extLst>
                <a:ext uri="{FF2B5EF4-FFF2-40B4-BE49-F238E27FC236}">
                  <a16:creationId xmlns:a16="http://schemas.microsoft.com/office/drawing/2014/main" xmlns="" id="{F4461AC1-780F-413A-A365-7F15AD4283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>
            <a:xfrm>
              <a:off x="6096000" y="5032849"/>
              <a:ext cx="5600700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38100" dir="2700000" algn="tl" rotWithShape="0">
                <a:schemeClr val="accent4">
                  <a:lumMod val="75000"/>
                  <a:alpha val="40000"/>
                </a:schemeClr>
              </a:outerShdw>
            </a:effectLst>
          </p:spPr>
        </p:pic>
        <p:pic>
          <p:nvPicPr>
            <p:cNvPr id="41" name="图片 40" descr="雪山上的风景&#10;&#10;描述已自动生成">
              <a:extLst>
                <a:ext uri="{FF2B5EF4-FFF2-40B4-BE49-F238E27FC236}">
                  <a16:creationId xmlns:a16="http://schemas.microsoft.com/office/drawing/2014/main" xmlns="" id="{ADA99564-1941-4ED1-983E-25C5A40A85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5997" y="5032849"/>
              <a:ext cx="5600703" cy="1213083"/>
            </a:xfrm>
            <a:prstGeom prst="roundRect">
              <a:avLst>
                <a:gd name="adj" fmla="val 14711"/>
              </a:avLst>
            </a:prstGeom>
            <a:effectLst>
              <a:outerShdw blurRad="190500" dist="50800" dir="13500000" algn="br" rotWithShape="0">
                <a:schemeClr val="tx1">
                  <a:alpha val="88000"/>
                </a:schemeClr>
              </a:outerShdw>
            </a:effectLst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5E6D27E0-911B-488F-9FED-81A61708349B}"/>
              </a:ext>
            </a:extLst>
          </p:cNvPr>
          <p:cNvGrpSpPr/>
          <p:nvPr/>
        </p:nvGrpSpPr>
        <p:grpSpPr>
          <a:xfrm>
            <a:off x="887379" y="5243018"/>
            <a:ext cx="4851615" cy="1213086"/>
            <a:chOff x="6909010" y="171451"/>
            <a:chExt cx="3793864" cy="126231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C9B8D800-E48D-42E6-AD46-E311CBB5DCA6}"/>
                </a:ext>
              </a:extLst>
            </p:cNvPr>
            <p:cNvGrpSpPr/>
            <p:nvPr/>
          </p:nvGrpSpPr>
          <p:grpSpPr>
            <a:xfrm>
              <a:off x="6909010" y="171451"/>
              <a:ext cx="3793864" cy="1262318"/>
              <a:chOff x="9661682" y="2391388"/>
              <a:chExt cx="1538312" cy="1408792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xmlns="" id="{BFE30C8F-87D2-4867-969D-D41C286413CD}"/>
                  </a:ext>
                </a:extLst>
              </p:cNvPr>
              <p:cNvSpPr/>
              <p:nvPr/>
            </p:nvSpPr>
            <p:spPr>
              <a:xfrm>
                <a:off x="9661682" y="2391389"/>
                <a:ext cx="1538312" cy="140878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xmlns="" id="{FADD5DAE-0669-4B7E-9F6C-D8C2C7D9E35D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538312" cy="1408792"/>
              </a:xfrm>
              <a:prstGeom prst="roundRect">
                <a:avLst/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A91600A3-4F69-4EBD-B2AE-1A4E43607ACA}"/>
                </a:ext>
              </a:extLst>
            </p:cNvPr>
            <p:cNvSpPr txBox="1"/>
            <p:nvPr/>
          </p:nvSpPr>
          <p:spPr>
            <a:xfrm>
              <a:off x="7096844" y="358854"/>
              <a:ext cx="1300410" cy="369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第四季度</a:t>
              </a:r>
              <a:endParaRPr lang="zh-CN" altLang="en-US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4939F9C-CAFF-4633-A40A-7575944F6846}"/>
                </a:ext>
              </a:extLst>
            </p:cNvPr>
            <p:cNvSpPr txBox="1"/>
            <p:nvPr/>
          </p:nvSpPr>
          <p:spPr>
            <a:xfrm>
              <a:off x="7117958" y="709719"/>
              <a:ext cx="3530940" cy="3132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在此录入综合描述，文字内容需概括精炼</a:t>
              </a:r>
              <a:endParaRPr lang="zh-CN" altLang="en-US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45870427-86EF-4C2F-8269-5C479750A7DC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766CCCD0-4B1D-45D6-9C18-C75FAD2CCC7E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DA60E9E0-D674-40D5-9104-95E3A0384324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220063AB-B945-4C87-8A7A-8018D3B8F309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A69E248E-4F28-465F-A5A7-6E2FCF3A9F2C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FE5AF860-8A68-4C41-B19D-CD59D2174B68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0BB774AF-5FB4-44A6-8899-34150A8B5906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327F9520-0AA4-453B-ABD6-AF22BA3688C7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F84ADA86-AE5C-4A63-A9AB-B683D50AEE6C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FD08DB52-D0B6-4684-ABCD-56E34D42BD8E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220EA5D0-FF60-44CA-A2A7-684A449A74ED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A709D2DC-3B2C-47BC-8963-D3E9C18DB926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557E2D39-5BE0-4958-917E-800A92241B51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57820DDE-B37D-4127-9068-8262DF4CBEC4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27F0B53A-B009-4FE6-81E6-42195127F2C9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894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65ABB6-5090-42EF-8669-7F8E0901662A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641FF33-5E5B-4B75-87CB-17E58EC8C18B}"/>
              </a:ext>
            </a:extLst>
          </p:cNvPr>
          <p:cNvGrpSpPr/>
          <p:nvPr/>
        </p:nvGrpSpPr>
        <p:grpSpPr>
          <a:xfrm>
            <a:off x="367437" y="420784"/>
            <a:ext cx="3138150" cy="1797050"/>
            <a:chOff x="348000" y="1259788"/>
            <a:chExt cx="3138150" cy="179705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E6467CD9-EB3E-423E-9809-7C0D0665FC53}"/>
                </a:ext>
              </a:extLst>
            </p:cNvPr>
            <p:cNvSpPr/>
            <p:nvPr/>
          </p:nvSpPr>
          <p:spPr>
            <a:xfrm>
              <a:off x="348000" y="1259788"/>
              <a:ext cx="3138150" cy="1797050"/>
            </a:xfrm>
            <a:prstGeom prst="roundRect">
              <a:avLst>
                <a:gd name="adj" fmla="val 2285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BDF4AB8-76D1-4356-B07B-060B9ACAB103}"/>
                </a:ext>
              </a:extLst>
            </p:cNvPr>
            <p:cNvGrpSpPr/>
            <p:nvPr/>
          </p:nvGrpSpPr>
          <p:grpSpPr>
            <a:xfrm>
              <a:off x="612092" y="1617675"/>
              <a:ext cx="2618471" cy="1024591"/>
              <a:chOff x="612092" y="1653567"/>
              <a:chExt cx="2618471" cy="1024591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0DB151F7-D631-4BEB-ACC7-1A3C95CE544F}"/>
                  </a:ext>
                </a:extLst>
              </p:cNvPr>
              <p:cNvSpPr txBox="1"/>
              <p:nvPr/>
            </p:nvSpPr>
            <p:spPr>
              <a:xfrm>
                <a:off x="612092" y="1653567"/>
                <a:ext cx="26184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200" b="1" dirty="0">
                    <a:solidFill>
                      <a:schemeClr val="accent4"/>
                    </a:solidFill>
                    <a:latin typeface="+mn-ea"/>
                  </a:rPr>
                  <a:t>10,000,000</a:t>
                </a:r>
                <a:r>
                  <a:rPr lang="zh-CN" altLang="en-US" sz="3200" b="1" dirty="0">
                    <a:solidFill>
                      <a:schemeClr val="accent4"/>
                    </a:solidFill>
                    <a:latin typeface="+mn-ea"/>
                  </a:rPr>
                  <a:t>元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09AFF3EE-873E-4F32-BA52-D33488BA7E62}"/>
                  </a:ext>
                </a:extLst>
              </p:cNvPr>
              <p:cNvSpPr txBox="1"/>
              <p:nvPr/>
            </p:nvSpPr>
            <p:spPr>
              <a:xfrm>
                <a:off x="820056" y="2194205"/>
                <a:ext cx="18923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accent4"/>
                    </a:solidFill>
                    <a:latin typeface="+mn-ea"/>
                  </a:rPr>
                  <a:t>市场业绩</a:t>
                </a: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xmlns="" id="{B88AA207-FEE7-4726-80B5-35F507C9B733}"/>
                  </a:ext>
                </a:extLst>
              </p:cNvPr>
              <p:cNvSpPr/>
              <p:nvPr/>
            </p:nvSpPr>
            <p:spPr>
              <a:xfrm>
                <a:off x="1514515" y="2609463"/>
                <a:ext cx="503382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DACD916C-37C5-4766-814B-AF92C013C420}"/>
              </a:ext>
            </a:extLst>
          </p:cNvPr>
          <p:cNvGrpSpPr/>
          <p:nvPr/>
        </p:nvGrpSpPr>
        <p:grpSpPr>
          <a:xfrm>
            <a:off x="4526925" y="420784"/>
            <a:ext cx="3138150" cy="1797050"/>
            <a:chOff x="3827800" y="1259788"/>
            <a:chExt cx="3138150" cy="179705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CCDCF841-63AB-4DC7-A1C9-EB7FB57A4D24}"/>
                </a:ext>
              </a:extLst>
            </p:cNvPr>
            <p:cNvSpPr/>
            <p:nvPr/>
          </p:nvSpPr>
          <p:spPr>
            <a:xfrm>
              <a:off x="3827800" y="1259788"/>
              <a:ext cx="3138150" cy="1797050"/>
            </a:xfrm>
            <a:prstGeom prst="roundRect">
              <a:avLst>
                <a:gd name="adj" fmla="val 2073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08C6A0AB-BDEC-429C-BD25-41A297982CD3}"/>
                </a:ext>
              </a:extLst>
            </p:cNvPr>
            <p:cNvGrpSpPr/>
            <p:nvPr/>
          </p:nvGrpSpPr>
          <p:grpSpPr>
            <a:xfrm>
              <a:off x="4087639" y="1617675"/>
              <a:ext cx="2618471" cy="1024591"/>
              <a:chOff x="607839" y="1653567"/>
              <a:chExt cx="2618471" cy="102459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A2A2861C-2DA7-4D82-9D3B-1445F3516F14}"/>
                  </a:ext>
                </a:extLst>
              </p:cNvPr>
              <p:cNvSpPr txBox="1"/>
              <p:nvPr/>
            </p:nvSpPr>
            <p:spPr>
              <a:xfrm>
                <a:off x="607839" y="1653567"/>
                <a:ext cx="26184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200" b="1" dirty="0">
                    <a:solidFill>
                      <a:schemeClr val="accent4"/>
                    </a:solidFill>
                    <a:latin typeface="+mn-ea"/>
                  </a:rPr>
                  <a:t>1,000,000</a:t>
                </a:r>
                <a:r>
                  <a:rPr lang="zh-CN" altLang="en-US" sz="3200" b="1" dirty="0">
                    <a:solidFill>
                      <a:schemeClr val="accent4"/>
                    </a:solidFill>
                    <a:latin typeface="+mn-ea"/>
                  </a:rPr>
                  <a:t>元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B898AA41-6901-45E0-9E63-6F167D7B5651}"/>
                  </a:ext>
                </a:extLst>
              </p:cNvPr>
              <p:cNvSpPr txBox="1"/>
              <p:nvPr/>
            </p:nvSpPr>
            <p:spPr>
              <a:xfrm>
                <a:off x="970924" y="2194205"/>
                <a:ext cx="18923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accent4"/>
                    </a:solidFill>
                    <a:latin typeface="+mn-ea"/>
                  </a:rPr>
                  <a:t>利润</a:t>
                </a: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xmlns="" id="{CA21B93F-BF58-4D24-BC3A-46896A60D744}"/>
                  </a:ext>
                </a:extLst>
              </p:cNvPr>
              <p:cNvSpPr/>
              <p:nvPr/>
            </p:nvSpPr>
            <p:spPr>
              <a:xfrm>
                <a:off x="1665383" y="2609463"/>
                <a:ext cx="503382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5F30B63-6C5D-452C-9FF5-01A618D0748C}"/>
              </a:ext>
            </a:extLst>
          </p:cNvPr>
          <p:cNvGrpSpPr/>
          <p:nvPr/>
        </p:nvGrpSpPr>
        <p:grpSpPr>
          <a:xfrm>
            <a:off x="367437" y="2186624"/>
            <a:ext cx="2355291" cy="1407681"/>
            <a:chOff x="337687" y="3108521"/>
            <a:chExt cx="2355291" cy="140768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9363DDBA-7A3B-44D7-B67D-FD0E75AB377B}"/>
                </a:ext>
              </a:extLst>
            </p:cNvPr>
            <p:cNvSpPr/>
            <p:nvPr/>
          </p:nvSpPr>
          <p:spPr>
            <a:xfrm>
              <a:off x="337687" y="3108521"/>
              <a:ext cx="2355291" cy="1407681"/>
            </a:xfrm>
            <a:prstGeom prst="roundRect">
              <a:avLst>
                <a:gd name="adj" fmla="val 3119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B193B671-8950-439E-ACC9-CA379ACC8DF7}"/>
                </a:ext>
              </a:extLst>
            </p:cNvPr>
            <p:cNvGrpSpPr/>
            <p:nvPr/>
          </p:nvGrpSpPr>
          <p:grpSpPr>
            <a:xfrm>
              <a:off x="522639" y="3431906"/>
              <a:ext cx="1983752" cy="808709"/>
              <a:chOff x="591821" y="3416309"/>
              <a:chExt cx="1983752" cy="808709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E5E4FA22-A700-474C-AAFC-B7979547D684}"/>
                  </a:ext>
                </a:extLst>
              </p:cNvPr>
              <p:cNvGrpSpPr/>
              <p:nvPr/>
            </p:nvGrpSpPr>
            <p:grpSpPr>
              <a:xfrm>
                <a:off x="591821" y="3416309"/>
                <a:ext cx="1983752" cy="691139"/>
                <a:chOff x="625475" y="4557509"/>
                <a:chExt cx="2308226" cy="881497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30333187-C704-4C64-A5DA-CF036B16FDF5}"/>
                    </a:ext>
                  </a:extLst>
                </p:cNvPr>
                <p:cNvSpPr txBox="1"/>
                <p:nvPr/>
              </p:nvSpPr>
              <p:spPr>
                <a:xfrm>
                  <a:off x="625475" y="4557509"/>
                  <a:ext cx="2308226" cy="667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800" b="1" dirty="0">
                      <a:solidFill>
                        <a:schemeClr val="accent4"/>
                      </a:solidFill>
                      <a:latin typeface="+mn-ea"/>
                    </a:rPr>
                    <a:t>30</a:t>
                  </a:r>
                  <a:r>
                    <a:rPr lang="zh-CN" altLang="en-US" sz="2800" b="1" dirty="0">
                      <a:solidFill>
                        <a:schemeClr val="accent4"/>
                      </a:solidFill>
                      <a:latin typeface="+mn-ea"/>
                    </a:rPr>
                    <a:t>人</a:t>
                  </a: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ECC6EC4D-7153-48B4-8229-00D9D05B8B5F}"/>
                    </a:ext>
                  </a:extLst>
                </p:cNvPr>
                <p:cNvSpPr txBox="1"/>
                <p:nvPr/>
              </p:nvSpPr>
              <p:spPr>
                <a:xfrm>
                  <a:off x="833438" y="5046459"/>
                  <a:ext cx="1892300" cy="3925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1400" dirty="0">
                      <a:solidFill>
                        <a:schemeClr val="accent4"/>
                      </a:solidFill>
                      <a:latin typeface="+mn-ea"/>
                    </a:rPr>
                    <a:t>招聘人数</a:t>
                  </a:r>
                </a:p>
              </p:txBody>
            </p:sp>
          </p:grp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F16CB9A3-A33F-4A8C-AD66-41806CF671D0}"/>
                  </a:ext>
                </a:extLst>
              </p:cNvPr>
              <p:cNvSpPr/>
              <p:nvPr/>
            </p:nvSpPr>
            <p:spPr>
              <a:xfrm>
                <a:off x="1341805" y="4156323"/>
                <a:ext cx="432620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5A28CAB4-0E61-4D31-982E-C0B4B3DF198A}"/>
              </a:ext>
            </a:extLst>
          </p:cNvPr>
          <p:cNvGrpSpPr/>
          <p:nvPr/>
        </p:nvGrpSpPr>
        <p:grpSpPr>
          <a:xfrm>
            <a:off x="2819060" y="2186624"/>
            <a:ext cx="2355291" cy="1407681"/>
            <a:chOff x="2800398" y="3108521"/>
            <a:chExt cx="2355291" cy="1407681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F561C457-A31F-40EE-93AE-C1BFFFBFB806}"/>
                </a:ext>
              </a:extLst>
            </p:cNvPr>
            <p:cNvSpPr/>
            <p:nvPr/>
          </p:nvSpPr>
          <p:spPr>
            <a:xfrm>
              <a:off x="2800398" y="3108521"/>
              <a:ext cx="2355291" cy="1407681"/>
            </a:xfrm>
            <a:prstGeom prst="roundRect">
              <a:avLst>
                <a:gd name="adj" fmla="val 26237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E9020BF2-6BA5-4086-8264-37389BEB3D10}"/>
                </a:ext>
              </a:extLst>
            </p:cNvPr>
            <p:cNvGrpSpPr/>
            <p:nvPr/>
          </p:nvGrpSpPr>
          <p:grpSpPr>
            <a:xfrm>
              <a:off x="2983285" y="3431906"/>
              <a:ext cx="1983752" cy="805207"/>
              <a:chOff x="2983285" y="3416309"/>
              <a:chExt cx="1983752" cy="805207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41D83876-E07E-4947-A231-9E56E517F793}"/>
                  </a:ext>
                </a:extLst>
              </p:cNvPr>
              <p:cNvGrpSpPr/>
              <p:nvPr/>
            </p:nvGrpSpPr>
            <p:grpSpPr>
              <a:xfrm>
                <a:off x="2983285" y="3416309"/>
                <a:ext cx="1983752" cy="691139"/>
                <a:chOff x="2316163" y="4557509"/>
                <a:chExt cx="2308226" cy="881497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41C16EAA-4B29-44A5-A617-E2BB2350263C}"/>
                    </a:ext>
                  </a:extLst>
                </p:cNvPr>
                <p:cNvSpPr txBox="1"/>
                <p:nvPr/>
              </p:nvSpPr>
              <p:spPr>
                <a:xfrm>
                  <a:off x="2316163" y="4557509"/>
                  <a:ext cx="2308226" cy="667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800" b="1" dirty="0">
                      <a:solidFill>
                        <a:schemeClr val="accent4"/>
                      </a:solidFill>
                      <a:latin typeface="+mn-ea"/>
                    </a:rPr>
                    <a:t>80</a:t>
                  </a:r>
                  <a:r>
                    <a:rPr lang="zh-CN" altLang="en-US" sz="2800" b="1" dirty="0">
                      <a:solidFill>
                        <a:schemeClr val="accent4"/>
                      </a:solidFill>
                      <a:latin typeface="+mn-ea"/>
                    </a:rPr>
                    <a:t>场</a:t>
                  </a: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D5E20ABA-C93A-46AC-B157-EB248F3F73E5}"/>
                    </a:ext>
                  </a:extLst>
                </p:cNvPr>
                <p:cNvSpPr txBox="1"/>
                <p:nvPr/>
              </p:nvSpPr>
              <p:spPr>
                <a:xfrm>
                  <a:off x="2524126" y="5046459"/>
                  <a:ext cx="1892300" cy="3925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1400" dirty="0">
                      <a:solidFill>
                        <a:schemeClr val="accent4"/>
                      </a:solidFill>
                      <a:latin typeface="+mn-ea"/>
                    </a:rPr>
                    <a:t>市场活动场次</a:t>
                  </a:r>
                </a:p>
              </p:txBody>
            </p:sp>
          </p:grp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711BF529-982B-48AC-90B6-5580F77CB4ED}"/>
                  </a:ext>
                </a:extLst>
              </p:cNvPr>
              <p:cNvSpPr/>
              <p:nvPr/>
            </p:nvSpPr>
            <p:spPr>
              <a:xfrm>
                <a:off x="3758851" y="4152821"/>
                <a:ext cx="432620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6A43D8E5-EEC8-48C7-9410-7647E393C7AE}"/>
              </a:ext>
            </a:extLst>
          </p:cNvPr>
          <p:cNvGrpSpPr/>
          <p:nvPr/>
        </p:nvGrpSpPr>
        <p:grpSpPr>
          <a:xfrm>
            <a:off x="367437" y="3594305"/>
            <a:ext cx="2355291" cy="1407681"/>
            <a:chOff x="7806578" y="3108521"/>
            <a:chExt cx="2355291" cy="1407681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2E277DB9-6AF3-458D-BB95-BC458DE70FD0}"/>
                </a:ext>
              </a:extLst>
            </p:cNvPr>
            <p:cNvSpPr/>
            <p:nvPr/>
          </p:nvSpPr>
          <p:spPr>
            <a:xfrm>
              <a:off x="7806578" y="3108521"/>
              <a:ext cx="2355291" cy="1407681"/>
            </a:xfrm>
            <a:prstGeom prst="roundRect">
              <a:avLst>
                <a:gd name="adj" fmla="val 3119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FC207175-D3F6-463F-BCD5-ECBDDE2828DA}"/>
                </a:ext>
              </a:extLst>
            </p:cNvPr>
            <p:cNvGrpSpPr/>
            <p:nvPr/>
          </p:nvGrpSpPr>
          <p:grpSpPr>
            <a:xfrm>
              <a:off x="7992347" y="3416309"/>
              <a:ext cx="1983752" cy="808709"/>
              <a:chOff x="7768745" y="3416309"/>
              <a:chExt cx="1983752" cy="808709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B54198C2-74D7-4BE3-8FA0-854952F83AEC}"/>
                  </a:ext>
                </a:extLst>
              </p:cNvPr>
              <p:cNvGrpSpPr/>
              <p:nvPr/>
            </p:nvGrpSpPr>
            <p:grpSpPr>
              <a:xfrm>
                <a:off x="7768745" y="3416309"/>
                <a:ext cx="1983752" cy="691139"/>
                <a:chOff x="6159501" y="4557509"/>
                <a:chExt cx="2308226" cy="881497"/>
              </a:xfrm>
            </p:grpSpPr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="" id="{02A83A05-5AA5-45D0-8481-20A295AD2189}"/>
                    </a:ext>
                  </a:extLst>
                </p:cNvPr>
                <p:cNvSpPr txBox="1"/>
                <p:nvPr/>
              </p:nvSpPr>
              <p:spPr>
                <a:xfrm>
                  <a:off x="6159501" y="4557509"/>
                  <a:ext cx="2308226" cy="667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800" b="1" dirty="0">
                      <a:solidFill>
                        <a:schemeClr val="accent4"/>
                      </a:solidFill>
                      <a:latin typeface="+mn-ea"/>
                    </a:rPr>
                    <a:t>30000</a:t>
                  </a:r>
                  <a:r>
                    <a:rPr lang="zh-CN" altLang="en-US" sz="2800" b="1" dirty="0">
                      <a:solidFill>
                        <a:schemeClr val="accent4"/>
                      </a:solidFill>
                      <a:latin typeface="+mn-ea"/>
                    </a:rPr>
                    <a:t>条</a:t>
                  </a: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A36135F7-E70D-49DD-940E-001FDB1F5262}"/>
                    </a:ext>
                  </a:extLst>
                </p:cNvPr>
                <p:cNvSpPr txBox="1"/>
                <p:nvPr/>
              </p:nvSpPr>
              <p:spPr>
                <a:xfrm>
                  <a:off x="6293646" y="5046459"/>
                  <a:ext cx="2039936" cy="3925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1400" dirty="0">
                      <a:solidFill>
                        <a:schemeClr val="accent4"/>
                      </a:solidFill>
                      <a:latin typeface="+mn-ea"/>
                    </a:rPr>
                    <a:t>客资信息</a:t>
                  </a:r>
                  <a:r>
                    <a:rPr lang="en-US" altLang="zh-CN" sz="1400" dirty="0">
                      <a:solidFill>
                        <a:schemeClr val="accent4"/>
                      </a:solidFill>
                      <a:latin typeface="+mn-ea"/>
                    </a:rPr>
                    <a:t>/</a:t>
                  </a:r>
                  <a:endParaRPr lang="zh-CN" altLang="en-US" sz="1400" dirty="0">
                    <a:solidFill>
                      <a:schemeClr val="accent4"/>
                    </a:solidFill>
                    <a:latin typeface="+mn-ea"/>
                  </a:endParaRPr>
                </a:p>
              </p:txBody>
            </p:sp>
          </p:grp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xmlns="" id="{AC1AF071-2983-4FBA-9370-BF61050E44ED}"/>
                  </a:ext>
                </a:extLst>
              </p:cNvPr>
              <p:cNvSpPr/>
              <p:nvPr/>
            </p:nvSpPr>
            <p:spPr>
              <a:xfrm>
                <a:off x="8544311" y="4156323"/>
                <a:ext cx="432620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3BA808C-15AF-4F46-B3B2-3AD2C2597CB0}"/>
              </a:ext>
            </a:extLst>
          </p:cNvPr>
          <p:cNvGrpSpPr/>
          <p:nvPr/>
        </p:nvGrpSpPr>
        <p:grpSpPr>
          <a:xfrm>
            <a:off x="2819060" y="3594305"/>
            <a:ext cx="2355291" cy="1407681"/>
            <a:chOff x="10010580" y="3108521"/>
            <a:chExt cx="2355291" cy="1407681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1E5E4C93-4298-468D-BD7F-00C137EAA21C}"/>
                </a:ext>
              </a:extLst>
            </p:cNvPr>
            <p:cNvSpPr/>
            <p:nvPr/>
          </p:nvSpPr>
          <p:spPr>
            <a:xfrm>
              <a:off x="10010580" y="3108521"/>
              <a:ext cx="2355291" cy="1407681"/>
            </a:xfrm>
            <a:prstGeom prst="roundRect">
              <a:avLst>
                <a:gd name="adj" fmla="val 3119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B893ADBE-B91D-499B-9232-FFBCBE4A943D}"/>
                </a:ext>
              </a:extLst>
            </p:cNvPr>
            <p:cNvGrpSpPr/>
            <p:nvPr/>
          </p:nvGrpSpPr>
          <p:grpSpPr>
            <a:xfrm>
              <a:off x="10196349" y="3355697"/>
              <a:ext cx="1983752" cy="808709"/>
              <a:chOff x="10161869" y="3355697"/>
              <a:chExt cx="1983752" cy="808709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A9A58349-E176-4BF5-83B4-7927242EC48B}"/>
                  </a:ext>
                </a:extLst>
              </p:cNvPr>
              <p:cNvGrpSpPr/>
              <p:nvPr/>
            </p:nvGrpSpPr>
            <p:grpSpPr>
              <a:xfrm>
                <a:off x="10161869" y="3355697"/>
                <a:ext cx="1983752" cy="691139"/>
                <a:chOff x="8439151" y="4557509"/>
                <a:chExt cx="2308226" cy="881497"/>
              </a:xfrm>
            </p:grpSpPr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xmlns="" id="{0B37C528-07D1-4CC5-B185-88CB0D5214F6}"/>
                    </a:ext>
                  </a:extLst>
                </p:cNvPr>
                <p:cNvSpPr txBox="1"/>
                <p:nvPr/>
              </p:nvSpPr>
              <p:spPr>
                <a:xfrm>
                  <a:off x="8439151" y="4557509"/>
                  <a:ext cx="2308226" cy="667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800" b="1" dirty="0">
                      <a:solidFill>
                        <a:schemeClr val="accent4"/>
                      </a:solidFill>
                      <a:latin typeface="+mn-ea"/>
                    </a:rPr>
                    <a:t>3000</a:t>
                  </a:r>
                  <a:r>
                    <a:rPr lang="zh-CN" altLang="en-US" sz="2800" b="1" dirty="0">
                      <a:solidFill>
                        <a:schemeClr val="accent4"/>
                      </a:solidFill>
                      <a:latin typeface="+mn-ea"/>
                    </a:rPr>
                    <a:t>人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011725CE-E1B0-4C8D-801B-1B7A9A6CC194}"/>
                    </a:ext>
                  </a:extLst>
                </p:cNvPr>
                <p:cNvSpPr txBox="1"/>
                <p:nvPr/>
              </p:nvSpPr>
              <p:spPr>
                <a:xfrm>
                  <a:off x="8573296" y="5046459"/>
                  <a:ext cx="2039936" cy="3925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1400" dirty="0">
                      <a:solidFill>
                        <a:schemeClr val="accent4"/>
                      </a:solidFill>
                      <a:latin typeface="+mn-ea"/>
                    </a:rPr>
                    <a:t>进店消费人数</a:t>
                  </a:r>
                </a:p>
              </p:txBody>
            </p:sp>
          </p:grp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xmlns="" id="{27B22A7F-6C15-45C9-8E6E-3DB807C93BA4}"/>
                  </a:ext>
                </a:extLst>
              </p:cNvPr>
              <p:cNvSpPr/>
              <p:nvPr/>
            </p:nvSpPr>
            <p:spPr>
              <a:xfrm>
                <a:off x="10937435" y="4095711"/>
                <a:ext cx="432620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1B1233A-4710-470A-B815-B2A127883829}"/>
              </a:ext>
            </a:extLst>
          </p:cNvPr>
          <p:cNvGrpSpPr/>
          <p:nvPr/>
        </p:nvGrpSpPr>
        <p:grpSpPr>
          <a:xfrm>
            <a:off x="5248848" y="2186624"/>
            <a:ext cx="2355291" cy="1407681"/>
            <a:chOff x="5140908" y="3108521"/>
            <a:chExt cx="2355291" cy="1407681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3DE8E9B0-981F-49C8-AA6D-629BBA01AEA8}"/>
                </a:ext>
              </a:extLst>
            </p:cNvPr>
            <p:cNvSpPr/>
            <p:nvPr/>
          </p:nvSpPr>
          <p:spPr>
            <a:xfrm>
              <a:off x="5140908" y="3108521"/>
              <a:ext cx="2355291" cy="1407681"/>
            </a:xfrm>
            <a:prstGeom prst="roundRect">
              <a:avLst>
                <a:gd name="adj" fmla="val 26237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5B233211-C9EE-4406-97D1-97DEE077E9D3}"/>
                </a:ext>
              </a:extLst>
            </p:cNvPr>
            <p:cNvGrpSpPr/>
            <p:nvPr/>
          </p:nvGrpSpPr>
          <p:grpSpPr>
            <a:xfrm>
              <a:off x="5338576" y="3431906"/>
              <a:ext cx="1983752" cy="808709"/>
              <a:chOff x="5374903" y="3416309"/>
              <a:chExt cx="1983752" cy="808709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DAF0D37F-B671-41E9-8F59-7070327309A0}"/>
                  </a:ext>
                </a:extLst>
              </p:cNvPr>
              <p:cNvGrpSpPr/>
              <p:nvPr/>
            </p:nvGrpSpPr>
            <p:grpSpPr>
              <a:xfrm>
                <a:off x="5374903" y="3416309"/>
                <a:ext cx="1983752" cy="691139"/>
                <a:chOff x="4186238" y="4557509"/>
                <a:chExt cx="2308226" cy="881497"/>
              </a:xfrm>
            </p:grpSpPr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xmlns="" id="{CA042C6D-EDE6-4578-B45F-B4FAA889C7F9}"/>
                    </a:ext>
                  </a:extLst>
                </p:cNvPr>
                <p:cNvSpPr txBox="1"/>
                <p:nvPr/>
              </p:nvSpPr>
              <p:spPr>
                <a:xfrm>
                  <a:off x="4186238" y="4557509"/>
                  <a:ext cx="2308226" cy="667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800" b="1" dirty="0">
                      <a:solidFill>
                        <a:schemeClr val="accent4"/>
                      </a:solidFill>
                      <a:latin typeface="+mn-ea"/>
                    </a:rPr>
                    <a:t>300,000</a:t>
                  </a:r>
                  <a:r>
                    <a:rPr lang="zh-CN" altLang="en-US" sz="2800" b="1" dirty="0">
                      <a:solidFill>
                        <a:schemeClr val="accent4"/>
                      </a:solidFill>
                      <a:latin typeface="+mn-ea"/>
                    </a:rPr>
                    <a:t>人</a:t>
                  </a: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xmlns="" id="{DB56D87F-7719-4078-B3B9-2D2B10028FF7}"/>
                    </a:ext>
                  </a:extLst>
                </p:cNvPr>
                <p:cNvSpPr txBox="1"/>
                <p:nvPr/>
              </p:nvSpPr>
              <p:spPr>
                <a:xfrm>
                  <a:off x="4394201" y="5046459"/>
                  <a:ext cx="1892300" cy="3925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zh-CN" altLang="en-US" sz="1400" dirty="0">
                      <a:solidFill>
                        <a:schemeClr val="accent4"/>
                      </a:solidFill>
                      <a:latin typeface="+mn-ea"/>
                    </a:rPr>
                    <a:t>覆盖受众人数</a:t>
                  </a:r>
                </a:p>
              </p:txBody>
            </p:sp>
          </p:grp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xmlns="" id="{F7B29887-849F-4292-8B26-1554F703DC8E}"/>
                  </a:ext>
                </a:extLst>
              </p:cNvPr>
              <p:cNvSpPr/>
              <p:nvPr/>
            </p:nvSpPr>
            <p:spPr>
              <a:xfrm>
                <a:off x="6136825" y="4156323"/>
                <a:ext cx="432620" cy="6869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7F75F76A-777E-49B2-978E-9CAB81DE6DE7}"/>
              </a:ext>
            </a:extLst>
          </p:cNvPr>
          <p:cNvGrpSpPr/>
          <p:nvPr/>
        </p:nvGrpSpPr>
        <p:grpSpPr>
          <a:xfrm>
            <a:off x="5372100" y="3569103"/>
            <a:ext cx="6452464" cy="2977748"/>
            <a:chOff x="5372100" y="3569103"/>
            <a:chExt cx="6452464" cy="297774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E409A43B-E167-4522-8BE6-EAC0298E7782}"/>
                </a:ext>
              </a:extLst>
            </p:cNvPr>
            <p:cNvSpPr/>
            <p:nvPr/>
          </p:nvSpPr>
          <p:spPr>
            <a:xfrm>
              <a:off x="5372100" y="3569103"/>
              <a:ext cx="6452464" cy="2977748"/>
            </a:xfrm>
            <a:prstGeom prst="roundRect">
              <a:avLst>
                <a:gd name="adj" fmla="val 1506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F4EE955F-6374-4CFB-A807-5781BEA462AF}"/>
                </a:ext>
              </a:extLst>
            </p:cNvPr>
            <p:cNvGrpSpPr/>
            <p:nvPr/>
          </p:nvGrpSpPr>
          <p:grpSpPr>
            <a:xfrm>
              <a:off x="5673662" y="3884760"/>
              <a:ext cx="5837301" cy="2307076"/>
              <a:chOff x="5673662" y="3812678"/>
              <a:chExt cx="5837301" cy="2307076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xmlns="" id="{85079C07-1079-4C1F-B46D-B4C0A432CB92}"/>
                  </a:ext>
                </a:extLst>
              </p:cNvPr>
              <p:cNvSpPr txBox="1"/>
              <p:nvPr/>
            </p:nvSpPr>
            <p:spPr>
              <a:xfrm>
                <a:off x="5711630" y="4488282"/>
                <a:ext cx="5799333" cy="1631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可以先罗列一些完成的业绩出来。比如：通过市场部为公司带来了多少业绩，带来了多少利润。我们做了哪些努力，列出具体事件：招聘了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N</a:t>
                </a: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个市场专员，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N</a:t>
                </a: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个兼职，进行了多少次市场活动，获取了多少客资信息，带来了多少客户进店消费。并以下列形式进行展现。此外在这里可以列出做了哪些亮点工作，比如和某某商家合作，带来了多少直接销售线索，最终促成了多少业绩。</a:t>
                </a:r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xmlns="" id="{C1DB8B6F-2CE1-43BB-BD0F-01896AD8DB8D}"/>
                  </a:ext>
                </a:extLst>
              </p:cNvPr>
              <p:cNvSpPr/>
              <p:nvPr/>
            </p:nvSpPr>
            <p:spPr>
              <a:xfrm>
                <a:off x="5764019" y="4297014"/>
                <a:ext cx="660402" cy="5709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B5013457-99A7-4F2D-B611-5B41EA6A7B2B}"/>
                  </a:ext>
                </a:extLst>
              </p:cNvPr>
              <p:cNvSpPr txBox="1"/>
              <p:nvPr/>
            </p:nvSpPr>
            <p:spPr>
              <a:xfrm>
                <a:off x="5673662" y="3812678"/>
                <a:ext cx="3421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accent4"/>
                    </a:solidFill>
                    <a:latin typeface="+mn-ea"/>
                  </a:rPr>
                  <a:t>全年整体总结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C5095847-F4D9-4075-9ADA-011D73C52A0F}"/>
              </a:ext>
            </a:extLst>
          </p:cNvPr>
          <p:cNvGrpSpPr/>
          <p:nvPr/>
        </p:nvGrpSpPr>
        <p:grpSpPr>
          <a:xfrm>
            <a:off x="367436" y="5050861"/>
            <a:ext cx="4782413" cy="1468664"/>
            <a:chOff x="367436" y="4733361"/>
            <a:chExt cx="4782413" cy="1468664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xmlns="" id="{F983B818-6665-4035-9935-C5FEE3B3120F}"/>
                </a:ext>
              </a:extLst>
            </p:cNvPr>
            <p:cNvSpPr/>
            <p:nvPr/>
          </p:nvSpPr>
          <p:spPr>
            <a:xfrm>
              <a:off x="367436" y="4733361"/>
              <a:ext cx="4782413" cy="1468664"/>
            </a:xfrm>
            <a:prstGeom prst="roundRect">
              <a:avLst>
                <a:gd name="adj" fmla="val 2731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B9E3818F-DBC8-4B31-97E2-61B80DDB39B6}"/>
                </a:ext>
              </a:extLst>
            </p:cNvPr>
            <p:cNvSpPr txBox="1"/>
            <p:nvPr/>
          </p:nvSpPr>
          <p:spPr>
            <a:xfrm>
              <a:off x="681037" y="5209068"/>
              <a:ext cx="410572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为增加可信度，此处还应该说明数据来源，时间起止日期信息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C8AADCFE-1E55-4F36-99C0-FB00346B71FA}"/>
              </a:ext>
            </a:extLst>
          </p:cNvPr>
          <p:cNvGrpSpPr/>
          <p:nvPr/>
        </p:nvGrpSpPr>
        <p:grpSpPr>
          <a:xfrm>
            <a:off x="7843804" y="406013"/>
            <a:ext cx="3961819" cy="3173521"/>
            <a:chOff x="7843804" y="406013"/>
            <a:chExt cx="3961819" cy="3173521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637285F8-0D42-4A4B-B0FC-F929905FB86A}"/>
                </a:ext>
              </a:extLst>
            </p:cNvPr>
            <p:cNvSpPr/>
            <p:nvPr/>
          </p:nvSpPr>
          <p:spPr>
            <a:xfrm>
              <a:off x="7843804" y="406013"/>
              <a:ext cx="3961819" cy="3173521"/>
            </a:xfrm>
            <a:prstGeom prst="roundRect">
              <a:avLst>
                <a:gd name="adj" fmla="val 1607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85" name="图片 84" descr="穿白色衣服的人在微笑&#10;&#10;中度可信度描述已自动生成">
              <a:extLst>
                <a:ext uri="{FF2B5EF4-FFF2-40B4-BE49-F238E27FC236}">
                  <a16:creationId xmlns:a16="http://schemas.microsoft.com/office/drawing/2014/main" xmlns="" id="{35CDBD9B-FFD7-4F31-AB68-AE29411995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78118" y="1241878"/>
              <a:ext cx="3293190" cy="1885381"/>
            </a:xfrm>
            <a:prstGeom prst="roundRect">
              <a:avLst>
                <a:gd name="adj" fmla="val 13306"/>
              </a:avLst>
            </a:prstGeom>
            <a:effectLst>
              <a:innerShdw blurRad="63500" dist="50800" dir="16200000">
                <a:srgbClr val="546F90">
                  <a:alpha val="50000"/>
                </a:srgbClr>
              </a:innerShdw>
            </a:effectLst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264CE9CF-4C45-4942-A0C7-1FF7E4C4FD63}"/>
                </a:ext>
              </a:extLst>
            </p:cNvPr>
            <p:cNvSpPr txBox="1"/>
            <p:nvPr/>
          </p:nvSpPr>
          <p:spPr>
            <a:xfrm>
              <a:off x="8089899" y="738806"/>
              <a:ext cx="3421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accent4"/>
                  </a:solidFill>
                  <a:latin typeface="+mn-ea"/>
                </a:rPr>
                <a:t>团队照片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673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971E911-5E92-4FF3-BED8-F82E21C5A477}"/>
              </a:ext>
            </a:extLst>
          </p:cNvPr>
          <p:cNvSpPr/>
          <p:nvPr/>
        </p:nvSpPr>
        <p:spPr>
          <a:xfrm>
            <a:off x="0" y="0"/>
            <a:ext cx="12191998" cy="68579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杯子里有饮料&#10;&#10;描述已自动生成">
            <a:extLst>
              <a:ext uri="{FF2B5EF4-FFF2-40B4-BE49-F238E27FC236}">
                <a16:creationId xmlns:a16="http://schemas.microsoft.com/office/drawing/2014/main" xmlns="" id="{C27612FA-ED20-4F60-B1FB-4A4445AF30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60" r="100000">
                        <a14:foregroundMark x1="99965" y1="85234" x2="96327" y2="89912"/>
                        <a14:foregroundMark x1="96327" y1="89985" x2="99965" y2="99196"/>
                        <a14:foregroundMark x1="10108" y1="84722" x2="14865" y2="99927"/>
                        <a14:foregroundMark x1="10108" y1="84722" x2="5981" y2="60892"/>
                        <a14:foregroundMark x1="5981" y1="60892" x2="6086" y2="99927"/>
                        <a14:foregroundMark x1="735" y1="55702" x2="2623" y2="99927"/>
                        <a14:foregroundMark x1="700" y1="55702" x2="490" y2="99927"/>
                        <a14:foregroundMark x1="1714" y1="92105" x2="1399" y2="99927"/>
                        <a14:foregroundMark x1="1714" y1="92105" x2="1504" y2="99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" y="3069542"/>
            <a:ext cx="12191997" cy="37884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97D4FC3-527C-44AC-8F1E-CC7C62870D86}"/>
              </a:ext>
            </a:extLst>
          </p:cNvPr>
          <p:cNvGrpSpPr/>
          <p:nvPr/>
        </p:nvGrpSpPr>
        <p:grpSpPr>
          <a:xfrm>
            <a:off x="845128" y="2978887"/>
            <a:ext cx="2329380" cy="2572178"/>
            <a:chOff x="1552204" y="2692037"/>
            <a:chExt cx="2329380" cy="257217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1BE130D-163D-4ED2-B85E-B4941D85DDC4}"/>
                </a:ext>
              </a:extLst>
            </p:cNvPr>
            <p:cNvCxnSpPr>
              <a:cxnSpLocks/>
            </p:cNvCxnSpPr>
            <p:nvPr/>
          </p:nvCxnSpPr>
          <p:spPr>
            <a:xfrm>
              <a:off x="1552204" y="3121804"/>
              <a:ext cx="0" cy="2142411"/>
            </a:xfrm>
            <a:prstGeom prst="line">
              <a:avLst/>
            </a:prstGeom>
            <a:ln w="28575" cap="rnd">
              <a:solidFill>
                <a:schemeClr val="accent4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0997EEA9-B6FF-48C9-828D-37AC13BBE914}"/>
                </a:ext>
              </a:extLst>
            </p:cNvPr>
            <p:cNvSpPr/>
            <p:nvPr/>
          </p:nvSpPr>
          <p:spPr>
            <a:xfrm>
              <a:off x="1769764" y="2692037"/>
              <a:ext cx="2032307" cy="39360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第一季度</a:t>
              </a:r>
              <a:r>
                <a:rPr lang="en-US" altLang="zh-CN" sz="16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按照项目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CCB534F-AB0F-4262-8C01-F2299D97959A}"/>
                </a:ext>
              </a:extLst>
            </p:cNvPr>
            <p:cNvSpPr txBox="1"/>
            <p:nvPr/>
          </p:nvSpPr>
          <p:spPr>
            <a:xfrm>
              <a:off x="1690253" y="3205337"/>
              <a:ext cx="2191331" cy="954107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</a:rPr>
                <a:t>在这里输入这一年具体做了哪些事情，达成了说明效果，有没有完成预期效果。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4CF3671-67C3-43E9-B3AD-740925192B50}"/>
              </a:ext>
            </a:extLst>
          </p:cNvPr>
          <p:cNvSpPr txBox="1"/>
          <p:nvPr/>
        </p:nvSpPr>
        <p:spPr>
          <a:xfrm>
            <a:off x="395550" y="904285"/>
            <a:ext cx="11158587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在这里整体做一些介绍</a:t>
            </a:r>
            <a:endParaRPr lang="en-US" altLang="zh-CN" sz="14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F5E6BFB-E9F8-45BF-8518-E4B7F527E7E5}"/>
              </a:ext>
            </a:extLst>
          </p:cNvPr>
          <p:cNvSpPr txBox="1"/>
          <p:nvPr/>
        </p:nvSpPr>
        <p:spPr>
          <a:xfrm>
            <a:off x="368533" y="305797"/>
            <a:ext cx="2611934" cy="684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4"/>
                </a:solidFill>
                <a:latin typeface="+mj-ea"/>
                <a:ea typeface="+mj-ea"/>
              </a:rPr>
              <a:t>年度工作总结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7BF944-CDFF-4D2A-9E56-2760ADDDF0CF}"/>
              </a:ext>
            </a:extLst>
          </p:cNvPr>
          <p:cNvGrpSpPr/>
          <p:nvPr/>
        </p:nvGrpSpPr>
        <p:grpSpPr>
          <a:xfrm>
            <a:off x="3468730" y="1751176"/>
            <a:ext cx="2329379" cy="2536017"/>
            <a:chOff x="4019636" y="2021856"/>
            <a:chExt cx="2329379" cy="2536017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D3BC0394-A17D-4E40-BE53-FF1DA6AF2AFF}"/>
                </a:ext>
              </a:extLst>
            </p:cNvPr>
            <p:cNvCxnSpPr>
              <a:cxnSpLocks/>
            </p:cNvCxnSpPr>
            <p:nvPr/>
          </p:nvCxnSpPr>
          <p:spPr>
            <a:xfrm>
              <a:off x="4019636" y="2415462"/>
              <a:ext cx="0" cy="2142411"/>
            </a:xfrm>
            <a:prstGeom prst="line">
              <a:avLst/>
            </a:prstGeom>
            <a:ln w="28575" cap="rnd">
              <a:solidFill>
                <a:schemeClr val="accent4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659260A1-C155-4C7F-AC94-19E03D47C59F}"/>
                </a:ext>
              </a:extLst>
            </p:cNvPr>
            <p:cNvSpPr/>
            <p:nvPr/>
          </p:nvSpPr>
          <p:spPr>
            <a:xfrm>
              <a:off x="4237195" y="2021856"/>
              <a:ext cx="2032307" cy="39360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第一季度</a:t>
              </a:r>
              <a:r>
                <a:rPr lang="en-US" altLang="zh-CN" sz="16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按照项目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10FC2A3-8AF8-4D11-8856-B6B74FD9F14E}"/>
                </a:ext>
              </a:extLst>
            </p:cNvPr>
            <p:cNvSpPr txBox="1"/>
            <p:nvPr/>
          </p:nvSpPr>
          <p:spPr>
            <a:xfrm>
              <a:off x="4157684" y="2535156"/>
              <a:ext cx="2191331" cy="1384995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</a:rPr>
                <a:t>比如：</a:t>
              </a:r>
            </a:p>
            <a:p>
              <a:r>
                <a:rPr lang="zh-CN" altLang="en-US" sz="1400" dirty="0">
                  <a:solidFill>
                    <a:schemeClr val="bg2"/>
                  </a:solidFill>
                </a:rPr>
                <a:t>招聘人员，组建完成了市场部，另外还招聘了兼职，并且进行了入门培训，可以完成一些初级的市场推广工作。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6B5E3A5-9559-4184-A672-2A5DD1869742}"/>
              </a:ext>
            </a:extLst>
          </p:cNvPr>
          <p:cNvGrpSpPr/>
          <p:nvPr/>
        </p:nvGrpSpPr>
        <p:grpSpPr>
          <a:xfrm>
            <a:off x="6267906" y="1520897"/>
            <a:ext cx="2329378" cy="2572178"/>
            <a:chOff x="6487068" y="1616317"/>
            <a:chExt cx="2329378" cy="2572178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3E131CEF-FE64-41CF-9396-225BFB15A324}"/>
                </a:ext>
              </a:extLst>
            </p:cNvPr>
            <p:cNvCxnSpPr>
              <a:cxnSpLocks/>
            </p:cNvCxnSpPr>
            <p:nvPr/>
          </p:nvCxnSpPr>
          <p:spPr>
            <a:xfrm>
              <a:off x="6487068" y="2046084"/>
              <a:ext cx="0" cy="2142411"/>
            </a:xfrm>
            <a:prstGeom prst="line">
              <a:avLst/>
            </a:prstGeom>
            <a:ln w="28575" cap="rnd">
              <a:solidFill>
                <a:schemeClr val="accent4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51E7AF2C-13AD-4A48-B2EB-C34063187038}"/>
                </a:ext>
              </a:extLst>
            </p:cNvPr>
            <p:cNvSpPr/>
            <p:nvPr/>
          </p:nvSpPr>
          <p:spPr>
            <a:xfrm>
              <a:off x="6704626" y="1616317"/>
              <a:ext cx="2032307" cy="39360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第一季度</a:t>
              </a:r>
              <a:r>
                <a:rPr lang="en-US" altLang="zh-CN" sz="16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按照项目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BFFDAED-F038-48D8-9812-D5DB450A09AE}"/>
                </a:ext>
              </a:extLst>
            </p:cNvPr>
            <p:cNvSpPr txBox="1"/>
            <p:nvPr/>
          </p:nvSpPr>
          <p:spPr>
            <a:xfrm>
              <a:off x="6625115" y="2129617"/>
              <a:ext cx="2191331" cy="954107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</a:rPr>
                <a:t>找到了市场推广物料的供应商，可以长期稳定供货。</a:t>
              </a:r>
            </a:p>
            <a:p>
              <a:r>
                <a:rPr lang="zh-CN" altLang="en-US" sz="1400" dirty="0">
                  <a:solidFill>
                    <a:schemeClr val="bg2"/>
                  </a:solidFill>
                </a:rPr>
                <a:t>拓展了哪些合作商家，可以进行引流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E9BF2CE-DC36-43EF-9154-A08932164A7A}"/>
              </a:ext>
            </a:extLst>
          </p:cNvPr>
          <p:cNvGrpSpPr/>
          <p:nvPr/>
        </p:nvGrpSpPr>
        <p:grpSpPr>
          <a:xfrm>
            <a:off x="8988416" y="1947979"/>
            <a:ext cx="2329388" cy="2544625"/>
            <a:chOff x="8954500" y="1980431"/>
            <a:chExt cx="2329388" cy="2544625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45AB4F2A-E1A3-4302-91FE-B1E66C03E705}"/>
                </a:ext>
              </a:extLst>
            </p:cNvPr>
            <p:cNvCxnSpPr>
              <a:cxnSpLocks/>
            </p:cNvCxnSpPr>
            <p:nvPr/>
          </p:nvCxnSpPr>
          <p:spPr>
            <a:xfrm>
              <a:off x="8954500" y="2313264"/>
              <a:ext cx="0" cy="2142411"/>
            </a:xfrm>
            <a:prstGeom prst="line">
              <a:avLst/>
            </a:prstGeom>
            <a:ln w="28575" cap="rnd">
              <a:solidFill>
                <a:schemeClr val="accent4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94BC25C8-7084-4290-8535-E2BC2C3304FB}"/>
                </a:ext>
              </a:extLst>
            </p:cNvPr>
            <p:cNvSpPr/>
            <p:nvPr/>
          </p:nvSpPr>
          <p:spPr>
            <a:xfrm>
              <a:off x="9172068" y="1980431"/>
              <a:ext cx="2032307" cy="39360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第一季度</a:t>
              </a:r>
              <a:r>
                <a:rPr lang="en-US" altLang="zh-CN" sz="16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按照项目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4539B719-EFAF-40B9-921B-BFED6E3AE574}"/>
                </a:ext>
              </a:extLst>
            </p:cNvPr>
            <p:cNvSpPr txBox="1"/>
            <p:nvPr/>
          </p:nvSpPr>
          <p:spPr>
            <a:xfrm>
              <a:off x="9092557" y="2493731"/>
              <a:ext cx="2191331" cy="2031325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/>
                  </a:solidFill>
                </a:rPr>
                <a:t>招聘人员，组建完成了市场部，另外还招聘了兼职，并且进行了入门培训，可以完成一些初级的市场推广工作。</a:t>
              </a:r>
            </a:p>
            <a:p>
              <a:r>
                <a:rPr lang="zh-CN" altLang="en-US" sz="1400" dirty="0">
                  <a:solidFill>
                    <a:schemeClr val="bg2"/>
                  </a:solidFill>
                </a:rPr>
                <a:t>找到了市场推广物料的供应商，可以长期稳定供货。</a:t>
              </a:r>
            </a:p>
            <a:p>
              <a:r>
                <a:rPr lang="zh-CN" altLang="en-US" sz="1400" dirty="0">
                  <a:solidFill>
                    <a:schemeClr val="bg2"/>
                  </a:solidFill>
                </a:rPr>
                <a:t>拓展了哪些合作商家，可以进行引流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6F41EE3-97C1-41FF-8DA2-AF96E6A28A83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1792274-46F5-4B7F-98E0-E9B6EB75921E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B82BBE5-1A32-40A4-AFE5-B74758811C88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D943B7D-F187-48C1-ACC4-C2DB88A3015A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B0F98637-501C-46F3-A24B-829BE6079C35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08130BAB-EF58-4606-9E04-846C0F7C977A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621A0526-180B-4CBD-9B0E-55FCB5696647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2E8230E8-AE2A-470E-982B-637DAA438741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E5C3201F-CA44-4DAA-8BD9-622D5B140048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F7AA767-EAC1-42BA-9FDF-D097EDC8D869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155B5BF3-6743-4117-9840-CEC89DF33701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505C2F5A-D868-4D62-A104-212AEBBF93C4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C0372B31-7B2D-4F12-80A3-3EAFA283D856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D93B4F56-63A0-49AB-BA19-6A7B5E9B9E02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66A7BE7-8E1D-44A2-AFD8-882308DFBDC4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825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A979A4-3283-4683-B8DD-6FCADD08A967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B1B557E-4723-427D-8636-38C833A21C46}"/>
              </a:ext>
            </a:extLst>
          </p:cNvPr>
          <p:cNvGrpSpPr/>
          <p:nvPr/>
        </p:nvGrpSpPr>
        <p:grpSpPr>
          <a:xfrm>
            <a:off x="415710" y="256034"/>
            <a:ext cx="4213225" cy="1015048"/>
            <a:chOff x="1539914" y="1927612"/>
            <a:chExt cx="6102649" cy="101504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32C15DC-DA71-4F6C-9F19-6E5BF0620084}"/>
                </a:ext>
              </a:extLst>
            </p:cNvPr>
            <p:cNvSpPr txBox="1"/>
            <p:nvPr/>
          </p:nvSpPr>
          <p:spPr>
            <a:xfrm>
              <a:off x="1546562" y="1927612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团队成员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331A97C-522A-4200-A733-1F13D6AB20B5}"/>
                </a:ext>
              </a:extLst>
            </p:cNvPr>
            <p:cNvSpPr txBox="1"/>
            <p:nvPr/>
          </p:nvSpPr>
          <p:spPr>
            <a:xfrm>
              <a:off x="1539914" y="2513760"/>
              <a:ext cx="6096001" cy="42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accent4"/>
                  </a:solidFill>
                </a:rPr>
                <a:t>TEAM MEMBERS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1BB1860-CA2E-4480-A27A-94605FB206FC}"/>
              </a:ext>
            </a:extLst>
          </p:cNvPr>
          <p:cNvGrpSpPr/>
          <p:nvPr/>
        </p:nvGrpSpPr>
        <p:grpSpPr>
          <a:xfrm>
            <a:off x="865986" y="1340334"/>
            <a:ext cx="2611934" cy="4656578"/>
            <a:chOff x="608850" y="1340335"/>
            <a:chExt cx="2611934" cy="4656578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F398CDEE-1E9E-4C38-8E4C-F01D6C6F16DC}"/>
                </a:ext>
              </a:extLst>
            </p:cNvPr>
            <p:cNvSpPr/>
            <p:nvPr/>
          </p:nvSpPr>
          <p:spPr>
            <a:xfrm>
              <a:off x="608850" y="2009841"/>
              <a:ext cx="2611933" cy="3987072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3E486BE4-52E8-48C9-8197-C32A00D78A6D}"/>
                </a:ext>
              </a:extLst>
            </p:cNvPr>
            <p:cNvGrpSpPr/>
            <p:nvPr/>
          </p:nvGrpSpPr>
          <p:grpSpPr>
            <a:xfrm>
              <a:off x="1297273" y="1340335"/>
              <a:ext cx="1235086" cy="1490052"/>
              <a:chOff x="2493423" y="727042"/>
              <a:chExt cx="2529427" cy="3051591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xmlns="" id="{8BF19CE2-E5B2-4FD2-873E-30D3109F6EB0}"/>
                  </a:ext>
                </a:extLst>
              </p:cNvPr>
              <p:cNvSpPr/>
              <p:nvPr/>
            </p:nvSpPr>
            <p:spPr>
              <a:xfrm>
                <a:off x="2493423" y="1329249"/>
                <a:ext cx="2529427" cy="244938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59000">
                      <a:schemeClr val="tx2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4" name="图片 3" descr="人穿着裙子&#10;&#10;描述已自动生成">
                <a:extLst>
                  <a:ext uri="{FF2B5EF4-FFF2-40B4-BE49-F238E27FC236}">
                    <a16:creationId xmlns:a16="http://schemas.microsoft.com/office/drawing/2014/main" xmlns="" id="{D20FED8C-165A-434B-BD79-22A573B280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16832" y="727042"/>
                <a:ext cx="2436167" cy="2914396"/>
              </a:xfrm>
              <a:custGeom>
                <a:avLst/>
                <a:gdLst>
                  <a:gd name="connsiteX0" fmla="*/ 0 w 2716659"/>
                  <a:gd name="connsiteY0" fmla="*/ 0 h 4083460"/>
                  <a:gd name="connsiteX1" fmla="*/ 2716659 w 2716659"/>
                  <a:gd name="connsiteY1" fmla="*/ 0 h 4083460"/>
                  <a:gd name="connsiteX2" fmla="*/ 2716659 w 2716659"/>
                  <a:gd name="connsiteY2" fmla="*/ 2841496 h 4083460"/>
                  <a:gd name="connsiteX3" fmla="*/ 2569993 w 2716659"/>
                  <a:gd name="connsiteY3" fmla="*/ 2841496 h 4083460"/>
                  <a:gd name="connsiteX4" fmla="*/ 2574054 w 2716659"/>
                  <a:gd name="connsiteY4" fmla="*/ 2921904 h 4083460"/>
                  <a:gd name="connsiteX5" fmla="*/ 1632669 w 2716659"/>
                  <a:gd name="connsiteY5" fmla="*/ 4076944 h 4083460"/>
                  <a:gd name="connsiteX6" fmla="*/ 1568032 w 2716659"/>
                  <a:gd name="connsiteY6" fmla="*/ 4083460 h 4083460"/>
                  <a:gd name="connsiteX7" fmla="*/ 1222090 w 2716659"/>
                  <a:gd name="connsiteY7" fmla="*/ 4083460 h 4083460"/>
                  <a:gd name="connsiteX8" fmla="*/ 1157453 w 2716659"/>
                  <a:gd name="connsiteY8" fmla="*/ 4076944 h 4083460"/>
                  <a:gd name="connsiteX9" fmla="*/ 216067 w 2716659"/>
                  <a:gd name="connsiteY9" fmla="*/ 2921904 h 4083460"/>
                  <a:gd name="connsiteX10" fmla="*/ 220128 w 2716659"/>
                  <a:gd name="connsiteY10" fmla="*/ 2841496 h 4083460"/>
                  <a:gd name="connsiteX11" fmla="*/ 0 w 2716659"/>
                  <a:gd name="connsiteY11" fmla="*/ 2841496 h 408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659" h="4083460">
                    <a:moveTo>
                      <a:pt x="0" y="0"/>
                    </a:moveTo>
                    <a:lnTo>
                      <a:pt x="2716659" y="0"/>
                    </a:lnTo>
                    <a:lnTo>
                      <a:pt x="2716659" y="2841496"/>
                    </a:lnTo>
                    <a:lnTo>
                      <a:pt x="2569993" y="2841496"/>
                    </a:lnTo>
                    <a:lnTo>
                      <a:pt x="2574054" y="2921904"/>
                    </a:lnTo>
                    <a:cubicBezTo>
                      <a:pt x="2574054" y="3491652"/>
                      <a:pt x="2169916" y="3967008"/>
                      <a:pt x="1632669" y="4076944"/>
                    </a:cubicBezTo>
                    <a:lnTo>
                      <a:pt x="1568032" y="4083460"/>
                    </a:lnTo>
                    <a:lnTo>
                      <a:pt x="1222090" y="4083460"/>
                    </a:lnTo>
                    <a:lnTo>
                      <a:pt x="1157453" y="4076944"/>
                    </a:lnTo>
                    <a:cubicBezTo>
                      <a:pt x="620205" y="3967008"/>
                      <a:pt x="216067" y="3491652"/>
                      <a:pt x="216067" y="2921904"/>
                    </a:cubicBezTo>
                    <a:lnTo>
                      <a:pt x="220128" y="2841496"/>
                    </a:lnTo>
                    <a:lnTo>
                      <a:pt x="0" y="2841496"/>
                    </a:lnTo>
                    <a:close/>
                  </a:path>
                </a:pathLst>
              </a:custGeom>
            </p:spPr>
          </p:pic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D937EF7E-3DC0-410B-B7FF-A4B383F3B76E}"/>
                </a:ext>
              </a:extLst>
            </p:cNvPr>
            <p:cNvSpPr txBox="1"/>
            <p:nvPr/>
          </p:nvSpPr>
          <p:spPr>
            <a:xfrm>
              <a:off x="608850" y="2926857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姓名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5581D805-DB7C-43ED-B8F3-ADD4670BCB9A}"/>
                </a:ext>
              </a:extLst>
            </p:cNvPr>
            <p:cNvSpPr txBox="1"/>
            <p:nvPr/>
          </p:nvSpPr>
          <p:spPr>
            <a:xfrm>
              <a:off x="878067" y="3426996"/>
              <a:ext cx="2077080" cy="2371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工作岗位名称</a:t>
              </a:r>
              <a:endParaRPr lang="en-US" altLang="zh-CN" sz="1600" b="1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</a:rPr>
                <a:t>负责哪些板块工作内容</a:t>
              </a:r>
              <a:endParaRPr lang="en-US" altLang="zh-CN" sz="1400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377725A-EF04-43A9-A066-F0B94A875606}"/>
              </a:ext>
            </a:extLst>
          </p:cNvPr>
          <p:cNvGrpSpPr/>
          <p:nvPr/>
        </p:nvGrpSpPr>
        <p:grpSpPr>
          <a:xfrm>
            <a:off x="3482017" y="1854893"/>
            <a:ext cx="2611934" cy="4656578"/>
            <a:chOff x="608850" y="1340335"/>
            <a:chExt cx="2611934" cy="4656578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50C2C5E2-4A40-40EA-869D-6BEE96C515E0}"/>
                </a:ext>
              </a:extLst>
            </p:cNvPr>
            <p:cNvSpPr/>
            <p:nvPr/>
          </p:nvSpPr>
          <p:spPr>
            <a:xfrm>
              <a:off x="608850" y="2009841"/>
              <a:ext cx="2611933" cy="3987072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0D9EA565-B71D-40CB-91DC-91745ED87F2A}"/>
                </a:ext>
              </a:extLst>
            </p:cNvPr>
            <p:cNvGrpSpPr/>
            <p:nvPr/>
          </p:nvGrpSpPr>
          <p:grpSpPr>
            <a:xfrm>
              <a:off x="1297273" y="1340335"/>
              <a:ext cx="1235086" cy="1490052"/>
              <a:chOff x="2493423" y="727042"/>
              <a:chExt cx="2529427" cy="3051591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xmlns="" id="{5DB10D9E-5896-403E-A64B-3F67314F4027}"/>
                  </a:ext>
                </a:extLst>
              </p:cNvPr>
              <p:cNvSpPr/>
              <p:nvPr/>
            </p:nvSpPr>
            <p:spPr>
              <a:xfrm>
                <a:off x="2493423" y="1329249"/>
                <a:ext cx="2529427" cy="244938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59000">
                      <a:schemeClr val="tx2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53" name="图片 52" descr="人穿着裙子&#10;&#10;描述已自动生成">
                <a:extLst>
                  <a:ext uri="{FF2B5EF4-FFF2-40B4-BE49-F238E27FC236}">
                    <a16:creationId xmlns:a16="http://schemas.microsoft.com/office/drawing/2014/main" xmlns="" id="{D79FDD55-E60D-4430-A548-80BA2C03CF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16832" y="727042"/>
                <a:ext cx="2436167" cy="2914396"/>
              </a:xfrm>
              <a:custGeom>
                <a:avLst/>
                <a:gdLst>
                  <a:gd name="connsiteX0" fmla="*/ 0 w 2716659"/>
                  <a:gd name="connsiteY0" fmla="*/ 0 h 4083460"/>
                  <a:gd name="connsiteX1" fmla="*/ 2716659 w 2716659"/>
                  <a:gd name="connsiteY1" fmla="*/ 0 h 4083460"/>
                  <a:gd name="connsiteX2" fmla="*/ 2716659 w 2716659"/>
                  <a:gd name="connsiteY2" fmla="*/ 2841496 h 4083460"/>
                  <a:gd name="connsiteX3" fmla="*/ 2569993 w 2716659"/>
                  <a:gd name="connsiteY3" fmla="*/ 2841496 h 4083460"/>
                  <a:gd name="connsiteX4" fmla="*/ 2574054 w 2716659"/>
                  <a:gd name="connsiteY4" fmla="*/ 2921904 h 4083460"/>
                  <a:gd name="connsiteX5" fmla="*/ 1632669 w 2716659"/>
                  <a:gd name="connsiteY5" fmla="*/ 4076944 h 4083460"/>
                  <a:gd name="connsiteX6" fmla="*/ 1568032 w 2716659"/>
                  <a:gd name="connsiteY6" fmla="*/ 4083460 h 4083460"/>
                  <a:gd name="connsiteX7" fmla="*/ 1222090 w 2716659"/>
                  <a:gd name="connsiteY7" fmla="*/ 4083460 h 4083460"/>
                  <a:gd name="connsiteX8" fmla="*/ 1157453 w 2716659"/>
                  <a:gd name="connsiteY8" fmla="*/ 4076944 h 4083460"/>
                  <a:gd name="connsiteX9" fmla="*/ 216067 w 2716659"/>
                  <a:gd name="connsiteY9" fmla="*/ 2921904 h 4083460"/>
                  <a:gd name="connsiteX10" fmla="*/ 220128 w 2716659"/>
                  <a:gd name="connsiteY10" fmla="*/ 2841496 h 4083460"/>
                  <a:gd name="connsiteX11" fmla="*/ 0 w 2716659"/>
                  <a:gd name="connsiteY11" fmla="*/ 2841496 h 408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659" h="4083460">
                    <a:moveTo>
                      <a:pt x="0" y="0"/>
                    </a:moveTo>
                    <a:lnTo>
                      <a:pt x="2716659" y="0"/>
                    </a:lnTo>
                    <a:lnTo>
                      <a:pt x="2716659" y="2841496"/>
                    </a:lnTo>
                    <a:lnTo>
                      <a:pt x="2569993" y="2841496"/>
                    </a:lnTo>
                    <a:lnTo>
                      <a:pt x="2574054" y="2921904"/>
                    </a:lnTo>
                    <a:cubicBezTo>
                      <a:pt x="2574054" y="3491652"/>
                      <a:pt x="2169916" y="3967008"/>
                      <a:pt x="1632669" y="4076944"/>
                    </a:cubicBezTo>
                    <a:lnTo>
                      <a:pt x="1568032" y="4083460"/>
                    </a:lnTo>
                    <a:lnTo>
                      <a:pt x="1222090" y="4083460"/>
                    </a:lnTo>
                    <a:lnTo>
                      <a:pt x="1157453" y="4076944"/>
                    </a:lnTo>
                    <a:cubicBezTo>
                      <a:pt x="620205" y="3967008"/>
                      <a:pt x="216067" y="3491652"/>
                      <a:pt x="216067" y="2921904"/>
                    </a:cubicBezTo>
                    <a:lnTo>
                      <a:pt x="220128" y="2841496"/>
                    </a:lnTo>
                    <a:lnTo>
                      <a:pt x="0" y="2841496"/>
                    </a:lnTo>
                    <a:close/>
                  </a:path>
                </a:pathLst>
              </a:custGeom>
            </p:spPr>
          </p:pic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19E51A0-1388-497D-B451-93C3F62EAADC}"/>
                </a:ext>
              </a:extLst>
            </p:cNvPr>
            <p:cNvSpPr txBox="1"/>
            <p:nvPr/>
          </p:nvSpPr>
          <p:spPr>
            <a:xfrm>
              <a:off x="608850" y="2926857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姓名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043AEE5-E800-489D-B417-EF3C6E5AF251}"/>
                </a:ext>
              </a:extLst>
            </p:cNvPr>
            <p:cNvSpPr txBox="1"/>
            <p:nvPr/>
          </p:nvSpPr>
          <p:spPr>
            <a:xfrm>
              <a:off x="878067" y="3426996"/>
              <a:ext cx="2077080" cy="2371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工作岗位名称</a:t>
              </a:r>
              <a:endParaRPr lang="en-US" altLang="zh-CN" sz="1600" b="1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</a:rPr>
                <a:t>负责哪些板块工作内容</a:t>
              </a:r>
              <a:endParaRPr lang="en-US" altLang="zh-CN" sz="1400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47C87B6-6F6F-47CF-BFA5-BA738E130140}"/>
              </a:ext>
            </a:extLst>
          </p:cNvPr>
          <p:cNvGrpSpPr/>
          <p:nvPr/>
        </p:nvGrpSpPr>
        <p:grpSpPr>
          <a:xfrm>
            <a:off x="6098048" y="1340334"/>
            <a:ext cx="2611934" cy="4656578"/>
            <a:chOff x="608850" y="1340335"/>
            <a:chExt cx="2611934" cy="4656578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EC8564F0-E0BC-425D-88FA-69FEE9D83C0C}"/>
                </a:ext>
              </a:extLst>
            </p:cNvPr>
            <p:cNvSpPr/>
            <p:nvPr/>
          </p:nvSpPr>
          <p:spPr>
            <a:xfrm>
              <a:off x="608850" y="2009841"/>
              <a:ext cx="2611933" cy="3987072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4395D14-4C69-4CF3-A38D-031E3986D567}"/>
                </a:ext>
              </a:extLst>
            </p:cNvPr>
            <p:cNvGrpSpPr/>
            <p:nvPr/>
          </p:nvGrpSpPr>
          <p:grpSpPr>
            <a:xfrm>
              <a:off x="1297273" y="1340335"/>
              <a:ext cx="1235086" cy="1490052"/>
              <a:chOff x="2493423" y="727042"/>
              <a:chExt cx="2529427" cy="3051591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xmlns="" id="{F1A04FEB-CD06-4EE1-B7A5-075619614884}"/>
                  </a:ext>
                </a:extLst>
              </p:cNvPr>
              <p:cNvSpPr/>
              <p:nvPr/>
            </p:nvSpPr>
            <p:spPr>
              <a:xfrm>
                <a:off x="2493423" y="1329249"/>
                <a:ext cx="2529427" cy="244938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59000">
                      <a:schemeClr val="tx2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80" name="图片 79" descr="人穿着裙子&#10;&#10;描述已自动生成">
                <a:extLst>
                  <a:ext uri="{FF2B5EF4-FFF2-40B4-BE49-F238E27FC236}">
                    <a16:creationId xmlns:a16="http://schemas.microsoft.com/office/drawing/2014/main" xmlns="" id="{B79C7336-0C0A-4C16-AC7A-20EFFE57C6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16832" y="727042"/>
                <a:ext cx="2436167" cy="2914396"/>
              </a:xfrm>
              <a:custGeom>
                <a:avLst/>
                <a:gdLst>
                  <a:gd name="connsiteX0" fmla="*/ 0 w 2716659"/>
                  <a:gd name="connsiteY0" fmla="*/ 0 h 4083460"/>
                  <a:gd name="connsiteX1" fmla="*/ 2716659 w 2716659"/>
                  <a:gd name="connsiteY1" fmla="*/ 0 h 4083460"/>
                  <a:gd name="connsiteX2" fmla="*/ 2716659 w 2716659"/>
                  <a:gd name="connsiteY2" fmla="*/ 2841496 h 4083460"/>
                  <a:gd name="connsiteX3" fmla="*/ 2569993 w 2716659"/>
                  <a:gd name="connsiteY3" fmla="*/ 2841496 h 4083460"/>
                  <a:gd name="connsiteX4" fmla="*/ 2574054 w 2716659"/>
                  <a:gd name="connsiteY4" fmla="*/ 2921904 h 4083460"/>
                  <a:gd name="connsiteX5" fmla="*/ 1632669 w 2716659"/>
                  <a:gd name="connsiteY5" fmla="*/ 4076944 h 4083460"/>
                  <a:gd name="connsiteX6" fmla="*/ 1568032 w 2716659"/>
                  <a:gd name="connsiteY6" fmla="*/ 4083460 h 4083460"/>
                  <a:gd name="connsiteX7" fmla="*/ 1222090 w 2716659"/>
                  <a:gd name="connsiteY7" fmla="*/ 4083460 h 4083460"/>
                  <a:gd name="connsiteX8" fmla="*/ 1157453 w 2716659"/>
                  <a:gd name="connsiteY8" fmla="*/ 4076944 h 4083460"/>
                  <a:gd name="connsiteX9" fmla="*/ 216067 w 2716659"/>
                  <a:gd name="connsiteY9" fmla="*/ 2921904 h 4083460"/>
                  <a:gd name="connsiteX10" fmla="*/ 220128 w 2716659"/>
                  <a:gd name="connsiteY10" fmla="*/ 2841496 h 4083460"/>
                  <a:gd name="connsiteX11" fmla="*/ 0 w 2716659"/>
                  <a:gd name="connsiteY11" fmla="*/ 2841496 h 408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659" h="4083460">
                    <a:moveTo>
                      <a:pt x="0" y="0"/>
                    </a:moveTo>
                    <a:lnTo>
                      <a:pt x="2716659" y="0"/>
                    </a:lnTo>
                    <a:lnTo>
                      <a:pt x="2716659" y="2841496"/>
                    </a:lnTo>
                    <a:lnTo>
                      <a:pt x="2569993" y="2841496"/>
                    </a:lnTo>
                    <a:lnTo>
                      <a:pt x="2574054" y="2921904"/>
                    </a:lnTo>
                    <a:cubicBezTo>
                      <a:pt x="2574054" y="3491652"/>
                      <a:pt x="2169916" y="3967008"/>
                      <a:pt x="1632669" y="4076944"/>
                    </a:cubicBezTo>
                    <a:lnTo>
                      <a:pt x="1568032" y="4083460"/>
                    </a:lnTo>
                    <a:lnTo>
                      <a:pt x="1222090" y="4083460"/>
                    </a:lnTo>
                    <a:lnTo>
                      <a:pt x="1157453" y="4076944"/>
                    </a:lnTo>
                    <a:cubicBezTo>
                      <a:pt x="620205" y="3967008"/>
                      <a:pt x="216067" y="3491652"/>
                      <a:pt x="216067" y="2921904"/>
                    </a:cubicBezTo>
                    <a:lnTo>
                      <a:pt x="220128" y="2841496"/>
                    </a:lnTo>
                    <a:lnTo>
                      <a:pt x="0" y="2841496"/>
                    </a:lnTo>
                    <a:close/>
                  </a:path>
                </a:pathLst>
              </a:custGeom>
            </p:spPr>
          </p:pic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1E20BA86-5A8F-437E-8A31-A8C0A0C4E652}"/>
                </a:ext>
              </a:extLst>
            </p:cNvPr>
            <p:cNvSpPr txBox="1"/>
            <p:nvPr/>
          </p:nvSpPr>
          <p:spPr>
            <a:xfrm>
              <a:off x="608850" y="2926857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姓名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9BDC0AE0-E19C-4BF7-AED6-E9FBBE3583B7}"/>
                </a:ext>
              </a:extLst>
            </p:cNvPr>
            <p:cNvSpPr txBox="1"/>
            <p:nvPr/>
          </p:nvSpPr>
          <p:spPr>
            <a:xfrm>
              <a:off x="878067" y="3426996"/>
              <a:ext cx="2077080" cy="2371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工作岗位名称</a:t>
              </a:r>
              <a:endParaRPr lang="en-US" altLang="zh-CN" sz="1600" b="1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</a:rPr>
                <a:t>负责哪些板块工作内容</a:t>
              </a:r>
              <a:endParaRPr lang="en-US" altLang="zh-CN" sz="1400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9DA383E-85FB-454D-B496-50CF5557AC22}"/>
              </a:ext>
            </a:extLst>
          </p:cNvPr>
          <p:cNvGrpSpPr/>
          <p:nvPr/>
        </p:nvGrpSpPr>
        <p:grpSpPr>
          <a:xfrm>
            <a:off x="8714079" y="1634384"/>
            <a:ext cx="2611934" cy="4656578"/>
            <a:chOff x="608850" y="1340335"/>
            <a:chExt cx="2611934" cy="4656578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62D02D91-E24D-4FBB-808A-632BF06863EF}"/>
                </a:ext>
              </a:extLst>
            </p:cNvPr>
            <p:cNvSpPr/>
            <p:nvPr/>
          </p:nvSpPr>
          <p:spPr>
            <a:xfrm>
              <a:off x="608850" y="2009841"/>
              <a:ext cx="2611933" cy="3987072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6B7E73E5-6007-468D-AD28-E809ABDB89A1}"/>
                </a:ext>
              </a:extLst>
            </p:cNvPr>
            <p:cNvGrpSpPr/>
            <p:nvPr/>
          </p:nvGrpSpPr>
          <p:grpSpPr>
            <a:xfrm>
              <a:off x="1297273" y="1340335"/>
              <a:ext cx="1235086" cy="1490052"/>
              <a:chOff x="2493423" y="727042"/>
              <a:chExt cx="2529427" cy="3051591"/>
            </a:xfrm>
          </p:grpSpPr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2A2157B0-6788-4D99-8E18-FE69B63DB3AE}"/>
                  </a:ext>
                </a:extLst>
              </p:cNvPr>
              <p:cNvSpPr/>
              <p:nvPr/>
            </p:nvSpPr>
            <p:spPr>
              <a:xfrm>
                <a:off x="2493423" y="1329249"/>
                <a:ext cx="2529427" cy="244938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59000">
                      <a:schemeClr val="tx2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87" name="图片 86" descr="人穿着裙子&#10;&#10;描述已自动生成">
                <a:extLst>
                  <a:ext uri="{FF2B5EF4-FFF2-40B4-BE49-F238E27FC236}">
                    <a16:creationId xmlns:a16="http://schemas.microsoft.com/office/drawing/2014/main" xmlns="" id="{BFE2CAD0-E083-4400-83B1-BF6A6F8416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16832" y="727042"/>
                <a:ext cx="2436167" cy="2914396"/>
              </a:xfrm>
              <a:custGeom>
                <a:avLst/>
                <a:gdLst>
                  <a:gd name="connsiteX0" fmla="*/ 0 w 2716659"/>
                  <a:gd name="connsiteY0" fmla="*/ 0 h 4083460"/>
                  <a:gd name="connsiteX1" fmla="*/ 2716659 w 2716659"/>
                  <a:gd name="connsiteY1" fmla="*/ 0 h 4083460"/>
                  <a:gd name="connsiteX2" fmla="*/ 2716659 w 2716659"/>
                  <a:gd name="connsiteY2" fmla="*/ 2841496 h 4083460"/>
                  <a:gd name="connsiteX3" fmla="*/ 2569993 w 2716659"/>
                  <a:gd name="connsiteY3" fmla="*/ 2841496 h 4083460"/>
                  <a:gd name="connsiteX4" fmla="*/ 2574054 w 2716659"/>
                  <a:gd name="connsiteY4" fmla="*/ 2921904 h 4083460"/>
                  <a:gd name="connsiteX5" fmla="*/ 1632669 w 2716659"/>
                  <a:gd name="connsiteY5" fmla="*/ 4076944 h 4083460"/>
                  <a:gd name="connsiteX6" fmla="*/ 1568032 w 2716659"/>
                  <a:gd name="connsiteY6" fmla="*/ 4083460 h 4083460"/>
                  <a:gd name="connsiteX7" fmla="*/ 1222090 w 2716659"/>
                  <a:gd name="connsiteY7" fmla="*/ 4083460 h 4083460"/>
                  <a:gd name="connsiteX8" fmla="*/ 1157453 w 2716659"/>
                  <a:gd name="connsiteY8" fmla="*/ 4076944 h 4083460"/>
                  <a:gd name="connsiteX9" fmla="*/ 216067 w 2716659"/>
                  <a:gd name="connsiteY9" fmla="*/ 2921904 h 4083460"/>
                  <a:gd name="connsiteX10" fmla="*/ 220128 w 2716659"/>
                  <a:gd name="connsiteY10" fmla="*/ 2841496 h 4083460"/>
                  <a:gd name="connsiteX11" fmla="*/ 0 w 2716659"/>
                  <a:gd name="connsiteY11" fmla="*/ 2841496 h 408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659" h="4083460">
                    <a:moveTo>
                      <a:pt x="0" y="0"/>
                    </a:moveTo>
                    <a:lnTo>
                      <a:pt x="2716659" y="0"/>
                    </a:lnTo>
                    <a:lnTo>
                      <a:pt x="2716659" y="2841496"/>
                    </a:lnTo>
                    <a:lnTo>
                      <a:pt x="2569993" y="2841496"/>
                    </a:lnTo>
                    <a:lnTo>
                      <a:pt x="2574054" y="2921904"/>
                    </a:lnTo>
                    <a:cubicBezTo>
                      <a:pt x="2574054" y="3491652"/>
                      <a:pt x="2169916" y="3967008"/>
                      <a:pt x="1632669" y="4076944"/>
                    </a:cubicBezTo>
                    <a:lnTo>
                      <a:pt x="1568032" y="4083460"/>
                    </a:lnTo>
                    <a:lnTo>
                      <a:pt x="1222090" y="4083460"/>
                    </a:lnTo>
                    <a:lnTo>
                      <a:pt x="1157453" y="4076944"/>
                    </a:lnTo>
                    <a:cubicBezTo>
                      <a:pt x="620205" y="3967008"/>
                      <a:pt x="216067" y="3491652"/>
                      <a:pt x="216067" y="2921904"/>
                    </a:cubicBezTo>
                    <a:lnTo>
                      <a:pt x="220128" y="2841496"/>
                    </a:lnTo>
                    <a:lnTo>
                      <a:pt x="0" y="2841496"/>
                    </a:lnTo>
                    <a:close/>
                  </a:path>
                </a:pathLst>
              </a:custGeom>
            </p:spPr>
          </p:pic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A48C7385-B4E9-4C48-870F-0851EC892117}"/>
                </a:ext>
              </a:extLst>
            </p:cNvPr>
            <p:cNvSpPr txBox="1"/>
            <p:nvPr/>
          </p:nvSpPr>
          <p:spPr>
            <a:xfrm>
              <a:off x="608850" y="2926857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姓名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91DF7B3D-824B-4BD3-9486-F53CAC97486D}"/>
                </a:ext>
              </a:extLst>
            </p:cNvPr>
            <p:cNvSpPr txBox="1"/>
            <p:nvPr/>
          </p:nvSpPr>
          <p:spPr>
            <a:xfrm>
              <a:off x="878067" y="3426996"/>
              <a:ext cx="2077080" cy="2371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工作岗位名称</a:t>
              </a:r>
              <a:endParaRPr lang="en-US" altLang="zh-CN" sz="1600" b="1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</a:rPr>
                <a:t>负责哪些板块工作内容</a:t>
              </a:r>
              <a:endParaRPr lang="en-US" altLang="zh-CN" sz="1400" dirty="0">
                <a:solidFill>
                  <a:schemeClr val="bg2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067014B-5F11-4AB3-AACE-5191D3C9E8C8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038F0F63-1AA1-4AEA-93E1-85F6C492BBB7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A4943A0B-23D3-45C9-860B-9C9FC838105A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388106A0-93BB-429C-A5AA-2C6037E7515E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709C0206-5F76-4A33-A52F-3CE80DEFC2F9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384FE41B-0951-4A29-83FD-A61A0E157C6A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CA14FB40-442D-414B-852C-31434575ACA4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9E32975D-1579-4532-843C-99197EC19ED4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EE1BFFA6-1E9B-42E0-A6BF-474F47909BD8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17F6D5C4-5892-4F35-B88B-4FC3FF595B7F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12E62778-7FCF-425E-AEA2-BF02371C329E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A2874587-1161-4524-8052-35386C43A487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F5A2D869-FB0E-41EF-9C10-9CC695D6BA8E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8309A3BD-16D3-4131-A555-1CCE9B08BDDD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BCA8B50-1400-4CD9-ADA1-7FB343F9C491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23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E587C31-3D2A-4065-8BE2-D00774C53936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62E7212-A606-4FD0-8D5B-700C9295F678}"/>
              </a:ext>
            </a:extLst>
          </p:cNvPr>
          <p:cNvSpPr txBox="1"/>
          <p:nvPr/>
        </p:nvSpPr>
        <p:spPr>
          <a:xfrm>
            <a:off x="396390" y="251378"/>
            <a:ext cx="60951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36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200" dirty="0">
                <a:solidFill>
                  <a:schemeClr val="accent4"/>
                </a:solidFill>
              </a:rPr>
              <a:t>年度核心产品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1866517-FD15-4C10-AB68-65918AE20BC5}"/>
              </a:ext>
            </a:extLst>
          </p:cNvPr>
          <p:cNvSpPr txBox="1"/>
          <p:nvPr/>
        </p:nvSpPr>
        <p:spPr>
          <a:xfrm>
            <a:off x="396390" y="889000"/>
            <a:ext cx="6095144" cy="4276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altLang="zh-CN" dirty="0">
                <a:solidFill>
                  <a:schemeClr val="accent4"/>
                </a:solidFill>
              </a:rPr>
              <a:t>THE ANNUAL CORE PRODUCT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E950238-8393-4EA2-B552-E752AF5F0F72}"/>
              </a:ext>
            </a:extLst>
          </p:cNvPr>
          <p:cNvGrpSpPr/>
          <p:nvPr/>
        </p:nvGrpSpPr>
        <p:grpSpPr>
          <a:xfrm>
            <a:off x="894100" y="1312560"/>
            <a:ext cx="2882564" cy="4491515"/>
            <a:chOff x="894100" y="1312560"/>
            <a:chExt cx="2882564" cy="449151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0DF8DAD7-0283-46DF-A2F0-4AD3ABBE55DF}"/>
                </a:ext>
              </a:extLst>
            </p:cNvPr>
            <p:cNvSpPr/>
            <p:nvPr/>
          </p:nvSpPr>
          <p:spPr>
            <a:xfrm>
              <a:off x="894100" y="1408793"/>
              <a:ext cx="2882564" cy="3083239"/>
            </a:xfrm>
            <a:prstGeom prst="roundRect">
              <a:avLst>
                <a:gd name="adj" fmla="val 2353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5" name="图片 4" descr="穿着西装笔挺的长袍&#10;&#10;描述已自动生成">
              <a:extLst>
                <a:ext uri="{FF2B5EF4-FFF2-40B4-BE49-F238E27FC236}">
                  <a16:creationId xmlns:a16="http://schemas.microsoft.com/office/drawing/2014/main" xmlns="" id="{98E18711-B170-4663-97AC-774B747E8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4314" y="1312560"/>
              <a:ext cx="2022136" cy="3033204"/>
            </a:xfrm>
            <a:prstGeom prst="roundRect">
              <a:avLst>
                <a:gd name="adj" fmla="val 14711"/>
              </a:avLst>
            </a:prstGeom>
            <a:effectLst>
              <a:innerShdw blurRad="63500" dist="50800" dir="16200000">
                <a:srgbClr val="546F90">
                  <a:alpha val="50000"/>
                </a:srgbClr>
              </a:innerShdw>
            </a:effectLst>
          </p:spPr>
        </p:pic>
        <p:sp>
          <p:nvSpPr>
            <p:cNvPr id="20" name="PA-圆角矩形 23">
              <a:extLst>
                <a:ext uri="{FF2B5EF4-FFF2-40B4-BE49-F238E27FC236}">
                  <a16:creationId xmlns:a16="http://schemas.microsoft.com/office/drawing/2014/main" xmlns="" id="{53D1F8B8-E2BC-43E6-9510-693893E4BF4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248993" y="4555500"/>
              <a:ext cx="2194970" cy="49968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BD7F433-C17B-4412-A13E-A1F118B7D0CD}"/>
                </a:ext>
              </a:extLst>
            </p:cNvPr>
            <p:cNvSpPr txBox="1"/>
            <p:nvPr/>
          </p:nvSpPr>
          <p:spPr>
            <a:xfrm>
              <a:off x="1353197" y="4595544"/>
              <a:ext cx="18884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600" b="1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olidFill>
                    <a:schemeClr val="accent4"/>
                  </a:solidFill>
                </a:rPr>
                <a:t>核心产品一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08A89F6-9790-46B5-B3F9-D00540B72694}"/>
                </a:ext>
              </a:extLst>
            </p:cNvPr>
            <p:cNvSpPr txBox="1"/>
            <p:nvPr/>
          </p:nvSpPr>
          <p:spPr>
            <a:xfrm>
              <a:off x="1353198" y="5095227"/>
              <a:ext cx="2046900" cy="708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产品大致情况介绍，销量等等信息。</a:t>
              </a:r>
              <a:endParaRPr lang="zh-CN" altLang="en-US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D1E8F65-D571-4F38-8E39-41057A44EDA5}"/>
              </a:ext>
            </a:extLst>
          </p:cNvPr>
          <p:cNvGrpSpPr/>
          <p:nvPr/>
        </p:nvGrpSpPr>
        <p:grpSpPr>
          <a:xfrm>
            <a:off x="4441845" y="924688"/>
            <a:ext cx="3308310" cy="4880477"/>
            <a:chOff x="4441845" y="924688"/>
            <a:chExt cx="3308310" cy="488047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258E6A68-E772-4CE4-8BCE-DAFD31F48E95}"/>
                </a:ext>
              </a:extLst>
            </p:cNvPr>
            <p:cNvGrpSpPr/>
            <p:nvPr/>
          </p:nvGrpSpPr>
          <p:grpSpPr>
            <a:xfrm>
              <a:off x="4441845" y="924688"/>
              <a:ext cx="3308310" cy="3538624"/>
              <a:chOff x="4654718" y="1408793"/>
              <a:chExt cx="2882564" cy="3083239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xmlns="" id="{0953EAEE-310D-46E6-8B8F-324FC096FEAF}"/>
                  </a:ext>
                </a:extLst>
              </p:cNvPr>
              <p:cNvSpPr/>
              <p:nvPr/>
            </p:nvSpPr>
            <p:spPr>
              <a:xfrm>
                <a:off x="4654718" y="1408793"/>
                <a:ext cx="2882564" cy="3083239"/>
              </a:xfrm>
              <a:prstGeom prst="roundRect">
                <a:avLst>
                  <a:gd name="adj" fmla="val 2353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66000">
                      <a:schemeClr val="accent1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3" name="图片 2" descr="穿着白色衣服的人&#10;&#10;低可信度描述已自动生成">
                <a:extLst>
                  <a:ext uri="{FF2B5EF4-FFF2-40B4-BE49-F238E27FC236}">
                    <a16:creationId xmlns:a16="http://schemas.microsoft.com/office/drawing/2014/main" xmlns="" id="{85FC782E-BB90-4AE1-83B9-A2FD531886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91339" y="1672418"/>
                <a:ext cx="2009322" cy="2462585"/>
              </a:xfrm>
              <a:prstGeom prst="roundRect">
                <a:avLst>
                  <a:gd name="adj" fmla="val 14711"/>
                </a:avLst>
              </a:prstGeom>
              <a:effectLst>
                <a:innerShdw blurRad="63500" dist="50800" dir="16200000">
                  <a:srgbClr val="546F90">
                    <a:alpha val="50000"/>
                  </a:srgbClr>
                </a:innerShdw>
              </a:effectLst>
            </p:spPr>
          </p:pic>
        </p:grpSp>
        <p:sp>
          <p:nvSpPr>
            <p:cNvPr id="23" name="PA-圆角矩形 23">
              <a:extLst>
                <a:ext uri="{FF2B5EF4-FFF2-40B4-BE49-F238E27FC236}">
                  <a16:creationId xmlns:a16="http://schemas.microsoft.com/office/drawing/2014/main" xmlns="" id="{993B7295-5CAD-4D70-AC0A-A440F2439DE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998515" y="4555500"/>
              <a:ext cx="2194970" cy="49968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D56C51E-7950-4970-8B91-50E73C7CAA50}"/>
                </a:ext>
              </a:extLst>
            </p:cNvPr>
            <p:cNvSpPr txBox="1"/>
            <p:nvPr/>
          </p:nvSpPr>
          <p:spPr>
            <a:xfrm>
              <a:off x="5102719" y="4595544"/>
              <a:ext cx="188843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600" b="1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olidFill>
                    <a:schemeClr val="accent4"/>
                  </a:solidFill>
                </a:rPr>
                <a:t>核心产品二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1BF95B7-AEE9-4351-BB52-2225216015E9}"/>
                </a:ext>
              </a:extLst>
            </p:cNvPr>
            <p:cNvSpPr txBox="1"/>
            <p:nvPr/>
          </p:nvSpPr>
          <p:spPr>
            <a:xfrm>
              <a:off x="5102720" y="5095227"/>
              <a:ext cx="2046900" cy="709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2"/>
                  </a:solidFill>
                  <a:effectLst/>
                  <a:latin typeface="OPPOSans-R-subset105"/>
                </a:rPr>
                <a:t>产品大致情况介绍，销量等等信息。</a:t>
              </a:r>
              <a:endParaRPr lang="zh-CN" altLang="en-US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6F17756-CF44-4A22-B813-2CAFF0BD1D6C}"/>
              </a:ext>
            </a:extLst>
          </p:cNvPr>
          <p:cNvGrpSpPr/>
          <p:nvPr/>
        </p:nvGrpSpPr>
        <p:grpSpPr>
          <a:xfrm>
            <a:off x="8082634" y="1408793"/>
            <a:ext cx="2882564" cy="4396372"/>
            <a:chOff x="8082634" y="1408793"/>
            <a:chExt cx="2882564" cy="439637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89C7491-3DD1-4639-A74C-F7FCBE89A9A7}"/>
                </a:ext>
              </a:extLst>
            </p:cNvPr>
            <p:cNvGrpSpPr/>
            <p:nvPr/>
          </p:nvGrpSpPr>
          <p:grpSpPr>
            <a:xfrm>
              <a:off x="8082634" y="1408793"/>
              <a:ext cx="2882564" cy="4396372"/>
              <a:chOff x="8082634" y="1408793"/>
              <a:chExt cx="2882564" cy="4396372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926561D8-0750-41F7-8A7C-9B9E1099D320}"/>
                  </a:ext>
                </a:extLst>
              </p:cNvPr>
              <p:cNvSpPr/>
              <p:nvPr/>
            </p:nvSpPr>
            <p:spPr>
              <a:xfrm>
                <a:off x="8082634" y="1408793"/>
                <a:ext cx="2882564" cy="3083239"/>
              </a:xfrm>
              <a:prstGeom prst="roundRect">
                <a:avLst>
                  <a:gd name="adj" fmla="val 2353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66000">
                      <a:schemeClr val="accent1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8" name="PA-圆角矩形 23">
                <a:extLst>
                  <a:ext uri="{FF2B5EF4-FFF2-40B4-BE49-F238E27FC236}">
                    <a16:creationId xmlns:a16="http://schemas.microsoft.com/office/drawing/2014/main" xmlns="" id="{6D285B1D-1843-46EE-8886-5E13473C37ED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8426430" y="4555500"/>
                <a:ext cx="2194970" cy="49968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6">
                        <a:alpha val="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zh-CN" altLang="en-US" sz="2800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9D527068-16F1-46C4-92A7-D26D92166623}"/>
                  </a:ext>
                </a:extLst>
              </p:cNvPr>
              <p:cNvSpPr txBox="1"/>
              <p:nvPr/>
            </p:nvSpPr>
            <p:spPr>
              <a:xfrm>
                <a:off x="8530634" y="4595544"/>
                <a:ext cx="1888437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600" b="1">
                    <a:solidFill>
                      <a:schemeClr val="accent3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4"/>
                    </a:solidFill>
                  </a:rPr>
                  <a:t>核心产品三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85B20382-323C-4AE0-91A1-6F6843468E4C}"/>
                  </a:ext>
                </a:extLst>
              </p:cNvPr>
              <p:cNvSpPr txBox="1"/>
              <p:nvPr/>
            </p:nvSpPr>
            <p:spPr>
              <a:xfrm>
                <a:off x="8530635" y="5095227"/>
                <a:ext cx="2046900" cy="709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0" i="0" dirty="0">
                    <a:solidFill>
                      <a:schemeClr val="bg2"/>
                    </a:solidFill>
                    <a:effectLst/>
                    <a:latin typeface="OPPOSans-R-subset105"/>
                  </a:rPr>
                  <a:t>产品大致情况介绍，销量等等信息。</a:t>
                </a:r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</p:grpSp>
        <p:pic>
          <p:nvPicPr>
            <p:cNvPr id="28" name="图片 27" descr="穿着白色衣服&#10;&#10;描述已自动生成">
              <a:extLst>
                <a:ext uri="{FF2B5EF4-FFF2-40B4-BE49-F238E27FC236}">
                  <a16:creationId xmlns:a16="http://schemas.microsoft.com/office/drawing/2014/main" xmlns="" id="{40E41E40-5C91-412E-A930-142FD6CA4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18" b="89980" l="9945" r="89994">
                          <a14:foregroundMark x1="57352" y1="9818" x2="57352" y2="9818"/>
                          <a14:foregroundMark x1="58206" y1="9818" x2="51739" y2="98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8973" y="1602175"/>
              <a:ext cx="1850098" cy="2793285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F4995EE-D51C-4963-97AA-06CFDC2D7FCF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933409E-06F0-4CBF-B8EC-781164A5EB2E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AE0FB7C-2D20-4EE4-95AA-308A27E1AB14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AA56335E-62CA-443F-8CB4-95E6997BA203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D53E0B36-94F4-49F7-814C-7C5FC93BC940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BEED810A-6DCA-4492-9DCD-335927FE356E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0FB97FDC-7E33-4974-A6D3-C5AC32EFD0BD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FF0FEDD-A93D-4670-9A5F-EC5A553C61FD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03C8CB87-90A6-4323-9A6C-523D011CE3E7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37ABE5F9-EC95-4764-9C4F-2E4A4C652066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93643625-2593-486B-82EE-E733169D23DC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CD35BF05-639F-4EEF-B16D-2BB9BB0347FC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A69500DE-7AAE-42DF-A560-A0E61946617F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27E00220-D103-4541-AD54-593DDA6DBD83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707A522-65B6-493A-9D08-5EEE1AFDC1BA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2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A75AA0F7-72C7-48AF-B239-867D243552E7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5A7C14A-D887-4001-81E6-A4A6E7367E21}"/>
              </a:ext>
            </a:extLst>
          </p:cNvPr>
          <p:cNvSpPr txBox="1"/>
          <p:nvPr/>
        </p:nvSpPr>
        <p:spPr>
          <a:xfrm>
            <a:off x="420300" y="247203"/>
            <a:ext cx="42086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accent4"/>
                </a:solidFill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394F4A5-1E76-4141-89A7-CB612916EC7E}"/>
              </a:ext>
            </a:extLst>
          </p:cNvPr>
          <p:cNvSpPr txBox="1"/>
          <p:nvPr/>
        </p:nvSpPr>
        <p:spPr>
          <a:xfrm>
            <a:off x="415710" y="861088"/>
            <a:ext cx="4208635" cy="42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4"/>
                </a:solidFill>
              </a:rPr>
              <a:t>AN OVERVIEW OF THE ANNUAL WORK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95E60BE-994B-4E59-8C14-619FCDE33E45}"/>
              </a:ext>
            </a:extLst>
          </p:cNvPr>
          <p:cNvGrpSpPr/>
          <p:nvPr/>
        </p:nvGrpSpPr>
        <p:grpSpPr>
          <a:xfrm>
            <a:off x="594016" y="1410889"/>
            <a:ext cx="2660308" cy="4586023"/>
            <a:chOff x="375480" y="1410889"/>
            <a:chExt cx="2660308" cy="4586023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93525999-676C-451C-8B0C-8319735CEC02}"/>
                </a:ext>
              </a:extLst>
            </p:cNvPr>
            <p:cNvSpPr/>
            <p:nvPr/>
          </p:nvSpPr>
          <p:spPr>
            <a:xfrm>
              <a:off x="375480" y="1410889"/>
              <a:ext cx="2658390" cy="4586023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8B6A9088-9D98-4BE4-B6B8-D79A591C9459}"/>
                </a:ext>
              </a:extLst>
            </p:cNvPr>
            <p:cNvSpPr/>
            <p:nvPr/>
          </p:nvSpPr>
          <p:spPr>
            <a:xfrm>
              <a:off x="921766" y="1723715"/>
              <a:ext cx="1565818" cy="15658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CA37203-2F16-4ED8-A501-8A15D5C6C614}"/>
                </a:ext>
              </a:extLst>
            </p:cNvPr>
            <p:cNvSpPr txBox="1"/>
            <p:nvPr/>
          </p:nvSpPr>
          <p:spPr>
            <a:xfrm>
              <a:off x="693071" y="3931099"/>
              <a:ext cx="2077080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/>
              <a:r>
                <a:rPr lang="en-US" altLang="zh-CN" sz="1400" dirty="0" err="1">
                  <a:solidFill>
                    <a:schemeClr val="bg2"/>
                  </a:solidFill>
                </a:rPr>
                <a:t>Pellentesque</a:t>
              </a:r>
              <a:r>
                <a:rPr lang="en-US" altLang="zh-CN" sz="1400" dirty="0">
                  <a:solidFill>
                    <a:schemeClr val="bg2"/>
                  </a:solidFill>
                </a:rPr>
                <a:t> habitant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morbi</a:t>
              </a:r>
              <a:endParaRPr lang="en-US" altLang="zh-CN" sz="1400" dirty="0">
                <a:solidFill>
                  <a:schemeClr val="bg2"/>
                </a:solidFill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D9E97C92-5ACA-4940-9603-D70634B1AA5D}"/>
                </a:ext>
              </a:extLst>
            </p:cNvPr>
            <p:cNvSpPr/>
            <p:nvPr/>
          </p:nvSpPr>
          <p:spPr>
            <a:xfrm>
              <a:off x="705580" y="3220117"/>
              <a:ext cx="2077080" cy="7380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A508F655-F6FB-402D-8863-988D6E3B3B32}"/>
                </a:ext>
              </a:extLst>
            </p:cNvPr>
            <p:cNvSpPr txBox="1"/>
            <p:nvPr/>
          </p:nvSpPr>
          <p:spPr>
            <a:xfrm>
              <a:off x="423854" y="3349036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26" name="图形 25" descr="条形图 纯色填充">
              <a:extLst>
                <a:ext uri="{FF2B5EF4-FFF2-40B4-BE49-F238E27FC236}">
                  <a16:creationId xmlns:a16="http://schemas.microsoft.com/office/drawing/2014/main" xmlns="" id="{9E0913C3-A4EB-4BC0-9877-E50AF762A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247475" y="2049444"/>
              <a:ext cx="914400" cy="9144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C4DFBE5-3656-463C-AF57-92B1CC330A44}"/>
              </a:ext>
            </a:extLst>
          </p:cNvPr>
          <p:cNvGrpSpPr/>
          <p:nvPr/>
        </p:nvGrpSpPr>
        <p:grpSpPr>
          <a:xfrm>
            <a:off x="3367494" y="1805410"/>
            <a:ext cx="2658390" cy="4586023"/>
            <a:chOff x="3148958" y="1805410"/>
            <a:chExt cx="2658390" cy="458602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F656DC50-BB19-485A-9880-2E216DDC6829}"/>
                </a:ext>
              </a:extLst>
            </p:cNvPr>
            <p:cNvSpPr/>
            <p:nvPr/>
          </p:nvSpPr>
          <p:spPr>
            <a:xfrm>
              <a:off x="3148958" y="1805410"/>
              <a:ext cx="2658390" cy="4586023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F00FF2D5-1A24-4736-92E4-565E3F2C0CA8}"/>
                </a:ext>
              </a:extLst>
            </p:cNvPr>
            <p:cNvSpPr/>
            <p:nvPr/>
          </p:nvSpPr>
          <p:spPr>
            <a:xfrm>
              <a:off x="3511087" y="3614638"/>
              <a:ext cx="2077080" cy="7380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57E67590-13FC-439D-86DC-E84FF68242EF}"/>
                </a:ext>
              </a:extLst>
            </p:cNvPr>
            <p:cNvSpPr/>
            <p:nvPr/>
          </p:nvSpPr>
          <p:spPr>
            <a:xfrm>
              <a:off x="3695244" y="2118236"/>
              <a:ext cx="1565818" cy="15658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B7565521-C3CB-44A7-A316-B448CB72C798}"/>
                </a:ext>
              </a:extLst>
            </p:cNvPr>
            <p:cNvSpPr txBox="1"/>
            <p:nvPr/>
          </p:nvSpPr>
          <p:spPr>
            <a:xfrm>
              <a:off x="3464631" y="4325620"/>
              <a:ext cx="207708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/>
              <a:r>
                <a:rPr lang="en-US" altLang="zh-CN" sz="1400" dirty="0" err="1">
                  <a:solidFill>
                    <a:schemeClr val="bg2"/>
                  </a:solidFill>
                </a:rPr>
                <a:t>Pellentesque</a:t>
              </a:r>
              <a:endParaRPr lang="en-US" altLang="zh-CN" sz="1400" dirty="0">
                <a:solidFill>
                  <a:schemeClr val="bg2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B904FDA2-1D52-47A2-8095-13F83EE00A63}"/>
                </a:ext>
              </a:extLst>
            </p:cNvPr>
            <p:cNvSpPr txBox="1"/>
            <p:nvPr/>
          </p:nvSpPr>
          <p:spPr>
            <a:xfrm>
              <a:off x="3195414" y="3743557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55" name="图形 54" descr="条形图 纯色填充">
              <a:extLst>
                <a:ext uri="{FF2B5EF4-FFF2-40B4-BE49-F238E27FC236}">
                  <a16:creationId xmlns:a16="http://schemas.microsoft.com/office/drawing/2014/main" xmlns="" id="{32141DAA-A952-44BA-93CA-A2CC3C640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025657" y="2451091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4DE3978-86EA-4A1C-937B-18D07996F309}"/>
              </a:ext>
            </a:extLst>
          </p:cNvPr>
          <p:cNvGrpSpPr/>
          <p:nvPr/>
        </p:nvGrpSpPr>
        <p:grpSpPr>
          <a:xfrm>
            <a:off x="6140972" y="1271467"/>
            <a:ext cx="2658390" cy="4586023"/>
            <a:chOff x="5922436" y="1271467"/>
            <a:chExt cx="2658390" cy="458602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7812659F-31B0-447F-B47B-710DD554B699}"/>
                </a:ext>
              </a:extLst>
            </p:cNvPr>
            <p:cNvSpPr/>
            <p:nvPr/>
          </p:nvSpPr>
          <p:spPr>
            <a:xfrm>
              <a:off x="5922436" y="1271467"/>
              <a:ext cx="2658390" cy="4586023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8E574D84-82E5-4E05-8899-0D5E5F9D00D2}"/>
                </a:ext>
              </a:extLst>
            </p:cNvPr>
            <p:cNvSpPr/>
            <p:nvPr/>
          </p:nvSpPr>
          <p:spPr>
            <a:xfrm>
              <a:off x="6213091" y="3080695"/>
              <a:ext cx="2077080" cy="7380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3E6BCCA4-E3EB-4709-8E41-70157E243080}"/>
                </a:ext>
              </a:extLst>
            </p:cNvPr>
            <p:cNvSpPr/>
            <p:nvPr/>
          </p:nvSpPr>
          <p:spPr>
            <a:xfrm>
              <a:off x="6403390" y="1584293"/>
              <a:ext cx="1565818" cy="15658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124945B-4D84-4924-9B54-D9FFE00C8473}"/>
                </a:ext>
              </a:extLst>
            </p:cNvPr>
            <p:cNvSpPr txBox="1"/>
            <p:nvPr/>
          </p:nvSpPr>
          <p:spPr>
            <a:xfrm>
              <a:off x="6238109" y="3791677"/>
              <a:ext cx="207708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/>
              <a:r>
                <a:rPr lang="en-US" altLang="zh-CN" sz="1400" dirty="0" err="1">
                  <a:solidFill>
                    <a:schemeClr val="bg2"/>
                  </a:solidFill>
                </a:rPr>
                <a:t>Pellentesque</a:t>
              </a:r>
              <a:endParaRPr lang="en-US" altLang="zh-CN" sz="1400" dirty="0">
                <a:solidFill>
                  <a:schemeClr val="bg2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0013C0C-379B-4D8F-A4B6-4DF321DEEDF8}"/>
                </a:ext>
              </a:extLst>
            </p:cNvPr>
            <p:cNvSpPr txBox="1"/>
            <p:nvPr/>
          </p:nvSpPr>
          <p:spPr>
            <a:xfrm>
              <a:off x="5968892" y="3209614"/>
              <a:ext cx="261193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56" name="图形 55" descr="条形图 纯色填充">
              <a:extLst>
                <a:ext uri="{FF2B5EF4-FFF2-40B4-BE49-F238E27FC236}">
                  <a16:creationId xmlns:a16="http://schemas.microsoft.com/office/drawing/2014/main" xmlns="" id="{FFF20370-C456-429D-BF68-0F254F50A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729099" y="1910022"/>
              <a:ext cx="914400" cy="9144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B409998-17E6-4211-AA5F-EBD7F36C66DE}"/>
              </a:ext>
            </a:extLst>
          </p:cNvPr>
          <p:cNvGrpSpPr/>
          <p:nvPr/>
        </p:nvGrpSpPr>
        <p:grpSpPr>
          <a:xfrm>
            <a:off x="8914450" y="1815510"/>
            <a:ext cx="2658390" cy="4586023"/>
            <a:chOff x="8695914" y="1815510"/>
            <a:chExt cx="2658390" cy="45860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C4A68061-2963-484C-A625-DB414318393A}"/>
                </a:ext>
              </a:extLst>
            </p:cNvPr>
            <p:cNvSpPr/>
            <p:nvPr/>
          </p:nvSpPr>
          <p:spPr>
            <a:xfrm>
              <a:off x="8695914" y="1815510"/>
              <a:ext cx="2658390" cy="4586023"/>
            </a:xfrm>
            <a:prstGeom prst="roundRect">
              <a:avLst>
                <a:gd name="adj" fmla="val 1634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76BC7CE8-FA71-41A8-8BC7-4BE16E096630}"/>
                </a:ext>
              </a:extLst>
            </p:cNvPr>
            <p:cNvSpPr/>
            <p:nvPr/>
          </p:nvSpPr>
          <p:spPr>
            <a:xfrm>
              <a:off x="8986569" y="3465698"/>
              <a:ext cx="2077080" cy="67320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5A4258BE-D502-4F9E-8146-D6CFC5A62E56}"/>
                </a:ext>
              </a:extLst>
            </p:cNvPr>
            <p:cNvSpPr/>
            <p:nvPr/>
          </p:nvSpPr>
          <p:spPr>
            <a:xfrm>
              <a:off x="9176868" y="2100837"/>
              <a:ext cx="1565818" cy="142821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C3F85FD4-52F5-472D-AEDA-FAD69AAB082A}"/>
                </a:ext>
              </a:extLst>
            </p:cNvPr>
            <p:cNvSpPr txBox="1"/>
            <p:nvPr/>
          </p:nvSpPr>
          <p:spPr>
            <a:xfrm>
              <a:off x="9011587" y="4114181"/>
              <a:ext cx="2077080" cy="10667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/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bg2"/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sz="1400" dirty="0">
                  <a:solidFill>
                    <a:schemeClr val="bg2"/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sz="1400" dirty="0">
                  <a:solidFill>
                    <a:schemeClr val="bg2"/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sz="1400" dirty="0">
                  <a:solidFill>
                    <a:schemeClr val="bg2"/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sz="1400" dirty="0">
                  <a:solidFill>
                    <a:schemeClr val="bg2"/>
                  </a:solidFill>
                </a:rPr>
                <a:t>.</a:t>
              </a:r>
            </a:p>
            <a:p>
              <a:pPr algn="ctr"/>
              <a:r>
                <a:rPr lang="en-US" altLang="zh-CN" sz="1400" dirty="0" err="1">
                  <a:solidFill>
                    <a:schemeClr val="bg2"/>
                  </a:solidFill>
                </a:rPr>
                <a:t>Pellentesque</a:t>
              </a:r>
              <a:endParaRPr lang="en-US" altLang="zh-CN" sz="1400" dirty="0">
                <a:solidFill>
                  <a:schemeClr val="bg2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84852A96-0D51-42B1-9CF6-8132BB1C8518}"/>
                </a:ext>
              </a:extLst>
            </p:cNvPr>
            <p:cNvSpPr txBox="1"/>
            <p:nvPr/>
          </p:nvSpPr>
          <p:spPr>
            <a:xfrm>
              <a:off x="8742370" y="3583284"/>
              <a:ext cx="2611934" cy="3930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16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pic>
          <p:nvPicPr>
            <p:cNvPr id="57" name="图形 56" descr="条形图 纯色填充">
              <a:extLst>
                <a:ext uri="{FF2B5EF4-FFF2-40B4-BE49-F238E27FC236}">
                  <a16:creationId xmlns:a16="http://schemas.microsoft.com/office/drawing/2014/main" xmlns="" id="{D0F6BD26-66C1-43E6-A496-53DEED246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9502577" y="2357742"/>
              <a:ext cx="914400" cy="914400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F70480C-B56E-4111-B2E4-5A1CF0CC337A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269067DA-425E-4BA2-B986-3BE23AA1C51D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1D6B668-69E5-4946-A01D-7DA17948F733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0AB731B6-A13E-4F9A-876D-AE4EF6FAD8F6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C2BCF378-3B60-4BEE-95E8-81D87B95D2DB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931BC85-0FBA-49BB-BC5D-5EB22EFFF270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C836070C-EE3B-46DE-A7CE-AF044E08087D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7D8AB21B-86BA-41F8-8D2C-A8856FEA93E6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8B73560C-52E2-4A2A-ABE6-651055FD2E4F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38F2A6AF-02C9-49A1-BD05-F8B6D58C9B72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45386D7C-D749-4233-896D-DC22DBF467B1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81D1F0FA-9A23-40AE-A1EA-4A0FD4AF4DC0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CAE081A6-D170-4715-9A2B-98D679F8B3E7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37440C5C-DC6E-4358-99E4-F49118F49F47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D90F1CB6-955E-4F10-888A-FF3E2FAE0AA2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39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9E05C30-AE04-4BFA-A2CE-42E2EBFC7B61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3AF5635-DEF7-4622-8924-AB4284E08F9B}"/>
              </a:ext>
            </a:extLst>
          </p:cNvPr>
          <p:cNvGrpSpPr/>
          <p:nvPr/>
        </p:nvGrpSpPr>
        <p:grpSpPr>
          <a:xfrm>
            <a:off x="389106" y="259249"/>
            <a:ext cx="4213225" cy="1010604"/>
            <a:chOff x="1539914" y="1908835"/>
            <a:chExt cx="6102649" cy="101060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8030FA7-B7C3-48EA-AD42-EFE87A0A5654}"/>
                </a:ext>
              </a:extLst>
            </p:cNvPr>
            <p:cNvSpPr txBox="1"/>
            <p:nvPr/>
          </p:nvSpPr>
          <p:spPr>
            <a:xfrm>
              <a:off x="1546562" y="1908835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32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FE6AFED-5558-41DE-AAD0-7F8241FAE910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pic>
        <p:nvPicPr>
          <p:cNvPr id="12" name="图片 11" descr="穿白色衣服的人在微笑&#10;&#10;中度可信度描述已自动生成">
            <a:extLst>
              <a:ext uri="{FF2B5EF4-FFF2-40B4-BE49-F238E27FC236}">
                <a16:creationId xmlns:a16="http://schemas.microsoft.com/office/drawing/2014/main" xmlns="" id="{26865568-85FE-46F7-8C92-CEA8115051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1994" y="1582168"/>
            <a:ext cx="3293190" cy="1885381"/>
          </a:xfrm>
          <a:prstGeom prst="roundRect">
            <a:avLst>
              <a:gd name="adj" fmla="val 13306"/>
            </a:avLst>
          </a:prstGeom>
          <a:effectLst>
            <a:innerShdw blurRad="63500" dist="50800" dir="16200000">
              <a:srgbClr val="546F90">
                <a:alpha val="50000"/>
              </a:srgbClr>
            </a:inn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DE7B22A-8713-48A6-BB6D-13CE02788711}"/>
              </a:ext>
            </a:extLst>
          </p:cNvPr>
          <p:cNvGrpSpPr/>
          <p:nvPr/>
        </p:nvGrpSpPr>
        <p:grpSpPr>
          <a:xfrm>
            <a:off x="4362464" y="3657600"/>
            <a:ext cx="7334235" cy="2836789"/>
            <a:chOff x="4362464" y="3657600"/>
            <a:chExt cx="7334235" cy="2836789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735EB4F6-525E-40C9-B11D-F634A404A14A}"/>
                </a:ext>
              </a:extLst>
            </p:cNvPr>
            <p:cNvSpPr/>
            <p:nvPr/>
          </p:nvSpPr>
          <p:spPr>
            <a:xfrm>
              <a:off x="4362464" y="3657600"/>
              <a:ext cx="7334235" cy="2836789"/>
            </a:xfrm>
            <a:prstGeom prst="roundRect">
              <a:avLst>
                <a:gd name="adj" fmla="val 16239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2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chemeClr val="bg2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ADF2D729-5C37-4861-BB61-CCEAB34D95C8}"/>
                </a:ext>
              </a:extLst>
            </p:cNvPr>
            <p:cNvGrpSpPr/>
            <p:nvPr/>
          </p:nvGrpSpPr>
          <p:grpSpPr>
            <a:xfrm>
              <a:off x="4597285" y="4013568"/>
              <a:ext cx="2738300" cy="661316"/>
              <a:chOff x="9650302" y="2391389"/>
              <a:chExt cx="1759431" cy="1759433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1AC08748-2086-4822-B125-9763C00B05D0}"/>
                  </a:ext>
                </a:extLst>
              </p:cNvPr>
              <p:cNvSpPr/>
              <p:nvPr/>
            </p:nvSpPr>
            <p:spPr>
              <a:xfrm>
                <a:off x="9650302" y="2391389"/>
                <a:ext cx="1759431" cy="17594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6C360629-D233-4113-B6E5-47B3E90460BC}"/>
                  </a:ext>
                </a:extLst>
              </p:cNvPr>
              <p:cNvSpPr/>
              <p:nvPr/>
            </p:nvSpPr>
            <p:spPr>
              <a:xfrm>
                <a:off x="9661683" y="2662734"/>
                <a:ext cx="1369206" cy="1488088"/>
              </a:xfrm>
              <a:prstGeom prst="roundRect">
                <a:avLst>
                  <a:gd name="adj" fmla="val 26748"/>
                </a:avLst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DD5DB1C-0C77-4A6E-9B35-D9089093AF8E}"/>
                </a:ext>
              </a:extLst>
            </p:cNvPr>
            <p:cNvSpPr txBox="1"/>
            <p:nvPr/>
          </p:nvSpPr>
          <p:spPr>
            <a:xfrm>
              <a:off x="4597741" y="4776874"/>
              <a:ext cx="6739061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400" b="0" i="0">
                  <a:solidFill>
                    <a:srgbClr val="333333"/>
                  </a:solidFill>
                  <a:effectLst/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bg2"/>
                  </a:solidFill>
                </a:rPr>
                <a:t>Nunc </a:t>
              </a:r>
              <a:r>
                <a:rPr lang="en-US" altLang="zh-CN" dirty="0" err="1">
                  <a:solidFill>
                    <a:schemeClr val="bg2"/>
                  </a:solidFill>
                </a:rPr>
                <a:t>viverra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imperdiet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enim</a:t>
              </a:r>
              <a:r>
                <a:rPr lang="en-US" altLang="zh-CN" dirty="0">
                  <a:solidFill>
                    <a:schemeClr val="bg2"/>
                  </a:solidFill>
                </a:rPr>
                <a:t>. </a:t>
              </a:r>
              <a:r>
                <a:rPr lang="en-US" altLang="zh-CN" dirty="0" err="1">
                  <a:solidFill>
                    <a:schemeClr val="bg2"/>
                  </a:solidFill>
                </a:rPr>
                <a:t>Fusce</a:t>
              </a:r>
              <a:r>
                <a:rPr lang="en-US" altLang="zh-CN" dirty="0">
                  <a:solidFill>
                    <a:schemeClr val="bg2"/>
                  </a:solidFill>
                </a:rPr>
                <a:t> est. </a:t>
              </a:r>
              <a:r>
                <a:rPr lang="en-US" altLang="zh-CN" dirty="0" err="1">
                  <a:solidFill>
                    <a:schemeClr val="bg2"/>
                  </a:solidFill>
                </a:rPr>
                <a:t>Vivamus</a:t>
              </a:r>
              <a:r>
                <a:rPr lang="en-US" altLang="zh-CN" dirty="0">
                  <a:solidFill>
                    <a:schemeClr val="bg2"/>
                  </a:solidFill>
                </a:rPr>
                <a:t> a </a:t>
              </a:r>
              <a:r>
                <a:rPr lang="en-US" altLang="zh-CN" dirty="0" err="1">
                  <a:solidFill>
                    <a:schemeClr val="bg2"/>
                  </a:solidFill>
                </a:rPr>
                <a:t>tellus</a:t>
              </a:r>
              <a:r>
                <a:rPr lang="en-US" altLang="zh-CN" dirty="0">
                  <a:solidFill>
                    <a:schemeClr val="bg2"/>
                  </a:solidFill>
                </a:rPr>
                <a:t>.</a:t>
              </a:r>
            </a:p>
            <a:p>
              <a:r>
                <a:rPr lang="en-US" altLang="zh-CN" dirty="0" err="1">
                  <a:solidFill>
                    <a:schemeClr val="bg2"/>
                  </a:solidFill>
                </a:rPr>
                <a:t>Pellentesque</a:t>
              </a:r>
              <a:r>
                <a:rPr lang="en-US" altLang="zh-CN" dirty="0">
                  <a:solidFill>
                    <a:schemeClr val="bg2"/>
                  </a:solidFill>
                </a:rPr>
                <a:t> habitant </a:t>
              </a:r>
              <a:r>
                <a:rPr lang="en-US" altLang="zh-CN" dirty="0" err="1">
                  <a:solidFill>
                    <a:schemeClr val="bg2"/>
                  </a:solidFill>
                </a:rPr>
                <a:t>morbi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tristique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senectus</a:t>
              </a:r>
              <a:r>
                <a:rPr lang="en-US" altLang="zh-CN" dirty="0">
                  <a:solidFill>
                    <a:schemeClr val="bg2"/>
                  </a:solidFill>
                </a:rPr>
                <a:t> et </a:t>
              </a:r>
              <a:r>
                <a:rPr lang="en-US" altLang="zh-CN" dirty="0" err="1">
                  <a:solidFill>
                    <a:schemeClr val="bg2"/>
                  </a:solidFill>
                </a:rPr>
                <a:t>netus</a:t>
              </a:r>
              <a:r>
                <a:rPr lang="en-US" altLang="zh-CN" dirty="0">
                  <a:solidFill>
                    <a:schemeClr val="bg2"/>
                  </a:solidFill>
                </a:rPr>
                <a:t> et </a:t>
              </a:r>
              <a:r>
                <a:rPr lang="en-US" altLang="zh-CN" dirty="0" err="1">
                  <a:solidFill>
                    <a:schemeClr val="bg2"/>
                  </a:solidFill>
                </a:rPr>
                <a:t>malesuada</a:t>
              </a:r>
              <a:r>
                <a:rPr lang="en-US" altLang="zh-CN" dirty="0">
                  <a:solidFill>
                    <a:schemeClr val="bg2"/>
                  </a:solidFill>
                </a:rPr>
                <a:t> fames ac </a:t>
              </a:r>
              <a:r>
                <a:rPr lang="en-US" altLang="zh-CN" dirty="0" err="1">
                  <a:solidFill>
                    <a:schemeClr val="bg2"/>
                  </a:solidFill>
                </a:rPr>
                <a:t>turpis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egestas</a:t>
              </a:r>
              <a:r>
                <a:rPr lang="en-US" altLang="zh-CN" dirty="0">
                  <a:solidFill>
                    <a:schemeClr val="bg2"/>
                  </a:solidFill>
                </a:rPr>
                <a:t>. Proin pharetra </a:t>
              </a:r>
              <a:r>
                <a:rPr lang="en-US" altLang="zh-CN" dirty="0" err="1">
                  <a:solidFill>
                    <a:schemeClr val="bg2"/>
                  </a:solidFill>
                </a:rPr>
                <a:t>nonummy</a:t>
              </a:r>
              <a:r>
                <a:rPr lang="en-US" altLang="zh-CN" dirty="0">
                  <a:solidFill>
                    <a:schemeClr val="bg2"/>
                  </a:solidFill>
                </a:rPr>
                <a:t> </a:t>
              </a:r>
              <a:r>
                <a:rPr lang="en-US" altLang="zh-CN" dirty="0" err="1">
                  <a:solidFill>
                    <a:schemeClr val="bg2"/>
                  </a:solidFill>
                </a:rPr>
                <a:t>pede</a:t>
              </a:r>
              <a:endParaRPr lang="en-US" altLang="zh-CN" dirty="0">
                <a:solidFill>
                  <a:schemeClr val="bg2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70EBA71C-0CDD-49CA-9864-5E20AFA4FE87}"/>
                </a:ext>
              </a:extLst>
            </p:cNvPr>
            <p:cNvSpPr txBox="1"/>
            <p:nvPr/>
          </p:nvSpPr>
          <p:spPr>
            <a:xfrm>
              <a:off x="4702481" y="4206054"/>
              <a:ext cx="198898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Nunc </a:t>
              </a:r>
              <a:r>
                <a:rPr lang="en-US" altLang="zh-CN" dirty="0" err="1">
                  <a:solidFill>
                    <a:schemeClr val="accent4"/>
                  </a:solidFill>
                  <a:latin typeface="+mj-ea"/>
                  <a:ea typeface="+mj-ea"/>
                </a:rPr>
                <a:t>viverra</a:t>
              </a:r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 </a:t>
              </a:r>
              <a:endParaRPr lang="zh-CN" altLang="en-US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65" name="图片 64" descr="穿白色衣服的人在微笑&#10;&#10;中度可信度描述已自动生成">
            <a:extLst>
              <a:ext uri="{FF2B5EF4-FFF2-40B4-BE49-F238E27FC236}">
                <a16:creationId xmlns:a16="http://schemas.microsoft.com/office/drawing/2014/main" xmlns="" id="{108B91B7-DDC5-41AE-A4B1-77421C6000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5668" y="1582168"/>
            <a:ext cx="3293190" cy="1885381"/>
          </a:xfrm>
          <a:prstGeom prst="roundRect">
            <a:avLst>
              <a:gd name="adj" fmla="val 13306"/>
            </a:avLst>
          </a:prstGeom>
          <a:effectLst>
            <a:innerShdw blurRad="63500" dist="50800" dir="16200000">
              <a:srgbClr val="546F90">
                <a:alpha val="50000"/>
              </a:srgbClr>
            </a:inn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091ECFF-8FC4-47CD-ACBD-B535C292795C}"/>
              </a:ext>
            </a:extLst>
          </p:cNvPr>
          <p:cNvGrpSpPr/>
          <p:nvPr/>
        </p:nvGrpSpPr>
        <p:grpSpPr>
          <a:xfrm>
            <a:off x="389106" y="1435100"/>
            <a:ext cx="3814884" cy="5115241"/>
            <a:chOff x="389106" y="1435100"/>
            <a:chExt cx="3814884" cy="5115241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0ECF5ABB-E9EA-42F4-B2FA-A905A717E9E8}"/>
                </a:ext>
              </a:extLst>
            </p:cNvPr>
            <p:cNvSpPr/>
            <p:nvPr/>
          </p:nvSpPr>
          <p:spPr>
            <a:xfrm>
              <a:off x="389106" y="1435100"/>
              <a:ext cx="3814884" cy="5115241"/>
            </a:xfrm>
            <a:prstGeom prst="roundRect">
              <a:avLst>
                <a:gd name="adj" fmla="val 13625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4424835E-B7A3-4232-A355-96A4D91036AE}"/>
                </a:ext>
              </a:extLst>
            </p:cNvPr>
            <p:cNvSpPr txBox="1"/>
            <p:nvPr/>
          </p:nvSpPr>
          <p:spPr>
            <a:xfrm>
              <a:off x="946087" y="5849645"/>
              <a:ext cx="7696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项目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A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86368712-4EAD-4FAB-8FBC-7AFE301C56C2}"/>
                </a:ext>
              </a:extLst>
            </p:cNvPr>
            <p:cNvSpPr txBox="1"/>
            <p:nvPr/>
          </p:nvSpPr>
          <p:spPr>
            <a:xfrm>
              <a:off x="1507601" y="5838619"/>
              <a:ext cx="769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项目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B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A3EB62FE-E061-4C11-A6DB-AAF28EFD0558}"/>
                </a:ext>
              </a:extLst>
            </p:cNvPr>
            <p:cNvSpPr txBox="1"/>
            <p:nvPr/>
          </p:nvSpPr>
          <p:spPr>
            <a:xfrm>
              <a:off x="2065998" y="5836206"/>
              <a:ext cx="769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项目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C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4C5C26A4-6733-4402-B0E1-CC51091FA2CA}"/>
                </a:ext>
              </a:extLst>
            </p:cNvPr>
            <p:cNvSpPr txBox="1"/>
            <p:nvPr/>
          </p:nvSpPr>
          <p:spPr>
            <a:xfrm>
              <a:off x="2627510" y="5836207"/>
              <a:ext cx="769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项目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D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0F9C4B2A-260F-4F44-B353-8CBCEB71337A}"/>
                </a:ext>
              </a:extLst>
            </p:cNvPr>
            <p:cNvSpPr/>
            <p:nvPr/>
          </p:nvSpPr>
          <p:spPr>
            <a:xfrm>
              <a:off x="1250270" y="2521928"/>
              <a:ext cx="161233" cy="32364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FA36ADFD-270D-4B68-8C75-196E0F629AE3}"/>
                </a:ext>
              </a:extLst>
            </p:cNvPr>
            <p:cNvSpPr/>
            <p:nvPr/>
          </p:nvSpPr>
          <p:spPr>
            <a:xfrm>
              <a:off x="1811004" y="2521928"/>
              <a:ext cx="161233" cy="32364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52BFB431-1112-421D-B3BA-42DF81577912}"/>
                </a:ext>
              </a:extLst>
            </p:cNvPr>
            <p:cNvSpPr/>
            <p:nvPr/>
          </p:nvSpPr>
          <p:spPr>
            <a:xfrm>
              <a:off x="2371738" y="2521928"/>
              <a:ext cx="161233" cy="32364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D20434D9-193A-4D41-9AA3-9F1071985690}"/>
                </a:ext>
              </a:extLst>
            </p:cNvPr>
            <p:cNvSpPr/>
            <p:nvPr/>
          </p:nvSpPr>
          <p:spPr>
            <a:xfrm>
              <a:off x="2932472" y="2521928"/>
              <a:ext cx="161233" cy="32364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EE523CF6-4E74-4267-ACB7-4F9CAD43CBAD}"/>
                </a:ext>
              </a:extLst>
            </p:cNvPr>
            <p:cNvSpPr/>
            <p:nvPr/>
          </p:nvSpPr>
          <p:spPr>
            <a:xfrm rot="10800000">
              <a:off x="1244067" y="3054122"/>
              <a:ext cx="168992" cy="27042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F3FD8C5C-012B-45DD-94CA-67631F55E2F9}"/>
                </a:ext>
              </a:extLst>
            </p:cNvPr>
            <p:cNvSpPr/>
            <p:nvPr/>
          </p:nvSpPr>
          <p:spPr>
            <a:xfrm rot="10800000">
              <a:off x="1804801" y="3623449"/>
              <a:ext cx="162543" cy="213497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731BEBBE-AAB1-4F7C-BC94-E12F7DF4DF86}"/>
                </a:ext>
              </a:extLst>
            </p:cNvPr>
            <p:cNvSpPr/>
            <p:nvPr/>
          </p:nvSpPr>
          <p:spPr>
            <a:xfrm rot="10800000">
              <a:off x="2370183" y="2521928"/>
              <a:ext cx="161234" cy="323649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C15CC245-C848-454F-9C72-88BE9614494A}"/>
                </a:ext>
              </a:extLst>
            </p:cNvPr>
            <p:cNvSpPr/>
            <p:nvPr/>
          </p:nvSpPr>
          <p:spPr>
            <a:xfrm rot="10800000">
              <a:off x="2932471" y="4223716"/>
              <a:ext cx="161234" cy="153470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 sz="28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22B925E-F2A7-4E98-B902-208ED2D8B138}"/>
                </a:ext>
              </a:extLst>
            </p:cNvPr>
            <p:cNvSpPr txBox="1"/>
            <p:nvPr/>
          </p:nvSpPr>
          <p:spPr>
            <a:xfrm>
              <a:off x="894090" y="2179484"/>
              <a:ext cx="86118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/>
                  </a:solidFill>
                  <a:latin typeface="+mn-ea"/>
                </a:rPr>
                <a:t>75%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564554A-BC54-47D9-A808-7FF11E5D7E33}"/>
                </a:ext>
              </a:extLst>
            </p:cNvPr>
            <p:cNvSpPr txBox="1"/>
            <p:nvPr/>
          </p:nvSpPr>
          <p:spPr>
            <a:xfrm>
              <a:off x="1458641" y="2179484"/>
              <a:ext cx="86118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/>
                  </a:solidFill>
                  <a:latin typeface="+mn-ea"/>
                </a:rPr>
                <a:t>60%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405B31CF-C461-476B-8420-39D34654BA64}"/>
                </a:ext>
              </a:extLst>
            </p:cNvPr>
            <p:cNvSpPr txBox="1"/>
            <p:nvPr/>
          </p:nvSpPr>
          <p:spPr>
            <a:xfrm>
              <a:off x="2020206" y="2179484"/>
              <a:ext cx="86118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/>
                  </a:solidFill>
                  <a:latin typeface="+mn-ea"/>
                </a:rPr>
                <a:t>100%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082B118B-BE02-4C3E-90E0-51D99B751B08}"/>
                </a:ext>
              </a:extLst>
            </p:cNvPr>
            <p:cNvSpPr txBox="1"/>
            <p:nvPr/>
          </p:nvSpPr>
          <p:spPr>
            <a:xfrm>
              <a:off x="2582494" y="2179484"/>
              <a:ext cx="86118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2"/>
                  </a:solidFill>
                  <a:latin typeface="+mn-ea"/>
                </a:rPr>
                <a:t>50%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54DD60B-AF2B-4976-86A4-60C0B917DAB9}"/>
                </a:ext>
              </a:extLst>
            </p:cNvPr>
            <p:cNvSpPr txBox="1"/>
            <p:nvPr/>
          </p:nvSpPr>
          <p:spPr>
            <a:xfrm>
              <a:off x="1842156" y="3929055"/>
              <a:ext cx="120446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￥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10000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487B882-C32F-4295-BCCB-238A78703A71}"/>
                </a:ext>
              </a:extLst>
            </p:cNvPr>
            <p:cNvSpPr txBox="1"/>
            <p:nvPr/>
          </p:nvSpPr>
          <p:spPr>
            <a:xfrm>
              <a:off x="707269" y="4361173"/>
              <a:ext cx="120446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￥</a:t>
              </a:r>
              <a:r>
                <a:rPr lang="en-US" altLang="zh-CN" dirty="0">
                  <a:latin typeface="+mn-ea"/>
                  <a:ea typeface="+mn-ea"/>
                </a:rPr>
                <a:t>8000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61D8CA0D-A589-447D-8C86-2C33C9BC4F5A}"/>
                </a:ext>
              </a:extLst>
            </p:cNvPr>
            <p:cNvSpPr txBox="1"/>
            <p:nvPr/>
          </p:nvSpPr>
          <p:spPr>
            <a:xfrm>
              <a:off x="1272650" y="4639015"/>
              <a:ext cx="120446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￥</a:t>
              </a:r>
              <a:r>
                <a:rPr lang="en-US" altLang="zh-CN" dirty="0">
                  <a:latin typeface="+mn-ea"/>
                  <a:ea typeface="+mn-ea"/>
                </a:rPr>
                <a:t>8000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64F3D3-D572-43EE-BCFA-6893EF071FD8}"/>
                </a:ext>
              </a:extLst>
            </p:cNvPr>
            <p:cNvSpPr txBox="1"/>
            <p:nvPr/>
          </p:nvSpPr>
          <p:spPr>
            <a:xfrm>
              <a:off x="2406155" y="4639015"/>
              <a:ext cx="120446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￥</a:t>
              </a:r>
              <a:r>
                <a:rPr lang="en-US" altLang="zh-CN" dirty="0">
                  <a:latin typeface="+mn-ea"/>
                  <a:ea typeface="+mn-ea"/>
                </a:rPr>
                <a:t>8000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E9CAEDC-5FB5-493F-A634-2F6B8C18E256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11D1A268-BF60-4DBA-BDF8-3D1F9BE1F082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90EED2E-8DAA-44F7-B380-D22188A08ED9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4A408273-9DFA-4096-BCDC-AB8696BB144D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2CBF2B7F-1388-4006-8587-08C9A89C40A1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CE444407-0B50-4671-BA4A-7F9F63C7BE57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E281A327-CBD7-4089-8702-BC7DDDB12E1E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C1BEF996-6375-4826-A6A7-0EE8B859EA7C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88A6339F-CD43-44B6-83C8-76AF029BB29F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A1F47F13-D0E2-4B21-88B7-59550AA92269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41D589BB-D5B1-4264-BEC9-E00178A99B99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0C0DCA03-594B-4809-BDFA-34B90F869E78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C87D2412-BDD7-4F93-9487-6F8A966A8DD1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ECBAE53F-BE06-4AB3-9CC1-8FC994054C02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1FB334A1-D5C3-400E-A7A7-7688311684A4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56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EAA9032-C177-47A7-9471-A582C1F6E232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02B7EAE-C2CE-4A45-BA17-729A4D35C222}"/>
              </a:ext>
            </a:extLst>
          </p:cNvPr>
          <p:cNvGrpSpPr/>
          <p:nvPr/>
        </p:nvGrpSpPr>
        <p:grpSpPr>
          <a:xfrm>
            <a:off x="361950" y="1341438"/>
            <a:ext cx="11334750" cy="4995862"/>
            <a:chOff x="9650302" y="2391388"/>
            <a:chExt cx="1770811" cy="1759432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F565772D-33C1-45ED-96E0-9FA9C5569112}"/>
                </a:ext>
              </a:extLst>
            </p:cNvPr>
            <p:cNvSpPr/>
            <p:nvPr/>
          </p:nvSpPr>
          <p:spPr>
            <a:xfrm>
              <a:off x="9650302" y="2391389"/>
              <a:ext cx="1759431" cy="175943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52400" dist="50800" dir="2700000">
                <a:schemeClr val="tx1"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xmlns="" id="{E356D28B-B84A-4604-BEAF-76700006E3F6}"/>
                </a:ext>
              </a:extLst>
            </p:cNvPr>
            <p:cNvSpPr/>
            <p:nvPr/>
          </p:nvSpPr>
          <p:spPr>
            <a:xfrm>
              <a:off x="9661682" y="2391388"/>
              <a:ext cx="1759431" cy="1759431"/>
            </a:xfrm>
            <a:prstGeom prst="roundRect">
              <a:avLst>
                <a:gd name="adj" fmla="val 10387"/>
              </a:avLst>
            </a:prstGeom>
            <a:ln>
              <a:noFill/>
            </a:ln>
            <a:effectLst>
              <a:innerShdw blurRad="152400" dist="50800" dir="13500000">
                <a:schemeClr val="accent4">
                  <a:lumMod val="50000"/>
                  <a:alpha val="32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143CB04-6C0D-49FE-885B-D4B2AD8B68EA}"/>
              </a:ext>
            </a:extLst>
          </p:cNvPr>
          <p:cNvGrpSpPr/>
          <p:nvPr/>
        </p:nvGrpSpPr>
        <p:grpSpPr>
          <a:xfrm>
            <a:off x="666287" y="3949227"/>
            <a:ext cx="2687975" cy="1855155"/>
            <a:chOff x="876604" y="3441227"/>
            <a:chExt cx="2687975" cy="1855155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E14E5C85-84A0-43CF-8432-E609B848942E}"/>
                </a:ext>
              </a:extLst>
            </p:cNvPr>
            <p:cNvSpPr/>
            <p:nvPr/>
          </p:nvSpPr>
          <p:spPr>
            <a:xfrm>
              <a:off x="1122778" y="3441227"/>
              <a:ext cx="2013108" cy="822052"/>
            </a:xfrm>
            <a:prstGeom prst="roundRect">
              <a:avLst>
                <a:gd name="adj" fmla="val 4687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r>
                <a:rPr lang="en-US" altLang="zh-CN" sz="1600" dirty="0">
                  <a:solidFill>
                    <a:schemeClr val="accent4"/>
                  </a:solidFill>
                  <a:latin typeface="+mj-ea"/>
                  <a:ea typeface="+mj-ea"/>
                </a:rPr>
                <a:t>1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1719153B-85E0-4B92-8C35-43AA9ED8E93E}"/>
                </a:ext>
              </a:extLst>
            </p:cNvPr>
            <p:cNvSpPr txBox="1"/>
            <p:nvPr/>
          </p:nvSpPr>
          <p:spPr>
            <a:xfrm>
              <a:off x="876604" y="4263279"/>
              <a:ext cx="2687975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Lorem ipsum dolor sit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amet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,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consectetuer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adipiscing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elit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. Maecenas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porttitor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congue</a:t>
              </a:r>
              <a:endParaRPr lang="zh-CN" altLang="en-US" sz="1400" dirty="0">
                <a:effectLst/>
                <a:latin typeface="+mn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3CF3AAB-2494-4F83-A888-DFB6734E253A}"/>
              </a:ext>
            </a:extLst>
          </p:cNvPr>
          <p:cNvGrpSpPr/>
          <p:nvPr/>
        </p:nvGrpSpPr>
        <p:grpSpPr>
          <a:xfrm>
            <a:off x="3390104" y="3949227"/>
            <a:ext cx="2687975" cy="1855155"/>
            <a:chOff x="3564579" y="3441227"/>
            <a:chExt cx="2687975" cy="1855155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A32C8DFA-F775-48E4-BCB8-FAB4FEF95C2D}"/>
                </a:ext>
              </a:extLst>
            </p:cNvPr>
            <p:cNvSpPr/>
            <p:nvPr/>
          </p:nvSpPr>
          <p:spPr>
            <a:xfrm>
              <a:off x="3810753" y="3441227"/>
              <a:ext cx="2013108" cy="822052"/>
            </a:xfrm>
            <a:prstGeom prst="roundRect">
              <a:avLst>
                <a:gd name="adj" fmla="val 4687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r>
                <a:rPr lang="en-US" altLang="zh-CN" sz="1600" dirty="0">
                  <a:solidFill>
                    <a:schemeClr val="accent4"/>
                  </a:solidFill>
                  <a:latin typeface="+mj-ea"/>
                  <a:ea typeface="+mj-ea"/>
                </a:rPr>
                <a:t>1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2F33C32A-0255-4DE1-86D4-CB8DEE3B3655}"/>
                </a:ext>
              </a:extLst>
            </p:cNvPr>
            <p:cNvSpPr txBox="1"/>
            <p:nvPr/>
          </p:nvSpPr>
          <p:spPr>
            <a:xfrm>
              <a:off x="3564579" y="4263279"/>
              <a:ext cx="2687975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Lorem ipsum dolor sit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amet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,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consectetuer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adipiscing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elit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. Maecenas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porttitor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congue</a:t>
              </a:r>
              <a:endParaRPr lang="zh-CN" altLang="en-US" sz="1400" dirty="0">
                <a:effectLst/>
                <a:latin typeface="+mn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6DD397B-AAA3-4440-904D-0BE6839A810C}"/>
              </a:ext>
            </a:extLst>
          </p:cNvPr>
          <p:cNvGrpSpPr/>
          <p:nvPr/>
        </p:nvGrpSpPr>
        <p:grpSpPr>
          <a:xfrm>
            <a:off x="6113921" y="3949227"/>
            <a:ext cx="2687975" cy="1855155"/>
            <a:chOff x="6252554" y="3441227"/>
            <a:chExt cx="2687975" cy="1855155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xmlns="" id="{B21FC4E6-A886-4810-B3D7-93FD7366021B}"/>
                </a:ext>
              </a:extLst>
            </p:cNvPr>
            <p:cNvSpPr/>
            <p:nvPr/>
          </p:nvSpPr>
          <p:spPr>
            <a:xfrm>
              <a:off x="6498728" y="3441227"/>
              <a:ext cx="2013108" cy="822052"/>
            </a:xfrm>
            <a:prstGeom prst="roundRect">
              <a:avLst>
                <a:gd name="adj" fmla="val 4687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r>
                <a:rPr lang="en-US" altLang="zh-CN" sz="1600" dirty="0">
                  <a:solidFill>
                    <a:schemeClr val="accent4"/>
                  </a:solidFill>
                  <a:latin typeface="+mj-ea"/>
                  <a:ea typeface="+mj-ea"/>
                </a:rPr>
                <a:t>1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B6C97580-0FBE-4543-AA15-898F350F212D}"/>
                </a:ext>
              </a:extLst>
            </p:cNvPr>
            <p:cNvSpPr txBox="1"/>
            <p:nvPr/>
          </p:nvSpPr>
          <p:spPr>
            <a:xfrm>
              <a:off x="6252554" y="4263279"/>
              <a:ext cx="2687975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Lorem ipsum dolor sit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amet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,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consectetuer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adipiscing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elit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. Maecenas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porttitor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congue</a:t>
              </a:r>
              <a:endParaRPr lang="zh-CN" altLang="en-US" sz="1400" dirty="0">
                <a:effectLst/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64BB1BE-8FD0-40A5-A0B0-37FD4592F143}"/>
              </a:ext>
            </a:extLst>
          </p:cNvPr>
          <p:cNvGrpSpPr/>
          <p:nvPr/>
        </p:nvGrpSpPr>
        <p:grpSpPr>
          <a:xfrm>
            <a:off x="8837738" y="3949227"/>
            <a:ext cx="2687975" cy="1913088"/>
            <a:chOff x="8837738" y="3949227"/>
            <a:chExt cx="2687975" cy="1913088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1A48F579-E4E2-4478-B615-F012739594F2}"/>
                </a:ext>
              </a:extLst>
            </p:cNvPr>
            <p:cNvSpPr/>
            <p:nvPr/>
          </p:nvSpPr>
          <p:spPr>
            <a:xfrm>
              <a:off x="9175171" y="3949227"/>
              <a:ext cx="2013108" cy="822052"/>
            </a:xfrm>
            <a:prstGeom prst="roundRect">
              <a:avLst>
                <a:gd name="adj" fmla="val 4687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r>
                <a:rPr lang="en-US" altLang="zh-CN" sz="1600" dirty="0">
                  <a:solidFill>
                    <a:schemeClr val="accent4"/>
                  </a:solidFill>
                  <a:latin typeface="+mj-ea"/>
                  <a:ea typeface="+mj-ea"/>
                </a:rPr>
                <a:t>1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FBDF991B-522F-4D25-A275-3790E25DF06B}"/>
                </a:ext>
              </a:extLst>
            </p:cNvPr>
            <p:cNvSpPr txBox="1"/>
            <p:nvPr/>
          </p:nvSpPr>
          <p:spPr>
            <a:xfrm>
              <a:off x="8837738" y="4829212"/>
              <a:ext cx="2687975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Lorem ipsum dolor sit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amet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,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consectetuer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adipiscing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elit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. Maecenas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porttitor</a:t>
              </a:r>
              <a:r>
                <a:rPr lang="en-US" altLang="zh-CN" sz="1400" b="0" i="0" dirty="0">
                  <a:solidFill>
                    <a:srgbClr val="333333"/>
                  </a:solidFill>
                  <a:effectLst/>
                  <a:latin typeface="+mn-ea"/>
                </a:rPr>
                <a:t> </a:t>
              </a:r>
              <a:r>
                <a:rPr lang="en-US" altLang="zh-CN" sz="1400" b="0" i="0" dirty="0" err="1">
                  <a:solidFill>
                    <a:srgbClr val="333333"/>
                  </a:solidFill>
                  <a:effectLst/>
                  <a:latin typeface="+mn-ea"/>
                </a:rPr>
                <a:t>congue</a:t>
              </a:r>
              <a:endParaRPr lang="zh-CN" altLang="en-US" sz="1400" dirty="0">
                <a:effectLst/>
                <a:latin typeface="+mn-ea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9904EF8-9B84-45CF-B0D4-7A2D6A5811DD}"/>
              </a:ext>
            </a:extLst>
          </p:cNvPr>
          <p:cNvGrpSpPr/>
          <p:nvPr/>
        </p:nvGrpSpPr>
        <p:grpSpPr>
          <a:xfrm>
            <a:off x="425064" y="284177"/>
            <a:ext cx="4213225" cy="991573"/>
            <a:chOff x="1539914" y="1927866"/>
            <a:chExt cx="6102649" cy="99157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BCD4CE45-6E1E-44B2-B68D-3B2D13A4F137}"/>
                </a:ext>
              </a:extLst>
            </p:cNvPr>
            <p:cNvSpPr txBox="1"/>
            <p:nvPr/>
          </p:nvSpPr>
          <p:spPr>
            <a:xfrm>
              <a:off x="1546562" y="1927866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工作完成情况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C93AF654-28B5-4151-9ECF-50686FB3740B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46E10C3-996A-462A-9B83-CA82D8514363}"/>
              </a:ext>
            </a:extLst>
          </p:cNvPr>
          <p:cNvGrpSpPr/>
          <p:nvPr/>
        </p:nvGrpSpPr>
        <p:grpSpPr>
          <a:xfrm>
            <a:off x="756327" y="1498600"/>
            <a:ext cx="2505458" cy="2426174"/>
            <a:chOff x="756327" y="1498600"/>
            <a:chExt cx="2505458" cy="242617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90324C41-6B59-46C9-8078-17B33C460836}"/>
                </a:ext>
              </a:extLst>
            </p:cNvPr>
            <p:cNvSpPr/>
            <p:nvPr/>
          </p:nvSpPr>
          <p:spPr>
            <a:xfrm>
              <a:off x="756327" y="1498600"/>
              <a:ext cx="2505458" cy="2426174"/>
            </a:xfrm>
            <a:prstGeom prst="ellipse">
              <a:avLst/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89808D7E-ED5F-489E-86B5-A6D5F03D643B}"/>
                </a:ext>
              </a:extLst>
            </p:cNvPr>
            <p:cNvGrpSpPr/>
            <p:nvPr/>
          </p:nvGrpSpPr>
          <p:grpSpPr>
            <a:xfrm>
              <a:off x="1164856" y="1871200"/>
              <a:ext cx="1688400" cy="1688545"/>
              <a:chOff x="5251800" y="2813326"/>
              <a:chExt cx="1688400" cy="1688545"/>
            </a:xfrm>
          </p:grpSpPr>
          <p:sp>
            <p:nvSpPr>
              <p:cNvPr id="78" name="PA-圆角矩形 23">
                <a:extLst>
                  <a:ext uri="{FF2B5EF4-FFF2-40B4-BE49-F238E27FC236}">
                    <a16:creationId xmlns:a16="http://schemas.microsoft.com/office/drawing/2014/main" xmlns="" id="{A4EF705F-9ADA-4E03-B93D-022405CE9E0A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5251800" y="2813326"/>
                <a:ext cx="1688400" cy="1688545"/>
              </a:xfrm>
              <a:prstGeom prst="donut">
                <a:avLst>
                  <a:gd name="adj" fmla="val 16016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6">
                        <a:alpha val="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弧形 78">
                <a:extLst>
                  <a:ext uri="{FF2B5EF4-FFF2-40B4-BE49-F238E27FC236}">
                    <a16:creationId xmlns:a16="http://schemas.microsoft.com/office/drawing/2014/main" xmlns="" id="{950CF960-456D-473B-944D-EA51889E141F}"/>
                  </a:ext>
                </a:extLst>
              </p:cNvPr>
              <p:cNvSpPr/>
              <p:nvPr/>
            </p:nvSpPr>
            <p:spPr>
              <a:xfrm>
                <a:off x="5377194" y="2938792"/>
                <a:ext cx="1437612" cy="1437612"/>
              </a:xfrm>
              <a:prstGeom prst="arc">
                <a:avLst>
                  <a:gd name="adj1" fmla="val 16200000"/>
                  <a:gd name="adj2" fmla="val 10517230"/>
                </a:avLst>
              </a:prstGeom>
              <a:ln w="2540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182B7E63-BB78-4333-8845-331B76546C67}"/>
                </a:ext>
              </a:extLst>
            </p:cNvPr>
            <p:cNvSpPr txBox="1"/>
            <p:nvPr/>
          </p:nvSpPr>
          <p:spPr>
            <a:xfrm>
              <a:off x="1472766" y="2385231"/>
              <a:ext cx="107257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75%</a:t>
              </a:r>
            </a:p>
            <a:p>
              <a:pPr algn="ctr"/>
              <a:r>
                <a:rPr lang="en-US" altLang="zh-CN" sz="1400" dirty="0">
                  <a:solidFill>
                    <a:schemeClr val="bg2"/>
                  </a:solidFill>
                  <a:latin typeface="+mn-ea"/>
                </a:rPr>
                <a:t>A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产品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555325B-5EA9-4572-8E46-CA7FE924C84A}"/>
              </a:ext>
            </a:extLst>
          </p:cNvPr>
          <p:cNvGrpSpPr/>
          <p:nvPr/>
        </p:nvGrpSpPr>
        <p:grpSpPr>
          <a:xfrm>
            <a:off x="6206397" y="1498600"/>
            <a:ext cx="2505458" cy="2426174"/>
            <a:chOff x="6206397" y="1498600"/>
            <a:chExt cx="2505458" cy="2426174"/>
          </a:xfrm>
        </p:grpSpPr>
        <p:sp>
          <p:nvSpPr>
            <p:cNvPr id="19" name="弧形 18">
              <a:extLst>
                <a:ext uri="{FF2B5EF4-FFF2-40B4-BE49-F238E27FC236}">
                  <a16:creationId xmlns:a16="http://schemas.microsoft.com/office/drawing/2014/main" xmlns="" id="{97D48B47-85A8-404D-AEF6-DC21B971395F}"/>
                </a:ext>
              </a:extLst>
            </p:cNvPr>
            <p:cNvSpPr/>
            <p:nvPr/>
          </p:nvSpPr>
          <p:spPr>
            <a:xfrm>
              <a:off x="6739101" y="1992881"/>
              <a:ext cx="1437612" cy="1437612"/>
            </a:xfrm>
            <a:prstGeom prst="arc">
              <a:avLst>
                <a:gd name="adj1" fmla="val 16200000"/>
                <a:gd name="adj2" fmla="val 16031613"/>
              </a:avLst>
            </a:prstGeom>
            <a:ln w="254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BDD87AE3-6BEA-453E-B104-70FF3887377B}"/>
                </a:ext>
              </a:extLst>
            </p:cNvPr>
            <p:cNvSpPr/>
            <p:nvPr/>
          </p:nvSpPr>
          <p:spPr>
            <a:xfrm>
              <a:off x="6206397" y="1498600"/>
              <a:ext cx="2505458" cy="2426174"/>
            </a:xfrm>
            <a:prstGeom prst="ellipse">
              <a:avLst/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B6376985-808E-4C75-8F76-0B838304FFF1}"/>
                </a:ext>
              </a:extLst>
            </p:cNvPr>
            <p:cNvGrpSpPr/>
            <p:nvPr/>
          </p:nvGrpSpPr>
          <p:grpSpPr>
            <a:xfrm>
              <a:off x="6614926" y="1871200"/>
              <a:ext cx="1688400" cy="1688545"/>
              <a:chOff x="5251800" y="2813326"/>
              <a:chExt cx="1688400" cy="1688545"/>
            </a:xfrm>
          </p:grpSpPr>
          <p:sp>
            <p:nvSpPr>
              <p:cNvPr id="94" name="PA-圆角矩形 23">
                <a:extLst>
                  <a:ext uri="{FF2B5EF4-FFF2-40B4-BE49-F238E27FC236}">
                    <a16:creationId xmlns:a16="http://schemas.microsoft.com/office/drawing/2014/main" xmlns="" id="{47E4522E-7925-45E8-A477-998A31D59C3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5251800" y="2813326"/>
                <a:ext cx="1688400" cy="1688545"/>
              </a:xfrm>
              <a:prstGeom prst="donut">
                <a:avLst>
                  <a:gd name="adj" fmla="val 16016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6">
                        <a:alpha val="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xmlns="" id="{1B1B68AF-A33A-4278-88CE-EE7351596F1E}"/>
                  </a:ext>
                </a:extLst>
              </p:cNvPr>
              <p:cNvSpPr/>
              <p:nvPr/>
            </p:nvSpPr>
            <p:spPr>
              <a:xfrm>
                <a:off x="5377194" y="2938792"/>
                <a:ext cx="1437612" cy="1437612"/>
              </a:xfrm>
              <a:prstGeom prst="arc">
                <a:avLst>
                  <a:gd name="adj1" fmla="val 16200000"/>
                  <a:gd name="adj2" fmla="val 15761705"/>
                </a:avLst>
              </a:prstGeom>
              <a:ln w="2540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D4CCADD-30E5-42C3-944D-37E5420CB1C3}"/>
                </a:ext>
              </a:extLst>
            </p:cNvPr>
            <p:cNvSpPr txBox="1"/>
            <p:nvPr/>
          </p:nvSpPr>
          <p:spPr>
            <a:xfrm>
              <a:off x="6865634" y="2385231"/>
              <a:ext cx="125509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100%</a:t>
              </a:r>
            </a:p>
            <a:p>
              <a:pPr algn="ctr"/>
              <a:r>
                <a:rPr lang="en-US" altLang="zh-CN" sz="1400" dirty="0">
                  <a:solidFill>
                    <a:schemeClr val="bg2"/>
                  </a:solidFill>
                  <a:latin typeface="+mn-ea"/>
                </a:rPr>
                <a:t>C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产品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F089249-71B0-4A35-B6BD-A55C94ED4B5B}"/>
              </a:ext>
            </a:extLst>
          </p:cNvPr>
          <p:cNvGrpSpPr/>
          <p:nvPr/>
        </p:nvGrpSpPr>
        <p:grpSpPr>
          <a:xfrm>
            <a:off x="3481362" y="1498600"/>
            <a:ext cx="2505458" cy="2426174"/>
            <a:chOff x="3481362" y="1498600"/>
            <a:chExt cx="2505458" cy="2426174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BB6E6C2E-E624-45C1-AE3C-857BECF46D47}"/>
                </a:ext>
              </a:extLst>
            </p:cNvPr>
            <p:cNvSpPr/>
            <p:nvPr/>
          </p:nvSpPr>
          <p:spPr>
            <a:xfrm>
              <a:off x="3481362" y="1498600"/>
              <a:ext cx="2505458" cy="2426174"/>
            </a:xfrm>
            <a:prstGeom prst="ellipse">
              <a:avLst/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B980AAA0-0FA0-4756-B0F4-6AAE2D3C43BB}"/>
                </a:ext>
              </a:extLst>
            </p:cNvPr>
            <p:cNvGrpSpPr/>
            <p:nvPr/>
          </p:nvGrpSpPr>
          <p:grpSpPr>
            <a:xfrm>
              <a:off x="3889891" y="1871200"/>
              <a:ext cx="1688400" cy="1688545"/>
              <a:chOff x="5251800" y="2813326"/>
              <a:chExt cx="1688400" cy="1688545"/>
            </a:xfrm>
          </p:grpSpPr>
          <p:sp>
            <p:nvSpPr>
              <p:cNvPr id="89" name="PA-圆角矩形 23">
                <a:extLst>
                  <a:ext uri="{FF2B5EF4-FFF2-40B4-BE49-F238E27FC236}">
                    <a16:creationId xmlns:a16="http://schemas.microsoft.com/office/drawing/2014/main" xmlns="" id="{4469E64D-34E2-4783-8FC2-FA75CC437068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5251800" y="2813326"/>
                <a:ext cx="1688400" cy="1688545"/>
              </a:xfrm>
              <a:prstGeom prst="donut">
                <a:avLst>
                  <a:gd name="adj" fmla="val 16016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6">
                        <a:alpha val="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xmlns="" id="{07F67445-8E18-41ED-AFCD-59EDA17D94D2}"/>
                  </a:ext>
                </a:extLst>
              </p:cNvPr>
              <p:cNvSpPr/>
              <p:nvPr/>
            </p:nvSpPr>
            <p:spPr>
              <a:xfrm>
                <a:off x="5377194" y="2938792"/>
                <a:ext cx="1437612" cy="1437612"/>
              </a:xfrm>
              <a:prstGeom prst="arc">
                <a:avLst>
                  <a:gd name="adj1" fmla="val 16200000"/>
                  <a:gd name="adj2" fmla="val 5629553"/>
                </a:avLst>
              </a:prstGeom>
              <a:ln w="2540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7615031-F4D0-40EC-84C4-6FEABFA5ABEC}"/>
                </a:ext>
              </a:extLst>
            </p:cNvPr>
            <p:cNvSpPr txBox="1"/>
            <p:nvPr/>
          </p:nvSpPr>
          <p:spPr>
            <a:xfrm>
              <a:off x="4197193" y="2385231"/>
              <a:ext cx="107257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50%</a:t>
              </a:r>
            </a:p>
            <a:p>
              <a:pPr algn="ctr"/>
              <a:r>
                <a:rPr lang="en-US" altLang="zh-CN" sz="1400" dirty="0">
                  <a:solidFill>
                    <a:schemeClr val="bg2"/>
                  </a:solidFill>
                  <a:latin typeface="+mn-ea"/>
                </a:rPr>
                <a:t>B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产品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9F3AC9B-75E8-43C5-B490-999C30867EB4}"/>
              </a:ext>
            </a:extLst>
          </p:cNvPr>
          <p:cNvGrpSpPr/>
          <p:nvPr/>
        </p:nvGrpSpPr>
        <p:grpSpPr>
          <a:xfrm>
            <a:off x="8931432" y="1498600"/>
            <a:ext cx="2505458" cy="2426174"/>
            <a:chOff x="8931432" y="1498600"/>
            <a:chExt cx="2505458" cy="2426174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92A4DE54-76D2-4D09-BC3B-CA16ED414058}"/>
                </a:ext>
              </a:extLst>
            </p:cNvPr>
            <p:cNvSpPr/>
            <p:nvPr/>
          </p:nvSpPr>
          <p:spPr>
            <a:xfrm>
              <a:off x="8931432" y="1498600"/>
              <a:ext cx="2505458" cy="2426174"/>
            </a:xfrm>
            <a:prstGeom prst="ellipse">
              <a:avLst/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B4BE0928-1C67-4FAC-BB8A-A9E98A6CA0B1}"/>
                </a:ext>
              </a:extLst>
            </p:cNvPr>
            <p:cNvGrpSpPr/>
            <p:nvPr/>
          </p:nvGrpSpPr>
          <p:grpSpPr>
            <a:xfrm>
              <a:off x="9339961" y="1871200"/>
              <a:ext cx="1688400" cy="1688545"/>
              <a:chOff x="5251800" y="2813326"/>
              <a:chExt cx="1688400" cy="1688545"/>
            </a:xfrm>
          </p:grpSpPr>
          <p:sp>
            <p:nvSpPr>
              <p:cNvPr id="99" name="PA-圆角矩形 23">
                <a:extLst>
                  <a:ext uri="{FF2B5EF4-FFF2-40B4-BE49-F238E27FC236}">
                    <a16:creationId xmlns:a16="http://schemas.microsoft.com/office/drawing/2014/main" xmlns="" id="{7788DBE8-752C-4297-BBB2-8BAE8180787D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5251800" y="2813326"/>
                <a:ext cx="1688400" cy="1688545"/>
              </a:xfrm>
              <a:prstGeom prst="donut">
                <a:avLst>
                  <a:gd name="adj" fmla="val 16016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6">
                        <a:alpha val="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弧形 99">
                <a:extLst>
                  <a:ext uri="{FF2B5EF4-FFF2-40B4-BE49-F238E27FC236}">
                    <a16:creationId xmlns:a16="http://schemas.microsoft.com/office/drawing/2014/main" xmlns="" id="{C754078F-5CFE-49AC-932E-61C4FF65D10E}"/>
                  </a:ext>
                </a:extLst>
              </p:cNvPr>
              <p:cNvSpPr/>
              <p:nvPr/>
            </p:nvSpPr>
            <p:spPr>
              <a:xfrm>
                <a:off x="5377194" y="2938792"/>
                <a:ext cx="1437612" cy="1437612"/>
              </a:xfrm>
              <a:prstGeom prst="arc">
                <a:avLst>
                  <a:gd name="adj1" fmla="val 16200000"/>
                  <a:gd name="adj2" fmla="val 21528930"/>
                </a:avLst>
              </a:prstGeom>
              <a:ln w="254000" cap="rnd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BC291119-FA06-478F-87E0-C3EC7C0B0F48}"/>
                </a:ext>
              </a:extLst>
            </p:cNvPr>
            <p:cNvSpPr txBox="1"/>
            <p:nvPr/>
          </p:nvSpPr>
          <p:spPr>
            <a:xfrm>
              <a:off x="9554177" y="2385231"/>
              <a:ext cx="107257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25%</a:t>
              </a:r>
            </a:p>
            <a:p>
              <a:pPr algn="ctr"/>
              <a:r>
                <a:rPr lang="en-US" altLang="zh-CN" sz="1400" dirty="0">
                  <a:solidFill>
                    <a:schemeClr val="bg2"/>
                  </a:solidFill>
                  <a:latin typeface="+mn-ea"/>
                </a:rPr>
                <a:t>D</a:t>
              </a: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产品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6E4EAF1-3A82-45E4-A461-87AB637EB1D7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85021CD-F336-4DFE-A57C-9DEA6B8A98EC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DF107F30-19F5-41B2-9B93-74AA5B544343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4D6DA455-E087-4EBC-A3B2-84B56A74C66B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F5B5CACE-9F07-4754-B6D3-9518E2B5DC8D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738EC898-020E-4A3C-AFFA-A930E22E5E24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C98C34B0-4509-42C9-88F4-C6647425826F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94D780F7-BFE8-4CEA-9B54-1EA27FD56CBF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10F409DE-772D-49F8-8792-062DBA28AFCB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156796F0-CDAF-48CB-B730-2E5EEF38DC0E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2CA31307-24E7-4E24-8A5C-1B8E519EB4D1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CCDB5DF5-B7EB-4405-9910-E53679662AC5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1FBFBBE2-C520-4BAD-AB50-9925941F09C0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E6F82F5F-5B74-4C9C-8401-B171E9A79CCE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0233EBCD-07AD-41F1-8516-BF03D7FC37D0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2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41A181-8AF8-49D7-90BB-5EC71BB82208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FB5AE61-E298-4DF1-BC12-16AA051900CD}"/>
              </a:ext>
            </a:extLst>
          </p:cNvPr>
          <p:cNvGrpSpPr/>
          <p:nvPr/>
        </p:nvGrpSpPr>
        <p:grpSpPr>
          <a:xfrm>
            <a:off x="375555" y="3510618"/>
            <a:ext cx="11423652" cy="2694893"/>
            <a:chOff x="375555" y="3510618"/>
            <a:chExt cx="11423652" cy="269489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B89F0BB3-4C52-47C2-B4C5-CBC779E48419}"/>
                </a:ext>
              </a:extLst>
            </p:cNvPr>
            <p:cNvSpPr/>
            <p:nvPr/>
          </p:nvSpPr>
          <p:spPr>
            <a:xfrm>
              <a:off x="375555" y="3510618"/>
              <a:ext cx="11423652" cy="2694893"/>
            </a:xfrm>
            <a:prstGeom prst="roundRect">
              <a:avLst>
                <a:gd name="adj" fmla="val 2022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xmlns="" id="{B865BE24-BB99-4436-A3F6-B64DFFDD509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73353031"/>
                </p:ext>
              </p:extLst>
            </p:nvPr>
          </p:nvGraphicFramePr>
          <p:xfrm>
            <a:off x="673099" y="3798526"/>
            <a:ext cx="10858499" cy="22753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E7C81CF-CD6B-4A3F-86FF-7BB8CCC95896}"/>
              </a:ext>
            </a:extLst>
          </p:cNvPr>
          <p:cNvGrpSpPr/>
          <p:nvPr/>
        </p:nvGrpSpPr>
        <p:grpSpPr>
          <a:xfrm>
            <a:off x="384174" y="1298950"/>
            <a:ext cx="11423652" cy="2311400"/>
            <a:chOff x="384174" y="1117600"/>
            <a:chExt cx="11423652" cy="23114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41895EAD-2B37-4D6B-B6AB-7C0B4046704A}"/>
                </a:ext>
              </a:extLst>
            </p:cNvPr>
            <p:cNvSpPr/>
            <p:nvPr/>
          </p:nvSpPr>
          <p:spPr>
            <a:xfrm>
              <a:off x="384174" y="1117600"/>
              <a:ext cx="11423652" cy="2311400"/>
            </a:xfrm>
            <a:prstGeom prst="roundRect">
              <a:avLst>
                <a:gd name="adj" fmla="val 23530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128DCAF-AE64-4E17-877A-11F596A5D7FE}"/>
                </a:ext>
              </a:extLst>
            </p:cNvPr>
            <p:cNvSpPr txBox="1"/>
            <p:nvPr/>
          </p:nvSpPr>
          <p:spPr>
            <a:xfrm>
              <a:off x="755648" y="1948405"/>
              <a:ext cx="10763252" cy="111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在这里结合一年所作的工作，对市场数据进行分析，是因为哪些工作内容数据提升了，后续可以做哪些事情进一步提升数据。因为哪些工作，数据有所下降，如何避免。又有哪些数据是受政策影响、竞品影响。我们需要做出哪些调整，营销策略需要向哪个方向去调整。在这里结合一年所作的工作，对市场数据进行分析，是因为哪些工作内容数据提升了，后续可以做哪些事情进一步提升数据。因为哪些工作，数据有所下降，如何避免。又有哪些数据是受政策影响、竞品影响。我们需要做出哪些调整，营销策略需要向哪个方向去调整。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C0A224F5-0704-439B-977B-FB6513D8E9D1}"/>
                </a:ext>
              </a:extLst>
            </p:cNvPr>
            <p:cNvSpPr/>
            <p:nvPr/>
          </p:nvSpPr>
          <p:spPr>
            <a:xfrm>
              <a:off x="847723" y="1857216"/>
              <a:ext cx="660402" cy="5709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EDD64903-3EF2-43B3-BD68-2AB19F311008}"/>
                </a:ext>
              </a:extLst>
            </p:cNvPr>
            <p:cNvSpPr txBox="1"/>
            <p:nvPr/>
          </p:nvSpPr>
          <p:spPr>
            <a:xfrm>
              <a:off x="755649" y="1453785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市场业绩数据分析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9FC452B-2DAB-42E6-8CED-2DC4D23F1022}"/>
              </a:ext>
            </a:extLst>
          </p:cNvPr>
          <p:cNvSpPr txBox="1"/>
          <p:nvPr/>
        </p:nvSpPr>
        <p:spPr>
          <a:xfrm>
            <a:off x="5711826" y="6372759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数据来源：</a:t>
            </a:r>
            <a:r>
              <a:rPr lang="en-US" altLang="zh-CN" sz="1200" dirty="0" err="1">
                <a:solidFill>
                  <a:schemeClr val="bg1"/>
                </a:solidFill>
              </a:rPr>
              <a:t>xxxx</a:t>
            </a:r>
            <a:r>
              <a:rPr lang="zh-CN" altLang="en-US" sz="1200" dirty="0">
                <a:solidFill>
                  <a:schemeClr val="bg1"/>
                </a:solidFill>
              </a:rPr>
              <a:t> 数据起止日期：</a:t>
            </a:r>
            <a:r>
              <a:rPr lang="en-US" altLang="zh-CN" sz="1200" dirty="0">
                <a:solidFill>
                  <a:schemeClr val="bg1"/>
                </a:solidFill>
              </a:rPr>
              <a:t>2021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日</a:t>
            </a:r>
            <a:r>
              <a:rPr lang="en-US" altLang="zh-CN" sz="1200" dirty="0">
                <a:solidFill>
                  <a:schemeClr val="bg1"/>
                </a:solidFill>
              </a:rPr>
              <a:t>——2021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</a:rPr>
              <a:t>31</a:t>
            </a:r>
            <a:r>
              <a:rPr lang="zh-CN" altLang="en-US" sz="1200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90FB8BD-3ADD-488B-B119-F7490AAB2960}"/>
              </a:ext>
            </a:extLst>
          </p:cNvPr>
          <p:cNvSpPr txBox="1"/>
          <p:nvPr/>
        </p:nvSpPr>
        <p:spPr>
          <a:xfrm>
            <a:off x="384174" y="492070"/>
            <a:ext cx="5010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chemeClr val="accent4"/>
                </a:solidFill>
                <a:latin typeface="+mj-ea"/>
                <a:ea typeface="+mj-ea"/>
              </a:rPr>
              <a:t>市场业绩完成情况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68A6093-8AC7-41D1-BB41-56905E3AE532}"/>
              </a:ext>
            </a:extLst>
          </p:cNvPr>
          <p:cNvSpPr txBox="1"/>
          <p:nvPr/>
        </p:nvSpPr>
        <p:spPr>
          <a:xfrm>
            <a:off x="425064" y="888977"/>
            <a:ext cx="4208635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4"/>
                </a:solidFill>
              </a:rPr>
              <a:t>AN OVERVIEW OF THE ANNUAL WORK</a:t>
            </a:r>
          </a:p>
        </p:txBody>
      </p:sp>
    </p:spTree>
    <p:extLst>
      <p:ext uri="{BB962C8B-B14F-4D97-AF65-F5344CB8AC3E}">
        <p14:creationId xmlns:p14="http://schemas.microsoft.com/office/powerpoint/2010/main" val="374090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41A181-8AF8-49D7-90BB-5EC71BB82208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CD80B59-DA1A-4EE7-B9C9-696FED7DC52C}"/>
              </a:ext>
            </a:extLst>
          </p:cNvPr>
          <p:cNvGrpSpPr/>
          <p:nvPr/>
        </p:nvGrpSpPr>
        <p:grpSpPr>
          <a:xfrm>
            <a:off x="377823" y="4231799"/>
            <a:ext cx="11423652" cy="1963248"/>
            <a:chOff x="377823" y="4231799"/>
            <a:chExt cx="11423652" cy="196324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B89F0BB3-4C52-47C2-B4C5-CBC779E48419}"/>
                </a:ext>
              </a:extLst>
            </p:cNvPr>
            <p:cNvSpPr/>
            <p:nvPr/>
          </p:nvSpPr>
          <p:spPr>
            <a:xfrm>
              <a:off x="377823" y="4231799"/>
              <a:ext cx="11423652" cy="1963248"/>
            </a:xfrm>
            <a:prstGeom prst="roundRect">
              <a:avLst>
                <a:gd name="adj" fmla="val 22197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24913AB-0D07-4243-9EAA-F0A0322978E3}"/>
                </a:ext>
              </a:extLst>
            </p:cNvPr>
            <p:cNvGrpSpPr/>
            <p:nvPr/>
          </p:nvGrpSpPr>
          <p:grpSpPr>
            <a:xfrm>
              <a:off x="757916" y="4666441"/>
              <a:ext cx="10763252" cy="1072252"/>
              <a:chOff x="755648" y="1572247"/>
              <a:chExt cx="10763252" cy="1072252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xmlns="" id="{5128DCAF-AE64-4E17-877A-11F596A5D7FE}"/>
                  </a:ext>
                </a:extLst>
              </p:cNvPr>
              <p:cNvSpPr txBox="1"/>
              <p:nvPr/>
            </p:nvSpPr>
            <p:spPr>
              <a:xfrm>
                <a:off x="755648" y="2119291"/>
                <a:ext cx="10763252" cy="525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在这里结合一年所作的工作，针对市场渠道数据，进行分析，哪些渠道的成交量最高，哪个渠道的进店量最高，哪个渠道的花费少，</a:t>
                </a: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ROI</a:t>
                </a: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如何，未来该如何分配市场预算，明年朝哪个方向去花费人力物力。</a:t>
                </a:r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xmlns="" id="{C0A224F5-0704-439B-977B-FB6513D8E9D1}"/>
                  </a:ext>
                </a:extLst>
              </p:cNvPr>
              <p:cNvSpPr/>
              <p:nvPr/>
            </p:nvSpPr>
            <p:spPr>
              <a:xfrm>
                <a:off x="847723" y="2001363"/>
                <a:ext cx="660402" cy="5709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EDD64903-3EF2-43B3-BD68-2AB19F311008}"/>
                  </a:ext>
                </a:extLst>
              </p:cNvPr>
              <p:cNvSpPr txBox="1"/>
              <p:nvPr/>
            </p:nvSpPr>
            <p:spPr>
              <a:xfrm>
                <a:off x="755649" y="1572247"/>
                <a:ext cx="21336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accent4"/>
                    </a:solidFill>
                    <a:latin typeface="+mn-ea"/>
                  </a:rPr>
                  <a:t>市场业绩数据分析</a:t>
                </a: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9FC452B-2DAB-42E6-8CED-2DC4D23F1022}"/>
              </a:ext>
            </a:extLst>
          </p:cNvPr>
          <p:cNvSpPr txBox="1"/>
          <p:nvPr/>
        </p:nvSpPr>
        <p:spPr>
          <a:xfrm>
            <a:off x="5711826" y="6354591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数据来源：</a:t>
            </a:r>
            <a:r>
              <a:rPr lang="en-US" altLang="zh-CN" sz="1200" dirty="0" err="1">
                <a:solidFill>
                  <a:schemeClr val="bg1"/>
                </a:solidFill>
              </a:rPr>
              <a:t>xxxx</a:t>
            </a:r>
            <a:r>
              <a:rPr lang="zh-CN" altLang="en-US" sz="1200" dirty="0">
                <a:solidFill>
                  <a:schemeClr val="bg1"/>
                </a:solidFill>
              </a:rPr>
              <a:t> 数据起止日期：</a:t>
            </a:r>
            <a:r>
              <a:rPr lang="en-US" altLang="zh-CN" sz="1200" dirty="0">
                <a:solidFill>
                  <a:schemeClr val="bg1"/>
                </a:solidFill>
              </a:rPr>
              <a:t>2021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日</a:t>
            </a:r>
            <a:r>
              <a:rPr lang="en-US" altLang="zh-CN" sz="1200" dirty="0">
                <a:solidFill>
                  <a:schemeClr val="bg1"/>
                </a:solidFill>
              </a:rPr>
              <a:t>——2021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</a:rPr>
              <a:t>31</a:t>
            </a:r>
            <a:r>
              <a:rPr lang="zh-CN" altLang="en-US" sz="1200" dirty="0">
                <a:solidFill>
                  <a:schemeClr val="bg1"/>
                </a:solidFill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90FB8BD-3ADD-488B-B119-F7490AAB2960}"/>
              </a:ext>
            </a:extLst>
          </p:cNvPr>
          <p:cNvSpPr txBox="1"/>
          <p:nvPr/>
        </p:nvSpPr>
        <p:spPr>
          <a:xfrm>
            <a:off x="384174" y="492070"/>
            <a:ext cx="5010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chemeClr val="accent4"/>
                </a:solidFill>
                <a:latin typeface="+mj-ea"/>
                <a:ea typeface="+mj-ea"/>
              </a:rPr>
              <a:t>市场业绩完成情况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68A6093-8AC7-41D1-BB41-56905E3AE532}"/>
              </a:ext>
            </a:extLst>
          </p:cNvPr>
          <p:cNvSpPr txBox="1"/>
          <p:nvPr/>
        </p:nvSpPr>
        <p:spPr>
          <a:xfrm>
            <a:off x="425064" y="888977"/>
            <a:ext cx="4208635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4"/>
                </a:solidFill>
              </a:rPr>
              <a:t>AN OVERVIEW OF THE ANNUAL WORK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996F657-9959-4254-B653-8B5AEF7B278B}"/>
              </a:ext>
            </a:extLst>
          </p:cNvPr>
          <p:cNvGrpSpPr/>
          <p:nvPr/>
        </p:nvGrpSpPr>
        <p:grpSpPr>
          <a:xfrm>
            <a:off x="384174" y="1298949"/>
            <a:ext cx="11423652" cy="2872012"/>
            <a:chOff x="384174" y="1298949"/>
            <a:chExt cx="11423652" cy="2872012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41895EAD-2B37-4D6B-B6AB-7C0B4046704A}"/>
                </a:ext>
              </a:extLst>
            </p:cNvPr>
            <p:cNvSpPr/>
            <p:nvPr/>
          </p:nvSpPr>
          <p:spPr>
            <a:xfrm>
              <a:off x="384174" y="1298949"/>
              <a:ext cx="11423652" cy="2872012"/>
            </a:xfrm>
            <a:prstGeom prst="roundRect">
              <a:avLst>
                <a:gd name="adj" fmla="val 18545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xmlns="" id="{CA67A60B-36D9-45A3-BC45-86D1E51C5C8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7951972"/>
                </p:ext>
              </p:extLst>
            </p:nvPr>
          </p:nvGraphicFramePr>
          <p:xfrm>
            <a:off x="660400" y="1559407"/>
            <a:ext cx="10858499" cy="2328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8226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53E9459-6F85-4BA0-8602-6A32481F854D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18979857">
            <a:hlinkClick r:id="" action="ppaction://media"/>
            <a:extLst>
              <a:ext uri="{FF2B5EF4-FFF2-40B4-BE49-F238E27FC236}">
                <a16:creationId xmlns:a16="http://schemas.microsoft.com/office/drawing/2014/main" xmlns="" id="{D6B9032A-CE01-4BE5-BEA2-773A0CC542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630C1881-1E78-4775-BF95-A3027D6AF290}"/>
              </a:ext>
            </a:extLst>
          </p:cNvPr>
          <p:cNvSpPr/>
          <p:nvPr/>
        </p:nvSpPr>
        <p:spPr>
          <a:xfrm>
            <a:off x="-387350" y="-2704626"/>
            <a:ext cx="12966700" cy="12556356"/>
          </a:xfrm>
          <a:prstGeom prst="roundRect">
            <a:avLst>
              <a:gd name="adj" fmla="val 50000"/>
            </a:avLst>
          </a:prstGeom>
          <a:solidFill>
            <a:schemeClr val="accent1"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CCD79661-E54B-43B7-8C9B-0DCBC6A872FC}"/>
              </a:ext>
            </a:extLst>
          </p:cNvPr>
          <p:cNvSpPr/>
          <p:nvPr/>
        </p:nvSpPr>
        <p:spPr>
          <a:xfrm>
            <a:off x="442030" y="-1901492"/>
            <a:ext cx="11307941" cy="10950088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6671CF3F-5669-46BC-A357-5320EC8FCF06}"/>
              </a:ext>
            </a:extLst>
          </p:cNvPr>
          <p:cNvSpPr/>
          <p:nvPr/>
        </p:nvSpPr>
        <p:spPr>
          <a:xfrm>
            <a:off x="1271413" y="-1098358"/>
            <a:ext cx="9649179" cy="9343822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380BD6B5-84D3-4FCD-859C-A18DD658425C}"/>
              </a:ext>
            </a:extLst>
          </p:cNvPr>
          <p:cNvSpPr/>
          <p:nvPr/>
        </p:nvSpPr>
        <p:spPr>
          <a:xfrm>
            <a:off x="2100791" y="-295224"/>
            <a:ext cx="7990418" cy="7737554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74A74732-F001-4B79-9772-F026CB6F854B}"/>
              </a:ext>
            </a:extLst>
          </p:cNvPr>
          <p:cNvSpPr/>
          <p:nvPr/>
        </p:nvSpPr>
        <p:spPr>
          <a:xfrm>
            <a:off x="2930173" y="507908"/>
            <a:ext cx="6331657" cy="6131288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2422119-41E2-4F64-BB7D-7EC893FFF271}"/>
              </a:ext>
            </a:extLst>
          </p:cNvPr>
          <p:cNvSpPr/>
          <p:nvPr/>
        </p:nvSpPr>
        <p:spPr>
          <a:xfrm>
            <a:off x="3759552" y="1311042"/>
            <a:ext cx="4672896" cy="452502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122D4D6F-4164-4D83-88D3-A906255057A5}"/>
              </a:ext>
            </a:extLst>
          </p:cNvPr>
          <p:cNvSpPr/>
          <p:nvPr/>
        </p:nvSpPr>
        <p:spPr>
          <a:xfrm>
            <a:off x="4588932" y="2114174"/>
            <a:ext cx="3014134" cy="2918753"/>
          </a:xfrm>
          <a:prstGeom prst="roundRect">
            <a:avLst>
              <a:gd name="adj" fmla="val 50000"/>
            </a:avLst>
          </a:prstGeom>
          <a:solidFill>
            <a:schemeClr val="accent1"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E48F5CD-D5E8-4FBB-A263-09947611CD53}"/>
              </a:ext>
            </a:extLst>
          </p:cNvPr>
          <p:cNvSpPr txBox="1"/>
          <p:nvPr/>
        </p:nvSpPr>
        <p:spPr>
          <a:xfrm>
            <a:off x="10350864" y="6048231"/>
            <a:ext cx="13769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0D0E53"/>
                </a:solidFill>
                <a:latin typeface="+mj-ea"/>
                <a:ea typeface="+mj-ea"/>
              </a:rPr>
              <a:t>20XX.05.20</a:t>
            </a:r>
            <a:endParaRPr lang="zh-CN" altLang="en-US" sz="1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536FEE0-80DB-4E5C-AD61-DF1ACF830932}"/>
              </a:ext>
            </a:extLst>
          </p:cNvPr>
          <p:cNvSpPr txBox="1"/>
          <p:nvPr/>
        </p:nvSpPr>
        <p:spPr>
          <a:xfrm>
            <a:off x="4060049" y="5820447"/>
            <a:ext cx="2547902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n-ea"/>
                <a:cs typeface="阿里巴巴普惠体 L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dirty="0">
                <a:solidFill>
                  <a:schemeClr val="bg2"/>
                </a:solidFill>
                <a:effectLst/>
              </a:rPr>
              <a:t>汇报人：高小定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EB621D8-37E7-45E4-9D64-7DFCD266D211}"/>
              </a:ext>
            </a:extLst>
          </p:cNvPr>
          <p:cNvSpPr txBox="1"/>
          <p:nvPr/>
        </p:nvSpPr>
        <p:spPr>
          <a:xfrm>
            <a:off x="5600586" y="5820447"/>
            <a:ext cx="2547902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400">
              <a:defRPr sz="28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n-ea"/>
                <a:cs typeface="阿里巴巴普惠体 L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1400" dirty="0">
                <a:solidFill>
                  <a:schemeClr val="bg2"/>
                </a:solidFill>
                <a:effectLst/>
              </a:rPr>
              <a:t>部门：宣传部门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250D6939-6C0F-4498-8642-C4E18C9FB207}"/>
              </a:ext>
            </a:extLst>
          </p:cNvPr>
          <p:cNvSpPr/>
          <p:nvPr/>
        </p:nvSpPr>
        <p:spPr>
          <a:xfrm>
            <a:off x="4642643" y="5350110"/>
            <a:ext cx="2906713" cy="1795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4000">
                <a:schemeClr val="tx2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E932E30-B2F0-4845-98FA-72F67CAC6F7C}"/>
              </a:ext>
            </a:extLst>
          </p:cNvPr>
          <p:cNvSpPr txBox="1"/>
          <p:nvPr/>
        </p:nvSpPr>
        <p:spPr>
          <a:xfrm>
            <a:off x="1876766" y="2679260"/>
            <a:ext cx="8438465" cy="2121671"/>
          </a:xfrm>
          <a:prstGeom prst="rect">
            <a:avLst/>
          </a:prstGeom>
          <a:noFill/>
          <a:ln>
            <a:noFill/>
          </a:ln>
          <a:effectLst>
            <a:outerShdw blurRad="38100" sx="141000" sy="141000" algn="ctr" rotWithShape="0">
              <a:schemeClr val="bg2">
                <a:alpha val="88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400">
              <a:defRPr sz="66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6000" b="1" i="1" dirty="0">
                <a:solidFill>
                  <a:schemeClr val="accent4"/>
                </a:solidFill>
                <a:effectLst>
                  <a:outerShdw blurRad="38100" sx="102000" sy="102000" algn="ctr" rotWithShape="0">
                    <a:schemeClr val="bg2">
                      <a:alpha val="66000"/>
                    </a:schemeClr>
                  </a:outerShdw>
                </a:effectLst>
              </a:rPr>
              <a:t>实体门店</a:t>
            </a:r>
          </a:p>
          <a:p>
            <a:r>
              <a:rPr lang="zh-CN" altLang="en-US" sz="4400" b="1" i="1" dirty="0">
                <a:solidFill>
                  <a:schemeClr val="accent4"/>
                </a:solidFill>
                <a:effectLst>
                  <a:outerShdw blurRad="38100" sx="102000" sy="102000" algn="ctr" rotWithShape="0">
                    <a:schemeClr val="bg2">
                      <a:alpha val="66000"/>
                    </a:schemeClr>
                  </a:outerShdw>
                </a:effectLst>
              </a:rPr>
              <a:t>市场部门年终总结</a:t>
            </a:r>
          </a:p>
          <a:p>
            <a:pPr>
              <a:lnSpc>
                <a:spcPct val="200000"/>
              </a:lnSpc>
            </a:pPr>
            <a:r>
              <a:rPr lang="en-US" altLang="zh-CN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YEAR-END SUMMARY OF THE PHYSICAL STORE MARKET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5219177-35AB-42FC-B128-845D80E1378C}"/>
              </a:ext>
            </a:extLst>
          </p:cNvPr>
          <p:cNvSpPr txBox="1"/>
          <p:nvPr/>
        </p:nvSpPr>
        <p:spPr>
          <a:xfrm>
            <a:off x="3925096" y="1202111"/>
            <a:ext cx="4341807" cy="1119196"/>
          </a:xfrm>
          <a:custGeom>
            <a:avLst/>
            <a:gdLst/>
            <a:ahLst/>
            <a:cxnLst/>
            <a:rect l="l" t="t" r="r" b="b"/>
            <a:pathLst>
              <a:path w="3802730" h="980237">
                <a:moveTo>
                  <a:pt x="1332707" y="90221"/>
                </a:moveTo>
                <a:cubicBezTo>
                  <a:pt x="1328732" y="90221"/>
                  <a:pt x="1324455" y="91849"/>
                  <a:pt x="1319877" y="95107"/>
                </a:cubicBezTo>
                <a:cubicBezTo>
                  <a:pt x="1315298" y="98365"/>
                  <a:pt x="1312235" y="102254"/>
                  <a:pt x="1310685" y="106775"/>
                </a:cubicBezTo>
                <a:lnTo>
                  <a:pt x="1050195" y="872242"/>
                </a:lnTo>
                <a:cubicBezTo>
                  <a:pt x="1048418" y="877475"/>
                  <a:pt x="1048726" y="881745"/>
                  <a:pt x="1051119" y="885053"/>
                </a:cubicBezTo>
                <a:cubicBezTo>
                  <a:pt x="1053513" y="888362"/>
                  <a:pt x="1056647" y="890016"/>
                  <a:pt x="1060521" y="890016"/>
                </a:cubicBezTo>
                <a:lnTo>
                  <a:pt x="1361777" y="890016"/>
                </a:lnTo>
                <a:cubicBezTo>
                  <a:pt x="1365841" y="890016"/>
                  <a:pt x="1369953" y="888371"/>
                  <a:pt x="1374112" y="885082"/>
                </a:cubicBezTo>
                <a:cubicBezTo>
                  <a:pt x="1378271" y="881793"/>
                  <a:pt x="1381246" y="877513"/>
                  <a:pt x="1383037" y="872242"/>
                </a:cubicBezTo>
                <a:lnTo>
                  <a:pt x="1643527" y="106775"/>
                </a:lnTo>
                <a:cubicBezTo>
                  <a:pt x="1645102" y="102178"/>
                  <a:pt x="1644949" y="98269"/>
                  <a:pt x="1643070" y="95050"/>
                </a:cubicBezTo>
                <a:cubicBezTo>
                  <a:pt x="1641190" y="91830"/>
                  <a:pt x="1638155" y="90221"/>
                  <a:pt x="1633964" y="90221"/>
                </a:cubicBezTo>
                <a:close/>
                <a:moveTo>
                  <a:pt x="2950681" y="0"/>
                </a:moveTo>
                <a:lnTo>
                  <a:pt x="3164479" y="0"/>
                </a:lnTo>
                <a:lnTo>
                  <a:pt x="3267596" y="320516"/>
                </a:lnTo>
                <a:lnTo>
                  <a:pt x="3588875" y="0"/>
                </a:lnTo>
                <a:lnTo>
                  <a:pt x="3802730" y="0"/>
                </a:lnTo>
                <a:lnTo>
                  <a:pt x="3324746" y="476669"/>
                </a:lnTo>
                <a:lnTo>
                  <a:pt x="3488272" y="980237"/>
                </a:lnTo>
                <a:lnTo>
                  <a:pt x="3272264" y="980237"/>
                </a:lnTo>
                <a:lnTo>
                  <a:pt x="3161069" y="633393"/>
                </a:lnTo>
                <a:lnTo>
                  <a:pt x="2813787" y="980237"/>
                </a:lnTo>
                <a:lnTo>
                  <a:pt x="2599170" y="980237"/>
                </a:lnTo>
                <a:lnTo>
                  <a:pt x="3104167" y="476783"/>
                </a:lnTo>
                <a:close/>
                <a:moveTo>
                  <a:pt x="1988656" y="0"/>
                </a:moveTo>
                <a:lnTo>
                  <a:pt x="2202454" y="0"/>
                </a:lnTo>
                <a:lnTo>
                  <a:pt x="2305571" y="320516"/>
                </a:lnTo>
                <a:lnTo>
                  <a:pt x="2626850" y="0"/>
                </a:lnTo>
                <a:lnTo>
                  <a:pt x="2840705" y="0"/>
                </a:lnTo>
                <a:lnTo>
                  <a:pt x="2362721" y="476669"/>
                </a:lnTo>
                <a:lnTo>
                  <a:pt x="2526247" y="980237"/>
                </a:lnTo>
                <a:lnTo>
                  <a:pt x="2310239" y="980237"/>
                </a:lnTo>
                <a:lnTo>
                  <a:pt x="2199044" y="633393"/>
                </a:lnTo>
                <a:lnTo>
                  <a:pt x="1851762" y="980237"/>
                </a:lnTo>
                <a:lnTo>
                  <a:pt x="1637145" y="980237"/>
                </a:lnTo>
                <a:lnTo>
                  <a:pt x="2142142" y="476783"/>
                </a:lnTo>
                <a:close/>
                <a:moveTo>
                  <a:pt x="1223570" y="0"/>
                </a:moveTo>
                <a:lnTo>
                  <a:pt x="1804537" y="0"/>
                </a:lnTo>
                <a:cubicBezTo>
                  <a:pt x="1828795" y="0"/>
                  <a:pt x="1846673" y="8722"/>
                  <a:pt x="1858173" y="26165"/>
                </a:cubicBezTo>
                <a:cubicBezTo>
                  <a:pt x="1869672" y="43608"/>
                  <a:pt x="1871295" y="64465"/>
                  <a:pt x="1863040" y="88735"/>
                </a:cubicBezTo>
                <a:lnTo>
                  <a:pt x="1590263" y="890283"/>
                </a:lnTo>
                <a:cubicBezTo>
                  <a:pt x="1581754" y="915251"/>
                  <a:pt x="1565777" y="936485"/>
                  <a:pt x="1542333" y="953986"/>
                </a:cubicBezTo>
                <a:cubicBezTo>
                  <a:pt x="1518889" y="971486"/>
                  <a:pt x="1495096" y="980237"/>
                  <a:pt x="1470953" y="980237"/>
                </a:cubicBezTo>
                <a:lnTo>
                  <a:pt x="889985" y="980237"/>
                </a:lnTo>
                <a:cubicBezTo>
                  <a:pt x="864915" y="980237"/>
                  <a:pt x="846630" y="971518"/>
                  <a:pt x="835131" y="954081"/>
                </a:cubicBezTo>
                <a:cubicBezTo>
                  <a:pt x="823631" y="936644"/>
                  <a:pt x="822154" y="915378"/>
                  <a:pt x="830701" y="890283"/>
                </a:cubicBezTo>
                <a:lnTo>
                  <a:pt x="1103478" y="88735"/>
                </a:lnTo>
                <a:cubicBezTo>
                  <a:pt x="1111772" y="64338"/>
                  <a:pt x="1127564" y="43450"/>
                  <a:pt x="1150856" y="26070"/>
                </a:cubicBezTo>
                <a:cubicBezTo>
                  <a:pt x="1174148" y="8690"/>
                  <a:pt x="1198385" y="0"/>
                  <a:pt x="1223570" y="0"/>
                </a:cubicBezTo>
                <a:close/>
                <a:moveTo>
                  <a:pt x="304236" y="0"/>
                </a:moveTo>
                <a:lnTo>
                  <a:pt x="959308" y="0"/>
                </a:lnTo>
                <a:cubicBezTo>
                  <a:pt x="985153" y="0"/>
                  <a:pt x="1003685" y="8534"/>
                  <a:pt x="1014905" y="25603"/>
                </a:cubicBezTo>
                <a:cubicBezTo>
                  <a:pt x="1026126" y="42672"/>
                  <a:pt x="1027469" y="63741"/>
                  <a:pt x="1018934" y="88811"/>
                </a:cubicBezTo>
                <a:lnTo>
                  <a:pt x="910940" y="406184"/>
                </a:lnTo>
                <a:cubicBezTo>
                  <a:pt x="902164" y="431965"/>
                  <a:pt x="886321" y="453415"/>
                  <a:pt x="863410" y="470535"/>
                </a:cubicBezTo>
                <a:cubicBezTo>
                  <a:pt x="840499" y="487654"/>
                  <a:pt x="816185" y="496214"/>
                  <a:pt x="790468" y="496214"/>
                </a:cubicBezTo>
                <a:lnTo>
                  <a:pt x="368853" y="496214"/>
                </a:lnTo>
                <a:cubicBezTo>
                  <a:pt x="364815" y="496214"/>
                  <a:pt x="360509" y="497834"/>
                  <a:pt x="355937" y="501072"/>
                </a:cubicBezTo>
                <a:cubicBezTo>
                  <a:pt x="351365" y="504311"/>
                  <a:pt x="348317" y="508159"/>
                  <a:pt x="346793" y="512616"/>
                </a:cubicBezTo>
                <a:lnTo>
                  <a:pt x="224778" y="871175"/>
                </a:lnTo>
                <a:cubicBezTo>
                  <a:pt x="223013" y="876344"/>
                  <a:pt x="223340" y="880573"/>
                  <a:pt x="225759" y="883863"/>
                </a:cubicBezTo>
                <a:cubicBezTo>
                  <a:pt x="228178" y="887152"/>
                  <a:pt x="231357" y="888797"/>
                  <a:pt x="235294" y="888797"/>
                </a:cubicBezTo>
                <a:lnTo>
                  <a:pt x="759378" y="888797"/>
                </a:lnTo>
                <a:lnTo>
                  <a:pt x="684874" y="980199"/>
                </a:lnTo>
                <a:lnTo>
                  <a:pt x="64549" y="979017"/>
                </a:lnTo>
                <a:cubicBezTo>
                  <a:pt x="38602" y="979017"/>
                  <a:pt x="20187" y="970077"/>
                  <a:pt x="9304" y="952195"/>
                </a:cubicBezTo>
                <a:cubicBezTo>
                  <a:pt x="-1580" y="934313"/>
                  <a:pt x="-2914" y="913289"/>
                  <a:pt x="5303" y="889121"/>
                </a:cubicBezTo>
                <a:lnTo>
                  <a:pt x="139548" y="494671"/>
                </a:lnTo>
                <a:cubicBezTo>
                  <a:pt x="147537" y="471189"/>
                  <a:pt x="163012" y="450539"/>
                  <a:pt x="185973" y="432721"/>
                </a:cubicBezTo>
                <a:cubicBezTo>
                  <a:pt x="208935" y="414903"/>
                  <a:pt x="233459" y="405993"/>
                  <a:pt x="259544" y="405993"/>
                </a:cubicBezTo>
                <a:lnTo>
                  <a:pt x="681159" y="405993"/>
                </a:lnTo>
                <a:cubicBezTo>
                  <a:pt x="684944" y="405993"/>
                  <a:pt x="689211" y="404308"/>
                  <a:pt x="693961" y="400936"/>
                </a:cubicBezTo>
                <a:cubicBezTo>
                  <a:pt x="698710" y="397564"/>
                  <a:pt x="701955" y="393325"/>
                  <a:pt x="703695" y="388220"/>
                </a:cubicBezTo>
                <a:lnTo>
                  <a:pt x="799459" y="106775"/>
                </a:lnTo>
                <a:cubicBezTo>
                  <a:pt x="800704" y="103143"/>
                  <a:pt x="800110" y="99476"/>
                  <a:pt x="797678" y="95774"/>
                </a:cubicBezTo>
                <a:cubicBezTo>
                  <a:pt x="795246" y="92072"/>
                  <a:pt x="792227" y="90221"/>
                  <a:pt x="788620" y="90221"/>
                </a:cubicBezTo>
                <a:lnTo>
                  <a:pt x="273527" y="90221"/>
                </a:lnTo>
                <a:close/>
              </a:path>
            </a:pathLst>
          </a:custGeom>
          <a:gradFill flip="none" rotWithShape="1">
            <a:gsLst>
              <a:gs pos="44000">
                <a:schemeClr val="tx2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55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3"/>
    </mc:Choice>
    <mc:Fallback xmlns="">
      <p:transition spd="slow" advTm="9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1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video>
              <p:cMediaNode vol="80000">
                <p:cTn id="82" repeatCount="indefinite" fill="hold" display="0">
                  <p:stCondLst>
                    <p:cond delay="indefinite"/>
                  </p:stCondLst>
                </p:cTn>
                <p:tgtEl>
                  <p:spTgt spid="41"/>
                </p:tgtEl>
              </p:cMediaNode>
            </p:video>
          </p:childTnLst>
        </p:cTn>
      </p:par>
    </p:tnLst>
    <p:bldLst>
      <p:bldP spid="35" grpId="0" uiExpand="1" build="allAtOnce" animBg="1"/>
      <p:bldP spid="36" grpId="0" build="allAtOnce" animBg="1"/>
      <p:bldP spid="37" grpId="0" build="allAtOnce" animBg="1"/>
      <p:bldP spid="38" grpId="0" build="allAtOnce" animBg="1"/>
      <p:bldP spid="39" grpId="0" build="allAtOnce" animBg="1"/>
      <p:bldP spid="40" grpId="0" build="allAtOnce" animBg="1"/>
      <p:bldP spid="7" grpId="0" build="allAtOnce" animBg="1"/>
    </p:bldLst>
  </p:timing>
  <p:extLst>
    <p:ext uri="{E180D4A7-C9FB-4DFB-919C-405C955672EB}">
      <p14:showEvtLst xmlns:p14="http://schemas.microsoft.com/office/powerpoint/2010/main">
        <p14:playEvt time="85" objId="41"/>
        <p14:stopEvt time="9883" objId="41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29C6706-4EDA-45F5-BE01-90489DBCF468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1005486-91B3-43CE-8500-D41C6D048104}"/>
              </a:ext>
            </a:extLst>
          </p:cNvPr>
          <p:cNvGrpSpPr/>
          <p:nvPr/>
        </p:nvGrpSpPr>
        <p:grpSpPr>
          <a:xfrm>
            <a:off x="389106" y="260619"/>
            <a:ext cx="4213225" cy="1020292"/>
            <a:chOff x="1539914" y="1899147"/>
            <a:chExt cx="6102649" cy="102029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51A35D3-3907-4F54-A148-F9EBB5420FD1}"/>
                </a:ext>
              </a:extLst>
            </p:cNvPr>
            <p:cNvSpPr txBox="1"/>
            <p:nvPr/>
          </p:nvSpPr>
          <p:spPr>
            <a:xfrm>
              <a:off x="1546562" y="1899147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年度工作概述</a:t>
              </a:r>
              <a:endParaRPr lang="en-US" altLang="zh-CN" sz="32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8AA35DAB-5C88-4CCC-8A8F-02FD2D558765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37D789E-18CD-418D-B197-1ECAE1316A8D}"/>
              </a:ext>
            </a:extLst>
          </p:cNvPr>
          <p:cNvGrpSpPr/>
          <p:nvPr/>
        </p:nvGrpSpPr>
        <p:grpSpPr>
          <a:xfrm>
            <a:off x="422632" y="1460732"/>
            <a:ext cx="5336271" cy="1556739"/>
            <a:chOff x="422632" y="1460732"/>
            <a:chExt cx="5336271" cy="155673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194D0897-A232-49E2-8E06-E0C544CE25D1}"/>
                </a:ext>
              </a:extLst>
            </p:cNvPr>
            <p:cNvSpPr/>
            <p:nvPr/>
          </p:nvSpPr>
          <p:spPr>
            <a:xfrm>
              <a:off x="422632" y="1460732"/>
              <a:ext cx="5336271" cy="1556739"/>
            </a:xfrm>
            <a:prstGeom prst="roundRect">
              <a:avLst>
                <a:gd name="adj" fmla="val 27483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CEC4956B-046B-4239-97E4-4F2A3726A460}"/>
                </a:ext>
              </a:extLst>
            </p:cNvPr>
            <p:cNvSpPr txBox="1"/>
            <p:nvPr/>
          </p:nvSpPr>
          <p:spPr>
            <a:xfrm>
              <a:off x="664008" y="1709976"/>
              <a:ext cx="4842774" cy="1033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400" b="0" i="0">
                  <a:solidFill>
                    <a:srgbClr val="333333"/>
                  </a:solidFill>
                  <a:effectLst/>
                  <a:latin typeface="+mn-ea"/>
                </a:defRPr>
              </a:lvl1pPr>
            </a:lstStyle>
            <a:p>
              <a:r>
                <a:rPr lang="zh-CN" altLang="en-US" dirty="0"/>
                <a:t>结合所在行业，看今年新出台了哪些政策，哪些政策会影响到潜在客户，潜在客户群有哪些反应，潜在客户的反应是否对行业产生影响，同行业是如何应对的，我们应该怎么应对。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2AD8055-D560-42C4-8EC4-539DE23A937A}"/>
              </a:ext>
            </a:extLst>
          </p:cNvPr>
          <p:cNvGrpSpPr/>
          <p:nvPr/>
        </p:nvGrpSpPr>
        <p:grpSpPr>
          <a:xfrm>
            <a:off x="326732" y="3060884"/>
            <a:ext cx="5432171" cy="3363774"/>
            <a:chOff x="326732" y="3060884"/>
            <a:chExt cx="5432171" cy="3363774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9FA56A28-6CD2-40AF-87AB-B54458F81A1C}"/>
                </a:ext>
              </a:extLst>
            </p:cNvPr>
            <p:cNvSpPr/>
            <p:nvPr/>
          </p:nvSpPr>
          <p:spPr>
            <a:xfrm>
              <a:off x="326732" y="3060884"/>
              <a:ext cx="5432171" cy="3363774"/>
            </a:xfrm>
            <a:prstGeom prst="roundRect">
              <a:avLst>
                <a:gd name="adj" fmla="val 13625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ea typeface="等线" panose="02010600030101010101" pitchFamily="2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F49CE4C1-C861-45F6-B44C-EC86BAFBA80D}"/>
                </a:ext>
              </a:extLst>
            </p:cNvPr>
            <p:cNvGrpSpPr/>
            <p:nvPr/>
          </p:nvGrpSpPr>
          <p:grpSpPr>
            <a:xfrm>
              <a:off x="803362" y="3469444"/>
              <a:ext cx="4480476" cy="2429039"/>
              <a:chOff x="734685" y="1646777"/>
              <a:chExt cx="2758592" cy="2429039"/>
            </a:xfrm>
          </p:grpSpPr>
          <p:sp>
            <p:nvSpPr>
              <p:cNvPr id="41" name="PA-圆角矩形 23">
                <a:extLst>
                  <a:ext uri="{FF2B5EF4-FFF2-40B4-BE49-F238E27FC236}">
                    <a16:creationId xmlns:a16="http://schemas.microsoft.com/office/drawing/2014/main" xmlns="" id="{8BF9579A-C1C9-4C56-BA13-CBA46F1C073C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786151" y="2597708"/>
                <a:ext cx="2583630" cy="193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zh-CN" altLang="en-US" sz="28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42" name="PA-圆角矩形 23">
                <a:extLst>
                  <a:ext uri="{FF2B5EF4-FFF2-40B4-BE49-F238E27FC236}">
                    <a16:creationId xmlns:a16="http://schemas.microsoft.com/office/drawing/2014/main" xmlns="" id="{72CDD92C-729B-4ED9-BA9F-740B24CF38B8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786151" y="3239057"/>
                <a:ext cx="2583630" cy="193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zh-CN" altLang="en-US" sz="28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43" name="PA-圆角矩形 23">
                <a:extLst>
                  <a:ext uri="{FF2B5EF4-FFF2-40B4-BE49-F238E27FC236}">
                    <a16:creationId xmlns:a16="http://schemas.microsoft.com/office/drawing/2014/main" xmlns="" id="{2703509B-DC38-41A6-8BEE-E6F257363EA0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786151" y="3880406"/>
                <a:ext cx="2583630" cy="193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zh-CN" altLang="en-US" sz="28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44" name="PA-圆角矩形 23">
                <a:extLst>
                  <a:ext uri="{FF2B5EF4-FFF2-40B4-BE49-F238E27FC236}">
                    <a16:creationId xmlns:a16="http://schemas.microsoft.com/office/drawing/2014/main" xmlns="" id="{2C62AA69-F278-4581-A909-19C65A7555EB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786151" y="1956359"/>
                <a:ext cx="2583630" cy="19360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400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innerShdw blurRad="76200" dist="38100" dir="13500000">
                  <a:schemeClr val="tx2">
                    <a:lumMod val="75000"/>
                    <a:alpha val="9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zh-CN" altLang="en-US" sz="28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67B39C72-61C0-4C8F-A552-2E75F8D15A47}"/>
                  </a:ext>
                </a:extLst>
              </p:cNvPr>
              <p:cNvSpPr txBox="1"/>
              <p:nvPr/>
            </p:nvSpPr>
            <p:spPr>
              <a:xfrm>
                <a:off x="734686" y="1646777"/>
                <a:ext cx="47623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项目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+mn-ea"/>
                  </a:rPr>
                  <a:t>A</a:t>
                </a:r>
                <a:endParaRPr lang="zh-CN" altLang="en-US" sz="14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E722A64A-188E-42E5-A54D-0CE20799EF0B}"/>
                  </a:ext>
                </a:extLst>
              </p:cNvPr>
              <p:cNvSpPr txBox="1"/>
              <p:nvPr/>
            </p:nvSpPr>
            <p:spPr>
              <a:xfrm>
                <a:off x="734685" y="2285502"/>
                <a:ext cx="55071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项目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+mn-ea"/>
                  </a:rPr>
                  <a:t>B</a:t>
                </a:r>
                <a:endParaRPr lang="zh-CN" altLang="en-US" sz="14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3AACE3B5-ECA1-4556-BFC4-0CB4024E1A7A}"/>
                  </a:ext>
                </a:extLst>
              </p:cNvPr>
              <p:cNvSpPr txBox="1"/>
              <p:nvPr/>
            </p:nvSpPr>
            <p:spPr>
              <a:xfrm>
                <a:off x="734686" y="2935180"/>
                <a:ext cx="6433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项目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+mn-ea"/>
                  </a:rPr>
                  <a:t>C</a:t>
                </a:r>
                <a:endParaRPr lang="zh-CN" altLang="en-US" sz="14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5D6DF0F3-CFF1-4E9C-A171-F087A6065C0B}"/>
                  </a:ext>
                </a:extLst>
              </p:cNvPr>
              <p:cNvSpPr txBox="1"/>
              <p:nvPr/>
            </p:nvSpPr>
            <p:spPr>
              <a:xfrm>
                <a:off x="734686" y="3568362"/>
                <a:ext cx="6433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项目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+mn-ea"/>
                  </a:rPr>
                  <a:t>D</a:t>
                </a:r>
                <a:endParaRPr lang="zh-CN" altLang="en-US" sz="14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xmlns="" id="{37893A2E-DF6A-4DD7-B941-69DBE099BBD7}"/>
                  </a:ext>
                </a:extLst>
              </p:cNvPr>
              <p:cNvSpPr/>
              <p:nvPr/>
            </p:nvSpPr>
            <p:spPr>
              <a:xfrm>
                <a:off x="786151" y="1948184"/>
                <a:ext cx="2707126" cy="1954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50000">
                    <a:schemeClr val="accent2"/>
                  </a:gs>
                  <a:gs pos="50000">
                    <a:schemeClr val="tx1">
                      <a:alpha val="0"/>
                    </a:schemeClr>
                  </a:gs>
                  <a:gs pos="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xmlns="" id="{C57E99A5-016C-4DF2-B099-F8390D2A4BAA}"/>
                  </a:ext>
                </a:extLst>
              </p:cNvPr>
              <p:cNvSpPr/>
              <p:nvPr/>
            </p:nvSpPr>
            <p:spPr>
              <a:xfrm>
                <a:off x="786151" y="2595567"/>
                <a:ext cx="2707126" cy="1954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5000">
                    <a:schemeClr val="accent2"/>
                  </a:gs>
                  <a:gs pos="75000">
                    <a:schemeClr val="tx1">
                      <a:alpha val="0"/>
                    </a:schemeClr>
                  </a:gs>
                  <a:gs pos="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xmlns="" id="{DA8EEB79-76D1-4DDC-90E4-97357DFD7E25}"/>
                  </a:ext>
                </a:extLst>
              </p:cNvPr>
              <p:cNvSpPr/>
              <p:nvPr/>
            </p:nvSpPr>
            <p:spPr>
              <a:xfrm>
                <a:off x="786151" y="3239057"/>
                <a:ext cx="2707126" cy="1954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80000">
                    <a:schemeClr val="accent2"/>
                  </a:gs>
                  <a:gs pos="80000">
                    <a:schemeClr val="tx1">
                      <a:alpha val="0"/>
                    </a:schemeClr>
                  </a:gs>
                  <a:gs pos="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xmlns="" id="{3C8B1591-01B7-4E07-9154-F8AACED11C2E}"/>
                  </a:ext>
                </a:extLst>
              </p:cNvPr>
              <p:cNvSpPr/>
              <p:nvPr/>
            </p:nvSpPr>
            <p:spPr>
              <a:xfrm>
                <a:off x="786151" y="3880406"/>
                <a:ext cx="2707126" cy="1954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90000">
                    <a:schemeClr val="accent2"/>
                  </a:gs>
                  <a:gs pos="90000">
                    <a:schemeClr val="tx1">
                      <a:alpha val="0"/>
                    </a:schemeClr>
                  </a:gs>
                  <a:gs pos="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9FDF065-17AB-455D-BC04-194CE9566BBB}"/>
              </a:ext>
            </a:extLst>
          </p:cNvPr>
          <p:cNvGrpSpPr/>
          <p:nvPr/>
        </p:nvGrpSpPr>
        <p:grpSpPr>
          <a:xfrm>
            <a:off x="6433099" y="875157"/>
            <a:ext cx="5336271" cy="5549501"/>
            <a:chOff x="6433099" y="875157"/>
            <a:chExt cx="5336271" cy="5549501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xmlns="" id="{B828116F-0614-4DF7-B66A-02DFB0ABA4DB}"/>
                </a:ext>
              </a:extLst>
            </p:cNvPr>
            <p:cNvSpPr/>
            <p:nvPr/>
          </p:nvSpPr>
          <p:spPr>
            <a:xfrm>
              <a:off x="6433099" y="3060884"/>
              <a:ext cx="5336271" cy="3363774"/>
            </a:xfrm>
            <a:prstGeom prst="roundRect">
              <a:avLst>
                <a:gd name="adj" fmla="val 13625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0C27597-E056-4D40-84B5-7F7790F34B94}"/>
                </a:ext>
              </a:extLst>
            </p:cNvPr>
            <p:cNvGrpSpPr/>
            <p:nvPr/>
          </p:nvGrpSpPr>
          <p:grpSpPr>
            <a:xfrm>
              <a:off x="7790816" y="875157"/>
              <a:ext cx="2730968" cy="3282144"/>
              <a:chOff x="6600016" y="743204"/>
              <a:chExt cx="2539222" cy="3051700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xmlns="" id="{52BE1AE8-F992-4692-B512-519E6E09398B}"/>
                  </a:ext>
                </a:extLst>
              </p:cNvPr>
              <p:cNvSpPr/>
              <p:nvPr/>
            </p:nvSpPr>
            <p:spPr>
              <a:xfrm>
                <a:off x="6600016" y="1336034"/>
                <a:ext cx="2539222" cy="245887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/>
                    </a:gs>
                    <a:gs pos="59000">
                      <a:schemeClr val="tx2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rPr>
                  <a:t> </a:t>
                </a:r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pic>
            <p:nvPicPr>
              <p:cNvPr id="58" name="图片 57" descr="人穿着裙子&#10;&#10;描述已自动生成">
                <a:extLst>
                  <a:ext uri="{FF2B5EF4-FFF2-40B4-BE49-F238E27FC236}">
                    <a16:creationId xmlns:a16="http://schemas.microsoft.com/office/drawing/2014/main" xmlns="" id="{A1E4847D-E40C-487A-80D5-18AC685DD3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625350" y="743204"/>
                <a:ext cx="2436167" cy="2914396"/>
              </a:xfrm>
              <a:custGeom>
                <a:avLst/>
                <a:gdLst>
                  <a:gd name="connsiteX0" fmla="*/ 0 w 2716659"/>
                  <a:gd name="connsiteY0" fmla="*/ 0 h 4083460"/>
                  <a:gd name="connsiteX1" fmla="*/ 2716659 w 2716659"/>
                  <a:gd name="connsiteY1" fmla="*/ 0 h 4083460"/>
                  <a:gd name="connsiteX2" fmla="*/ 2716659 w 2716659"/>
                  <a:gd name="connsiteY2" fmla="*/ 2841496 h 4083460"/>
                  <a:gd name="connsiteX3" fmla="*/ 2569993 w 2716659"/>
                  <a:gd name="connsiteY3" fmla="*/ 2841496 h 4083460"/>
                  <a:gd name="connsiteX4" fmla="*/ 2574054 w 2716659"/>
                  <a:gd name="connsiteY4" fmla="*/ 2921904 h 4083460"/>
                  <a:gd name="connsiteX5" fmla="*/ 1632669 w 2716659"/>
                  <a:gd name="connsiteY5" fmla="*/ 4076944 h 4083460"/>
                  <a:gd name="connsiteX6" fmla="*/ 1568032 w 2716659"/>
                  <a:gd name="connsiteY6" fmla="*/ 4083460 h 4083460"/>
                  <a:gd name="connsiteX7" fmla="*/ 1222090 w 2716659"/>
                  <a:gd name="connsiteY7" fmla="*/ 4083460 h 4083460"/>
                  <a:gd name="connsiteX8" fmla="*/ 1157453 w 2716659"/>
                  <a:gd name="connsiteY8" fmla="*/ 4076944 h 4083460"/>
                  <a:gd name="connsiteX9" fmla="*/ 216067 w 2716659"/>
                  <a:gd name="connsiteY9" fmla="*/ 2921904 h 4083460"/>
                  <a:gd name="connsiteX10" fmla="*/ 220128 w 2716659"/>
                  <a:gd name="connsiteY10" fmla="*/ 2841496 h 4083460"/>
                  <a:gd name="connsiteX11" fmla="*/ 0 w 2716659"/>
                  <a:gd name="connsiteY11" fmla="*/ 2841496 h 408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659" h="4083460">
                    <a:moveTo>
                      <a:pt x="0" y="0"/>
                    </a:moveTo>
                    <a:lnTo>
                      <a:pt x="2716659" y="0"/>
                    </a:lnTo>
                    <a:lnTo>
                      <a:pt x="2716659" y="2841496"/>
                    </a:lnTo>
                    <a:lnTo>
                      <a:pt x="2569993" y="2841496"/>
                    </a:lnTo>
                    <a:lnTo>
                      <a:pt x="2574054" y="2921904"/>
                    </a:lnTo>
                    <a:cubicBezTo>
                      <a:pt x="2574054" y="3491652"/>
                      <a:pt x="2169916" y="3967008"/>
                      <a:pt x="1632669" y="4076944"/>
                    </a:cubicBezTo>
                    <a:lnTo>
                      <a:pt x="1568032" y="4083460"/>
                    </a:lnTo>
                    <a:lnTo>
                      <a:pt x="1222090" y="4083460"/>
                    </a:lnTo>
                    <a:lnTo>
                      <a:pt x="1157453" y="4076944"/>
                    </a:lnTo>
                    <a:cubicBezTo>
                      <a:pt x="620205" y="3967008"/>
                      <a:pt x="216067" y="3491652"/>
                      <a:pt x="216067" y="2921904"/>
                    </a:cubicBezTo>
                    <a:lnTo>
                      <a:pt x="220128" y="2841496"/>
                    </a:lnTo>
                    <a:lnTo>
                      <a:pt x="0" y="2841496"/>
                    </a:lnTo>
                    <a:close/>
                  </a:path>
                </a:pathLst>
              </a:custGeom>
            </p:spPr>
          </p:pic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3CAEF2EC-D913-48F3-9AFF-368580A762A6}"/>
                </a:ext>
              </a:extLst>
            </p:cNvPr>
            <p:cNvSpPr txBox="1"/>
            <p:nvPr/>
          </p:nvSpPr>
          <p:spPr>
            <a:xfrm>
              <a:off x="6957540" y="4808560"/>
              <a:ext cx="4287386" cy="1114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400" b="0" i="0">
                  <a:solidFill>
                    <a:srgbClr val="333333"/>
                  </a:solidFill>
                  <a:effectLst/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+mn-ea"/>
                </a:rPr>
                <a:t>哪些政策会直接对所在行业产生影响，具体影响有哪些，是否已经体现出来了，同行竞品是如何应对的，我们是如何应对，未来如何应对，再此提出你的想法和建议。</a:t>
              </a:r>
              <a:endParaRPr lang="en-US" altLang="zh-CN" sz="1400" dirty="0"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116BDF2-A16B-46D4-B7C7-0F98B26E63E0}"/>
                </a:ext>
              </a:extLst>
            </p:cNvPr>
            <p:cNvSpPr txBox="1"/>
            <p:nvPr/>
          </p:nvSpPr>
          <p:spPr>
            <a:xfrm>
              <a:off x="6941461" y="4341771"/>
              <a:ext cx="221483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j-ea"/>
                  <a:ea typeface="+mj-ea"/>
                </a:rPr>
                <a:t>政策影响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26252E6-3952-4753-A3DB-DF7A7E24A6DD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203E1DE-E950-4A25-B2AE-47BEFFA5E93F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6661825-4396-4BB7-8263-D142A3182D98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B2976D37-AA3C-4384-9136-0BFB4751C8CD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BCED3A53-956F-4723-9763-C9F6CBA8B1BE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337C89B6-C793-41B4-96DD-CDA2AA19A0C3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407E2431-12AB-4C01-818B-D3C8C6BDCD1D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224C16DA-F11B-4B1B-9F66-6CEC33A9CDFD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23CD7B7C-854C-48A3-8DDF-A624C82CF25A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1802EC8F-FECD-40CB-A5F8-F39E8CA96256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9D5741B7-DFFF-4C8A-B315-DC94213E8E5B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312E0168-14AA-48F8-AE75-477DDF7951ED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FA9D9035-ACD1-406D-AE52-9071814880AB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8790555E-053F-4018-847B-F261D5F3EE49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E566464-62FF-45B3-B97A-858AAB6AF430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57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7336CCA-9469-4EFC-A574-4D4BEA7AADBA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C3552BD-0BA8-45E4-93CD-8C4E73D4AA89}"/>
              </a:ext>
            </a:extLst>
          </p:cNvPr>
          <p:cNvSpPr/>
          <p:nvPr/>
        </p:nvSpPr>
        <p:spPr>
          <a:xfrm rot="20700000">
            <a:off x="-1439080" y="90598"/>
            <a:ext cx="6895001" cy="6676804"/>
          </a:xfrm>
          <a:custGeom>
            <a:avLst/>
            <a:gdLst>
              <a:gd name="connsiteX0" fmla="*/ 0 w 6895001"/>
              <a:gd name="connsiteY0" fmla="*/ 3338402 h 6676804"/>
              <a:gd name="connsiteX1" fmla="*/ 3338402 w 6895001"/>
              <a:gd name="connsiteY1" fmla="*/ 0 h 6676804"/>
              <a:gd name="connsiteX2" fmla="*/ 3556599 w 6895001"/>
              <a:gd name="connsiteY2" fmla="*/ 0 h 6676804"/>
              <a:gd name="connsiteX3" fmla="*/ 6895001 w 6895001"/>
              <a:gd name="connsiteY3" fmla="*/ 3338402 h 6676804"/>
              <a:gd name="connsiteX4" fmla="*/ 6895001 w 6895001"/>
              <a:gd name="connsiteY4" fmla="*/ 3338402 h 6676804"/>
              <a:gd name="connsiteX5" fmla="*/ 3556599 w 6895001"/>
              <a:gd name="connsiteY5" fmla="*/ 6676804 h 6676804"/>
              <a:gd name="connsiteX6" fmla="*/ 3338402 w 6895001"/>
              <a:gd name="connsiteY6" fmla="*/ 6676804 h 6676804"/>
              <a:gd name="connsiteX7" fmla="*/ 0 w 6895001"/>
              <a:gd name="connsiteY7" fmla="*/ 3338402 h 6676804"/>
              <a:gd name="connsiteX0" fmla="*/ 0 w 6895001"/>
              <a:gd name="connsiteY0" fmla="*/ 3585055 h 6923457"/>
              <a:gd name="connsiteX1" fmla="*/ 3192896 w 6895001"/>
              <a:gd name="connsiteY1" fmla="*/ 0 h 6923457"/>
              <a:gd name="connsiteX2" fmla="*/ 3338402 w 6895001"/>
              <a:gd name="connsiteY2" fmla="*/ 246653 h 6923457"/>
              <a:gd name="connsiteX3" fmla="*/ 3556599 w 6895001"/>
              <a:gd name="connsiteY3" fmla="*/ 246653 h 6923457"/>
              <a:gd name="connsiteX4" fmla="*/ 6895001 w 6895001"/>
              <a:gd name="connsiteY4" fmla="*/ 3585055 h 6923457"/>
              <a:gd name="connsiteX5" fmla="*/ 6895001 w 6895001"/>
              <a:gd name="connsiteY5" fmla="*/ 3585055 h 6923457"/>
              <a:gd name="connsiteX6" fmla="*/ 3556599 w 6895001"/>
              <a:gd name="connsiteY6" fmla="*/ 6923457 h 6923457"/>
              <a:gd name="connsiteX7" fmla="*/ 3338402 w 6895001"/>
              <a:gd name="connsiteY7" fmla="*/ 6923457 h 6923457"/>
              <a:gd name="connsiteX8" fmla="*/ 0 w 6895001"/>
              <a:gd name="connsiteY8" fmla="*/ 3585055 h 6923457"/>
              <a:gd name="connsiteX0" fmla="*/ 0 w 6895001"/>
              <a:gd name="connsiteY0" fmla="*/ 3338402 h 6676804"/>
              <a:gd name="connsiteX1" fmla="*/ 3338402 w 6895001"/>
              <a:gd name="connsiteY1" fmla="*/ 0 h 6676804"/>
              <a:gd name="connsiteX2" fmla="*/ 3556599 w 6895001"/>
              <a:gd name="connsiteY2" fmla="*/ 0 h 6676804"/>
              <a:gd name="connsiteX3" fmla="*/ 6895001 w 6895001"/>
              <a:gd name="connsiteY3" fmla="*/ 3338402 h 6676804"/>
              <a:gd name="connsiteX4" fmla="*/ 6895001 w 6895001"/>
              <a:gd name="connsiteY4" fmla="*/ 3338402 h 6676804"/>
              <a:gd name="connsiteX5" fmla="*/ 3556599 w 6895001"/>
              <a:gd name="connsiteY5" fmla="*/ 6676804 h 6676804"/>
              <a:gd name="connsiteX6" fmla="*/ 3338402 w 6895001"/>
              <a:gd name="connsiteY6" fmla="*/ 6676804 h 6676804"/>
              <a:gd name="connsiteX7" fmla="*/ 0 w 6895001"/>
              <a:gd name="connsiteY7" fmla="*/ 3338402 h 667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95001" h="6676804">
                <a:moveTo>
                  <a:pt x="0" y="3338402"/>
                </a:moveTo>
                <a:cubicBezTo>
                  <a:pt x="0" y="1494653"/>
                  <a:pt x="1494653" y="0"/>
                  <a:pt x="3338402" y="0"/>
                </a:cubicBezTo>
                <a:lnTo>
                  <a:pt x="3556599" y="0"/>
                </a:lnTo>
                <a:cubicBezTo>
                  <a:pt x="5400348" y="0"/>
                  <a:pt x="6895001" y="1494653"/>
                  <a:pt x="6895001" y="3338402"/>
                </a:cubicBezTo>
                <a:lnTo>
                  <a:pt x="6895001" y="3338402"/>
                </a:lnTo>
                <a:cubicBezTo>
                  <a:pt x="6895001" y="5182151"/>
                  <a:pt x="5400348" y="6676804"/>
                  <a:pt x="3556599" y="6676804"/>
                </a:cubicBezTo>
                <a:lnTo>
                  <a:pt x="3338402" y="6676804"/>
                </a:lnTo>
                <a:cubicBezTo>
                  <a:pt x="1494653" y="6676804"/>
                  <a:pt x="0" y="5182151"/>
                  <a:pt x="0" y="3338402"/>
                </a:cubicBezTo>
                <a:close/>
              </a:path>
            </a:pathLst>
          </a:custGeom>
          <a:solidFill>
            <a:schemeClr val="accent1">
              <a:lumMod val="100000"/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E0C3FB4-7E0A-4A3B-B13F-083218EA0844}"/>
              </a:ext>
            </a:extLst>
          </p:cNvPr>
          <p:cNvSpPr/>
          <p:nvPr/>
        </p:nvSpPr>
        <p:spPr>
          <a:xfrm rot="20700000">
            <a:off x="931517" y="2386175"/>
            <a:ext cx="2153806" cy="2085650"/>
          </a:xfrm>
          <a:custGeom>
            <a:avLst/>
            <a:gdLst>
              <a:gd name="connsiteX0" fmla="*/ 0 w 2153806"/>
              <a:gd name="connsiteY0" fmla="*/ 1042825 h 2085650"/>
              <a:gd name="connsiteX1" fmla="*/ 1042825 w 2153806"/>
              <a:gd name="connsiteY1" fmla="*/ 0 h 2085650"/>
              <a:gd name="connsiteX2" fmla="*/ 1110981 w 2153806"/>
              <a:gd name="connsiteY2" fmla="*/ 0 h 2085650"/>
              <a:gd name="connsiteX3" fmla="*/ 2153806 w 2153806"/>
              <a:gd name="connsiteY3" fmla="*/ 1042825 h 2085650"/>
              <a:gd name="connsiteX4" fmla="*/ 2153806 w 2153806"/>
              <a:gd name="connsiteY4" fmla="*/ 1042825 h 2085650"/>
              <a:gd name="connsiteX5" fmla="*/ 1110981 w 2153806"/>
              <a:gd name="connsiteY5" fmla="*/ 2085650 h 2085650"/>
              <a:gd name="connsiteX6" fmla="*/ 1042825 w 2153806"/>
              <a:gd name="connsiteY6" fmla="*/ 2085650 h 2085650"/>
              <a:gd name="connsiteX7" fmla="*/ 0 w 2153806"/>
              <a:gd name="connsiteY7" fmla="*/ 1042825 h 2085650"/>
              <a:gd name="connsiteX0" fmla="*/ 0 w 2153806"/>
              <a:gd name="connsiteY0" fmla="*/ 3585055 h 4627880"/>
              <a:gd name="connsiteX1" fmla="*/ 822299 w 2153806"/>
              <a:gd name="connsiteY1" fmla="*/ 0 h 4627880"/>
              <a:gd name="connsiteX2" fmla="*/ 1042825 w 2153806"/>
              <a:gd name="connsiteY2" fmla="*/ 2542230 h 4627880"/>
              <a:gd name="connsiteX3" fmla="*/ 1110981 w 2153806"/>
              <a:gd name="connsiteY3" fmla="*/ 2542230 h 4627880"/>
              <a:gd name="connsiteX4" fmla="*/ 2153806 w 2153806"/>
              <a:gd name="connsiteY4" fmla="*/ 3585055 h 4627880"/>
              <a:gd name="connsiteX5" fmla="*/ 2153806 w 2153806"/>
              <a:gd name="connsiteY5" fmla="*/ 3585055 h 4627880"/>
              <a:gd name="connsiteX6" fmla="*/ 1110981 w 2153806"/>
              <a:gd name="connsiteY6" fmla="*/ 4627880 h 4627880"/>
              <a:gd name="connsiteX7" fmla="*/ 1042825 w 2153806"/>
              <a:gd name="connsiteY7" fmla="*/ 4627880 h 4627880"/>
              <a:gd name="connsiteX8" fmla="*/ 0 w 2153806"/>
              <a:gd name="connsiteY8" fmla="*/ 3585055 h 4627880"/>
              <a:gd name="connsiteX0" fmla="*/ 0 w 2153806"/>
              <a:gd name="connsiteY0" fmla="*/ 1042825 h 2085650"/>
              <a:gd name="connsiteX1" fmla="*/ 1042825 w 2153806"/>
              <a:gd name="connsiteY1" fmla="*/ 0 h 2085650"/>
              <a:gd name="connsiteX2" fmla="*/ 1110981 w 2153806"/>
              <a:gd name="connsiteY2" fmla="*/ 0 h 2085650"/>
              <a:gd name="connsiteX3" fmla="*/ 2153806 w 2153806"/>
              <a:gd name="connsiteY3" fmla="*/ 1042825 h 2085650"/>
              <a:gd name="connsiteX4" fmla="*/ 2153806 w 2153806"/>
              <a:gd name="connsiteY4" fmla="*/ 1042825 h 2085650"/>
              <a:gd name="connsiteX5" fmla="*/ 1110981 w 2153806"/>
              <a:gd name="connsiteY5" fmla="*/ 2085650 h 2085650"/>
              <a:gd name="connsiteX6" fmla="*/ 1042825 w 2153806"/>
              <a:gd name="connsiteY6" fmla="*/ 2085650 h 2085650"/>
              <a:gd name="connsiteX7" fmla="*/ 0 w 2153806"/>
              <a:gd name="connsiteY7" fmla="*/ 1042825 h 208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3806" h="2085650">
                <a:moveTo>
                  <a:pt x="0" y="1042825"/>
                </a:moveTo>
                <a:cubicBezTo>
                  <a:pt x="0" y="466889"/>
                  <a:pt x="466889" y="0"/>
                  <a:pt x="1042825" y="0"/>
                </a:cubicBezTo>
                <a:lnTo>
                  <a:pt x="1110981" y="0"/>
                </a:lnTo>
                <a:cubicBezTo>
                  <a:pt x="1686917" y="0"/>
                  <a:pt x="2153806" y="466889"/>
                  <a:pt x="2153806" y="1042825"/>
                </a:cubicBezTo>
                <a:lnTo>
                  <a:pt x="2153806" y="1042825"/>
                </a:lnTo>
                <a:cubicBezTo>
                  <a:pt x="2153806" y="1618761"/>
                  <a:pt x="1686917" y="2085650"/>
                  <a:pt x="1110981" y="2085650"/>
                </a:cubicBezTo>
                <a:lnTo>
                  <a:pt x="1042825" y="2085650"/>
                </a:lnTo>
                <a:cubicBezTo>
                  <a:pt x="466889" y="2085650"/>
                  <a:pt x="0" y="1618761"/>
                  <a:pt x="0" y="1042825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9D11D122-358C-456D-B0B2-5F0C46074666}"/>
              </a:ext>
            </a:extLst>
          </p:cNvPr>
          <p:cNvSpPr/>
          <p:nvPr/>
        </p:nvSpPr>
        <p:spPr>
          <a:xfrm>
            <a:off x="458701" y="1913982"/>
            <a:ext cx="3099441" cy="3030034"/>
          </a:xfrm>
          <a:custGeom>
            <a:avLst/>
            <a:gdLst>
              <a:gd name="connsiteX0" fmla="*/ 51547 w 3099441"/>
              <a:gd name="connsiteY0" fmla="*/ 1916452 h 3030034"/>
              <a:gd name="connsiteX1" fmla="*/ 1113578 w 3099441"/>
              <a:gd name="connsiteY1" fmla="*/ 76958 h 3030034"/>
              <a:gd name="connsiteX2" fmla="*/ 1208398 w 3099441"/>
              <a:gd name="connsiteY2" fmla="*/ 51551 h 3030034"/>
              <a:gd name="connsiteX3" fmla="*/ 3047891 w 3099441"/>
              <a:gd name="connsiteY3" fmla="*/ 1113584 h 3030034"/>
              <a:gd name="connsiteX4" fmla="*/ 3047891 w 3099441"/>
              <a:gd name="connsiteY4" fmla="*/ 1113584 h 3030034"/>
              <a:gd name="connsiteX5" fmla="*/ 1985860 w 3099441"/>
              <a:gd name="connsiteY5" fmla="*/ 2953078 h 3030034"/>
              <a:gd name="connsiteX6" fmla="*/ 1891040 w 3099441"/>
              <a:gd name="connsiteY6" fmla="*/ 2978485 h 3030034"/>
              <a:gd name="connsiteX7" fmla="*/ 51547 w 3099441"/>
              <a:gd name="connsiteY7" fmla="*/ 1916452 h 303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9441" h="3030034">
                <a:moveTo>
                  <a:pt x="51547" y="1916452"/>
                </a:moveTo>
                <a:cubicBezTo>
                  <a:pt x="-163131" y="1115219"/>
                  <a:pt x="312345" y="291649"/>
                  <a:pt x="1113578" y="76958"/>
                </a:cubicBezTo>
                <a:lnTo>
                  <a:pt x="1208398" y="51551"/>
                </a:lnTo>
                <a:cubicBezTo>
                  <a:pt x="2009632" y="-163139"/>
                  <a:pt x="2833202" y="312350"/>
                  <a:pt x="3047891" y="1113584"/>
                </a:cubicBezTo>
                <a:lnTo>
                  <a:pt x="3047891" y="1113584"/>
                </a:lnTo>
                <a:cubicBezTo>
                  <a:pt x="3262582" y="1914817"/>
                  <a:pt x="2787094" y="2738387"/>
                  <a:pt x="1985860" y="2953078"/>
                </a:cubicBezTo>
                <a:lnTo>
                  <a:pt x="1891040" y="2978485"/>
                </a:lnTo>
                <a:cubicBezTo>
                  <a:pt x="1089806" y="3193174"/>
                  <a:pt x="266237" y="2717686"/>
                  <a:pt x="51547" y="1916452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94772F8-B3E7-4281-AFCC-AD000758BD76}"/>
              </a:ext>
            </a:extLst>
          </p:cNvPr>
          <p:cNvSpPr/>
          <p:nvPr/>
        </p:nvSpPr>
        <p:spPr>
          <a:xfrm>
            <a:off x="-15020" y="1450870"/>
            <a:ext cx="4046886" cy="3956259"/>
          </a:xfrm>
          <a:custGeom>
            <a:avLst/>
            <a:gdLst>
              <a:gd name="connsiteX0" fmla="*/ 67305 w 4046886"/>
              <a:gd name="connsiteY0" fmla="*/ 2502275 h 3956259"/>
              <a:gd name="connsiteX1" fmla="*/ 1453980 w 4046886"/>
              <a:gd name="connsiteY1" fmla="*/ 100482 h 3956259"/>
              <a:gd name="connsiteX2" fmla="*/ 1577785 w 4046886"/>
              <a:gd name="connsiteY2" fmla="*/ 67309 h 3956259"/>
              <a:gd name="connsiteX3" fmla="*/ 3979578 w 4046886"/>
              <a:gd name="connsiteY3" fmla="*/ 1453984 h 3956259"/>
              <a:gd name="connsiteX4" fmla="*/ 3979578 w 4046886"/>
              <a:gd name="connsiteY4" fmla="*/ 1453984 h 3956259"/>
              <a:gd name="connsiteX5" fmla="*/ 2592903 w 4046886"/>
              <a:gd name="connsiteY5" fmla="*/ 3855778 h 3956259"/>
              <a:gd name="connsiteX6" fmla="*/ 2469097 w 4046886"/>
              <a:gd name="connsiteY6" fmla="*/ 3888951 h 3956259"/>
              <a:gd name="connsiteX7" fmla="*/ 67305 w 4046886"/>
              <a:gd name="connsiteY7" fmla="*/ 2502275 h 3956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6886" h="3956259">
                <a:moveTo>
                  <a:pt x="67305" y="2502275"/>
                </a:moveTo>
                <a:cubicBezTo>
                  <a:pt x="-213000" y="1456119"/>
                  <a:pt x="407824" y="380800"/>
                  <a:pt x="1453980" y="100482"/>
                </a:cubicBezTo>
                <a:lnTo>
                  <a:pt x="1577785" y="67309"/>
                </a:lnTo>
                <a:cubicBezTo>
                  <a:pt x="2623942" y="-213008"/>
                  <a:pt x="3699261" y="407828"/>
                  <a:pt x="3979578" y="1453984"/>
                </a:cubicBezTo>
                <a:lnTo>
                  <a:pt x="3979578" y="1453984"/>
                </a:lnTo>
                <a:cubicBezTo>
                  <a:pt x="4259895" y="2500141"/>
                  <a:pt x="3639059" y="3575461"/>
                  <a:pt x="2592903" y="3855778"/>
                </a:cubicBezTo>
                <a:lnTo>
                  <a:pt x="2469097" y="3888951"/>
                </a:lnTo>
                <a:cubicBezTo>
                  <a:pt x="1422941" y="4169268"/>
                  <a:pt x="347621" y="3548432"/>
                  <a:pt x="67305" y="2502275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33C01D6-FF47-4B00-AFEE-32B0CF3B0037}"/>
              </a:ext>
            </a:extLst>
          </p:cNvPr>
          <p:cNvSpPr/>
          <p:nvPr/>
        </p:nvSpPr>
        <p:spPr>
          <a:xfrm>
            <a:off x="-488743" y="987757"/>
            <a:ext cx="4994330" cy="4882485"/>
          </a:xfrm>
          <a:custGeom>
            <a:avLst/>
            <a:gdLst>
              <a:gd name="connsiteX0" fmla="*/ 83063 w 4994330"/>
              <a:gd name="connsiteY0" fmla="*/ 3088100 h 4882485"/>
              <a:gd name="connsiteX1" fmla="*/ 1794381 w 4994330"/>
              <a:gd name="connsiteY1" fmla="*/ 124007 h 4882485"/>
              <a:gd name="connsiteX2" fmla="*/ 1947173 w 4994330"/>
              <a:gd name="connsiteY2" fmla="*/ 83067 h 4882485"/>
              <a:gd name="connsiteX3" fmla="*/ 4911264 w 4994330"/>
              <a:gd name="connsiteY3" fmla="*/ 1794386 h 4882485"/>
              <a:gd name="connsiteX4" fmla="*/ 4911264 w 4994330"/>
              <a:gd name="connsiteY4" fmla="*/ 1794386 h 4882485"/>
              <a:gd name="connsiteX5" fmla="*/ 3199945 w 4994330"/>
              <a:gd name="connsiteY5" fmla="*/ 4758479 h 4882485"/>
              <a:gd name="connsiteX6" fmla="*/ 3047154 w 4994330"/>
              <a:gd name="connsiteY6" fmla="*/ 4799419 h 4882485"/>
              <a:gd name="connsiteX7" fmla="*/ 83063 w 4994330"/>
              <a:gd name="connsiteY7" fmla="*/ 3088100 h 488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4330" h="4882485">
                <a:moveTo>
                  <a:pt x="83063" y="3088100"/>
                </a:moveTo>
                <a:cubicBezTo>
                  <a:pt x="-262869" y="1797020"/>
                  <a:pt x="503302" y="469951"/>
                  <a:pt x="1794381" y="124007"/>
                </a:cubicBezTo>
                <a:lnTo>
                  <a:pt x="1947173" y="83067"/>
                </a:lnTo>
                <a:cubicBezTo>
                  <a:pt x="3238251" y="-262877"/>
                  <a:pt x="4565321" y="503308"/>
                  <a:pt x="4911264" y="1794386"/>
                </a:cubicBezTo>
                <a:lnTo>
                  <a:pt x="4911264" y="1794386"/>
                </a:lnTo>
                <a:cubicBezTo>
                  <a:pt x="5257209" y="3085466"/>
                  <a:pt x="4491024" y="4412535"/>
                  <a:pt x="3199945" y="4758479"/>
                </a:cubicBezTo>
                <a:lnTo>
                  <a:pt x="3047154" y="4799419"/>
                </a:lnTo>
                <a:cubicBezTo>
                  <a:pt x="1756075" y="5145363"/>
                  <a:pt x="429006" y="4379179"/>
                  <a:pt x="83063" y="3088100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9166874-0C79-4A29-828C-35A06977002D}"/>
              </a:ext>
            </a:extLst>
          </p:cNvPr>
          <p:cNvSpPr/>
          <p:nvPr/>
        </p:nvSpPr>
        <p:spPr>
          <a:xfrm>
            <a:off x="-962465" y="524645"/>
            <a:ext cx="5941775" cy="5808709"/>
          </a:xfrm>
          <a:custGeom>
            <a:avLst/>
            <a:gdLst>
              <a:gd name="connsiteX0" fmla="*/ 98820 w 5941775"/>
              <a:gd name="connsiteY0" fmla="*/ 3673923 h 5808709"/>
              <a:gd name="connsiteX1" fmla="*/ 2134783 w 5941775"/>
              <a:gd name="connsiteY1" fmla="*/ 147531 h 5808709"/>
              <a:gd name="connsiteX2" fmla="*/ 2316560 w 5941775"/>
              <a:gd name="connsiteY2" fmla="*/ 98825 h 5808709"/>
              <a:gd name="connsiteX3" fmla="*/ 5842951 w 5941775"/>
              <a:gd name="connsiteY3" fmla="*/ 2134787 h 5808709"/>
              <a:gd name="connsiteX4" fmla="*/ 5842951 w 5941775"/>
              <a:gd name="connsiteY4" fmla="*/ 2134787 h 5808709"/>
              <a:gd name="connsiteX5" fmla="*/ 3806988 w 5941775"/>
              <a:gd name="connsiteY5" fmla="*/ 5661179 h 5808709"/>
              <a:gd name="connsiteX6" fmla="*/ 3625211 w 5941775"/>
              <a:gd name="connsiteY6" fmla="*/ 5709886 h 5808709"/>
              <a:gd name="connsiteX7" fmla="*/ 98820 w 5941775"/>
              <a:gd name="connsiteY7" fmla="*/ 3673923 h 580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41775" h="5808709">
                <a:moveTo>
                  <a:pt x="98820" y="3673923"/>
                </a:moveTo>
                <a:cubicBezTo>
                  <a:pt x="-312738" y="2137921"/>
                  <a:pt x="598781" y="559102"/>
                  <a:pt x="2134783" y="147531"/>
                </a:cubicBezTo>
                <a:lnTo>
                  <a:pt x="2316560" y="98825"/>
                </a:lnTo>
                <a:cubicBezTo>
                  <a:pt x="3852561" y="-312746"/>
                  <a:pt x="5431380" y="598786"/>
                  <a:pt x="5842951" y="2134787"/>
                </a:cubicBezTo>
                <a:lnTo>
                  <a:pt x="5842951" y="2134787"/>
                </a:lnTo>
                <a:cubicBezTo>
                  <a:pt x="6254522" y="3670789"/>
                  <a:pt x="5342990" y="5249609"/>
                  <a:pt x="3806988" y="5661179"/>
                </a:cubicBezTo>
                <a:lnTo>
                  <a:pt x="3625211" y="5709886"/>
                </a:lnTo>
                <a:cubicBezTo>
                  <a:pt x="2089210" y="6121456"/>
                  <a:pt x="510390" y="5209925"/>
                  <a:pt x="98820" y="3673923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F9F5184-B452-42F2-A456-62345B7F6872}"/>
              </a:ext>
            </a:extLst>
          </p:cNvPr>
          <p:cNvGrpSpPr/>
          <p:nvPr/>
        </p:nvGrpSpPr>
        <p:grpSpPr>
          <a:xfrm>
            <a:off x="739774" y="2204307"/>
            <a:ext cx="2529427" cy="2449384"/>
            <a:chOff x="584686" y="2333719"/>
            <a:chExt cx="2529427" cy="244938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CDC3A0FC-2AC7-42B0-BBB0-658E3CF18E2C}"/>
                </a:ext>
              </a:extLst>
            </p:cNvPr>
            <p:cNvSpPr/>
            <p:nvPr/>
          </p:nvSpPr>
          <p:spPr>
            <a:xfrm>
              <a:off x="584686" y="2333719"/>
              <a:ext cx="2529427" cy="244938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55AF8B9-BBD8-4464-AF59-7491F7FA00B5}"/>
                </a:ext>
              </a:extLst>
            </p:cNvPr>
            <p:cNvSpPr txBox="1"/>
            <p:nvPr/>
          </p:nvSpPr>
          <p:spPr>
            <a:xfrm>
              <a:off x="1173537" y="3388422"/>
              <a:ext cx="1347888" cy="393264"/>
            </a:xfrm>
            <a:custGeom>
              <a:avLst/>
              <a:gdLst/>
              <a:ahLst/>
              <a:cxnLst/>
              <a:rect l="l" t="t" r="r" b="b"/>
              <a:pathLst>
                <a:path w="1298010" h="378712">
                  <a:moveTo>
                    <a:pt x="1138697" y="47706"/>
                  </a:moveTo>
                  <a:cubicBezTo>
                    <a:pt x="1118513" y="47706"/>
                    <a:pt x="1100635" y="53564"/>
                    <a:pt x="1085062" y="65280"/>
                  </a:cubicBezTo>
                  <a:cubicBezTo>
                    <a:pt x="1069488" y="76996"/>
                    <a:pt x="1057281" y="93581"/>
                    <a:pt x="1048439" y="115036"/>
                  </a:cubicBezTo>
                  <a:cubicBezTo>
                    <a:pt x="1039598" y="136491"/>
                    <a:pt x="1035177" y="161263"/>
                    <a:pt x="1035177" y="189353"/>
                  </a:cubicBezTo>
                  <a:cubicBezTo>
                    <a:pt x="1035177" y="217599"/>
                    <a:pt x="1039616" y="242420"/>
                    <a:pt x="1048493" y="263816"/>
                  </a:cubicBezTo>
                  <a:cubicBezTo>
                    <a:pt x="1057370" y="285211"/>
                    <a:pt x="1069584" y="301758"/>
                    <a:pt x="1085133" y="313457"/>
                  </a:cubicBezTo>
                  <a:cubicBezTo>
                    <a:pt x="1100683" y="325157"/>
                    <a:pt x="1118537" y="331006"/>
                    <a:pt x="1138697" y="331006"/>
                  </a:cubicBezTo>
                  <a:cubicBezTo>
                    <a:pt x="1158819" y="331006"/>
                    <a:pt x="1176727" y="325155"/>
                    <a:pt x="1192422" y="313454"/>
                  </a:cubicBezTo>
                  <a:cubicBezTo>
                    <a:pt x="1208117" y="301752"/>
                    <a:pt x="1220414" y="285177"/>
                    <a:pt x="1229316" y="263726"/>
                  </a:cubicBezTo>
                  <a:cubicBezTo>
                    <a:pt x="1238217" y="242276"/>
                    <a:pt x="1242667" y="217485"/>
                    <a:pt x="1242667" y="189353"/>
                  </a:cubicBezTo>
                  <a:cubicBezTo>
                    <a:pt x="1242667" y="161378"/>
                    <a:pt x="1238235" y="136635"/>
                    <a:pt x="1229369" y="115126"/>
                  </a:cubicBezTo>
                  <a:cubicBezTo>
                    <a:pt x="1220504" y="93616"/>
                    <a:pt x="1208211" y="77002"/>
                    <a:pt x="1192489" y="65284"/>
                  </a:cubicBezTo>
                  <a:cubicBezTo>
                    <a:pt x="1176769" y="53565"/>
                    <a:pt x="1158838" y="47706"/>
                    <a:pt x="1138697" y="47706"/>
                  </a:cubicBezTo>
                  <a:close/>
                  <a:moveTo>
                    <a:pt x="414797" y="47706"/>
                  </a:moveTo>
                  <a:cubicBezTo>
                    <a:pt x="394614" y="47706"/>
                    <a:pt x="376735" y="53564"/>
                    <a:pt x="361162" y="65280"/>
                  </a:cubicBezTo>
                  <a:cubicBezTo>
                    <a:pt x="345589" y="76996"/>
                    <a:pt x="333381" y="93581"/>
                    <a:pt x="324540" y="115036"/>
                  </a:cubicBezTo>
                  <a:cubicBezTo>
                    <a:pt x="315698" y="136491"/>
                    <a:pt x="311277" y="161263"/>
                    <a:pt x="311277" y="189353"/>
                  </a:cubicBezTo>
                  <a:cubicBezTo>
                    <a:pt x="311277" y="217599"/>
                    <a:pt x="315716" y="242420"/>
                    <a:pt x="324593" y="263816"/>
                  </a:cubicBezTo>
                  <a:cubicBezTo>
                    <a:pt x="333470" y="285211"/>
                    <a:pt x="345684" y="301758"/>
                    <a:pt x="361233" y="313457"/>
                  </a:cubicBezTo>
                  <a:cubicBezTo>
                    <a:pt x="376783" y="325157"/>
                    <a:pt x="394638" y="331006"/>
                    <a:pt x="414797" y="331006"/>
                  </a:cubicBezTo>
                  <a:cubicBezTo>
                    <a:pt x="434919" y="331006"/>
                    <a:pt x="452827" y="325155"/>
                    <a:pt x="468522" y="313454"/>
                  </a:cubicBezTo>
                  <a:cubicBezTo>
                    <a:pt x="484217" y="301752"/>
                    <a:pt x="496515" y="285177"/>
                    <a:pt x="505416" y="263726"/>
                  </a:cubicBezTo>
                  <a:cubicBezTo>
                    <a:pt x="514317" y="242276"/>
                    <a:pt x="518767" y="217485"/>
                    <a:pt x="518767" y="189353"/>
                  </a:cubicBezTo>
                  <a:cubicBezTo>
                    <a:pt x="518767" y="161378"/>
                    <a:pt x="514335" y="136635"/>
                    <a:pt x="505469" y="115126"/>
                  </a:cubicBezTo>
                  <a:cubicBezTo>
                    <a:pt x="496604" y="93616"/>
                    <a:pt x="484311" y="77002"/>
                    <a:pt x="468590" y="65284"/>
                  </a:cubicBezTo>
                  <a:cubicBezTo>
                    <a:pt x="452869" y="53565"/>
                    <a:pt x="434938" y="47706"/>
                    <a:pt x="414797" y="47706"/>
                  </a:cubicBezTo>
                  <a:close/>
                  <a:moveTo>
                    <a:pt x="0" y="5380"/>
                  </a:moveTo>
                  <a:lnTo>
                    <a:pt x="55343" y="5380"/>
                  </a:lnTo>
                  <a:lnTo>
                    <a:pt x="55343" y="324727"/>
                  </a:lnTo>
                  <a:lnTo>
                    <a:pt x="211427" y="324727"/>
                  </a:lnTo>
                  <a:lnTo>
                    <a:pt x="211427" y="373326"/>
                  </a:lnTo>
                  <a:lnTo>
                    <a:pt x="0" y="373326"/>
                  </a:lnTo>
                  <a:close/>
                  <a:moveTo>
                    <a:pt x="1138697" y="0"/>
                  </a:moveTo>
                  <a:cubicBezTo>
                    <a:pt x="1169858" y="0"/>
                    <a:pt x="1197553" y="8103"/>
                    <a:pt x="1221783" y="24307"/>
                  </a:cubicBezTo>
                  <a:cubicBezTo>
                    <a:pt x="1246012" y="40511"/>
                    <a:pt x="1264774" y="62976"/>
                    <a:pt x="1278068" y="91701"/>
                  </a:cubicBezTo>
                  <a:cubicBezTo>
                    <a:pt x="1291363" y="120426"/>
                    <a:pt x="1298010" y="152977"/>
                    <a:pt x="1298010" y="189353"/>
                  </a:cubicBezTo>
                  <a:cubicBezTo>
                    <a:pt x="1298010" y="225600"/>
                    <a:pt x="1291341" y="258132"/>
                    <a:pt x="1278004" y="286947"/>
                  </a:cubicBezTo>
                  <a:cubicBezTo>
                    <a:pt x="1264667" y="315763"/>
                    <a:pt x="1245902" y="338261"/>
                    <a:pt x="1221711" y="354441"/>
                  </a:cubicBezTo>
                  <a:cubicBezTo>
                    <a:pt x="1197520" y="370622"/>
                    <a:pt x="1169849" y="378712"/>
                    <a:pt x="1138697" y="378712"/>
                  </a:cubicBezTo>
                  <a:cubicBezTo>
                    <a:pt x="1107493" y="378712"/>
                    <a:pt x="1079871" y="370621"/>
                    <a:pt x="1055829" y="354438"/>
                  </a:cubicBezTo>
                  <a:cubicBezTo>
                    <a:pt x="1031788" y="338255"/>
                    <a:pt x="1013112" y="315783"/>
                    <a:pt x="999801" y="287022"/>
                  </a:cubicBezTo>
                  <a:cubicBezTo>
                    <a:pt x="986490" y="258261"/>
                    <a:pt x="979834" y="225705"/>
                    <a:pt x="979834" y="189353"/>
                  </a:cubicBezTo>
                  <a:cubicBezTo>
                    <a:pt x="979834" y="152872"/>
                    <a:pt x="986469" y="120296"/>
                    <a:pt x="999737" y="91626"/>
                  </a:cubicBezTo>
                  <a:cubicBezTo>
                    <a:pt x="1013005" y="62956"/>
                    <a:pt x="1031680" y="40517"/>
                    <a:pt x="1055762" y="24311"/>
                  </a:cubicBezTo>
                  <a:cubicBezTo>
                    <a:pt x="1079843" y="8104"/>
                    <a:pt x="1107489" y="0"/>
                    <a:pt x="1138697" y="0"/>
                  </a:cubicBezTo>
                  <a:close/>
                  <a:moveTo>
                    <a:pt x="787172" y="0"/>
                  </a:moveTo>
                  <a:cubicBezTo>
                    <a:pt x="820143" y="0"/>
                    <a:pt x="847517" y="7623"/>
                    <a:pt x="869293" y="22868"/>
                  </a:cubicBezTo>
                  <a:cubicBezTo>
                    <a:pt x="891070" y="38112"/>
                    <a:pt x="905885" y="59894"/>
                    <a:pt x="913738" y="88211"/>
                  </a:cubicBezTo>
                  <a:lnTo>
                    <a:pt x="868618" y="108707"/>
                  </a:lnTo>
                  <a:cubicBezTo>
                    <a:pt x="855969" y="68040"/>
                    <a:pt x="828520" y="47706"/>
                    <a:pt x="786272" y="47706"/>
                  </a:cubicBezTo>
                  <a:cubicBezTo>
                    <a:pt x="766084" y="47706"/>
                    <a:pt x="748205" y="53492"/>
                    <a:pt x="732637" y="65062"/>
                  </a:cubicBezTo>
                  <a:cubicBezTo>
                    <a:pt x="717068" y="76633"/>
                    <a:pt x="704937" y="93139"/>
                    <a:pt x="696243" y="114583"/>
                  </a:cubicBezTo>
                  <a:cubicBezTo>
                    <a:pt x="687549" y="136026"/>
                    <a:pt x="683202" y="160949"/>
                    <a:pt x="683202" y="189353"/>
                  </a:cubicBezTo>
                  <a:cubicBezTo>
                    <a:pt x="683202" y="217913"/>
                    <a:pt x="687571" y="242971"/>
                    <a:pt x="696307" y="264526"/>
                  </a:cubicBezTo>
                  <a:cubicBezTo>
                    <a:pt x="705044" y="286081"/>
                    <a:pt x="717166" y="302550"/>
                    <a:pt x="732673" y="313933"/>
                  </a:cubicBezTo>
                  <a:cubicBezTo>
                    <a:pt x="748179" y="325315"/>
                    <a:pt x="766196" y="331006"/>
                    <a:pt x="786722" y="331006"/>
                  </a:cubicBezTo>
                  <a:cubicBezTo>
                    <a:pt x="814778" y="331006"/>
                    <a:pt x="835756" y="322497"/>
                    <a:pt x="849655" y="305478"/>
                  </a:cubicBezTo>
                  <a:cubicBezTo>
                    <a:pt x="863554" y="288459"/>
                    <a:pt x="870504" y="263355"/>
                    <a:pt x="870504" y="230165"/>
                  </a:cubicBezTo>
                  <a:lnTo>
                    <a:pt x="870504" y="228008"/>
                  </a:lnTo>
                  <a:lnTo>
                    <a:pt x="795159" y="228008"/>
                  </a:lnTo>
                  <a:lnTo>
                    <a:pt x="795159" y="179409"/>
                  </a:lnTo>
                  <a:lnTo>
                    <a:pt x="922260" y="179409"/>
                  </a:lnTo>
                  <a:lnTo>
                    <a:pt x="922260" y="232858"/>
                  </a:lnTo>
                  <a:cubicBezTo>
                    <a:pt x="922260" y="261028"/>
                    <a:pt x="917235" y="286092"/>
                    <a:pt x="907184" y="308050"/>
                  </a:cubicBezTo>
                  <a:cubicBezTo>
                    <a:pt x="897132" y="330007"/>
                    <a:pt x="881938" y="347274"/>
                    <a:pt x="861599" y="359849"/>
                  </a:cubicBezTo>
                  <a:cubicBezTo>
                    <a:pt x="841261" y="372424"/>
                    <a:pt x="816302" y="378712"/>
                    <a:pt x="786722" y="378712"/>
                  </a:cubicBezTo>
                  <a:cubicBezTo>
                    <a:pt x="755523" y="378712"/>
                    <a:pt x="727903" y="370699"/>
                    <a:pt x="703862" y="354673"/>
                  </a:cubicBezTo>
                  <a:cubicBezTo>
                    <a:pt x="679821" y="338648"/>
                    <a:pt x="661143" y="316327"/>
                    <a:pt x="647830" y="287711"/>
                  </a:cubicBezTo>
                  <a:cubicBezTo>
                    <a:pt x="634516" y="259096"/>
                    <a:pt x="627860" y="226310"/>
                    <a:pt x="627860" y="189353"/>
                  </a:cubicBezTo>
                  <a:cubicBezTo>
                    <a:pt x="627860" y="152267"/>
                    <a:pt x="634495" y="119463"/>
                    <a:pt x="647766" y="90940"/>
                  </a:cubicBezTo>
                  <a:cubicBezTo>
                    <a:pt x="661036" y="62418"/>
                    <a:pt x="679788" y="40130"/>
                    <a:pt x="704019" y="24078"/>
                  </a:cubicBezTo>
                  <a:cubicBezTo>
                    <a:pt x="728251" y="8026"/>
                    <a:pt x="755968" y="0"/>
                    <a:pt x="787172" y="0"/>
                  </a:cubicBezTo>
                  <a:close/>
                  <a:moveTo>
                    <a:pt x="414797" y="0"/>
                  </a:moveTo>
                  <a:cubicBezTo>
                    <a:pt x="445958" y="0"/>
                    <a:pt x="473653" y="8103"/>
                    <a:pt x="497883" y="24307"/>
                  </a:cubicBezTo>
                  <a:cubicBezTo>
                    <a:pt x="522112" y="40511"/>
                    <a:pt x="540874" y="62976"/>
                    <a:pt x="554168" y="91701"/>
                  </a:cubicBezTo>
                  <a:cubicBezTo>
                    <a:pt x="567463" y="120426"/>
                    <a:pt x="574110" y="152977"/>
                    <a:pt x="574110" y="189353"/>
                  </a:cubicBezTo>
                  <a:cubicBezTo>
                    <a:pt x="574110" y="225600"/>
                    <a:pt x="567441" y="258132"/>
                    <a:pt x="554104" y="286947"/>
                  </a:cubicBezTo>
                  <a:cubicBezTo>
                    <a:pt x="540767" y="315763"/>
                    <a:pt x="522002" y="338261"/>
                    <a:pt x="497811" y="354441"/>
                  </a:cubicBezTo>
                  <a:cubicBezTo>
                    <a:pt x="473620" y="370622"/>
                    <a:pt x="445949" y="378712"/>
                    <a:pt x="414797" y="378712"/>
                  </a:cubicBezTo>
                  <a:cubicBezTo>
                    <a:pt x="383593" y="378712"/>
                    <a:pt x="355971" y="370621"/>
                    <a:pt x="331930" y="354438"/>
                  </a:cubicBezTo>
                  <a:cubicBezTo>
                    <a:pt x="307889" y="338255"/>
                    <a:pt x="289213" y="315783"/>
                    <a:pt x="275901" y="287022"/>
                  </a:cubicBezTo>
                  <a:cubicBezTo>
                    <a:pt x="262590" y="258261"/>
                    <a:pt x="255935" y="225705"/>
                    <a:pt x="255935" y="189353"/>
                  </a:cubicBezTo>
                  <a:cubicBezTo>
                    <a:pt x="255935" y="152872"/>
                    <a:pt x="262569" y="120296"/>
                    <a:pt x="275837" y="91626"/>
                  </a:cubicBezTo>
                  <a:cubicBezTo>
                    <a:pt x="289105" y="62956"/>
                    <a:pt x="307780" y="40517"/>
                    <a:pt x="331862" y="24311"/>
                  </a:cubicBezTo>
                  <a:cubicBezTo>
                    <a:pt x="355944" y="8104"/>
                    <a:pt x="383589" y="0"/>
                    <a:pt x="41479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srgbClr val="739EB9"/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>
                <a:defRPr sz="16600">
                  <a:solidFill>
                    <a:schemeClr val="bg2"/>
                  </a:solidFill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B4A07E8-96FB-419C-B8E8-F457E4DFBDDD}"/>
              </a:ext>
            </a:extLst>
          </p:cNvPr>
          <p:cNvGrpSpPr/>
          <p:nvPr/>
        </p:nvGrpSpPr>
        <p:grpSpPr>
          <a:xfrm>
            <a:off x="3481374" y="889000"/>
            <a:ext cx="2511576" cy="1295400"/>
            <a:chOff x="3481374" y="889000"/>
            <a:chExt cx="2511576" cy="1295400"/>
          </a:xfrm>
        </p:grpSpPr>
        <p:sp>
          <p:nvSpPr>
            <p:cNvPr id="28" name="PA-圆角矩形 23">
              <a:extLst>
                <a:ext uri="{FF2B5EF4-FFF2-40B4-BE49-F238E27FC236}">
                  <a16:creationId xmlns:a16="http://schemas.microsoft.com/office/drawing/2014/main" xmlns="" id="{801716A1-0962-46C6-ACEF-27AACF629C1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069869" y="889000"/>
              <a:ext cx="1334586" cy="1295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FF24EDD9-AE32-4BFB-8CDA-C23F362474D8}"/>
                </a:ext>
              </a:extLst>
            </p:cNvPr>
            <p:cNvSpPr txBox="1"/>
            <p:nvPr/>
          </p:nvSpPr>
          <p:spPr>
            <a:xfrm>
              <a:off x="3481374" y="1197903"/>
              <a:ext cx="2511576" cy="58477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>
                <a:schemeClr val="accent3">
                  <a:alpha val="5000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6600" b="1">
                  <a:gradFill>
                    <a:gsLst>
                      <a:gs pos="100000">
                        <a:srgbClr val="F5FAF5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>
                    <a:innerShdw blurRad="215900">
                      <a:schemeClr val="bg2">
                        <a:lumMod val="60000"/>
                        <a:lumOff val="40000"/>
                      </a:schemeClr>
                    </a:innerShdw>
                  </a:effectLst>
                  <a:latin typeface="+mj-ea"/>
                  <a:ea typeface="+mj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3200" dirty="0"/>
                <a:t>2019</a:t>
              </a:r>
              <a:endParaRPr lang="zh-CN" altLang="en-US" sz="32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7E046F-671C-47E9-8BFF-E8057C587CF1}"/>
              </a:ext>
            </a:extLst>
          </p:cNvPr>
          <p:cNvGrpSpPr/>
          <p:nvPr/>
        </p:nvGrpSpPr>
        <p:grpSpPr>
          <a:xfrm>
            <a:off x="3830721" y="2984216"/>
            <a:ext cx="2511576" cy="1295400"/>
            <a:chOff x="3830721" y="2984216"/>
            <a:chExt cx="2511576" cy="1295400"/>
          </a:xfrm>
        </p:grpSpPr>
        <p:sp>
          <p:nvSpPr>
            <p:cNvPr id="32" name="PA-圆角矩形 23">
              <a:extLst>
                <a:ext uri="{FF2B5EF4-FFF2-40B4-BE49-F238E27FC236}">
                  <a16:creationId xmlns:a16="http://schemas.microsoft.com/office/drawing/2014/main" xmlns="" id="{87E1B2EE-9D15-4E84-9533-8B1503BDB1A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436452" y="2984216"/>
              <a:ext cx="1334586" cy="1295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BAE7C10-DD66-4138-83EF-DC1D3EDA39C7}"/>
                </a:ext>
              </a:extLst>
            </p:cNvPr>
            <p:cNvSpPr txBox="1"/>
            <p:nvPr/>
          </p:nvSpPr>
          <p:spPr>
            <a:xfrm>
              <a:off x="3830721" y="3308750"/>
              <a:ext cx="2511576" cy="58477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>
                <a:schemeClr val="accent3">
                  <a:alpha val="5000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6600" b="1">
                  <a:gradFill>
                    <a:gsLst>
                      <a:gs pos="100000">
                        <a:srgbClr val="F5FAF5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>
                    <a:innerShdw blurRad="215900">
                      <a:schemeClr val="bg2">
                        <a:lumMod val="60000"/>
                        <a:lumOff val="40000"/>
                      </a:schemeClr>
                    </a:innerShdw>
                  </a:effectLst>
                  <a:latin typeface="+mj-ea"/>
                  <a:ea typeface="+mj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3200" dirty="0"/>
                <a:t>2020</a:t>
              </a:r>
              <a:endParaRPr lang="zh-CN" altLang="en-US" sz="3200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7B40E54-7F07-40C4-AFCA-0EBAE359C433}"/>
              </a:ext>
            </a:extLst>
          </p:cNvPr>
          <p:cNvGrpSpPr/>
          <p:nvPr/>
        </p:nvGrpSpPr>
        <p:grpSpPr>
          <a:xfrm>
            <a:off x="3481374" y="5110696"/>
            <a:ext cx="2511576" cy="1295400"/>
            <a:chOff x="3481374" y="5110696"/>
            <a:chExt cx="2511576" cy="1295400"/>
          </a:xfrm>
        </p:grpSpPr>
        <p:sp>
          <p:nvSpPr>
            <p:cNvPr id="33" name="PA-圆角矩形 23">
              <a:extLst>
                <a:ext uri="{FF2B5EF4-FFF2-40B4-BE49-F238E27FC236}">
                  <a16:creationId xmlns:a16="http://schemas.microsoft.com/office/drawing/2014/main" xmlns="" id="{74777BB5-3FC5-435B-A4DE-3B43D81C9D9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069869" y="5110696"/>
              <a:ext cx="1334586" cy="1295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9D290FC-472B-4A9F-A59C-584206057C72}"/>
                </a:ext>
              </a:extLst>
            </p:cNvPr>
            <p:cNvSpPr txBox="1"/>
            <p:nvPr/>
          </p:nvSpPr>
          <p:spPr>
            <a:xfrm>
              <a:off x="3481374" y="5502382"/>
              <a:ext cx="2511576" cy="58477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>
                <a:schemeClr val="accent3">
                  <a:alpha val="5000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6600" b="1">
                  <a:gradFill>
                    <a:gsLst>
                      <a:gs pos="100000">
                        <a:srgbClr val="F5FAF5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>
                    <a:innerShdw blurRad="215900">
                      <a:schemeClr val="bg2">
                        <a:lumMod val="60000"/>
                        <a:lumOff val="40000"/>
                      </a:schemeClr>
                    </a:innerShdw>
                  </a:effectLst>
                  <a:latin typeface="+mj-ea"/>
                  <a:ea typeface="+mj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3200" dirty="0"/>
                <a:t>2021</a:t>
              </a:r>
              <a:endParaRPr lang="zh-CN" altLang="en-US" sz="3200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9BC4B1B-CA7A-4BC0-AD5D-62EE198F8AB6}"/>
              </a:ext>
            </a:extLst>
          </p:cNvPr>
          <p:cNvGrpSpPr/>
          <p:nvPr/>
        </p:nvGrpSpPr>
        <p:grpSpPr>
          <a:xfrm>
            <a:off x="5701437" y="1015205"/>
            <a:ext cx="5823117" cy="1041228"/>
            <a:chOff x="5701437" y="1015205"/>
            <a:chExt cx="5823117" cy="104122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5F4F3BDE-D3E9-4EC2-AB5F-EC007712C6AE}"/>
                </a:ext>
              </a:extLst>
            </p:cNvPr>
            <p:cNvCxnSpPr>
              <a:cxnSpLocks/>
            </p:cNvCxnSpPr>
            <p:nvPr/>
          </p:nvCxnSpPr>
          <p:spPr>
            <a:xfrm>
              <a:off x="5701437" y="2056433"/>
              <a:ext cx="4909154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C741F2C-85CD-4D07-BA14-C0B58544827D}"/>
                </a:ext>
              </a:extLst>
            </p:cNvPr>
            <p:cNvSpPr txBox="1"/>
            <p:nvPr/>
          </p:nvSpPr>
          <p:spPr>
            <a:xfrm>
              <a:off x="5710820" y="158574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订单量</a:t>
              </a:r>
              <a:endParaRPr lang="zh-CN" altLang="en-US" sz="1400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EA9416FB-D841-468D-A59F-99F54D5DF405}"/>
                </a:ext>
              </a:extLst>
            </p:cNvPr>
            <p:cNvSpPr txBox="1"/>
            <p:nvPr/>
          </p:nvSpPr>
          <p:spPr>
            <a:xfrm>
              <a:off x="5701437" y="1015205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9,000,00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561B7B99-4CDB-43FA-BFD2-F2836FB71F96}"/>
                </a:ext>
              </a:extLst>
            </p:cNvPr>
            <p:cNvSpPr txBox="1"/>
            <p:nvPr/>
          </p:nvSpPr>
          <p:spPr>
            <a:xfrm>
              <a:off x="7392406" y="1015205"/>
              <a:ext cx="16994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35,500,00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76CDEDC1-70C7-418C-9B41-E830AE833246}"/>
                </a:ext>
              </a:extLst>
            </p:cNvPr>
            <p:cNvSpPr txBox="1"/>
            <p:nvPr/>
          </p:nvSpPr>
          <p:spPr>
            <a:xfrm>
              <a:off x="9091900" y="1015205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18,500,00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85448E31-54F8-414D-8A19-3836DDD1EB81}"/>
                </a:ext>
              </a:extLst>
            </p:cNvPr>
            <p:cNvSpPr txBox="1"/>
            <p:nvPr/>
          </p:nvSpPr>
          <p:spPr>
            <a:xfrm>
              <a:off x="7520226" y="158574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营业额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397A25E2-7CCA-4AF6-B4EC-72C224B58C5B}"/>
                </a:ext>
              </a:extLst>
            </p:cNvPr>
            <p:cNvSpPr txBox="1"/>
            <p:nvPr/>
          </p:nvSpPr>
          <p:spPr>
            <a:xfrm>
              <a:off x="9219720" y="158574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净利润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95512D6-1BA2-428B-A2D0-357F15FEA6BB}"/>
              </a:ext>
            </a:extLst>
          </p:cNvPr>
          <p:cNvGrpSpPr/>
          <p:nvPr/>
        </p:nvGrpSpPr>
        <p:grpSpPr>
          <a:xfrm>
            <a:off x="5960624" y="3100991"/>
            <a:ext cx="5823117" cy="1050658"/>
            <a:chOff x="5960624" y="3100991"/>
            <a:chExt cx="5823117" cy="1050658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0F7DBDD0-B7BF-4245-9FBD-E4F524D744E1}"/>
                </a:ext>
              </a:extLst>
            </p:cNvPr>
            <p:cNvCxnSpPr>
              <a:cxnSpLocks/>
            </p:cNvCxnSpPr>
            <p:nvPr/>
          </p:nvCxnSpPr>
          <p:spPr>
            <a:xfrm>
              <a:off x="6057641" y="4151649"/>
              <a:ext cx="4552950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26474283-C52B-4809-A803-B1F39C7A142F}"/>
                </a:ext>
              </a:extLst>
            </p:cNvPr>
            <p:cNvSpPr txBox="1"/>
            <p:nvPr/>
          </p:nvSpPr>
          <p:spPr>
            <a:xfrm>
              <a:off x="5970007" y="3714313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订单量</a:t>
              </a:r>
              <a:endParaRPr lang="zh-CN" altLang="en-US" sz="1400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C1E52D80-19A2-4C55-83E4-0CB403867238}"/>
                </a:ext>
              </a:extLst>
            </p:cNvPr>
            <p:cNvSpPr txBox="1"/>
            <p:nvPr/>
          </p:nvSpPr>
          <p:spPr>
            <a:xfrm>
              <a:off x="5960624" y="3100991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5</a:t>
              </a:r>
              <a:r>
                <a:rPr lang="en-US" altLang="zh-CN" sz="2800" b="1" dirty="0">
                  <a:solidFill>
                    <a:schemeClr val="accent3"/>
                  </a:solidFill>
                  <a:latin typeface="OPPOSans-R-subset105"/>
                </a:rPr>
                <a:t>,</a:t>
              </a:r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000,00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A8483992-8E02-494B-BAF6-AED0D08DC4CB}"/>
                </a:ext>
              </a:extLst>
            </p:cNvPr>
            <p:cNvSpPr txBox="1"/>
            <p:nvPr/>
          </p:nvSpPr>
          <p:spPr>
            <a:xfrm>
              <a:off x="7651593" y="3100991"/>
              <a:ext cx="16994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25,500,00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175F216B-2751-4717-A9DE-F4C316E8DE11}"/>
                </a:ext>
              </a:extLst>
            </p:cNvPr>
            <p:cNvSpPr txBox="1"/>
            <p:nvPr/>
          </p:nvSpPr>
          <p:spPr>
            <a:xfrm>
              <a:off x="9351087" y="3100991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18,500,00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8B99DEBF-F324-428D-9BAB-6691EAC72F2E}"/>
                </a:ext>
              </a:extLst>
            </p:cNvPr>
            <p:cNvSpPr txBox="1"/>
            <p:nvPr/>
          </p:nvSpPr>
          <p:spPr>
            <a:xfrm>
              <a:off x="7779413" y="3714313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营业额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DFD84BE2-CD9F-4487-B83E-AD4E0BF7D84A}"/>
                </a:ext>
              </a:extLst>
            </p:cNvPr>
            <p:cNvSpPr txBox="1"/>
            <p:nvPr/>
          </p:nvSpPr>
          <p:spPr>
            <a:xfrm>
              <a:off x="9478907" y="3714313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净利润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0991B7F-01BE-4C92-8412-A368BBD2D7BF}"/>
              </a:ext>
            </a:extLst>
          </p:cNvPr>
          <p:cNvGrpSpPr/>
          <p:nvPr/>
        </p:nvGrpSpPr>
        <p:grpSpPr>
          <a:xfrm>
            <a:off x="5701437" y="5240772"/>
            <a:ext cx="5823117" cy="1068063"/>
            <a:chOff x="5701437" y="5240772"/>
            <a:chExt cx="5823117" cy="106806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0BDA1053-5EDA-44C1-9455-259517EC5371}"/>
                </a:ext>
              </a:extLst>
            </p:cNvPr>
            <p:cNvCxnSpPr>
              <a:cxnSpLocks/>
            </p:cNvCxnSpPr>
            <p:nvPr/>
          </p:nvCxnSpPr>
          <p:spPr>
            <a:xfrm>
              <a:off x="5710820" y="6308835"/>
              <a:ext cx="4899771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565191E3-94AB-44E1-862E-6920B269068F}"/>
                </a:ext>
              </a:extLst>
            </p:cNvPr>
            <p:cNvSpPr txBox="1"/>
            <p:nvPr/>
          </p:nvSpPr>
          <p:spPr>
            <a:xfrm>
              <a:off x="5710820" y="579655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订单量</a:t>
              </a:r>
              <a:endParaRPr lang="zh-CN" altLang="en-US" sz="1400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5B0D6DEF-F98B-497C-807A-BF75D743E4B6}"/>
                </a:ext>
              </a:extLst>
            </p:cNvPr>
            <p:cNvSpPr txBox="1"/>
            <p:nvPr/>
          </p:nvSpPr>
          <p:spPr>
            <a:xfrm>
              <a:off x="5701437" y="5240772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9,000,00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318D7FD0-53C4-4823-863F-481508E64B4B}"/>
                </a:ext>
              </a:extLst>
            </p:cNvPr>
            <p:cNvSpPr txBox="1"/>
            <p:nvPr/>
          </p:nvSpPr>
          <p:spPr>
            <a:xfrm>
              <a:off x="7392406" y="5240772"/>
              <a:ext cx="16994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35,500,00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04E3C018-4856-43AB-8373-3EB84B908468}"/>
                </a:ext>
              </a:extLst>
            </p:cNvPr>
            <p:cNvSpPr txBox="1"/>
            <p:nvPr/>
          </p:nvSpPr>
          <p:spPr>
            <a:xfrm>
              <a:off x="9091900" y="5240772"/>
              <a:ext cx="24326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 dirty="0">
                  <a:solidFill>
                    <a:schemeClr val="accent3"/>
                  </a:solidFill>
                  <a:effectLst/>
                  <a:latin typeface="OPPOSans-R-subset105"/>
                </a:rPr>
                <a:t>18,500,00</a:t>
              </a:r>
              <a:endParaRPr lang="zh-CN" altLang="en-US" sz="2800" b="1" dirty="0">
                <a:solidFill>
                  <a:schemeClr val="accent3"/>
                </a:solidFill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56694FEB-D938-4B8A-9899-C0F5636E496F}"/>
                </a:ext>
              </a:extLst>
            </p:cNvPr>
            <p:cNvSpPr txBox="1"/>
            <p:nvPr/>
          </p:nvSpPr>
          <p:spPr>
            <a:xfrm>
              <a:off x="7520226" y="579655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营业额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C7CDDA78-91C3-41A2-848B-33D380EA5D97}"/>
                </a:ext>
              </a:extLst>
            </p:cNvPr>
            <p:cNvSpPr txBox="1"/>
            <p:nvPr/>
          </p:nvSpPr>
          <p:spPr>
            <a:xfrm>
              <a:off x="9219720" y="5796550"/>
              <a:ext cx="13345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0" i="0" dirty="0">
                  <a:solidFill>
                    <a:srgbClr val="101010"/>
                  </a:solidFill>
                  <a:effectLst/>
                  <a:latin typeface="OPPOSans-R-subset105"/>
                </a:rPr>
                <a:t>净利润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9117DB0-DF04-4270-A121-EB5DE4FDD4A2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9A2CADB-AC82-4130-87F5-6B8985D18F7F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0318602C-E25F-40B1-922D-505540B4B76B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9AF8DC11-8C6F-4397-859F-DABCD1EF6296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3C4E861B-52E0-46C1-A475-560ED5DC7485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C3C9CAB1-37C2-49D5-88D5-22CC3DEECC8D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AE1753E5-4644-4115-A982-D8EA7B471BA2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0BEC82D8-88FB-413E-A264-35C5D75616C5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A236FD6C-8B11-4106-AA17-B78F87CF606B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0005AA92-BFD2-4299-B1EF-22A537F2D738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AEE6050B-AD4E-4304-8D20-9D1EA7479A78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AF683460-449D-4C1D-A82E-1A27C02C3B7C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7742FF33-A639-4AC4-8C3A-8916C26A63A4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5172B9F1-D08B-441A-86EB-13100D28BB0D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AFD2AC0C-A33B-40FD-A64A-22D764D0D464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68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66954A8-3CD3-4C71-BC3E-36A732A0B5BF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40A3896-43B3-4470-B82E-3D8F1EA03E8A}"/>
              </a:ext>
            </a:extLst>
          </p:cNvPr>
          <p:cNvSpPr/>
          <p:nvPr/>
        </p:nvSpPr>
        <p:spPr>
          <a:xfrm>
            <a:off x="4009019" y="1724728"/>
            <a:ext cx="4285200" cy="4285198"/>
          </a:xfrm>
          <a:prstGeom prst="ellipse">
            <a:avLst/>
          </a:prstGeom>
          <a:gradFill flip="none" rotWithShape="1">
            <a:gsLst>
              <a:gs pos="100000">
                <a:schemeClr val="tx1"/>
              </a:gs>
              <a:gs pos="81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100000">
                  <a:schemeClr val="accent6">
                    <a:alpha val="0"/>
                  </a:schemeClr>
                </a:gs>
                <a:gs pos="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2930DE6-7E55-4F98-B7DC-4F1A28F5156C}"/>
              </a:ext>
            </a:extLst>
          </p:cNvPr>
          <p:cNvGrpSpPr/>
          <p:nvPr/>
        </p:nvGrpSpPr>
        <p:grpSpPr>
          <a:xfrm>
            <a:off x="414260" y="247801"/>
            <a:ext cx="4213225" cy="995351"/>
            <a:chOff x="1539914" y="1924088"/>
            <a:chExt cx="6102649" cy="99535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05E8155-CE3D-4F54-88A6-37FFA93E32CD}"/>
                </a:ext>
              </a:extLst>
            </p:cNvPr>
            <p:cNvSpPr txBox="1"/>
            <p:nvPr/>
          </p:nvSpPr>
          <p:spPr>
            <a:xfrm>
              <a:off x="1546562" y="1924088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不足与改进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CBEE838E-FC07-4276-93B1-5EB407B7ABAD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56A8235-4E52-46D4-A4F8-B53020FD6C04}"/>
              </a:ext>
            </a:extLst>
          </p:cNvPr>
          <p:cNvGrpSpPr/>
          <p:nvPr/>
        </p:nvGrpSpPr>
        <p:grpSpPr>
          <a:xfrm>
            <a:off x="4355703" y="2759147"/>
            <a:ext cx="1627302" cy="1062447"/>
            <a:chOff x="4355703" y="2759147"/>
            <a:chExt cx="1627302" cy="1062447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1C8D9F4A-6283-4D57-8819-345AB8CA68F5}"/>
                </a:ext>
              </a:extLst>
            </p:cNvPr>
            <p:cNvSpPr/>
            <p:nvPr/>
          </p:nvSpPr>
          <p:spPr>
            <a:xfrm>
              <a:off x="4355703" y="2759147"/>
              <a:ext cx="1627302" cy="1062447"/>
            </a:xfrm>
            <a:prstGeom prst="roundRect">
              <a:avLst>
                <a:gd name="adj" fmla="val 2339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D0670363-FA01-47A4-9EC3-A311CD3E3674}"/>
                </a:ext>
              </a:extLst>
            </p:cNvPr>
            <p:cNvSpPr txBox="1"/>
            <p:nvPr/>
          </p:nvSpPr>
          <p:spPr>
            <a:xfrm>
              <a:off x="4935257" y="2966637"/>
              <a:ext cx="423667" cy="634346"/>
            </a:xfrm>
            <a:custGeom>
              <a:avLst/>
              <a:gdLst/>
              <a:ahLst/>
              <a:cxnLst/>
              <a:rect l="l" t="t" r="r" b="b"/>
              <a:pathLst>
                <a:path w="1159869" h="1736646">
                  <a:moveTo>
                    <a:pt x="597827" y="0"/>
                  </a:moveTo>
                  <a:cubicBezTo>
                    <a:pt x="732549" y="0"/>
                    <a:pt x="845869" y="28418"/>
                    <a:pt x="937789" y="85254"/>
                  </a:cubicBezTo>
                  <a:cubicBezTo>
                    <a:pt x="1029708" y="142089"/>
                    <a:pt x="1092508" y="223133"/>
                    <a:pt x="1126189" y="328384"/>
                  </a:cubicBezTo>
                  <a:lnTo>
                    <a:pt x="949367" y="410480"/>
                  </a:lnTo>
                  <a:cubicBezTo>
                    <a:pt x="897443" y="261725"/>
                    <a:pt x="781666" y="187348"/>
                    <a:pt x="602037" y="187348"/>
                  </a:cubicBezTo>
                  <a:cubicBezTo>
                    <a:pt x="495383" y="187348"/>
                    <a:pt x="414690" y="209801"/>
                    <a:pt x="359960" y="254708"/>
                  </a:cubicBezTo>
                  <a:cubicBezTo>
                    <a:pt x="305229" y="299615"/>
                    <a:pt x="277864" y="364871"/>
                    <a:pt x="277864" y="450476"/>
                  </a:cubicBezTo>
                  <a:cubicBezTo>
                    <a:pt x="277864" y="503803"/>
                    <a:pt x="289090" y="547658"/>
                    <a:pt x="311544" y="582040"/>
                  </a:cubicBezTo>
                  <a:cubicBezTo>
                    <a:pt x="333998" y="616422"/>
                    <a:pt x="370836" y="645892"/>
                    <a:pt x="422058" y="670451"/>
                  </a:cubicBezTo>
                  <a:cubicBezTo>
                    <a:pt x="473280" y="695009"/>
                    <a:pt x="544500" y="717112"/>
                    <a:pt x="635718" y="736759"/>
                  </a:cubicBezTo>
                  <a:cubicBezTo>
                    <a:pt x="822363" y="776053"/>
                    <a:pt x="956383" y="835345"/>
                    <a:pt x="1037778" y="914634"/>
                  </a:cubicBezTo>
                  <a:cubicBezTo>
                    <a:pt x="1119172" y="993923"/>
                    <a:pt x="1159869" y="1103735"/>
                    <a:pt x="1159869" y="1244070"/>
                  </a:cubicBezTo>
                  <a:cubicBezTo>
                    <a:pt x="1159869" y="1339498"/>
                    <a:pt x="1135661" y="1424752"/>
                    <a:pt x="1087246" y="1499831"/>
                  </a:cubicBezTo>
                  <a:cubicBezTo>
                    <a:pt x="1038830" y="1574910"/>
                    <a:pt x="971118" y="1633149"/>
                    <a:pt x="884111" y="1674548"/>
                  </a:cubicBezTo>
                  <a:cubicBezTo>
                    <a:pt x="797103" y="1715947"/>
                    <a:pt x="697465" y="1736646"/>
                    <a:pt x="585197" y="1736646"/>
                  </a:cubicBezTo>
                  <a:cubicBezTo>
                    <a:pt x="436442" y="1736646"/>
                    <a:pt x="311193" y="1704369"/>
                    <a:pt x="209450" y="1639815"/>
                  </a:cubicBezTo>
                  <a:cubicBezTo>
                    <a:pt x="107707" y="1575261"/>
                    <a:pt x="37891" y="1484043"/>
                    <a:pt x="0" y="1366162"/>
                  </a:cubicBezTo>
                  <a:lnTo>
                    <a:pt x="176822" y="1281961"/>
                  </a:lnTo>
                  <a:cubicBezTo>
                    <a:pt x="206293" y="1368968"/>
                    <a:pt x="255761" y="1435277"/>
                    <a:pt x="325227" y="1480885"/>
                  </a:cubicBezTo>
                  <a:cubicBezTo>
                    <a:pt x="394692" y="1526494"/>
                    <a:pt x="481349" y="1549299"/>
                    <a:pt x="585197" y="1549299"/>
                  </a:cubicBezTo>
                  <a:cubicBezTo>
                    <a:pt x="697465" y="1549299"/>
                    <a:pt x="785175" y="1522635"/>
                    <a:pt x="848325" y="1469308"/>
                  </a:cubicBezTo>
                  <a:cubicBezTo>
                    <a:pt x="911476" y="1415981"/>
                    <a:pt x="943051" y="1342305"/>
                    <a:pt x="943051" y="1248280"/>
                  </a:cubicBezTo>
                  <a:cubicBezTo>
                    <a:pt x="943051" y="1189340"/>
                    <a:pt x="930772" y="1140222"/>
                    <a:pt x="906214" y="1100929"/>
                  </a:cubicBezTo>
                  <a:cubicBezTo>
                    <a:pt x="881655" y="1061635"/>
                    <a:pt x="840958" y="1027954"/>
                    <a:pt x="784122" y="999887"/>
                  </a:cubicBezTo>
                  <a:cubicBezTo>
                    <a:pt x="727286" y="971820"/>
                    <a:pt x="649751" y="947262"/>
                    <a:pt x="551517" y="926211"/>
                  </a:cubicBezTo>
                  <a:cubicBezTo>
                    <a:pt x="380308" y="889724"/>
                    <a:pt x="255410" y="833941"/>
                    <a:pt x="176822" y="758862"/>
                  </a:cubicBezTo>
                  <a:cubicBezTo>
                    <a:pt x="98235" y="683783"/>
                    <a:pt x="58941" y="583794"/>
                    <a:pt x="58941" y="458896"/>
                  </a:cubicBezTo>
                  <a:cubicBezTo>
                    <a:pt x="58941" y="367678"/>
                    <a:pt x="80693" y="287336"/>
                    <a:pt x="124197" y="217870"/>
                  </a:cubicBezTo>
                  <a:cubicBezTo>
                    <a:pt x="167701" y="148405"/>
                    <a:pt x="229799" y="94727"/>
                    <a:pt x="310491" y="56836"/>
                  </a:cubicBezTo>
                  <a:cubicBezTo>
                    <a:pt x="391184" y="18946"/>
                    <a:pt x="486963" y="0"/>
                    <a:pt x="59782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srgbClr val="739EB9"/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>
                <a:defRPr sz="16600">
                  <a:solidFill>
                    <a:schemeClr val="bg2"/>
                  </a:solidFill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3DD7C79B-5AFD-4856-AB5F-9850AE107416}"/>
              </a:ext>
            </a:extLst>
          </p:cNvPr>
          <p:cNvGrpSpPr/>
          <p:nvPr/>
        </p:nvGrpSpPr>
        <p:grpSpPr>
          <a:xfrm>
            <a:off x="4355703" y="3913060"/>
            <a:ext cx="1627302" cy="1062447"/>
            <a:chOff x="4355703" y="3703333"/>
            <a:chExt cx="1627302" cy="106244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A0B7D6AC-634F-4FD4-99F4-3B4DD93C0F37}"/>
                </a:ext>
              </a:extLst>
            </p:cNvPr>
            <p:cNvSpPr/>
            <p:nvPr/>
          </p:nvSpPr>
          <p:spPr>
            <a:xfrm>
              <a:off x="4355703" y="3703333"/>
              <a:ext cx="1627302" cy="1062447"/>
            </a:xfrm>
            <a:prstGeom prst="roundRect">
              <a:avLst>
                <a:gd name="adj" fmla="val 2339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F2A1E8E-D946-4736-B19D-931CC3F35404}"/>
                </a:ext>
              </a:extLst>
            </p:cNvPr>
            <p:cNvSpPr txBox="1"/>
            <p:nvPr/>
          </p:nvSpPr>
          <p:spPr>
            <a:xfrm>
              <a:off x="4904467" y="3912872"/>
              <a:ext cx="529774" cy="634345"/>
            </a:xfrm>
            <a:custGeom>
              <a:avLst/>
              <a:gdLst/>
              <a:ahLst/>
              <a:cxnLst/>
              <a:rect l="l" t="t" r="r" b="b"/>
              <a:pathLst>
                <a:path w="1450362" h="1736646">
                  <a:moveTo>
                    <a:pt x="724128" y="183138"/>
                  </a:moveTo>
                  <a:cubicBezTo>
                    <a:pt x="624490" y="183138"/>
                    <a:pt x="536430" y="211906"/>
                    <a:pt x="459948" y="269444"/>
                  </a:cubicBezTo>
                  <a:cubicBezTo>
                    <a:pt x="383465" y="326981"/>
                    <a:pt x="323823" y="407674"/>
                    <a:pt x="281020" y="511522"/>
                  </a:cubicBezTo>
                  <a:cubicBezTo>
                    <a:pt x="238218" y="615369"/>
                    <a:pt x="216817" y="734654"/>
                    <a:pt x="216817" y="869376"/>
                  </a:cubicBezTo>
                  <a:cubicBezTo>
                    <a:pt x="216817" y="1004097"/>
                    <a:pt x="238218" y="1123031"/>
                    <a:pt x="281020" y="1226177"/>
                  </a:cubicBezTo>
                  <a:cubicBezTo>
                    <a:pt x="323823" y="1329324"/>
                    <a:pt x="383465" y="1409666"/>
                    <a:pt x="459948" y="1467203"/>
                  </a:cubicBezTo>
                  <a:cubicBezTo>
                    <a:pt x="536430" y="1524740"/>
                    <a:pt x="624490" y="1553509"/>
                    <a:pt x="724128" y="1553509"/>
                  </a:cubicBezTo>
                  <a:cubicBezTo>
                    <a:pt x="823766" y="1553509"/>
                    <a:pt x="912177" y="1524740"/>
                    <a:pt x="989361" y="1467203"/>
                  </a:cubicBezTo>
                  <a:cubicBezTo>
                    <a:pt x="1066546" y="1409666"/>
                    <a:pt x="1126539" y="1329324"/>
                    <a:pt x="1169341" y="1226177"/>
                  </a:cubicBezTo>
                  <a:cubicBezTo>
                    <a:pt x="1212143" y="1123031"/>
                    <a:pt x="1233544" y="1004097"/>
                    <a:pt x="1233544" y="869376"/>
                  </a:cubicBezTo>
                  <a:cubicBezTo>
                    <a:pt x="1233544" y="734654"/>
                    <a:pt x="1212143" y="615369"/>
                    <a:pt x="1169341" y="511522"/>
                  </a:cubicBezTo>
                  <a:cubicBezTo>
                    <a:pt x="1126539" y="407674"/>
                    <a:pt x="1066546" y="326981"/>
                    <a:pt x="989361" y="269444"/>
                  </a:cubicBezTo>
                  <a:cubicBezTo>
                    <a:pt x="912177" y="211906"/>
                    <a:pt x="823766" y="183138"/>
                    <a:pt x="724128" y="183138"/>
                  </a:cubicBezTo>
                  <a:close/>
                  <a:moveTo>
                    <a:pt x="724128" y="0"/>
                  </a:moveTo>
                  <a:cubicBezTo>
                    <a:pt x="865867" y="0"/>
                    <a:pt x="991817" y="36838"/>
                    <a:pt x="1101980" y="110514"/>
                  </a:cubicBezTo>
                  <a:cubicBezTo>
                    <a:pt x="1212143" y="184190"/>
                    <a:pt x="1297747" y="286986"/>
                    <a:pt x="1358793" y="418900"/>
                  </a:cubicBezTo>
                  <a:cubicBezTo>
                    <a:pt x="1419839" y="550815"/>
                    <a:pt x="1450362" y="700974"/>
                    <a:pt x="1450362" y="869376"/>
                  </a:cubicBezTo>
                  <a:cubicBezTo>
                    <a:pt x="1450362" y="1036374"/>
                    <a:pt x="1419839" y="1185831"/>
                    <a:pt x="1358793" y="1317746"/>
                  </a:cubicBezTo>
                  <a:cubicBezTo>
                    <a:pt x="1297747" y="1449661"/>
                    <a:pt x="1212143" y="1552456"/>
                    <a:pt x="1101980" y="1626132"/>
                  </a:cubicBezTo>
                  <a:cubicBezTo>
                    <a:pt x="991817" y="1699808"/>
                    <a:pt x="865867" y="1736646"/>
                    <a:pt x="724128" y="1736646"/>
                  </a:cubicBezTo>
                  <a:cubicBezTo>
                    <a:pt x="582390" y="1736646"/>
                    <a:pt x="456790" y="1699808"/>
                    <a:pt x="347329" y="1626132"/>
                  </a:cubicBezTo>
                  <a:cubicBezTo>
                    <a:pt x="237867" y="1552456"/>
                    <a:pt x="152614" y="1449661"/>
                    <a:pt x="91568" y="1317746"/>
                  </a:cubicBezTo>
                  <a:cubicBezTo>
                    <a:pt x="30522" y="1185831"/>
                    <a:pt x="0" y="1036374"/>
                    <a:pt x="0" y="869376"/>
                  </a:cubicBezTo>
                  <a:cubicBezTo>
                    <a:pt x="0" y="700974"/>
                    <a:pt x="30522" y="550815"/>
                    <a:pt x="91568" y="418900"/>
                  </a:cubicBezTo>
                  <a:cubicBezTo>
                    <a:pt x="152614" y="286986"/>
                    <a:pt x="237867" y="184190"/>
                    <a:pt x="347329" y="110514"/>
                  </a:cubicBezTo>
                  <a:cubicBezTo>
                    <a:pt x="456790" y="36838"/>
                    <a:pt x="582390" y="0"/>
                    <a:pt x="72412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srgbClr val="739EB9"/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>
                <a:defRPr sz="16600">
                  <a:solidFill>
                    <a:schemeClr val="bg2"/>
                  </a:solidFill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8561C797-9D48-4A0B-9D17-948E33A08C57}"/>
              </a:ext>
            </a:extLst>
          </p:cNvPr>
          <p:cNvGrpSpPr/>
          <p:nvPr/>
        </p:nvGrpSpPr>
        <p:grpSpPr>
          <a:xfrm>
            <a:off x="6339133" y="2759147"/>
            <a:ext cx="1627302" cy="1062447"/>
            <a:chOff x="6339133" y="2549420"/>
            <a:chExt cx="1627302" cy="1062447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9A2DDBCB-E24E-4885-92F9-3B921BF2F353}"/>
                </a:ext>
              </a:extLst>
            </p:cNvPr>
            <p:cNvSpPr/>
            <p:nvPr/>
          </p:nvSpPr>
          <p:spPr>
            <a:xfrm>
              <a:off x="6339133" y="2549420"/>
              <a:ext cx="1627302" cy="1062447"/>
            </a:xfrm>
            <a:prstGeom prst="roundRect">
              <a:avLst>
                <a:gd name="adj" fmla="val 2339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5ACBD2D-4716-4354-BF2E-77239F56C294}"/>
                </a:ext>
              </a:extLst>
            </p:cNvPr>
            <p:cNvSpPr txBox="1"/>
            <p:nvPr/>
          </p:nvSpPr>
          <p:spPr>
            <a:xfrm>
              <a:off x="6786773" y="2777706"/>
              <a:ext cx="771211" cy="615892"/>
            </a:xfrm>
            <a:custGeom>
              <a:avLst/>
              <a:gdLst/>
              <a:ahLst/>
              <a:cxnLst/>
              <a:rect l="l" t="t" r="r" b="b"/>
              <a:pathLst>
                <a:path w="2111340" h="1686125">
                  <a:moveTo>
                    <a:pt x="0" y="0"/>
                  </a:moveTo>
                  <a:lnTo>
                    <a:pt x="225238" y="0"/>
                  </a:lnTo>
                  <a:lnTo>
                    <a:pt x="570462" y="1412471"/>
                  </a:lnTo>
                  <a:lnTo>
                    <a:pt x="951471" y="0"/>
                  </a:lnTo>
                  <a:lnTo>
                    <a:pt x="1168289" y="0"/>
                  </a:lnTo>
                  <a:lnTo>
                    <a:pt x="1547193" y="1416682"/>
                  </a:lnTo>
                  <a:lnTo>
                    <a:pt x="1894522" y="0"/>
                  </a:lnTo>
                  <a:lnTo>
                    <a:pt x="2111340" y="0"/>
                  </a:lnTo>
                  <a:lnTo>
                    <a:pt x="1656655" y="1686125"/>
                  </a:lnTo>
                  <a:lnTo>
                    <a:pt x="1437732" y="1686125"/>
                  </a:lnTo>
                  <a:lnTo>
                    <a:pt x="1056722" y="282073"/>
                  </a:lnTo>
                  <a:lnTo>
                    <a:pt x="673608" y="1686125"/>
                  </a:lnTo>
                  <a:lnTo>
                    <a:pt x="452580" y="168612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srgbClr val="739EB9"/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>
                <a:defRPr sz="16600">
                  <a:solidFill>
                    <a:schemeClr val="bg2"/>
                  </a:solidFill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A4C5F29-FDBD-456C-BDBB-CC32DFB6823F}"/>
              </a:ext>
            </a:extLst>
          </p:cNvPr>
          <p:cNvGrpSpPr/>
          <p:nvPr/>
        </p:nvGrpSpPr>
        <p:grpSpPr>
          <a:xfrm>
            <a:off x="6357234" y="3886198"/>
            <a:ext cx="1627302" cy="1062447"/>
            <a:chOff x="6357234" y="3886198"/>
            <a:chExt cx="1627302" cy="1062447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0820E3DB-1FCC-4CEB-8274-5326A8F5842C}"/>
                </a:ext>
              </a:extLst>
            </p:cNvPr>
            <p:cNvSpPr/>
            <p:nvPr/>
          </p:nvSpPr>
          <p:spPr>
            <a:xfrm>
              <a:off x="6357234" y="3886198"/>
              <a:ext cx="1627302" cy="1062447"/>
            </a:xfrm>
            <a:prstGeom prst="roundRect">
              <a:avLst>
                <a:gd name="adj" fmla="val 2339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59000">
                    <a:schemeClr val="tx2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8715224-4862-4CF5-A6F1-E00F28E1AC7B}"/>
                </a:ext>
              </a:extLst>
            </p:cNvPr>
            <p:cNvSpPr txBox="1"/>
            <p:nvPr/>
          </p:nvSpPr>
          <p:spPr>
            <a:xfrm>
              <a:off x="6967466" y="4120257"/>
              <a:ext cx="409826" cy="615892"/>
            </a:xfrm>
            <a:custGeom>
              <a:avLst/>
              <a:gdLst/>
              <a:ahLst/>
              <a:cxnLst/>
              <a:rect l="l" t="t" r="r" b="b"/>
              <a:pathLst>
                <a:path w="1121979" h="1686125">
                  <a:moveTo>
                    <a:pt x="0" y="0"/>
                  </a:moveTo>
                  <a:lnTo>
                    <a:pt x="1121979" y="0"/>
                  </a:lnTo>
                  <a:lnTo>
                    <a:pt x="1121979" y="187347"/>
                  </a:lnTo>
                  <a:lnTo>
                    <a:pt x="671503" y="187347"/>
                  </a:lnTo>
                  <a:lnTo>
                    <a:pt x="671503" y="1686125"/>
                  </a:lnTo>
                  <a:lnTo>
                    <a:pt x="454686" y="1686125"/>
                  </a:lnTo>
                  <a:lnTo>
                    <a:pt x="454686" y="187347"/>
                  </a:lnTo>
                  <a:lnTo>
                    <a:pt x="0" y="1873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srgbClr val="739EB9"/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>
                <a:defRPr sz="16600">
                  <a:solidFill>
                    <a:schemeClr val="bg2"/>
                  </a:solidFill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F521E66-24A1-4300-91B5-D2CA9A5334B7}"/>
              </a:ext>
            </a:extLst>
          </p:cNvPr>
          <p:cNvGrpSpPr/>
          <p:nvPr/>
        </p:nvGrpSpPr>
        <p:grpSpPr>
          <a:xfrm>
            <a:off x="8331409" y="1497922"/>
            <a:ext cx="3727566" cy="1736591"/>
            <a:chOff x="8331409" y="1497922"/>
            <a:chExt cx="3727566" cy="173659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F2FE276C-0F8F-42A0-91A2-37840D19051F}"/>
                </a:ext>
              </a:extLst>
            </p:cNvPr>
            <p:cNvGrpSpPr/>
            <p:nvPr/>
          </p:nvGrpSpPr>
          <p:grpSpPr>
            <a:xfrm>
              <a:off x="8331409" y="1497922"/>
              <a:ext cx="2114550" cy="671944"/>
              <a:chOff x="8288714" y="1288195"/>
              <a:chExt cx="2114550" cy="671944"/>
            </a:xfrm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xmlns="" id="{AAB57C90-C748-43EE-A342-2B23774D7994}"/>
                  </a:ext>
                </a:extLst>
              </p:cNvPr>
              <p:cNvSpPr/>
              <p:nvPr/>
            </p:nvSpPr>
            <p:spPr>
              <a:xfrm>
                <a:off x="8288714" y="1288195"/>
                <a:ext cx="2114550" cy="671944"/>
              </a:xfrm>
              <a:prstGeom prst="roundRect">
                <a:avLst>
                  <a:gd name="adj" fmla="val 44181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>
                        <a:lumMod val="39000"/>
                        <a:lumOff val="61000"/>
                      </a:schemeClr>
                    </a:gs>
                    <a:gs pos="66000">
                      <a:schemeClr val="accent1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62D1D7AF-8EF0-4946-8C7B-F40969CACFB8}"/>
                  </a:ext>
                </a:extLst>
              </p:cNvPr>
              <p:cNvSpPr txBox="1"/>
              <p:nvPr/>
            </p:nvSpPr>
            <p:spPr>
              <a:xfrm>
                <a:off x="8477459" y="1428463"/>
                <a:ext cx="17846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i="0" dirty="0">
                    <a:solidFill>
                      <a:schemeClr val="accent4"/>
                    </a:solidFill>
                    <a:effectLst/>
                    <a:latin typeface="+mj-ea"/>
                    <a:ea typeface="+mj-ea"/>
                  </a:rPr>
                  <a:t>Lorem ipsum</a:t>
                </a: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39F3A622-CA3F-4A6E-9CB2-E3C740B6B5DE}"/>
                </a:ext>
              </a:extLst>
            </p:cNvPr>
            <p:cNvSpPr txBox="1"/>
            <p:nvPr/>
          </p:nvSpPr>
          <p:spPr>
            <a:xfrm>
              <a:off x="8414075" y="2201410"/>
              <a:ext cx="3644900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chemeClr val="bg2"/>
                  </a:solidFill>
                  <a:effectLst/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5D0BE0-192A-4EE3-9D9E-AA6A52B50315}"/>
              </a:ext>
            </a:extLst>
          </p:cNvPr>
          <p:cNvGrpSpPr/>
          <p:nvPr/>
        </p:nvGrpSpPr>
        <p:grpSpPr>
          <a:xfrm>
            <a:off x="244263" y="4020662"/>
            <a:ext cx="3681901" cy="1849875"/>
            <a:chOff x="244263" y="4020662"/>
            <a:chExt cx="3681901" cy="18498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DA5E2FB3-3EAF-4AD9-9978-2C95E32003FE}"/>
                </a:ext>
              </a:extLst>
            </p:cNvPr>
            <p:cNvSpPr/>
            <p:nvPr/>
          </p:nvSpPr>
          <p:spPr>
            <a:xfrm>
              <a:off x="1811614" y="4020662"/>
              <a:ext cx="2114550" cy="671944"/>
            </a:xfrm>
            <a:prstGeom prst="roundRect">
              <a:avLst>
                <a:gd name="adj" fmla="val 4418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A999CD4-242C-4E39-A474-5AFFBC0F213B}"/>
                </a:ext>
              </a:extLst>
            </p:cNvPr>
            <p:cNvSpPr txBox="1"/>
            <p:nvPr/>
          </p:nvSpPr>
          <p:spPr>
            <a:xfrm>
              <a:off x="1992623" y="4165490"/>
              <a:ext cx="17046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Lorem ipsum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1291C13-34CD-44C8-9D22-EA3F1DC6B9FE}"/>
                </a:ext>
              </a:extLst>
            </p:cNvPr>
            <p:cNvSpPr txBox="1"/>
            <p:nvPr/>
          </p:nvSpPr>
          <p:spPr>
            <a:xfrm>
              <a:off x="244263" y="4837434"/>
              <a:ext cx="3644900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chemeClr val="bg2"/>
                  </a:solidFill>
                  <a:effectLst/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D6B5866-AEAA-4620-9DAD-8470C7CDF4F1}"/>
              </a:ext>
            </a:extLst>
          </p:cNvPr>
          <p:cNvGrpSpPr/>
          <p:nvPr/>
        </p:nvGrpSpPr>
        <p:grpSpPr>
          <a:xfrm>
            <a:off x="8331409" y="3996856"/>
            <a:ext cx="3727566" cy="1736591"/>
            <a:chOff x="8331409" y="3996856"/>
            <a:chExt cx="3727566" cy="173659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0B476B56-D6F2-40B3-86D6-8DD70F5DA1C7}"/>
                </a:ext>
              </a:extLst>
            </p:cNvPr>
            <p:cNvGrpSpPr/>
            <p:nvPr/>
          </p:nvGrpSpPr>
          <p:grpSpPr>
            <a:xfrm>
              <a:off x="8331409" y="3996856"/>
              <a:ext cx="2114550" cy="671944"/>
              <a:chOff x="8288714" y="1288195"/>
              <a:chExt cx="2114550" cy="671944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DCBF6910-411F-4364-89E7-AF8BD7F315CB}"/>
                  </a:ext>
                </a:extLst>
              </p:cNvPr>
              <p:cNvSpPr/>
              <p:nvPr/>
            </p:nvSpPr>
            <p:spPr>
              <a:xfrm>
                <a:off x="8288714" y="1288195"/>
                <a:ext cx="2114550" cy="671944"/>
              </a:xfrm>
              <a:prstGeom prst="roundRect">
                <a:avLst>
                  <a:gd name="adj" fmla="val 44181"/>
                </a:avLst>
              </a:prstGeom>
              <a:solidFill>
                <a:schemeClr val="accent1"/>
              </a:solidFill>
              <a:ln w="254000">
                <a:gradFill flip="none" rotWithShape="1">
                  <a:gsLst>
                    <a:gs pos="39000">
                      <a:schemeClr val="tx1">
                        <a:lumMod val="39000"/>
                        <a:lumOff val="61000"/>
                      </a:schemeClr>
                    </a:gs>
                    <a:gs pos="66000">
                      <a:schemeClr val="accent1">
                        <a:lumMod val="9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313455FC-B076-43AF-9031-E75B9BA6FA4C}"/>
                  </a:ext>
                </a:extLst>
              </p:cNvPr>
              <p:cNvSpPr txBox="1"/>
              <p:nvPr/>
            </p:nvSpPr>
            <p:spPr>
              <a:xfrm>
                <a:off x="8477459" y="1428463"/>
                <a:ext cx="17846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i="0" dirty="0">
                    <a:solidFill>
                      <a:schemeClr val="accent4"/>
                    </a:solidFill>
                    <a:effectLst/>
                    <a:latin typeface="+mj-ea"/>
                    <a:ea typeface="+mj-ea"/>
                  </a:rPr>
                  <a:t>Lorem ipsum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F3630C8A-50A8-4820-B2CE-F2B455B91FDC}"/>
                </a:ext>
              </a:extLst>
            </p:cNvPr>
            <p:cNvSpPr txBox="1"/>
            <p:nvPr/>
          </p:nvSpPr>
          <p:spPr>
            <a:xfrm>
              <a:off x="8414075" y="4700344"/>
              <a:ext cx="3644900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chemeClr val="bg2"/>
                  </a:solidFill>
                  <a:effectLst/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56824C9-224F-4716-B91E-95709A3AAA26}"/>
              </a:ext>
            </a:extLst>
          </p:cNvPr>
          <p:cNvGrpSpPr/>
          <p:nvPr/>
        </p:nvGrpSpPr>
        <p:grpSpPr>
          <a:xfrm>
            <a:off x="244263" y="1497922"/>
            <a:ext cx="3681901" cy="1849875"/>
            <a:chOff x="244263" y="1497922"/>
            <a:chExt cx="3681901" cy="184987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C3E82678-7FBE-405E-80E5-2FD86BD09A3B}"/>
                </a:ext>
              </a:extLst>
            </p:cNvPr>
            <p:cNvSpPr/>
            <p:nvPr/>
          </p:nvSpPr>
          <p:spPr>
            <a:xfrm>
              <a:off x="1811614" y="1497922"/>
              <a:ext cx="2114550" cy="671944"/>
            </a:xfrm>
            <a:prstGeom prst="roundRect">
              <a:avLst>
                <a:gd name="adj" fmla="val 44181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350D2040-48C8-4859-8211-A47F53BAD47A}"/>
                </a:ext>
              </a:extLst>
            </p:cNvPr>
            <p:cNvSpPr txBox="1"/>
            <p:nvPr/>
          </p:nvSpPr>
          <p:spPr>
            <a:xfrm>
              <a:off x="1992623" y="1642750"/>
              <a:ext cx="17046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Lorem ipsum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2F9CD986-A7A6-4E78-B708-7AC666FADE6C}"/>
                </a:ext>
              </a:extLst>
            </p:cNvPr>
            <p:cNvSpPr txBox="1"/>
            <p:nvPr/>
          </p:nvSpPr>
          <p:spPr>
            <a:xfrm>
              <a:off x="244263" y="2314694"/>
              <a:ext cx="3644900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b="0" i="0" dirty="0">
                  <a:solidFill>
                    <a:schemeClr val="bg2"/>
                  </a:solidFill>
                  <a:effectLst/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0EA5C0A-EA16-4F32-8F4D-60B887D3AD18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9E8ADF9-CA99-4047-AF22-B3753ECD9C15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0A87312D-DB6B-4434-BA1B-E987BA2C273D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87588934-49E0-4519-97B2-3D1FBE9623F2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497C9818-D107-4C8B-BC1A-07303F6ED0F8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14F8C7D3-6E18-4184-92B0-0FAAE306328F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01CA85D2-02A0-4D83-91CC-83EC4D7E3E32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9643A1AC-6658-41B7-93C9-A0E752B4172D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72A95E76-FC92-4D99-83E3-883ADF546CDA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BEEE1323-9C6E-40BD-873E-49B8C46E0598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DF4D1B65-661D-484E-B4A1-B3164B7A021E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D4B8377A-D361-43F0-BA33-FD99005DC2D8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397628E1-5BBA-4360-BF8C-7F0B0A91F654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A7340760-6383-4A10-973E-D6D7332B956A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DA7F669-F24F-41C1-B914-002E6AC73D32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82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0E0BA18-62D4-4961-98EF-30F03437A86F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9CA09F-F237-4D76-A45A-6BD489F9EA89}"/>
              </a:ext>
            </a:extLst>
          </p:cNvPr>
          <p:cNvSpPr/>
          <p:nvPr/>
        </p:nvSpPr>
        <p:spPr>
          <a:xfrm>
            <a:off x="1" y="1376505"/>
            <a:ext cx="12192000" cy="54814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773CA60-77D5-47A3-8A7E-99E227F140AC}"/>
              </a:ext>
            </a:extLst>
          </p:cNvPr>
          <p:cNvSpPr/>
          <p:nvPr/>
        </p:nvSpPr>
        <p:spPr>
          <a:xfrm>
            <a:off x="0" y="3657600"/>
            <a:ext cx="12192000" cy="3207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A806D6B-0F65-42F0-A3F8-7460BA402C50}"/>
              </a:ext>
            </a:extLst>
          </p:cNvPr>
          <p:cNvGrpSpPr/>
          <p:nvPr/>
        </p:nvGrpSpPr>
        <p:grpSpPr>
          <a:xfrm>
            <a:off x="1169336" y="1592505"/>
            <a:ext cx="2114550" cy="671944"/>
            <a:chOff x="1169336" y="1315380"/>
            <a:chExt cx="2114550" cy="67194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97004C40-7B7F-4EEF-874D-CF8D240B32C0}"/>
                </a:ext>
              </a:extLst>
            </p:cNvPr>
            <p:cNvSpPr/>
            <p:nvPr/>
          </p:nvSpPr>
          <p:spPr>
            <a:xfrm>
              <a:off x="1169336" y="1315380"/>
              <a:ext cx="2114550" cy="671944"/>
            </a:xfrm>
            <a:prstGeom prst="roundRect">
              <a:avLst>
                <a:gd name="adj" fmla="val 49358"/>
              </a:avLst>
            </a:prstGeom>
            <a:solidFill>
              <a:schemeClr val="accent4"/>
            </a:solidFill>
            <a:ln w="161925">
              <a:gradFill flip="none" rotWithShape="1">
                <a:gsLst>
                  <a:gs pos="39000">
                    <a:schemeClr val="tx1">
                      <a:alpha val="49000"/>
                    </a:schemeClr>
                  </a:gs>
                  <a:gs pos="59000">
                    <a:schemeClr val="accent1">
                      <a:lumMod val="25000"/>
                      <a:alpha val="42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C03A921-A13A-4EC9-A0F3-F38BFDA2215D}"/>
                </a:ext>
              </a:extLst>
            </p:cNvPr>
            <p:cNvSpPr txBox="1"/>
            <p:nvPr/>
          </p:nvSpPr>
          <p:spPr>
            <a:xfrm>
              <a:off x="1387279" y="1461052"/>
              <a:ext cx="1822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41048B-F609-4C14-A590-2CF7AD303636}"/>
              </a:ext>
            </a:extLst>
          </p:cNvPr>
          <p:cNvSpPr txBox="1"/>
          <p:nvPr/>
        </p:nvSpPr>
        <p:spPr>
          <a:xfrm>
            <a:off x="1265788" y="2264449"/>
            <a:ext cx="10430911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0" i="0" dirty="0"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b="0" i="0" dirty="0" err="1">
                <a:effectLst/>
                <a:latin typeface="+mn-ea"/>
              </a:rPr>
              <a:t>urna</a:t>
            </a:r>
            <a:r>
              <a:rPr lang="en-US" altLang="zh-CN" sz="1400" b="0" i="0" dirty="0">
                <a:effectLst/>
                <a:latin typeface="+mn-ea"/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B11458F-ABD1-4E57-86A5-FF5CE09FC072}"/>
              </a:ext>
            </a:extLst>
          </p:cNvPr>
          <p:cNvGrpSpPr/>
          <p:nvPr/>
        </p:nvGrpSpPr>
        <p:grpSpPr>
          <a:xfrm>
            <a:off x="1299762" y="4185496"/>
            <a:ext cx="1932177" cy="464822"/>
            <a:chOff x="1299762" y="4089473"/>
            <a:chExt cx="1932177" cy="46482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BAC425C-7852-447B-B27D-96777DB1BB78}"/>
                </a:ext>
              </a:extLst>
            </p:cNvPr>
            <p:cNvGrpSpPr/>
            <p:nvPr/>
          </p:nvGrpSpPr>
          <p:grpSpPr>
            <a:xfrm>
              <a:off x="1299762" y="4089473"/>
              <a:ext cx="1909968" cy="464822"/>
              <a:chOff x="1868299" y="3910242"/>
              <a:chExt cx="1909968" cy="464822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xmlns="" id="{C9C9C7A5-4657-479D-8E3E-8C4D9FECEF75}"/>
                  </a:ext>
                </a:extLst>
              </p:cNvPr>
              <p:cNvSpPr/>
              <p:nvPr/>
            </p:nvSpPr>
            <p:spPr>
              <a:xfrm>
                <a:off x="1868300" y="3910242"/>
                <a:ext cx="1909967" cy="46482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E45E69F7-7270-4CF7-BCDA-CAC286107ABF}"/>
                  </a:ext>
                </a:extLst>
              </p:cNvPr>
              <p:cNvSpPr/>
              <p:nvPr/>
            </p:nvSpPr>
            <p:spPr>
              <a:xfrm>
                <a:off x="1868299" y="3910242"/>
                <a:ext cx="1909967" cy="46482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80199D0-220F-47B5-B1C1-6A0AD5F6D449}"/>
                </a:ext>
              </a:extLst>
            </p:cNvPr>
            <p:cNvSpPr txBox="1"/>
            <p:nvPr/>
          </p:nvSpPr>
          <p:spPr>
            <a:xfrm>
              <a:off x="1447297" y="4119019"/>
              <a:ext cx="1784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Lorem ipsum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FE8C69-5D74-45B0-A97A-BC9D0E8F334C}"/>
              </a:ext>
            </a:extLst>
          </p:cNvPr>
          <p:cNvSpPr txBox="1"/>
          <p:nvPr/>
        </p:nvSpPr>
        <p:spPr>
          <a:xfrm>
            <a:off x="1277863" y="4727626"/>
            <a:ext cx="10418836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urna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367701D-876E-4DED-B6B8-1340B3AB6ED2}"/>
              </a:ext>
            </a:extLst>
          </p:cNvPr>
          <p:cNvGrpSpPr/>
          <p:nvPr/>
        </p:nvGrpSpPr>
        <p:grpSpPr>
          <a:xfrm>
            <a:off x="414260" y="138017"/>
            <a:ext cx="4213225" cy="1105135"/>
            <a:chOff x="1539914" y="1814304"/>
            <a:chExt cx="6102649" cy="110513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4A5D26D1-77E4-4385-AADF-347CE3A72D4C}"/>
                </a:ext>
              </a:extLst>
            </p:cNvPr>
            <p:cNvSpPr txBox="1"/>
            <p:nvPr/>
          </p:nvSpPr>
          <p:spPr>
            <a:xfrm>
              <a:off x="1546562" y="1814304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不足与改进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B4F16DFF-7E16-4FAF-877E-156F7514730E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2F47C62-4C74-44E4-939F-EF4242E14C29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69746B1-BC09-4035-A684-9F7ED477CA29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00123FF4-9954-4B16-A4A6-38DB6D01A9E5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F9A160F4-A926-4A0C-BED3-FC63E8F08B60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6FB0AACB-DB02-4A4F-BA00-4DA81F684C2B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001E8D87-932D-4060-A17C-018644503257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8E7364F0-8105-40D7-BE8C-6A09D5606760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5718B52C-393E-4CCB-BC66-C4629E709D39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B076DD8E-25FC-4C4C-9821-D73F7D97A49F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C5635B0A-40EF-47DA-866A-DB941B5BECEC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305E3C32-4C1C-4C57-ADEB-1371553B65CA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DEAB0330-669A-4AE9-9473-298C47ABEE57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83187790-1627-44A7-95F7-8E843CD7912B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60C85415-6EDC-4DEE-B345-FEC58B71416A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E00E0D9-6448-41FA-AB0C-C7968C8E905D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224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853F311-176E-4D09-9522-8196844C48E5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黄色的花&#10;&#10;中度可信度描述已自动生成">
            <a:extLst>
              <a:ext uri="{FF2B5EF4-FFF2-40B4-BE49-F238E27FC236}">
                <a16:creationId xmlns:a16="http://schemas.microsoft.com/office/drawing/2014/main" xmlns="" id="{18746EAC-F969-4C15-8E55-72B331885C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1933" y="-7260"/>
            <a:ext cx="6440068" cy="6858001"/>
          </a:xfrm>
          <a:prstGeom prst="rect">
            <a:avLst/>
          </a:prstGeom>
        </p:spPr>
      </p:pic>
      <p:sp>
        <p:nvSpPr>
          <p:cNvPr id="11" name="流程图: 手动输入 10">
            <a:extLst>
              <a:ext uri="{FF2B5EF4-FFF2-40B4-BE49-F238E27FC236}">
                <a16:creationId xmlns:a16="http://schemas.microsoft.com/office/drawing/2014/main" xmlns="" id="{ADDF0CDF-8A74-4D9A-B3E5-6C9D527AAA86}"/>
              </a:ext>
            </a:extLst>
          </p:cNvPr>
          <p:cNvSpPr/>
          <p:nvPr/>
        </p:nvSpPr>
        <p:spPr>
          <a:xfrm rot="5400000">
            <a:off x="176209" y="-183473"/>
            <a:ext cx="6858001" cy="7210429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7353FA2-44CE-44DF-9FEB-44368688CB76}"/>
              </a:ext>
            </a:extLst>
          </p:cNvPr>
          <p:cNvGrpSpPr/>
          <p:nvPr/>
        </p:nvGrpSpPr>
        <p:grpSpPr>
          <a:xfrm>
            <a:off x="414260" y="138017"/>
            <a:ext cx="4213225" cy="1105135"/>
            <a:chOff x="1539914" y="1814304"/>
            <a:chExt cx="6102649" cy="110513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4D45558C-BEBF-46A2-AD01-2BB47FBFF250}"/>
                </a:ext>
              </a:extLst>
            </p:cNvPr>
            <p:cNvSpPr txBox="1"/>
            <p:nvPr/>
          </p:nvSpPr>
          <p:spPr>
            <a:xfrm>
              <a:off x="1546562" y="1814304"/>
              <a:ext cx="609600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/>
                  </a:solidFill>
                  <a:latin typeface="+mj-ea"/>
                  <a:ea typeface="+mj-ea"/>
                </a:rPr>
                <a:t>改进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A97F3CC-551B-4BD1-A8E3-5C7537F04F65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A9E7E42-D85B-4D94-858A-C3590C97EA69}"/>
              </a:ext>
            </a:extLst>
          </p:cNvPr>
          <p:cNvGrpSpPr/>
          <p:nvPr/>
        </p:nvGrpSpPr>
        <p:grpSpPr>
          <a:xfrm>
            <a:off x="880513" y="1470089"/>
            <a:ext cx="2140987" cy="556831"/>
            <a:chOff x="1271588" y="1432838"/>
            <a:chExt cx="2140987" cy="66199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B5E7B667-F9EB-4666-9226-885E69501E36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xmlns="" id="{97E762B2-5CBC-4B82-AC77-175650474D18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B18A1BE5-7A19-4B3A-8FD9-CB562F81FE3C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7B93BB8-C17E-4A37-AE3A-D8093C13ADD2}"/>
                </a:ext>
              </a:extLst>
            </p:cNvPr>
            <p:cNvSpPr txBox="1"/>
            <p:nvPr/>
          </p:nvSpPr>
          <p:spPr>
            <a:xfrm>
              <a:off x="1382536" y="1540497"/>
              <a:ext cx="1822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E90DA-917B-48B0-BE69-4072FEBF5A01}"/>
              </a:ext>
            </a:extLst>
          </p:cNvPr>
          <p:cNvSpPr txBox="1"/>
          <p:nvPr/>
        </p:nvSpPr>
        <p:spPr>
          <a:xfrm>
            <a:off x="874713" y="2134655"/>
            <a:ext cx="5380751" cy="2003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这里主要提及遇到的困难，比如：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预算不足，某些大型活动未能参加。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人员编制不足，导致推广力度不够。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周边竞品机构的一些政策影响等等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自己是否已经有办法克服困难，不能克服的困难打算如何解决。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B07D5DC-7D01-467A-93B8-7BC612490C4B}"/>
              </a:ext>
            </a:extLst>
          </p:cNvPr>
          <p:cNvGrpSpPr/>
          <p:nvPr/>
        </p:nvGrpSpPr>
        <p:grpSpPr>
          <a:xfrm>
            <a:off x="880513" y="4206240"/>
            <a:ext cx="2140987" cy="627331"/>
            <a:chOff x="1271588" y="4171574"/>
            <a:chExt cx="2140987" cy="661997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713DC13-5137-4A98-A911-85EE171FD53A}"/>
                </a:ext>
              </a:extLst>
            </p:cNvPr>
            <p:cNvGrpSpPr/>
            <p:nvPr/>
          </p:nvGrpSpPr>
          <p:grpSpPr>
            <a:xfrm>
              <a:off x="1271588" y="4171574"/>
              <a:ext cx="2140987" cy="661997"/>
              <a:chOff x="5407287" y="2209169"/>
              <a:chExt cx="1759431" cy="1761246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xmlns="" id="{A0D39266-397F-4FCA-8E8B-E936391655D9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xmlns="" id="{5E12387E-684F-43D8-899C-50ECDFF5D466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BBCC1B4-B048-400F-AF34-CF8FF55D91B6}"/>
                </a:ext>
              </a:extLst>
            </p:cNvPr>
            <p:cNvSpPr txBox="1"/>
            <p:nvPr/>
          </p:nvSpPr>
          <p:spPr>
            <a:xfrm>
              <a:off x="1382536" y="4286550"/>
              <a:ext cx="1822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D67C2E8-5E24-43A6-9638-3BA416348D76}"/>
              </a:ext>
            </a:extLst>
          </p:cNvPr>
          <p:cNvSpPr txBox="1"/>
          <p:nvPr/>
        </p:nvSpPr>
        <p:spPr>
          <a:xfrm>
            <a:off x="874713" y="4929421"/>
            <a:ext cx="5496962" cy="71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不足：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结合自己的工作能力和实际工作内容找出自己的不足，如何补足。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BE19888-9F91-45AF-B729-4377663C2820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1B7C446-B945-4936-A310-2C73020F048F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3C20027-CD9E-4B73-A48F-745F0F33013E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9AC69862-5D3C-4FD9-91BC-32FB2AEA863F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34BC69EC-2DC0-4A61-98A3-07609EC2A1FA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750DEF2C-9443-4627-80BB-9C070EFE2B93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682B7CEB-AF36-4F10-9774-4D5975757C62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24C5CDB8-EA8B-4C12-BB8F-A58EE885B00A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768C19A7-ADF6-482A-AB7A-5E5CF387D924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8B9A922-5793-415E-9751-72AF6ACFED83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F76512F1-2310-4F9C-9663-FBB95F111D89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6373FA2B-55A3-4CEF-BCC7-94987D19F6CB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F927BF2C-5D0E-4366-89ED-050F26467DA2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3B929ABE-1937-48D7-9701-A7330231ACFA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63AB2AD-5464-466B-A609-6AFB35C13E80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72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游戏机, 花, 树, 蓟&#10;&#10;描述已自动生成">
            <a:extLst>
              <a:ext uri="{FF2B5EF4-FFF2-40B4-BE49-F238E27FC236}">
                <a16:creationId xmlns:a16="http://schemas.microsoft.com/office/drawing/2014/main" xmlns="" id="{E3A4B221-EFB7-492A-8308-2321B7D757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6155"/>
          <a:stretch/>
        </p:blipFill>
        <p:spPr>
          <a:xfrm>
            <a:off x="0" y="3657600"/>
            <a:ext cx="12204896" cy="32004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E1CE4C3-2A6B-4F0B-AAB6-6F32A3F08F64}"/>
              </a:ext>
            </a:extLst>
          </p:cNvPr>
          <p:cNvGrpSpPr/>
          <p:nvPr/>
        </p:nvGrpSpPr>
        <p:grpSpPr>
          <a:xfrm>
            <a:off x="386298" y="179904"/>
            <a:ext cx="4213225" cy="1105135"/>
            <a:chOff x="1539914" y="1814304"/>
            <a:chExt cx="6102649" cy="110513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55D94C7-18C2-4AA1-860E-4643F7CDCB45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accent4"/>
                  </a:solidFill>
                  <a:latin typeface="+mj-ea"/>
                  <a:ea typeface="+mj-ea"/>
                </a:rPr>
                <a:t>明年工作计划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150D02-BA76-47D2-BD7C-8BFEE5A23581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C814503-6A31-4EA6-8A3E-1530E0A25A77}"/>
              </a:ext>
            </a:extLst>
          </p:cNvPr>
          <p:cNvSpPr txBox="1"/>
          <p:nvPr/>
        </p:nvSpPr>
        <p:spPr>
          <a:xfrm>
            <a:off x="482600" y="2304841"/>
            <a:ext cx="11124880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对于市场预算进行说明，为何在某些渠道的预算较多，主要投入在哪些方向，为何要这么投入。</a:t>
            </a:r>
          </a:p>
          <a:p>
            <a:r>
              <a:rPr lang="zh-CN" altLang="en-US" sz="1400" dirty="0">
                <a:solidFill>
                  <a:schemeClr val="bg1"/>
                </a:solidFill>
              </a:rPr>
              <a:t>根据今年数据、市场现状和相关的政策法规等规划明年的工作计划，重点工作目标。根据今年数据、市场现状和相关的政策法规等规划明年的工作计划，重点工作目标。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7A65B4C-F6CC-4DC6-82A2-D89F1768309F}"/>
              </a:ext>
            </a:extLst>
          </p:cNvPr>
          <p:cNvGrpSpPr/>
          <p:nvPr/>
        </p:nvGrpSpPr>
        <p:grpSpPr>
          <a:xfrm>
            <a:off x="386298" y="1476769"/>
            <a:ext cx="2320235" cy="828072"/>
            <a:chOff x="7444207" y="1763698"/>
            <a:chExt cx="2320235" cy="82807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A397F793-1666-4162-BDFA-370F8E646238}"/>
                </a:ext>
              </a:extLst>
            </p:cNvPr>
            <p:cNvSpPr/>
            <p:nvPr/>
          </p:nvSpPr>
          <p:spPr>
            <a:xfrm>
              <a:off x="7444207" y="1763698"/>
              <a:ext cx="2320235" cy="8280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730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AE7A305-6CBA-4224-A0F5-C5F24D78A842}"/>
                </a:ext>
              </a:extLst>
            </p:cNvPr>
            <p:cNvSpPr txBox="1"/>
            <p:nvPr/>
          </p:nvSpPr>
          <p:spPr>
            <a:xfrm>
              <a:off x="7955028" y="2000193"/>
              <a:ext cx="12985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i="0" dirty="0">
                  <a:solidFill>
                    <a:schemeClr val="accent4"/>
                  </a:solidFill>
                  <a:effectLst/>
                  <a:latin typeface="+mj-ea"/>
                  <a:ea typeface="+mj-ea"/>
                </a:rPr>
                <a:t>明年规划</a:t>
              </a:r>
              <a:endParaRPr lang="en-US" altLang="zh-CN" b="1" i="0" dirty="0">
                <a:solidFill>
                  <a:schemeClr val="accent4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22E7E6E-09EC-4B4A-9752-E4C0AD454BC6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F1321906-CBC0-4604-BF6E-CF729B364173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764D9599-9830-4499-86A8-E29BD6ED137B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DF96D801-8A71-4FE1-965A-DBFEBFA63730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0A15AA76-DB75-4879-BCF9-FB21B94AEF87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4E951DF9-77DD-44BB-AC5A-2884B1A90CA8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A4DFAAB9-D528-4324-840E-E518D49C3358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E4CEDC78-EE55-438D-9D60-5386E483EC93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DD75EE49-D680-4951-94DA-649C824C765C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DCEECA4A-ACA0-4962-9C1D-97BD0A1E05A3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42395D7C-76F6-4038-8378-3C1832E76BD9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B35A8160-0888-455F-82D9-AA14EA61A488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E35AB1EB-FF91-4232-9D7D-1C62C7833F13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1431F3E4-0467-4B7D-B212-0A529EF074B5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1120A4B-94D9-4675-A33E-6EE90C0DEB31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39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2B50134-01FE-4B77-8A5E-F16F3E26F9E1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E1CE4C3-2A6B-4F0B-AAB6-6F32A3F08F64}"/>
              </a:ext>
            </a:extLst>
          </p:cNvPr>
          <p:cNvGrpSpPr/>
          <p:nvPr/>
        </p:nvGrpSpPr>
        <p:grpSpPr>
          <a:xfrm>
            <a:off x="389430" y="184727"/>
            <a:ext cx="4213225" cy="1105135"/>
            <a:chOff x="1539914" y="1814304"/>
            <a:chExt cx="6102649" cy="110513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55D94C7-18C2-4AA1-860E-4643F7CDCB45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accent4"/>
                  </a:solidFill>
                  <a:latin typeface="+mj-ea"/>
                  <a:ea typeface="+mj-ea"/>
                </a:rPr>
                <a:t>明年工作计划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150D02-BA76-47D2-BD7C-8BFEE5A23581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C814503-6A31-4EA6-8A3E-1530E0A25A77}"/>
              </a:ext>
            </a:extLst>
          </p:cNvPr>
          <p:cNvSpPr txBox="1"/>
          <p:nvPr/>
        </p:nvSpPr>
        <p:spPr>
          <a:xfrm>
            <a:off x="482600" y="5248416"/>
            <a:ext cx="11214100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对于市场预算进行说明，为何在某些渠道的预算较多，主要投入在哪些方向，为何要这么投入。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/>
                </a:solidFill>
                <a:latin typeface="+mn-ea"/>
              </a:rPr>
              <a:t>根据今年数据、市场现状和相关的政策法规等规划明年的工作计划，重点工作目标。根据今年数据、市场现状和相关的政策法规等规划明年的工作计划，重点工作目标。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2C8E064F-9B90-42BB-9063-FEEE3D7D7B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1713835"/>
              </p:ext>
            </p:extLst>
          </p:nvPr>
        </p:nvGraphicFramePr>
        <p:xfrm>
          <a:off x="482600" y="1513798"/>
          <a:ext cx="11214100" cy="2521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DA03ADF-C49A-4A76-A842-E1E5CF60F46C}"/>
              </a:ext>
            </a:extLst>
          </p:cNvPr>
          <p:cNvGrpSpPr/>
          <p:nvPr/>
        </p:nvGrpSpPr>
        <p:grpSpPr>
          <a:xfrm>
            <a:off x="482600" y="4604847"/>
            <a:ext cx="2140987" cy="567369"/>
            <a:chOff x="1271588" y="1432838"/>
            <a:chExt cx="2140987" cy="66199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4536A16-CCBD-4776-B3C3-9D1D6F4B9946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xmlns="" id="{0E21FF13-9DBD-4405-ABB9-3067BA8A24A2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xmlns="" id="{B4CDF36C-3FFD-479D-9D60-B781CCFCCF2E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E421CCA-DEB8-4A96-81BD-FADD3EA9237B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E4F1A18-D361-4FD2-9DCC-5E0AC5F2C062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6EE6EC57-4C54-4853-BA33-4F47EF17F18D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40168CAF-BAA0-4A8D-98EB-496E890A7A2A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5D8D95E2-5E4D-4ADA-ADD9-8A1B857B16E1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E48B195F-CC97-409E-BDBB-31E5F9E64277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D9DD1F3E-664E-4F7E-B93E-38C9E8F37AAB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23D110BF-7623-4693-A8BA-0520DBC810FB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A67E72F0-51D9-43D2-9DDF-BEC0152AE380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3535E720-EE83-4CCC-B53E-FCC9ACD2C401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411EA54A-CADC-4AD7-9825-875D6F81AD13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71CC512-C1EE-48D4-83A5-52181E6FE16E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28AC0D14-746A-42DB-9767-CD7780B1DE94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E2F4229B-5E22-4AF4-B709-2F17D60903C6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D1D6448F-7BF0-42EA-BAA4-CBA52176D42F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78BA1EB-D91D-4F06-8447-533949B379A9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40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9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9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9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9" grpId="0" uiExpand="1">
        <p:bldSub>
          <a:bldChart bld="category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51C85A4-0434-4EED-ACA5-9F5BCDF054CF}"/>
              </a:ext>
            </a:extLst>
          </p:cNvPr>
          <p:cNvGrpSpPr/>
          <p:nvPr/>
        </p:nvGrpSpPr>
        <p:grpSpPr>
          <a:xfrm>
            <a:off x="3522120" y="3398118"/>
            <a:ext cx="5190368" cy="3469763"/>
            <a:chOff x="3522120" y="3398118"/>
            <a:chExt cx="5190368" cy="3469763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BFE9A1FB-9B80-4369-A712-0249F4FC5EB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469226" y="4345304"/>
              <a:ext cx="3296154" cy="2506530"/>
            </a:xfrm>
            <a:custGeom>
              <a:avLst/>
              <a:gdLst>
                <a:gd name="connsiteX0" fmla="*/ 1648077 w 3296154"/>
                <a:gd name="connsiteY0" fmla="*/ 0 h 2506530"/>
                <a:gd name="connsiteX1" fmla="*/ 3296154 w 3296154"/>
                <a:gd name="connsiteY1" fmla="*/ 1648217 h 2506530"/>
                <a:gd name="connsiteX2" fmla="*/ 3097240 w 3296154"/>
                <a:gd name="connsiteY2" fmla="*/ 2433855 h 2506530"/>
                <a:gd name="connsiteX3" fmla="*/ 3053093 w 3296154"/>
                <a:gd name="connsiteY3" fmla="*/ 2506530 h 2506530"/>
                <a:gd name="connsiteX4" fmla="*/ 2950456 w 3296154"/>
                <a:gd name="connsiteY4" fmla="*/ 2506530 h 2506530"/>
                <a:gd name="connsiteX5" fmla="*/ 3020029 w 3296154"/>
                <a:gd name="connsiteY5" fmla="*/ 2392000 h 2506530"/>
                <a:gd name="connsiteX6" fmla="*/ 3208344 w 3296154"/>
                <a:gd name="connsiteY6" fmla="*/ 1648217 h 2506530"/>
                <a:gd name="connsiteX7" fmla="*/ 1648077 w 3296154"/>
                <a:gd name="connsiteY7" fmla="*/ 87810 h 2506530"/>
                <a:gd name="connsiteX8" fmla="*/ 87810 w 3296154"/>
                <a:gd name="connsiteY8" fmla="*/ 1648217 h 2506530"/>
                <a:gd name="connsiteX9" fmla="*/ 276126 w 3296154"/>
                <a:gd name="connsiteY9" fmla="*/ 2392000 h 2506530"/>
                <a:gd name="connsiteX10" fmla="*/ 345699 w 3296154"/>
                <a:gd name="connsiteY10" fmla="*/ 2506530 h 2506530"/>
                <a:gd name="connsiteX11" fmla="*/ 243062 w 3296154"/>
                <a:gd name="connsiteY11" fmla="*/ 2506530 h 2506530"/>
                <a:gd name="connsiteX12" fmla="*/ 198914 w 3296154"/>
                <a:gd name="connsiteY12" fmla="*/ 2433855 h 2506530"/>
                <a:gd name="connsiteX13" fmla="*/ 0 w 3296154"/>
                <a:gd name="connsiteY13" fmla="*/ 1648217 h 2506530"/>
                <a:gd name="connsiteX14" fmla="*/ 1648077 w 3296154"/>
                <a:gd name="connsiteY14" fmla="*/ 0 h 250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96154" h="2506530">
                  <a:moveTo>
                    <a:pt x="1648077" y="0"/>
                  </a:moveTo>
                  <a:cubicBezTo>
                    <a:pt x="2558285" y="0"/>
                    <a:pt x="3296154" y="737932"/>
                    <a:pt x="3296154" y="1648217"/>
                  </a:cubicBezTo>
                  <a:cubicBezTo>
                    <a:pt x="3296154" y="1932681"/>
                    <a:pt x="3224097" y="2200314"/>
                    <a:pt x="3097240" y="2433855"/>
                  </a:cubicBezTo>
                  <a:lnTo>
                    <a:pt x="3053093" y="2506530"/>
                  </a:lnTo>
                  <a:lnTo>
                    <a:pt x="2950456" y="2506530"/>
                  </a:lnTo>
                  <a:lnTo>
                    <a:pt x="3020029" y="2392000"/>
                  </a:lnTo>
                  <a:cubicBezTo>
                    <a:pt x="3140126" y="2170901"/>
                    <a:pt x="3208344" y="1917526"/>
                    <a:pt x="3208344" y="1648217"/>
                  </a:cubicBezTo>
                  <a:cubicBezTo>
                    <a:pt x="3208344" y="786428"/>
                    <a:pt x="2509789" y="87810"/>
                    <a:pt x="1648077" y="87810"/>
                  </a:cubicBezTo>
                  <a:cubicBezTo>
                    <a:pt x="786365" y="87810"/>
                    <a:pt x="87810" y="786428"/>
                    <a:pt x="87810" y="1648217"/>
                  </a:cubicBezTo>
                  <a:cubicBezTo>
                    <a:pt x="87810" y="1917526"/>
                    <a:pt x="156029" y="2170901"/>
                    <a:pt x="276126" y="2392000"/>
                  </a:cubicBezTo>
                  <a:lnTo>
                    <a:pt x="345699" y="2506530"/>
                  </a:lnTo>
                  <a:lnTo>
                    <a:pt x="243062" y="2506530"/>
                  </a:lnTo>
                  <a:lnTo>
                    <a:pt x="198914" y="2433855"/>
                  </a:lnTo>
                  <a:cubicBezTo>
                    <a:pt x="72058" y="2200314"/>
                    <a:pt x="0" y="1932681"/>
                    <a:pt x="0" y="1648217"/>
                  </a:cubicBezTo>
                  <a:cubicBezTo>
                    <a:pt x="0" y="737932"/>
                    <a:pt x="737869" y="0"/>
                    <a:pt x="1648077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accent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CCF81236-5D57-450D-AAC3-D41E0C91B5C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522120" y="3398118"/>
              <a:ext cx="5190368" cy="3469763"/>
            </a:xfrm>
            <a:custGeom>
              <a:avLst/>
              <a:gdLst>
                <a:gd name="connsiteX0" fmla="*/ 2595184 w 5190368"/>
                <a:gd name="connsiteY0" fmla="*/ 0 h 3469763"/>
                <a:gd name="connsiteX1" fmla="*/ 5190368 w 5190368"/>
                <a:gd name="connsiteY1" fmla="*/ 2595405 h 3469763"/>
                <a:gd name="connsiteX2" fmla="*/ 5073694 w 5190368"/>
                <a:gd name="connsiteY2" fmla="*/ 3367200 h 3469763"/>
                <a:gd name="connsiteX3" fmla="*/ 5036158 w 5190368"/>
                <a:gd name="connsiteY3" fmla="*/ 3469763 h 3469763"/>
                <a:gd name="connsiteX4" fmla="*/ 4905345 w 5190368"/>
                <a:gd name="connsiteY4" fmla="*/ 3469763 h 3469763"/>
                <a:gd name="connsiteX5" fmla="*/ 4956262 w 5190368"/>
                <a:gd name="connsiteY5" fmla="*/ 3330635 h 3469763"/>
                <a:gd name="connsiteX6" fmla="*/ 5067408 w 5190368"/>
                <a:gd name="connsiteY6" fmla="*/ 2595405 h 3469763"/>
                <a:gd name="connsiteX7" fmla="*/ 2595184 w 5190368"/>
                <a:gd name="connsiteY7" fmla="*/ 122960 h 3469763"/>
                <a:gd name="connsiteX8" fmla="*/ 122960 w 5190368"/>
                <a:gd name="connsiteY8" fmla="*/ 2595405 h 3469763"/>
                <a:gd name="connsiteX9" fmla="*/ 234107 w 5190368"/>
                <a:gd name="connsiteY9" fmla="*/ 3330635 h 3469763"/>
                <a:gd name="connsiteX10" fmla="*/ 285024 w 5190368"/>
                <a:gd name="connsiteY10" fmla="*/ 3469763 h 3469763"/>
                <a:gd name="connsiteX11" fmla="*/ 154210 w 5190368"/>
                <a:gd name="connsiteY11" fmla="*/ 3469763 h 3469763"/>
                <a:gd name="connsiteX12" fmla="*/ 116675 w 5190368"/>
                <a:gd name="connsiteY12" fmla="*/ 3367200 h 3469763"/>
                <a:gd name="connsiteX13" fmla="*/ 0 w 5190368"/>
                <a:gd name="connsiteY13" fmla="*/ 2595405 h 3469763"/>
                <a:gd name="connsiteX14" fmla="*/ 2595184 w 5190368"/>
                <a:gd name="connsiteY14" fmla="*/ 0 h 346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90368" h="3469763">
                  <a:moveTo>
                    <a:pt x="2595184" y="0"/>
                  </a:moveTo>
                  <a:cubicBezTo>
                    <a:pt x="4028465" y="0"/>
                    <a:pt x="5190368" y="1162002"/>
                    <a:pt x="5190368" y="2595405"/>
                  </a:cubicBezTo>
                  <a:cubicBezTo>
                    <a:pt x="5190368" y="2864168"/>
                    <a:pt x="5149520" y="3123390"/>
                    <a:pt x="5073694" y="3367200"/>
                  </a:cubicBezTo>
                  <a:lnTo>
                    <a:pt x="5036158" y="3469763"/>
                  </a:lnTo>
                  <a:lnTo>
                    <a:pt x="4905345" y="3469763"/>
                  </a:lnTo>
                  <a:lnTo>
                    <a:pt x="4956262" y="3330635"/>
                  </a:lnTo>
                  <a:cubicBezTo>
                    <a:pt x="5028495" y="3098376"/>
                    <a:pt x="5067408" y="2851435"/>
                    <a:pt x="5067408" y="2595405"/>
                  </a:cubicBezTo>
                  <a:cubicBezTo>
                    <a:pt x="5067408" y="1229911"/>
                    <a:pt x="3960556" y="122960"/>
                    <a:pt x="2595184" y="122960"/>
                  </a:cubicBezTo>
                  <a:cubicBezTo>
                    <a:pt x="1229812" y="122960"/>
                    <a:pt x="122960" y="1229911"/>
                    <a:pt x="122960" y="2595405"/>
                  </a:cubicBezTo>
                  <a:cubicBezTo>
                    <a:pt x="122960" y="2851435"/>
                    <a:pt x="161873" y="3098376"/>
                    <a:pt x="234107" y="3330635"/>
                  </a:cubicBezTo>
                  <a:lnTo>
                    <a:pt x="285024" y="3469763"/>
                  </a:lnTo>
                  <a:lnTo>
                    <a:pt x="154210" y="3469763"/>
                  </a:lnTo>
                  <a:lnTo>
                    <a:pt x="116675" y="3367200"/>
                  </a:lnTo>
                  <a:cubicBezTo>
                    <a:pt x="40848" y="3123390"/>
                    <a:pt x="0" y="2864168"/>
                    <a:pt x="0" y="2595405"/>
                  </a:cubicBezTo>
                  <a:cubicBezTo>
                    <a:pt x="0" y="1162002"/>
                    <a:pt x="1161903" y="0"/>
                    <a:pt x="2595184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accent1">
                    <a:lumMod val="100000"/>
                  </a:schemeClr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gradFill>
                <a:gsLst>
                  <a:gs pos="0">
                    <a:schemeClr val="accent6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  <a:effectLst>
              <a:innerShdw blurRad="76200" dist="38100" dir="13500000">
                <a:schemeClr val="tx2">
                  <a:lumMod val="75000"/>
                  <a:alpha val="9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259BA093-6409-4A6E-B2C9-59DC27A65C7C}"/>
                </a:ext>
              </a:extLst>
            </p:cNvPr>
            <p:cNvSpPr/>
            <p:nvPr/>
          </p:nvSpPr>
          <p:spPr>
            <a:xfrm>
              <a:off x="4558814" y="4452334"/>
              <a:ext cx="3116974" cy="2407525"/>
            </a:xfrm>
            <a:custGeom>
              <a:avLst/>
              <a:gdLst>
                <a:gd name="connsiteX0" fmla="*/ 1558487 w 3116974"/>
                <a:gd name="connsiteY0" fmla="*/ 0 h 2407525"/>
                <a:gd name="connsiteX1" fmla="*/ 3116974 w 3116974"/>
                <a:gd name="connsiteY1" fmla="*/ 1558487 h 2407525"/>
                <a:gd name="connsiteX2" fmla="*/ 2928873 w 3116974"/>
                <a:gd name="connsiteY2" fmla="*/ 2301355 h 2407525"/>
                <a:gd name="connsiteX3" fmla="*/ 2864373 w 3116974"/>
                <a:gd name="connsiteY3" fmla="*/ 2407525 h 2407525"/>
                <a:gd name="connsiteX4" fmla="*/ 252601 w 3116974"/>
                <a:gd name="connsiteY4" fmla="*/ 2407525 h 2407525"/>
                <a:gd name="connsiteX5" fmla="*/ 188101 w 3116974"/>
                <a:gd name="connsiteY5" fmla="*/ 2301355 h 2407525"/>
                <a:gd name="connsiteX6" fmla="*/ 0 w 3116974"/>
                <a:gd name="connsiteY6" fmla="*/ 1558487 h 2407525"/>
                <a:gd name="connsiteX7" fmla="*/ 1558487 w 3116974"/>
                <a:gd name="connsiteY7" fmla="*/ 0 h 240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6974" h="2407525">
                  <a:moveTo>
                    <a:pt x="1558487" y="0"/>
                  </a:moveTo>
                  <a:cubicBezTo>
                    <a:pt x="2419216" y="0"/>
                    <a:pt x="3116974" y="697758"/>
                    <a:pt x="3116974" y="1558487"/>
                  </a:cubicBezTo>
                  <a:cubicBezTo>
                    <a:pt x="3116974" y="1827465"/>
                    <a:pt x="3048834" y="2080528"/>
                    <a:pt x="2928873" y="2301355"/>
                  </a:cubicBezTo>
                  <a:lnTo>
                    <a:pt x="2864373" y="2407525"/>
                  </a:lnTo>
                  <a:lnTo>
                    <a:pt x="252601" y="2407525"/>
                  </a:lnTo>
                  <a:lnTo>
                    <a:pt x="188101" y="2301355"/>
                  </a:lnTo>
                  <a:cubicBezTo>
                    <a:pt x="68141" y="2080528"/>
                    <a:pt x="0" y="1827465"/>
                    <a:pt x="0" y="1558487"/>
                  </a:cubicBezTo>
                  <a:cubicBezTo>
                    <a:pt x="0" y="697758"/>
                    <a:pt x="697758" y="0"/>
                    <a:pt x="15584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B6FDA973-320A-4A53-9B75-72F9953830DB}"/>
              </a:ext>
            </a:extLst>
          </p:cNvPr>
          <p:cNvSpPr txBox="1"/>
          <p:nvPr/>
        </p:nvSpPr>
        <p:spPr>
          <a:xfrm>
            <a:off x="9111339" y="4756378"/>
            <a:ext cx="2808046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amet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,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consectetuer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adipiscing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elit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 Maecenas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porttitor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congue</a:t>
            </a:r>
            <a:endParaRPr lang="zh-CN" altLang="en-US" sz="1400" dirty="0">
              <a:solidFill>
                <a:schemeClr val="bg2"/>
              </a:solidFill>
              <a:effectLst/>
              <a:latin typeface="+mn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C8687065-31FC-41FE-84F1-72AF62024641}"/>
              </a:ext>
            </a:extLst>
          </p:cNvPr>
          <p:cNvSpPr txBox="1"/>
          <p:nvPr/>
        </p:nvSpPr>
        <p:spPr>
          <a:xfrm>
            <a:off x="461071" y="4756378"/>
            <a:ext cx="2808046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amet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,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consectetuer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adipiscing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elit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 Maecenas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porttitor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congue</a:t>
            </a:r>
            <a:endParaRPr lang="zh-CN" altLang="en-US" sz="1400" dirty="0">
              <a:solidFill>
                <a:schemeClr val="bg2"/>
              </a:solidFill>
              <a:effectLst/>
              <a:latin typeface="+mn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98AD1C6D-0BD2-4C62-B21C-192E29CECAC8}"/>
              </a:ext>
            </a:extLst>
          </p:cNvPr>
          <p:cNvSpPr txBox="1"/>
          <p:nvPr/>
        </p:nvSpPr>
        <p:spPr>
          <a:xfrm>
            <a:off x="8320750" y="2818463"/>
            <a:ext cx="2808046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amet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,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consectetuer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adipiscing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elit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 Maecenas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porttitor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congue</a:t>
            </a:r>
            <a:endParaRPr lang="zh-CN" altLang="en-US" sz="1400" dirty="0">
              <a:solidFill>
                <a:schemeClr val="bg2"/>
              </a:solidFill>
              <a:effectLst/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33A5FDDB-FC2C-4552-AD0E-587911186484}"/>
              </a:ext>
            </a:extLst>
          </p:cNvPr>
          <p:cNvSpPr txBox="1"/>
          <p:nvPr/>
        </p:nvSpPr>
        <p:spPr>
          <a:xfrm>
            <a:off x="1368393" y="2818463"/>
            <a:ext cx="2808046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amet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,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consectetuer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adipiscing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elit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 Maecenas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porttitor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congue</a:t>
            </a:r>
            <a:endParaRPr lang="zh-CN" altLang="en-US" sz="1400" dirty="0">
              <a:solidFill>
                <a:schemeClr val="bg2"/>
              </a:solidFill>
              <a:effectLst/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97990E33-E10C-426D-B63C-0F1CA45A5D3B}"/>
              </a:ext>
            </a:extLst>
          </p:cNvPr>
          <p:cNvSpPr txBox="1"/>
          <p:nvPr/>
        </p:nvSpPr>
        <p:spPr>
          <a:xfrm>
            <a:off x="4698666" y="1716546"/>
            <a:ext cx="2808046" cy="1033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Lorem ipsum dolor sit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amet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,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consectetuer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adipiscing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elit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. Maecenas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porttitor</a:t>
            </a:r>
            <a:r>
              <a:rPr lang="en-US" altLang="zh-CN" sz="1400" b="0" i="0" dirty="0">
                <a:solidFill>
                  <a:schemeClr val="bg2"/>
                </a:solidFill>
                <a:effectLst/>
                <a:latin typeface="+mn-ea"/>
              </a:rPr>
              <a:t> </a:t>
            </a:r>
            <a:r>
              <a:rPr lang="en-US" altLang="zh-CN" sz="1400" b="0" i="0" dirty="0" err="1">
                <a:solidFill>
                  <a:schemeClr val="bg2"/>
                </a:solidFill>
                <a:effectLst/>
                <a:latin typeface="+mn-ea"/>
              </a:rPr>
              <a:t>congue</a:t>
            </a:r>
            <a:endParaRPr lang="zh-CN" altLang="en-US" sz="1400" dirty="0">
              <a:solidFill>
                <a:schemeClr val="bg2"/>
              </a:solidFill>
              <a:effectLst/>
              <a:latin typeface="+mn-ea"/>
            </a:endParaRPr>
          </a:p>
        </p:txBody>
      </p:sp>
      <p:pic>
        <p:nvPicPr>
          <p:cNvPr id="114" name="图片 113" descr="人穿着裙子&#10;&#10;描述已自动生成" hidden="1">
            <a:extLst>
              <a:ext uri="{FF2B5EF4-FFF2-40B4-BE49-F238E27FC236}">
                <a16:creationId xmlns:a16="http://schemas.microsoft.com/office/drawing/2014/main" xmlns="" id="{986BF607-1B96-43DE-9BA0-FAE789A04A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1429" y="3107852"/>
            <a:ext cx="3946588" cy="3743983"/>
          </a:xfrm>
          <a:custGeom>
            <a:avLst/>
            <a:gdLst>
              <a:gd name="connsiteX0" fmla="*/ 0 w 3946588"/>
              <a:gd name="connsiteY0" fmla="*/ 0 h 3743983"/>
              <a:gd name="connsiteX1" fmla="*/ 3946588 w 3946588"/>
              <a:gd name="connsiteY1" fmla="*/ 0 h 3743983"/>
              <a:gd name="connsiteX2" fmla="*/ 3946588 w 3946588"/>
              <a:gd name="connsiteY2" fmla="*/ 3743983 h 3743983"/>
              <a:gd name="connsiteX3" fmla="*/ 0 w 3946588"/>
              <a:gd name="connsiteY3" fmla="*/ 3743983 h 374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6588" h="3743983">
                <a:moveTo>
                  <a:pt x="0" y="0"/>
                </a:moveTo>
                <a:lnTo>
                  <a:pt x="3946588" y="0"/>
                </a:lnTo>
                <a:lnTo>
                  <a:pt x="3946588" y="3743983"/>
                </a:lnTo>
                <a:lnTo>
                  <a:pt x="0" y="3743983"/>
                </a:lnTo>
                <a:close/>
              </a:path>
            </a:pathLst>
          </a:custGeom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D0932A48-5525-4FEF-BDFC-360EE42E5572}"/>
              </a:ext>
            </a:extLst>
          </p:cNvPr>
          <p:cNvGrpSpPr/>
          <p:nvPr/>
        </p:nvGrpSpPr>
        <p:grpSpPr>
          <a:xfrm>
            <a:off x="386298" y="179904"/>
            <a:ext cx="4213225" cy="1105135"/>
            <a:chOff x="1539914" y="1814304"/>
            <a:chExt cx="6102649" cy="1105135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6B06E05D-D3CC-4D07-8B6A-2C1054B639AB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accent4"/>
                  </a:solidFill>
                  <a:latin typeface="+mj-ea"/>
                  <a:ea typeface="+mj-ea"/>
                </a:rPr>
                <a:t>明年工作计划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85FB59A5-1234-4315-BF9C-F91EAA75C9F5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4"/>
                  </a:solidFill>
                </a:rPr>
                <a:t>AN OVERVIEW OF THE ANNUAL WORK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7FF3FAFE-4466-4D35-B918-12712FFF6B08}"/>
              </a:ext>
            </a:extLst>
          </p:cNvPr>
          <p:cNvGrpSpPr/>
          <p:nvPr/>
        </p:nvGrpSpPr>
        <p:grpSpPr>
          <a:xfrm>
            <a:off x="494786" y="4099187"/>
            <a:ext cx="2140987" cy="567369"/>
            <a:chOff x="1271588" y="1432838"/>
            <a:chExt cx="2140987" cy="661997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E50C77F9-3956-4749-88E8-3DF03CEF31DE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xmlns="" id="{07BAA8F1-E4C8-4B83-B735-CE8E273E6B12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xmlns="" id="{B4FF40A4-34CD-4CDD-A609-492A84CCDD48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EA236402-4326-4FD7-AEF6-BFEB8396C14E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6DC4B308-E074-49EF-9865-54C6477D9133}"/>
              </a:ext>
            </a:extLst>
          </p:cNvPr>
          <p:cNvGrpSpPr/>
          <p:nvPr/>
        </p:nvGrpSpPr>
        <p:grpSpPr>
          <a:xfrm>
            <a:off x="1451196" y="2169655"/>
            <a:ext cx="2140987" cy="567369"/>
            <a:chOff x="1271588" y="1432838"/>
            <a:chExt cx="2140987" cy="661997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1DBED3DA-5E0B-4F40-A6E4-1A8E28F120CC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xmlns="" id="{8448B4FF-E1FB-4335-A85D-EBDAA6EA5D02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xmlns="" id="{2A1A4DEE-E6B3-4F85-8C7D-68492A0FF68F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1ACCFB40-3530-47C6-9D6B-F6E7EA30F53B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660C178D-52B0-445F-A755-AC4903629BF7}"/>
              </a:ext>
            </a:extLst>
          </p:cNvPr>
          <p:cNvGrpSpPr/>
          <p:nvPr/>
        </p:nvGrpSpPr>
        <p:grpSpPr>
          <a:xfrm>
            <a:off x="5024972" y="1107052"/>
            <a:ext cx="2140987" cy="567369"/>
            <a:chOff x="1271588" y="1432838"/>
            <a:chExt cx="2140987" cy="661997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xmlns="" id="{7F2F3592-35C6-4AD5-8553-FFB11F6BF174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xmlns="" id="{E8ACC118-95E7-4BF0-904F-A1175F058D13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: 圆角 127">
                <a:extLst>
                  <a:ext uri="{FF2B5EF4-FFF2-40B4-BE49-F238E27FC236}">
                    <a16:creationId xmlns:a16="http://schemas.microsoft.com/office/drawing/2014/main" xmlns="" id="{96A419D4-7150-44AC-B09E-9CADBC274222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AF4C0991-34A2-45EF-B0B4-73AAA6EF596B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560999EA-3132-459F-B0A9-8E3045B6AE18}"/>
              </a:ext>
            </a:extLst>
          </p:cNvPr>
          <p:cNvGrpSpPr/>
          <p:nvPr/>
        </p:nvGrpSpPr>
        <p:grpSpPr>
          <a:xfrm>
            <a:off x="8810254" y="2182280"/>
            <a:ext cx="2140987" cy="567369"/>
            <a:chOff x="1271588" y="1432838"/>
            <a:chExt cx="2140987" cy="661997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85A0967A-D899-4F12-A8E3-43FF30C96FBB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xmlns="" id="{FA3C7B4C-C931-4E60-919F-0A179346B7B6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xmlns="" id="{14FEC18E-3CB2-4CC4-ABAB-6ACAB3566CE5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6305763D-A9A1-433B-BE79-D66CB2628CDA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93186445-CF44-4429-AE6D-E546DD4D5A16}"/>
              </a:ext>
            </a:extLst>
          </p:cNvPr>
          <p:cNvGrpSpPr/>
          <p:nvPr/>
        </p:nvGrpSpPr>
        <p:grpSpPr>
          <a:xfrm>
            <a:off x="9582340" y="4040708"/>
            <a:ext cx="2140987" cy="567369"/>
            <a:chOff x="1271588" y="1432838"/>
            <a:chExt cx="2140987" cy="661997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7AE0842A-4FAD-4A7F-A521-EF7304CEE281}"/>
                </a:ext>
              </a:extLst>
            </p:cNvPr>
            <p:cNvGrpSpPr/>
            <p:nvPr/>
          </p:nvGrpSpPr>
          <p:grpSpPr>
            <a:xfrm>
              <a:off x="1271588" y="1432838"/>
              <a:ext cx="2140987" cy="661997"/>
              <a:chOff x="5407287" y="2209169"/>
              <a:chExt cx="1759431" cy="1761246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xmlns="" id="{37D74BE4-5ED7-4F55-8403-1AAE0E86783C}"/>
                  </a:ext>
                </a:extLst>
              </p:cNvPr>
              <p:cNvSpPr/>
              <p:nvPr/>
            </p:nvSpPr>
            <p:spPr>
              <a:xfrm>
                <a:off x="5407287" y="2209169"/>
                <a:ext cx="1759431" cy="1759432"/>
              </a:xfrm>
              <a:prstGeom prst="roundRect">
                <a:avLst>
                  <a:gd name="adj" fmla="val 48714"/>
                </a:avLst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xmlns="" id="{2AC3735F-B1DC-40AD-9CDA-3389EBE0F1D3}"/>
                  </a:ext>
                </a:extLst>
              </p:cNvPr>
              <p:cNvSpPr/>
              <p:nvPr/>
            </p:nvSpPr>
            <p:spPr>
              <a:xfrm>
                <a:off x="5407287" y="2210983"/>
                <a:ext cx="1759431" cy="1759432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F3B18FAF-A0E5-4A34-A9C1-E323FA00B541}"/>
                </a:ext>
              </a:extLst>
            </p:cNvPr>
            <p:cNvSpPr txBox="1"/>
            <p:nvPr/>
          </p:nvSpPr>
          <p:spPr>
            <a:xfrm>
              <a:off x="1387506" y="1523429"/>
              <a:ext cx="1822450" cy="43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 i="0">
                  <a:solidFill>
                    <a:schemeClr val="bg1"/>
                  </a:solidFill>
                  <a:effectLst/>
                  <a:latin typeface="+mn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dirty="0">
                  <a:solidFill>
                    <a:schemeClr val="accent4"/>
                  </a:solidFill>
                  <a:latin typeface="+mj-ea"/>
                  <a:ea typeface="+mj-ea"/>
                </a:rPr>
                <a:t>Lorem ipsum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327E805-2DDD-4164-BA8C-CA041F7416D1}"/>
              </a:ext>
            </a:extLst>
          </p:cNvPr>
          <p:cNvGrpSpPr/>
          <p:nvPr/>
        </p:nvGrpSpPr>
        <p:grpSpPr>
          <a:xfrm>
            <a:off x="3114037" y="4963606"/>
            <a:ext cx="816161" cy="816161"/>
            <a:chOff x="3114037" y="4963606"/>
            <a:chExt cx="816161" cy="81616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2338C6A-BF7C-4D23-B555-235056DDD784}"/>
                </a:ext>
              </a:extLst>
            </p:cNvPr>
            <p:cNvGrpSpPr/>
            <p:nvPr/>
          </p:nvGrpSpPr>
          <p:grpSpPr>
            <a:xfrm>
              <a:off x="3114037" y="4963606"/>
              <a:ext cx="816161" cy="816161"/>
              <a:chOff x="5407286" y="2209168"/>
              <a:chExt cx="1759431" cy="1759432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49964B96-F15C-42B2-9A84-53A6A80914E2}"/>
                  </a:ext>
                </a:extLst>
              </p:cNvPr>
              <p:cNvSpPr/>
              <p:nvPr/>
            </p:nvSpPr>
            <p:spPr>
              <a:xfrm>
                <a:off x="5407286" y="2209169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15D18795-16A0-4231-9358-55669CB3D97E}"/>
                  </a:ext>
                </a:extLst>
              </p:cNvPr>
              <p:cNvSpPr/>
              <p:nvPr/>
            </p:nvSpPr>
            <p:spPr>
              <a:xfrm>
                <a:off x="5407286" y="2209168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pic>
          <p:nvPicPr>
            <p:cNvPr id="85" name="图形 84" descr="条形图 纯色填充">
              <a:extLst>
                <a:ext uri="{FF2B5EF4-FFF2-40B4-BE49-F238E27FC236}">
                  <a16:creationId xmlns:a16="http://schemas.microsoft.com/office/drawing/2014/main" xmlns="" id="{1D455112-F11C-47BE-9CF7-8E9C0DF0F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241225" y="5127286"/>
              <a:ext cx="560550" cy="56055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19ABFDE-DFEE-4B4C-9792-DF2F56A3BD09}"/>
              </a:ext>
            </a:extLst>
          </p:cNvPr>
          <p:cNvGrpSpPr/>
          <p:nvPr/>
        </p:nvGrpSpPr>
        <p:grpSpPr>
          <a:xfrm>
            <a:off x="4061764" y="3469434"/>
            <a:ext cx="816161" cy="816161"/>
            <a:chOff x="4061764" y="3469434"/>
            <a:chExt cx="816161" cy="81616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AB41A9C-61C3-4E17-A576-1092D8885F68}"/>
                </a:ext>
              </a:extLst>
            </p:cNvPr>
            <p:cNvGrpSpPr/>
            <p:nvPr/>
          </p:nvGrpSpPr>
          <p:grpSpPr>
            <a:xfrm>
              <a:off x="4061764" y="3469434"/>
              <a:ext cx="816161" cy="816161"/>
              <a:chOff x="5407286" y="2209168"/>
              <a:chExt cx="1759431" cy="1759432"/>
            </a:xfrm>
          </p:grpSpPr>
          <p:sp>
            <p:nvSpPr>
              <p:cNvPr id="21" name="矩形: 圆角 11">
                <a:extLst>
                  <a:ext uri="{FF2B5EF4-FFF2-40B4-BE49-F238E27FC236}">
                    <a16:creationId xmlns:a16="http://schemas.microsoft.com/office/drawing/2014/main" xmlns="" id="{8EFD066A-7922-4085-A58E-C3DC00081287}"/>
                  </a:ext>
                </a:extLst>
              </p:cNvPr>
              <p:cNvSpPr/>
              <p:nvPr/>
            </p:nvSpPr>
            <p:spPr>
              <a:xfrm>
                <a:off x="5407286" y="2209169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矩形: 圆角 12">
                <a:extLst>
                  <a:ext uri="{FF2B5EF4-FFF2-40B4-BE49-F238E27FC236}">
                    <a16:creationId xmlns:a16="http://schemas.microsoft.com/office/drawing/2014/main" xmlns="" id="{E414DA66-0F1D-4705-A6EB-189DCCEEB66F}"/>
                  </a:ext>
                </a:extLst>
              </p:cNvPr>
              <p:cNvSpPr/>
              <p:nvPr/>
            </p:nvSpPr>
            <p:spPr>
              <a:xfrm>
                <a:off x="5407286" y="2209168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pic>
          <p:nvPicPr>
            <p:cNvPr id="90" name="图形 89" descr="条形图 纯色填充">
              <a:extLst>
                <a:ext uri="{FF2B5EF4-FFF2-40B4-BE49-F238E27FC236}">
                  <a16:creationId xmlns:a16="http://schemas.microsoft.com/office/drawing/2014/main" xmlns="" id="{34BA72FE-D942-4200-80E4-914CE4260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188951" y="3591436"/>
              <a:ext cx="560550" cy="560550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99E3D17-BFD7-486E-B9FE-3C66C3822637}"/>
              </a:ext>
            </a:extLst>
          </p:cNvPr>
          <p:cNvGrpSpPr/>
          <p:nvPr/>
        </p:nvGrpSpPr>
        <p:grpSpPr>
          <a:xfrm>
            <a:off x="5709221" y="2990035"/>
            <a:ext cx="816161" cy="816161"/>
            <a:chOff x="5709221" y="2990035"/>
            <a:chExt cx="816161" cy="81616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56479BDD-791F-4CFD-B8BF-6392C591FDBC}"/>
                </a:ext>
              </a:extLst>
            </p:cNvPr>
            <p:cNvGrpSpPr/>
            <p:nvPr/>
          </p:nvGrpSpPr>
          <p:grpSpPr>
            <a:xfrm>
              <a:off x="5709221" y="2990035"/>
              <a:ext cx="816161" cy="816161"/>
              <a:chOff x="5407286" y="2209168"/>
              <a:chExt cx="1759431" cy="1759432"/>
            </a:xfrm>
          </p:grpSpPr>
          <p:sp>
            <p:nvSpPr>
              <p:cNvPr id="33" name="矩形: 圆角 11">
                <a:extLst>
                  <a:ext uri="{FF2B5EF4-FFF2-40B4-BE49-F238E27FC236}">
                    <a16:creationId xmlns:a16="http://schemas.microsoft.com/office/drawing/2014/main" xmlns="" id="{7E2B6511-8BCF-4CC7-8ACF-0B869758E42E}"/>
                  </a:ext>
                </a:extLst>
              </p:cNvPr>
              <p:cNvSpPr/>
              <p:nvPr/>
            </p:nvSpPr>
            <p:spPr>
              <a:xfrm>
                <a:off x="5407286" y="2209169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4" name="矩形: 圆角 12">
                <a:extLst>
                  <a:ext uri="{FF2B5EF4-FFF2-40B4-BE49-F238E27FC236}">
                    <a16:creationId xmlns:a16="http://schemas.microsoft.com/office/drawing/2014/main" xmlns="" id="{E96F97D6-277C-47F4-82C9-2D3E016D60B6}"/>
                  </a:ext>
                </a:extLst>
              </p:cNvPr>
              <p:cNvSpPr/>
              <p:nvPr/>
            </p:nvSpPr>
            <p:spPr>
              <a:xfrm>
                <a:off x="5407286" y="2209168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pic>
          <p:nvPicPr>
            <p:cNvPr id="91" name="图形 90" descr="条形图 纯色填充">
              <a:extLst>
                <a:ext uri="{FF2B5EF4-FFF2-40B4-BE49-F238E27FC236}">
                  <a16:creationId xmlns:a16="http://schemas.microsoft.com/office/drawing/2014/main" xmlns="" id="{93890480-3857-41AC-9A92-F24089092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5823119" y="3117840"/>
              <a:ext cx="560550" cy="56055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856152A-8419-4C99-84E4-E58695FC09CF}"/>
              </a:ext>
            </a:extLst>
          </p:cNvPr>
          <p:cNvGrpSpPr/>
          <p:nvPr/>
        </p:nvGrpSpPr>
        <p:grpSpPr>
          <a:xfrm>
            <a:off x="7357299" y="3469434"/>
            <a:ext cx="816161" cy="816161"/>
            <a:chOff x="7357299" y="3469434"/>
            <a:chExt cx="816161" cy="81616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F3DE820-8792-4E84-80BA-5F0FCD7316CA}"/>
                </a:ext>
              </a:extLst>
            </p:cNvPr>
            <p:cNvGrpSpPr/>
            <p:nvPr/>
          </p:nvGrpSpPr>
          <p:grpSpPr>
            <a:xfrm>
              <a:off x="7357299" y="3469434"/>
              <a:ext cx="816161" cy="816161"/>
              <a:chOff x="5407286" y="2209168"/>
              <a:chExt cx="1759431" cy="1759432"/>
            </a:xfrm>
          </p:grpSpPr>
          <p:sp>
            <p:nvSpPr>
              <p:cNvPr id="24" name="矩形: 圆角 11">
                <a:extLst>
                  <a:ext uri="{FF2B5EF4-FFF2-40B4-BE49-F238E27FC236}">
                    <a16:creationId xmlns:a16="http://schemas.microsoft.com/office/drawing/2014/main" xmlns="" id="{BAD08DB2-39E9-402D-9C67-1037D8F215D2}"/>
                  </a:ext>
                </a:extLst>
              </p:cNvPr>
              <p:cNvSpPr/>
              <p:nvPr/>
            </p:nvSpPr>
            <p:spPr>
              <a:xfrm>
                <a:off x="5407286" y="2209169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5" name="矩形: 圆角 12">
                <a:extLst>
                  <a:ext uri="{FF2B5EF4-FFF2-40B4-BE49-F238E27FC236}">
                    <a16:creationId xmlns:a16="http://schemas.microsoft.com/office/drawing/2014/main" xmlns="" id="{836CC661-1837-461F-87B3-9B323FB20BCE}"/>
                  </a:ext>
                </a:extLst>
              </p:cNvPr>
              <p:cNvSpPr/>
              <p:nvPr/>
            </p:nvSpPr>
            <p:spPr>
              <a:xfrm>
                <a:off x="5407286" y="2209168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pic>
          <p:nvPicPr>
            <p:cNvPr id="92" name="图形 91" descr="条形图 纯色填充">
              <a:extLst>
                <a:ext uri="{FF2B5EF4-FFF2-40B4-BE49-F238E27FC236}">
                  <a16:creationId xmlns:a16="http://schemas.microsoft.com/office/drawing/2014/main" xmlns="" id="{172D9420-DEE4-4250-9DD7-A8EB3CD57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7485104" y="3601957"/>
              <a:ext cx="560550" cy="56055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0EF7881-BF7C-418E-B555-B59E7D3930CD}"/>
              </a:ext>
            </a:extLst>
          </p:cNvPr>
          <p:cNvGrpSpPr/>
          <p:nvPr/>
        </p:nvGrpSpPr>
        <p:grpSpPr>
          <a:xfrm>
            <a:off x="8226598" y="4963606"/>
            <a:ext cx="816161" cy="816161"/>
            <a:chOff x="8226598" y="4963606"/>
            <a:chExt cx="816161" cy="81616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37E30AB-3024-4747-B0F5-E7B67E8BFEF0}"/>
                </a:ext>
              </a:extLst>
            </p:cNvPr>
            <p:cNvGrpSpPr/>
            <p:nvPr/>
          </p:nvGrpSpPr>
          <p:grpSpPr>
            <a:xfrm>
              <a:off x="8226598" y="4963606"/>
              <a:ext cx="816161" cy="816161"/>
              <a:chOff x="5407286" y="2209168"/>
              <a:chExt cx="1759431" cy="1759432"/>
            </a:xfrm>
          </p:grpSpPr>
          <p:sp>
            <p:nvSpPr>
              <p:cNvPr id="18" name="矩形: 圆角 11">
                <a:extLst>
                  <a:ext uri="{FF2B5EF4-FFF2-40B4-BE49-F238E27FC236}">
                    <a16:creationId xmlns:a16="http://schemas.microsoft.com/office/drawing/2014/main" xmlns="" id="{E8B21ECC-8B53-449A-9420-A26883DE61CD}"/>
                  </a:ext>
                </a:extLst>
              </p:cNvPr>
              <p:cNvSpPr/>
              <p:nvPr/>
            </p:nvSpPr>
            <p:spPr>
              <a:xfrm>
                <a:off x="5407286" y="2209169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50800" dir="2700000" algn="tl" rotWithShape="0">
                  <a:schemeClr val="accent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9" name="矩形: 圆角 12">
                <a:extLst>
                  <a:ext uri="{FF2B5EF4-FFF2-40B4-BE49-F238E27FC236}">
                    <a16:creationId xmlns:a16="http://schemas.microsoft.com/office/drawing/2014/main" xmlns="" id="{EFFF76E9-9403-4412-8416-364DA8931010}"/>
                  </a:ext>
                </a:extLst>
              </p:cNvPr>
              <p:cNvSpPr/>
              <p:nvPr/>
            </p:nvSpPr>
            <p:spPr>
              <a:xfrm>
                <a:off x="5407286" y="2209168"/>
                <a:ext cx="1759431" cy="1759431"/>
              </a:xfrm>
              <a:prstGeom prst="ellipse">
                <a:avLst/>
              </a:prstGeom>
              <a:ln>
                <a:noFill/>
              </a:ln>
              <a:effectLst>
                <a:outerShdw blurRad="88900" dist="63500" dir="13500000" algn="br" rotWithShape="0">
                  <a:schemeClr val="tx1">
                    <a:lumMod val="95000"/>
                    <a:alpha val="9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pic>
          <p:nvPicPr>
            <p:cNvPr id="93" name="图形 92" descr="条形图 纯色填充">
              <a:extLst>
                <a:ext uri="{FF2B5EF4-FFF2-40B4-BE49-F238E27FC236}">
                  <a16:creationId xmlns:a16="http://schemas.microsoft.com/office/drawing/2014/main" xmlns="" id="{7D66DFD6-18AF-4BB0-9643-A32BFB613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8351364" y="5091411"/>
              <a:ext cx="560550" cy="560550"/>
            </a:xfrm>
            <a:prstGeom prst="rect">
              <a:avLst/>
            </a:prstGeom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DF72338-78EA-4714-BF91-A91A8EC84A47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208298E1-78C2-4D39-B2E4-5AD56BAB9824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368643D8-2DF6-48B2-A0D1-951826662101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BDDB367D-ADCA-4CB8-B43F-0C3B4A9B881F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363EBB63-B3F8-4498-9337-53D9E85989BF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2A8CBAAC-AB31-4A8C-8AF1-F789853E9207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164B4384-C4D2-4073-A309-EDA6E9EC78F1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068BEC00-D9A1-4633-A2C0-BDC445A71819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6888BF77-C384-421D-9387-716C1126F23E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2B50E0FC-9FCC-4D84-88FE-7E072F501E67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2BB03BA0-AAF7-4BB2-94ED-12C44D63628D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E98ABE9D-83D3-4963-8BEA-297C75FC490D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11EA897E-1CD2-4B4F-BE40-52EF6015DA40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51D43583-75FC-4784-9014-E974FF854C31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B362118-C1C6-4FE6-9A61-3FC1C8FA3435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643B8579-9841-476B-BACD-03CA60A3EF46}"/>
              </a:ext>
            </a:extLst>
          </p:cNvPr>
          <p:cNvGrpSpPr/>
          <p:nvPr/>
        </p:nvGrpSpPr>
        <p:grpSpPr>
          <a:xfrm>
            <a:off x="4927016" y="5493631"/>
            <a:ext cx="2336898" cy="627369"/>
            <a:chOff x="1156153" y="3374117"/>
            <a:chExt cx="10484303" cy="2814638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DDAFD02A-83D5-49DA-B231-388EFC773B27}"/>
                </a:ext>
              </a:extLst>
            </p:cNvPr>
            <p:cNvSpPr/>
            <p:nvPr/>
          </p:nvSpPr>
          <p:spPr>
            <a:xfrm>
              <a:off x="1156153" y="3374117"/>
              <a:ext cx="2814638" cy="28146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B0033846-AE58-4801-B392-936447688C94}"/>
                </a:ext>
              </a:extLst>
            </p:cNvPr>
            <p:cNvGrpSpPr/>
            <p:nvPr/>
          </p:nvGrpSpPr>
          <p:grpSpPr>
            <a:xfrm>
              <a:off x="1724283" y="4031882"/>
              <a:ext cx="1678378" cy="1598915"/>
              <a:chOff x="2101655" y="2515139"/>
              <a:chExt cx="1678378" cy="1598915"/>
            </a:xfrm>
            <a:solidFill>
              <a:schemeClr val="accent4"/>
            </a:solidFill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E6ED6F06-EA9F-4358-BEBE-B84B0A17482A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E7B2E128-9333-4798-960F-57ABBD8C0CA1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59DE3700-2E46-4E10-873E-EA7F994C311D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61E72248-F77F-4EB9-95BE-DD885B5AB4CC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D41531A4-73FF-44D6-9ABE-D1DB62E67E88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4BEBAE34-71C1-4FC5-8B96-A8F90B8D02EA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488F7CD1-1804-4C9E-A30A-6C1372CF4835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A516E572-4F2E-4A8E-8133-7B545A15FBEF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ABF238ED-C427-4134-AF0A-7C8B6EEF662B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B53A0665-0923-4E40-811B-327145B5393F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127C59CE-1771-40B6-BB66-17941404EAAA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4D2D8105-CC15-4A82-B285-EFD10C996EF5}"/>
                </a:ext>
              </a:extLst>
            </p:cNvPr>
            <p:cNvSpPr txBox="1"/>
            <p:nvPr/>
          </p:nvSpPr>
          <p:spPr>
            <a:xfrm>
              <a:off x="4769649" y="4299731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46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  <p:bldP spid="87" grpId="0"/>
      <p:bldP spid="88" grpId="0"/>
      <p:bldP spid="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58D5CBC-2038-41F8-87F2-9A823C93F51C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18979857">
            <a:hlinkClick r:id="" action="ppaction://media"/>
            <a:extLst>
              <a:ext uri="{FF2B5EF4-FFF2-40B4-BE49-F238E27FC236}">
                <a16:creationId xmlns:a16="http://schemas.microsoft.com/office/drawing/2014/main" xmlns="" id="{D6B9032A-CE01-4BE5-BEA2-773A0CC542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D678331-F214-427E-A54E-2447676B0DF6}"/>
              </a:ext>
            </a:extLst>
          </p:cNvPr>
          <p:cNvGrpSpPr/>
          <p:nvPr/>
        </p:nvGrpSpPr>
        <p:grpSpPr>
          <a:xfrm>
            <a:off x="-387350" y="-2704626"/>
            <a:ext cx="12966700" cy="12556356"/>
            <a:chOff x="2793999" y="376046"/>
            <a:chExt cx="6604002" cy="6395012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630C1881-1E78-4775-BF95-A3027D6AF290}"/>
                </a:ext>
              </a:extLst>
            </p:cNvPr>
            <p:cNvSpPr/>
            <p:nvPr/>
          </p:nvSpPr>
          <p:spPr>
            <a:xfrm>
              <a:off x="2793999" y="376046"/>
              <a:ext cx="6604002" cy="639501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CCD79661-E54B-43B7-8C9B-0DCBC6A872FC}"/>
                </a:ext>
              </a:extLst>
            </p:cNvPr>
            <p:cNvSpPr/>
            <p:nvPr/>
          </p:nvSpPr>
          <p:spPr>
            <a:xfrm>
              <a:off x="3216406" y="785086"/>
              <a:ext cx="5759188" cy="55769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6671CF3F-5669-46BC-A357-5320EC8FCF06}"/>
                </a:ext>
              </a:extLst>
            </p:cNvPr>
            <p:cNvSpPr/>
            <p:nvPr/>
          </p:nvSpPr>
          <p:spPr>
            <a:xfrm>
              <a:off x="3638815" y="1194126"/>
              <a:ext cx="4914373" cy="47588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380BD6B5-84D3-4FCD-859C-A18DD658425C}"/>
                </a:ext>
              </a:extLst>
            </p:cNvPr>
            <p:cNvSpPr/>
            <p:nvPr/>
          </p:nvSpPr>
          <p:spPr>
            <a:xfrm>
              <a:off x="4061221" y="1603166"/>
              <a:ext cx="4069558" cy="394077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74A74732-F001-4B79-9772-F026CB6F854B}"/>
                </a:ext>
              </a:extLst>
            </p:cNvPr>
            <p:cNvSpPr/>
            <p:nvPr/>
          </p:nvSpPr>
          <p:spPr>
            <a:xfrm>
              <a:off x="4483629" y="2012205"/>
              <a:ext cx="3224743" cy="312269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F2422119-41E2-4F64-BB7D-7EC893FFF271}"/>
                </a:ext>
              </a:extLst>
            </p:cNvPr>
            <p:cNvSpPr/>
            <p:nvPr/>
          </p:nvSpPr>
          <p:spPr>
            <a:xfrm>
              <a:off x="4906036" y="2421245"/>
              <a:ext cx="2379928" cy="230461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srgbClr val="FFFF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122D4D6F-4164-4D83-88D3-A906255057A5}"/>
                </a:ext>
              </a:extLst>
            </p:cNvPr>
            <p:cNvSpPr/>
            <p:nvPr/>
          </p:nvSpPr>
          <p:spPr>
            <a:xfrm>
              <a:off x="5328443" y="2830284"/>
              <a:ext cx="1535113" cy="148653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19000"/>
              </a:schemeClr>
            </a:solidFill>
            <a:ln w="158750">
              <a:gradFill flip="none" rotWithShape="1">
                <a:gsLst>
                  <a:gs pos="39000">
                    <a:schemeClr val="tx1"/>
                  </a:gs>
                  <a:gs pos="59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738D1F7-D5D1-49E8-AD84-23CFCC8AC561}"/>
              </a:ext>
            </a:extLst>
          </p:cNvPr>
          <p:cNvSpPr txBox="1"/>
          <p:nvPr/>
        </p:nvSpPr>
        <p:spPr>
          <a:xfrm>
            <a:off x="4060049" y="5820447"/>
            <a:ext cx="254790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283C63">
                <a:alpha val="3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n-ea"/>
                <a:cs typeface="阿里巴巴普惠体 L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dirty="0">
                <a:solidFill>
                  <a:schemeClr val="bg2"/>
                </a:solidFill>
                <a:effectLst>
                  <a:outerShdw blurRad="50800" dist="38100" dir="13500000" algn="br" rotWithShape="0">
                    <a:schemeClr val="bg2">
                      <a:alpha val="80000"/>
                    </a:schemeClr>
                  </a:outerShdw>
                </a:effectLst>
              </a:rPr>
              <a:t>汇报人：高小定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6310866-EA1C-4D0C-B854-3C8CDCC5E2EC}"/>
              </a:ext>
            </a:extLst>
          </p:cNvPr>
          <p:cNvSpPr txBox="1"/>
          <p:nvPr/>
        </p:nvSpPr>
        <p:spPr>
          <a:xfrm>
            <a:off x="5600586" y="5820447"/>
            <a:ext cx="254790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283C63">
                <a:alpha val="3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400">
              <a:defRPr sz="28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n-ea"/>
                <a:cs typeface="阿里巴巴普惠体 L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1400" dirty="0">
                <a:solidFill>
                  <a:schemeClr val="bg2"/>
                </a:solidFill>
                <a:effectLst>
                  <a:outerShdw blurRad="50800" dist="38100" dir="13500000" algn="br" rotWithShape="0">
                    <a:schemeClr val="bg2">
                      <a:alpha val="80000"/>
                    </a:schemeClr>
                  </a:outerShdw>
                </a:effectLst>
              </a:rPr>
              <a:t>部门：宣传部门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85937A2C-D172-4A96-B15C-EB3DDB96DDB1}"/>
              </a:ext>
            </a:extLst>
          </p:cNvPr>
          <p:cNvSpPr/>
          <p:nvPr/>
        </p:nvSpPr>
        <p:spPr>
          <a:xfrm>
            <a:off x="4642643" y="5350110"/>
            <a:ext cx="2906713" cy="1795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4000">
                <a:schemeClr val="tx2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15E9DF5-C21B-4DF8-9CD9-7B62878EC289}"/>
              </a:ext>
            </a:extLst>
          </p:cNvPr>
          <p:cNvSpPr txBox="1"/>
          <p:nvPr/>
        </p:nvSpPr>
        <p:spPr>
          <a:xfrm>
            <a:off x="1720850" y="3657600"/>
            <a:ext cx="8438465" cy="1015663"/>
          </a:xfrm>
          <a:prstGeom prst="rect">
            <a:avLst/>
          </a:prstGeom>
          <a:noFill/>
          <a:ln>
            <a:noFill/>
          </a:ln>
          <a:effectLst>
            <a:outerShdw blurRad="38100" sx="141000" sy="141000" algn="ctr" rotWithShape="0">
              <a:schemeClr val="bg2">
                <a:alpha val="88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400">
              <a:defRPr sz="66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8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sz="6000" b="1" dirty="0">
                <a:solidFill>
                  <a:schemeClr val="accent4"/>
                </a:solidFill>
                <a:effectLst>
                  <a:outerShdw blurRad="38100" sx="102000" sy="102000" algn="ctr" rotWithShape="0">
                    <a:schemeClr val="bg2">
                      <a:alpha val="66000"/>
                    </a:schemeClr>
                  </a:outerShdw>
                </a:effectLst>
              </a:rPr>
              <a:t>ONE MORE THING</a:t>
            </a:r>
            <a:endParaRPr lang="zh-CN" altLang="en-US" sz="6000" b="1" dirty="0">
              <a:solidFill>
                <a:schemeClr val="accent4"/>
              </a:solidFill>
              <a:effectLst>
                <a:outerShdw blurRad="38100" sx="102000" sy="102000" algn="ctr" rotWithShape="0">
                  <a:schemeClr val="bg2">
                    <a:alpha val="66000"/>
                  </a:schemeClr>
                </a:outerShdw>
              </a:effectLst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55B9FA1D-A484-4795-8D22-823BEA671463}"/>
              </a:ext>
            </a:extLst>
          </p:cNvPr>
          <p:cNvSpPr txBox="1"/>
          <p:nvPr/>
        </p:nvSpPr>
        <p:spPr>
          <a:xfrm>
            <a:off x="5346700" y="3104787"/>
            <a:ext cx="1498600" cy="386298"/>
          </a:xfrm>
          <a:custGeom>
            <a:avLst/>
            <a:gdLst/>
            <a:ahLst/>
            <a:cxnLst/>
            <a:rect l="l" t="t" r="r" b="b"/>
            <a:pathLst>
              <a:path w="3802730" h="980237">
                <a:moveTo>
                  <a:pt x="1332707" y="90221"/>
                </a:moveTo>
                <a:cubicBezTo>
                  <a:pt x="1328732" y="90221"/>
                  <a:pt x="1324455" y="91849"/>
                  <a:pt x="1319877" y="95107"/>
                </a:cubicBezTo>
                <a:cubicBezTo>
                  <a:pt x="1315298" y="98365"/>
                  <a:pt x="1312235" y="102254"/>
                  <a:pt x="1310685" y="106775"/>
                </a:cubicBezTo>
                <a:lnTo>
                  <a:pt x="1050195" y="872242"/>
                </a:lnTo>
                <a:cubicBezTo>
                  <a:pt x="1048418" y="877475"/>
                  <a:pt x="1048726" y="881745"/>
                  <a:pt x="1051119" y="885053"/>
                </a:cubicBezTo>
                <a:cubicBezTo>
                  <a:pt x="1053513" y="888362"/>
                  <a:pt x="1056647" y="890016"/>
                  <a:pt x="1060521" y="890016"/>
                </a:cubicBezTo>
                <a:lnTo>
                  <a:pt x="1361777" y="890016"/>
                </a:lnTo>
                <a:cubicBezTo>
                  <a:pt x="1365841" y="890016"/>
                  <a:pt x="1369953" y="888371"/>
                  <a:pt x="1374112" y="885082"/>
                </a:cubicBezTo>
                <a:cubicBezTo>
                  <a:pt x="1378271" y="881793"/>
                  <a:pt x="1381246" y="877513"/>
                  <a:pt x="1383037" y="872242"/>
                </a:cubicBezTo>
                <a:lnTo>
                  <a:pt x="1643527" y="106775"/>
                </a:lnTo>
                <a:cubicBezTo>
                  <a:pt x="1645102" y="102178"/>
                  <a:pt x="1644949" y="98269"/>
                  <a:pt x="1643070" y="95050"/>
                </a:cubicBezTo>
                <a:cubicBezTo>
                  <a:pt x="1641190" y="91830"/>
                  <a:pt x="1638155" y="90221"/>
                  <a:pt x="1633964" y="90221"/>
                </a:cubicBezTo>
                <a:close/>
                <a:moveTo>
                  <a:pt x="2950681" y="0"/>
                </a:moveTo>
                <a:lnTo>
                  <a:pt x="3164479" y="0"/>
                </a:lnTo>
                <a:lnTo>
                  <a:pt x="3267596" y="320516"/>
                </a:lnTo>
                <a:lnTo>
                  <a:pt x="3588875" y="0"/>
                </a:lnTo>
                <a:lnTo>
                  <a:pt x="3802730" y="0"/>
                </a:lnTo>
                <a:lnTo>
                  <a:pt x="3324746" y="476669"/>
                </a:lnTo>
                <a:lnTo>
                  <a:pt x="3488272" y="980237"/>
                </a:lnTo>
                <a:lnTo>
                  <a:pt x="3272264" y="980237"/>
                </a:lnTo>
                <a:lnTo>
                  <a:pt x="3161069" y="633393"/>
                </a:lnTo>
                <a:lnTo>
                  <a:pt x="2813787" y="980237"/>
                </a:lnTo>
                <a:lnTo>
                  <a:pt x="2599170" y="980237"/>
                </a:lnTo>
                <a:lnTo>
                  <a:pt x="3104167" y="476783"/>
                </a:lnTo>
                <a:close/>
                <a:moveTo>
                  <a:pt x="1988656" y="0"/>
                </a:moveTo>
                <a:lnTo>
                  <a:pt x="2202454" y="0"/>
                </a:lnTo>
                <a:lnTo>
                  <a:pt x="2305571" y="320516"/>
                </a:lnTo>
                <a:lnTo>
                  <a:pt x="2626850" y="0"/>
                </a:lnTo>
                <a:lnTo>
                  <a:pt x="2840705" y="0"/>
                </a:lnTo>
                <a:lnTo>
                  <a:pt x="2362721" y="476669"/>
                </a:lnTo>
                <a:lnTo>
                  <a:pt x="2526247" y="980237"/>
                </a:lnTo>
                <a:lnTo>
                  <a:pt x="2310239" y="980237"/>
                </a:lnTo>
                <a:lnTo>
                  <a:pt x="2199044" y="633393"/>
                </a:lnTo>
                <a:lnTo>
                  <a:pt x="1851762" y="980237"/>
                </a:lnTo>
                <a:lnTo>
                  <a:pt x="1637145" y="980237"/>
                </a:lnTo>
                <a:lnTo>
                  <a:pt x="2142142" y="476783"/>
                </a:lnTo>
                <a:close/>
                <a:moveTo>
                  <a:pt x="1223570" y="0"/>
                </a:moveTo>
                <a:lnTo>
                  <a:pt x="1804537" y="0"/>
                </a:lnTo>
                <a:cubicBezTo>
                  <a:pt x="1828795" y="0"/>
                  <a:pt x="1846673" y="8722"/>
                  <a:pt x="1858173" y="26165"/>
                </a:cubicBezTo>
                <a:cubicBezTo>
                  <a:pt x="1869672" y="43608"/>
                  <a:pt x="1871295" y="64465"/>
                  <a:pt x="1863040" y="88735"/>
                </a:cubicBezTo>
                <a:lnTo>
                  <a:pt x="1590263" y="890283"/>
                </a:lnTo>
                <a:cubicBezTo>
                  <a:pt x="1581754" y="915251"/>
                  <a:pt x="1565777" y="936485"/>
                  <a:pt x="1542333" y="953986"/>
                </a:cubicBezTo>
                <a:cubicBezTo>
                  <a:pt x="1518889" y="971486"/>
                  <a:pt x="1495096" y="980237"/>
                  <a:pt x="1470953" y="980237"/>
                </a:cubicBezTo>
                <a:lnTo>
                  <a:pt x="889985" y="980237"/>
                </a:lnTo>
                <a:cubicBezTo>
                  <a:pt x="864915" y="980237"/>
                  <a:pt x="846630" y="971518"/>
                  <a:pt x="835131" y="954081"/>
                </a:cubicBezTo>
                <a:cubicBezTo>
                  <a:pt x="823631" y="936644"/>
                  <a:pt x="822154" y="915378"/>
                  <a:pt x="830701" y="890283"/>
                </a:cubicBezTo>
                <a:lnTo>
                  <a:pt x="1103478" y="88735"/>
                </a:lnTo>
                <a:cubicBezTo>
                  <a:pt x="1111772" y="64338"/>
                  <a:pt x="1127564" y="43450"/>
                  <a:pt x="1150856" y="26070"/>
                </a:cubicBezTo>
                <a:cubicBezTo>
                  <a:pt x="1174148" y="8690"/>
                  <a:pt x="1198385" y="0"/>
                  <a:pt x="1223570" y="0"/>
                </a:cubicBezTo>
                <a:close/>
                <a:moveTo>
                  <a:pt x="304236" y="0"/>
                </a:moveTo>
                <a:lnTo>
                  <a:pt x="959308" y="0"/>
                </a:lnTo>
                <a:cubicBezTo>
                  <a:pt x="985153" y="0"/>
                  <a:pt x="1003685" y="8534"/>
                  <a:pt x="1014905" y="25603"/>
                </a:cubicBezTo>
                <a:cubicBezTo>
                  <a:pt x="1026126" y="42672"/>
                  <a:pt x="1027469" y="63741"/>
                  <a:pt x="1018934" y="88811"/>
                </a:cubicBezTo>
                <a:lnTo>
                  <a:pt x="910940" y="406184"/>
                </a:lnTo>
                <a:cubicBezTo>
                  <a:pt x="902164" y="431965"/>
                  <a:pt x="886321" y="453415"/>
                  <a:pt x="863410" y="470535"/>
                </a:cubicBezTo>
                <a:cubicBezTo>
                  <a:pt x="840499" y="487654"/>
                  <a:pt x="816185" y="496214"/>
                  <a:pt x="790468" y="496214"/>
                </a:cubicBezTo>
                <a:lnTo>
                  <a:pt x="368853" y="496214"/>
                </a:lnTo>
                <a:cubicBezTo>
                  <a:pt x="364815" y="496214"/>
                  <a:pt x="360509" y="497834"/>
                  <a:pt x="355937" y="501072"/>
                </a:cubicBezTo>
                <a:cubicBezTo>
                  <a:pt x="351365" y="504311"/>
                  <a:pt x="348317" y="508159"/>
                  <a:pt x="346793" y="512616"/>
                </a:cubicBezTo>
                <a:lnTo>
                  <a:pt x="224778" y="871175"/>
                </a:lnTo>
                <a:cubicBezTo>
                  <a:pt x="223013" y="876344"/>
                  <a:pt x="223340" y="880573"/>
                  <a:pt x="225759" y="883863"/>
                </a:cubicBezTo>
                <a:cubicBezTo>
                  <a:pt x="228178" y="887152"/>
                  <a:pt x="231357" y="888797"/>
                  <a:pt x="235294" y="888797"/>
                </a:cubicBezTo>
                <a:lnTo>
                  <a:pt x="759378" y="888797"/>
                </a:lnTo>
                <a:lnTo>
                  <a:pt x="684874" y="980199"/>
                </a:lnTo>
                <a:lnTo>
                  <a:pt x="64549" y="979017"/>
                </a:lnTo>
                <a:cubicBezTo>
                  <a:pt x="38602" y="979017"/>
                  <a:pt x="20187" y="970077"/>
                  <a:pt x="9304" y="952195"/>
                </a:cubicBezTo>
                <a:cubicBezTo>
                  <a:pt x="-1580" y="934313"/>
                  <a:pt x="-2914" y="913289"/>
                  <a:pt x="5303" y="889121"/>
                </a:cubicBezTo>
                <a:lnTo>
                  <a:pt x="139548" y="494671"/>
                </a:lnTo>
                <a:cubicBezTo>
                  <a:pt x="147537" y="471189"/>
                  <a:pt x="163012" y="450539"/>
                  <a:pt x="185973" y="432721"/>
                </a:cubicBezTo>
                <a:cubicBezTo>
                  <a:pt x="208935" y="414903"/>
                  <a:pt x="233459" y="405993"/>
                  <a:pt x="259544" y="405993"/>
                </a:cubicBezTo>
                <a:lnTo>
                  <a:pt x="681159" y="405993"/>
                </a:lnTo>
                <a:cubicBezTo>
                  <a:pt x="684944" y="405993"/>
                  <a:pt x="689211" y="404308"/>
                  <a:pt x="693961" y="400936"/>
                </a:cubicBezTo>
                <a:cubicBezTo>
                  <a:pt x="698710" y="397564"/>
                  <a:pt x="701955" y="393325"/>
                  <a:pt x="703695" y="388220"/>
                </a:cubicBezTo>
                <a:lnTo>
                  <a:pt x="799459" y="106775"/>
                </a:lnTo>
                <a:cubicBezTo>
                  <a:pt x="800704" y="103143"/>
                  <a:pt x="800110" y="99476"/>
                  <a:pt x="797678" y="95774"/>
                </a:cubicBezTo>
                <a:cubicBezTo>
                  <a:pt x="795246" y="92072"/>
                  <a:pt x="792227" y="90221"/>
                  <a:pt x="788620" y="90221"/>
                </a:cubicBezTo>
                <a:lnTo>
                  <a:pt x="273527" y="90221"/>
                </a:lnTo>
                <a:close/>
              </a:path>
            </a:pathLst>
          </a:custGeom>
          <a:gradFill flip="none" rotWithShape="1">
            <a:gsLst>
              <a:gs pos="44000">
                <a:schemeClr val="tx2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AD63D48-B933-4FF8-80B9-95D10662F2A2}"/>
              </a:ext>
            </a:extLst>
          </p:cNvPr>
          <p:cNvSpPr txBox="1"/>
          <p:nvPr/>
        </p:nvSpPr>
        <p:spPr>
          <a:xfrm>
            <a:off x="10350864" y="6048231"/>
            <a:ext cx="13769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0D0E53"/>
                </a:solidFill>
                <a:latin typeface="+mj-ea"/>
                <a:ea typeface="+mj-ea"/>
              </a:rPr>
              <a:t>20XX.05.20</a:t>
            </a:r>
            <a:endParaRPr lang="zh-CN" altLang="en-US" sz="1200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4460EFC-FDFA-436D-9315-F48188AD3BD2}"/>
              </a:ext>
            </a:extLst>
          </p:cNvPr>
          <p:cNvGrpSpPr/>
          <p:nvPr/>
        </p:nvGrpSpPr>
        <p:grpSpPr>
          <a:xfrm>
            <a:off x="10026869" y="363579"/>
            <a:ext cx="1669831" cy="448286"/>
            <a:chOff x="1533525" y="1857374"/>
            <a:chExt cx="10484303" cy="28146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EDF319E2-67A4-4568-8C9D-DD6E2CB2EC48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F848BA3-3698-40AF-9465-4B3FE15AD85B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013245DA-A2B4-4315-9A3C-BE6117EBB2B7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84E78417-2E6A-4C79-B114-DC36A57DD7B0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A6216BA4-A35B-4E04-A628-00DFB951A075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9CDEEC1A-F759-4CE5-9FD5-BEF44547C2B4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6F293A1-E700-4598-956A-1A3253560095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8E68F998-542C-4282-A23C-4BC857102094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D392AA21-34F5-4056-AFC0-B9A681337D35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39E68C3F-898D-4AFE-BDE0-AF46434C2C50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E6C8756C-8618-4D8A-BFDA-2F2F422056DE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20647046-CA5F-4D78-B894-E5C34C908608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FCFAB426-73CD-423C-9BE4-29AFDEA6C77D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F73A43A-BC14-4F94-9098-ED9DE1D3AF87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35CF09D-776D-4768-9C36-7A4FEA114702}"/>
              </a:ext>
            </a:extLst>
          </p:cNvPr>
          <p:cNvGrpSpPr/>
          <p:nvPr/>
        </p:nvGrpSpPr>
        <p:grpSpPr>
          <a:xfrm>
            <a:off x="3704642" y="1562989"/>
            <a:ext cx="4782716" cy="1283976"/>
            <a:chOff x="1533525" y="1857374"/>
            <a:chExt cx="10484303" cy="281463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0F13151E-1A7B-4FC9-8DC1-6613F4D43E71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9B0C6DB-006B-4F75-AE12-799E077379DD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911E62D8-91E9-4635-8078-7091763733C1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E1C524B9-7139-4367-BBB3-CBFAB2B34A09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760992C1-D926-4E5E-8AF2-86DB8A85AFDA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1EBE46B2-87EF-45D4-BB1E-CC6EC723C043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2BB2E858-493B-4609-BBA1-9297AC1AC01B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C631DC68-7A22-452E-AC30-65AD4072F368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C9724529-3BE2-4DEC-8D03-B8F8A1757EFC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BBCBED5F-69BB-40C6-AB7E-0B4BC9BE7639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3B9832A5-EFD0-4BDC-9735-913A81AC38E5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9DA9BAEE-7F39-4910-9FE7-A7EFF78C8E59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00A6F7EA-3107-4BAC-B85B-A17977DC5CD2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CBFCC21B-5673-455A-846B-7BB2FEDFD3A8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214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1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AF4789-ED67-4BA3-A4F6-8FEB09DA165F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D188F35-78C6-41A4-9EBB-C6B719D5A31F}"/>
              </a:ext>
            </a:extLst>
          </p:cNvPr>
          <p:cNvSpPr/>
          <p:nvPr/>
        </p:nvSpPr>
        <p:spPr>
          <a:xfrm rot="1198983">
            <a:off x="-1547612" y="-1277665"/>
            <a:ext cx="5252988" cy="5086754"/>
          </a:xfrm>
          <a:prstGeom prst="roundRect">
            <a:avLst>
              <a:gd name="adj" fmla="val 50000"/>
            </a:avLst>
          </a:prstGeom>
          <a:solidFill>
            <a:schemeClr val="accent1"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ea typeface="等线" panose="02010600030101010101" pitchFamily="2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3E0B2E55-B52C-4A41-84AE-3E922E7C4579}"/>
              </a:ext>
            </a:extLst>
          </p:cNvPr>
          <p:cNvSpPr/>
          <p:nvPr/>
        </p:nvSpPr>
        <p:spPr>
          <a:xfrm rot="1198983">
            <a:off x="-1211619" y="-952304"/>
            <a:ext cx="4581002" cy="4436033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F0A65A94-3F5F-498E-AD80-B7CC723240DC}"/>
              </a:ext>
            </a:extLst>
          </p:cNvPr>
          <p:cNvSpPr/>
          <p:nvPr/>
        </p:nvSpPr>
        <p:spPr>
          <a:xfrm rot="1198983">
            <a:off x="-875624" y="-626944"/>
            <a:ext cx="3909015" cy="3785312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54FE51EF-476A-4D1F-A894-CAF6AC25E1FD}"/>
              </a:ext>
            </a:extLst>
          </p:cNvPr>
          <p:cNvSpPr/>
          <p:nvPr/>
        </p:nvSpPr>
        <p:spPr>
          <a:xfrm rot="1198983">
            <a:off x="-539632" y="-301583"/>
            <a:ext cx="3237028" cy="313459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A40369C6-3FFE-4658-8EEE-C3A8AAC36DB8}"/>
              </a:ext>
            </a:extLst>
          </p:cNvPr>
          <p:cNvSpPr/>
          <p:nvPr/>
        </p:nvSpPr>
        <p:spPr>
          <a:xfrm rot="1198983">
            <a:off x="-203638" y="23777"/>
            <a:ext cx="2565041" cy="248387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A8FA6C31-3D70-4739-96B8-879DD03D3276}"/>
              </a:ext>
            </a:extLst>
          </p:cNvPr>
          <p:cNvSpPr/>
          <p:nvPr/>
        </p:nvSpPr>
        <p:spPr>
          <a:xfrm rot="1198983">
            <a:off x="132355" y="349138"/>
            <a:ext cx="1893054" cy="1833149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AB6FEBF2-C874-4036-A39D-C0A9B10CE46D}"/>
              </a:ext>
            </a:extLst>
          </p:cNvPr>
          <p:cNvSpPr/>
          <p:nvPr/>
        </p:nvSpPr>
        <p:spPr>
          <a:xfrm rot="1198983">
            <a:off x="468348" y="674498"/>
            <a:ext cx="1221067" cy="1182427"/>
          </a:xfrm>
          <a:prstGeom prst="roundRect">
            <a:avLst>
              <a:gd name="adj" fmla="val 50000"/>
            </a:avLst>
          </a:prstGeom>
          <a:solidFill>
            <a:schemeClr val="accent1">
              <a:alpha val="19000"/>
            </a:schemeClr>
          </a:solidFill>
          <a:ln w="15875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ea typeface="等线" panose="02010600030101010101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8BA3893-88B1-4FDA-B343-999A39E17236}"/>
              </a:ext>
            </a:extLst>
          </p:cNvPr>
          <p:cNvSpPr/>
          <p:nvPr/>
        </p:nvSpPr>
        <p:spPr>
          <a:xfrm>
            <a:off x="169119" y="275031"/>
            <a:ext cx="1857373" cy="17985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9CA6A38-860C-4FB8-9104-DE854FE2FC56}"/>
              </a:ext>
            </a:extLst>
          </p:cNvPr>
          <p:cNvGrpSpPr/>
          <p:nvPr/>
        </p:nvGrpSpPr>
        <p:grpSpPr>
          <a:xfrm>
            <a:off x="480268" y="647715"/>
            <a:ext cx="2365375" cy="1057910"/>
            <a:chOff x="1770380" y="1346130"/>
            <a:chExt cx="6095144" cy="105791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0D5896A4-D5CF-442D-A855-B815981E5322}"/>
                </a:ext>
              </a:extLst>
            </p:cNvPr>
            <p:cNvSpPr txBox="1"/>
            <p:nvPr/>
          </p:nvSpPr>
          <p:spPr>
            <a:xfrm>
              <a:off x="1770380" y="1346130"/>
              <a:ext cx="6095144" cy="76944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283C63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dist" defTabSz="914400">
                <a:defRPr sz="1400">
                  <a:solidFill>
                    <a:schemeClr val="bg2"/>
                  </a:solidFill>
                  <a:effectLst>
                    <a:outerShdw blurRad="50800" dist="38100" dir="13500000" algn="br" rotWithShape="0">
                      <a:schemeClr val="bg1">
                        <a:alpha val="80000"/>
                      </a:schemeClr>
                    </a:outerShdw>
                  </a:effectLst>
                  <a:latin typeface="+mn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pPr algn="l"/>
              <a:r>
                <a:rPr lang="zh-CN" altLang="en-US" sz="4400" b="1" dirty="0">
                  <a:solidFill>
                    <a:schemeClr val="accent4"/>
                  </a:solidFill>
                  <a:effectLst>
                    <a:outerShdw blurRad="50800" dist="38100" dir="13500000" algn="br" rotWithShape="0">
                      <a:schemeClr val="accent1">
                        <a:alpha val="80000"/>
                      </a:schemeClr>
                    </a:outerShdw>
                  </a:effectLst>
                  <a:latin typeface="+mj-ea"/>
                  <a:ea typeface="+mj-ea"/>
                </a:rPr>
                <a:t>前言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4011D0E-3DE3-44D3-8B2E-B2098D851DFF}"/>
                </a:ext>
              </a:extLst>
            </p:cNvPr>
            <p:cNvSpPr txBox="1"/>
            <p:nvPr/>
          </p:nvSpPr>
          <p:spPr>
            <a:xfrm>
              <a:off x="1770380" y="2017267"/>
              <a:ext cx="6095144" cy="38677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283C63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defTabSz="914400">
                <a:lnSpc>
                  <a:spcPct val="150000"/>
                </a:lnSpc>
                <a:defRPr sz="1400">
                  <a:solidFill>
                    <a:schemeClr val="bg2"/>
                  </a:solidFill>
                  <a:effectLst>
                    <a:outerShdw blurRad="50800" dist="38100" dir="13500000" algn="br" rotWithShape="0">
                      <a:schemeClr val="bg1">
                        <a:alpha val="80000"/>
                      </a:schemeClr>
                    </a:outerShdw>
                  </a:effectLst>
                  <a:latin typeface="+mn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dirty="0">
                  <a:solidFill>
                    <a:schemeClr val="accent4"/>
                  </a:solidFill>
                  <a:effectLst>
                    <a:outerShdw blurRad="50800" dist="38100" dir="13500000" algn="br" rotWithShape="0">
                      <a:schemeClr val="accent1">
                        <a:alpha val="80000"/>
                      </a:schemeClr>
                    </a:outerShdw>
                  </a:effectLst>
                </a:rPr>
                <a:t>INTRODUCTION</a:t>
              </a:r>
              <a:endParaRPr lang="zh-CN" altLang="en-US" dirty="0">
                <a:solidFill>
                  <a:schemeClr val="accent4"/>
                </a:solidFill>
                <a:effectLst>
                  <a:outerShdw blurRad="50800" dist="38100" dir="13500000" algn="br" rotWithShape="0">
                    <a:schemeClr val="accent1">
                      <a:alpha val="80000"/>
                    </a:schemeClr>
                  </a:outerShdw>
                </a:effectLst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14C8417-6CF7-4222-A119-2014EDB74F7F}"/>
              </a:ext>
            </a:extLst>
          </p:cNvPr>
          <p:cNvGrpSpPr/>
          <p:nvPr/>
        </p:nvGrpSpPr>
        <p:grpSpPr>
          <a:xfrm>
            <a:off x="988359" y="1781006"/>
            <a:ext cx="10247034" cy="1608291"/>
            <a:chOff x="1191816" y="1557301"/>
            <a:chExt cx="10247034" cy="160829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541156B5-3CCC-447D-BAF9-CF52BCC1F96D}"/>
                </a:ext>
              </a:extLst>
            </p:cNvPr>
            <p:cNvGrpSpPr/>
            <p:nvPr/>
          </p:nvGrpSpPr>
          <p:grpSpPr>
            <a:xfrm>
              <a:off x="1191816" y="1557301"/>
              <a:ext cx="10247034" cy="1608291"/>
              <a:chOff x="9650302" y="2391388"/>
              <a:chExt cx="1770811" cy="1759432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DE329EEF-881E-4F1F-AB4E-A4438E0275B2}"/>
                  </a:ext>
                </a:extLst>
              </p:cNvPr>
              <p:cNvSpPr/>
              <p:nvPr/>
            </p:nvSpPr>
            <p:spPr>
              <a:xfrm>
                <a:off x="9650302" y="2391389"/>
                <a:ext cx="1759431" cy="17594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4F1C0716-594F-4CF5-919F-AF671EE3ADFF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759431" cy="1759431"/>
              </a:xfrm>
              <a:prstGeom prst="roundRect">
                <a:avLst>
                  <a:gd name="adj" fmla="val 10387"/>
                </a:avLst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B89588D-99F5-4DB5-93D2-8370FFD78D49}"/>
                </a:ext>
              </a:extLst>
            </p:cNvPr>
            <p:cNvSpPr txBox="1"/>
            <p:nvPr/>
          </p:nvSpPr>
          <p:spPr>
            <a:xfrm>
              <a:off x="1600200" y="1644394"/>
              <a:ext cx="9455727" cy="13551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914400">
                <a:defRPr sz="1400">
                  <a:solidFill>
                    <a:schemeClr val="bg2"/>
                  </a:solidFill>
                  <a:effectLst>
                    <a:outerShdw blurRad="50800" dist="38100" dir="13500000" algn="br" rotWithShape="0">
                      <a:schemeClr val="bg1">
                        <a:alpha val="80000"/>
                      </a:schemeClr>
                    </a:outerShdw>
                  </a:effectLst>
                  <a:latin typeface="+mn-ea"/>
                  <a:cs typeface="阿里巴巴普惠体 L" panose="00020600040101010101" pitchFamily="18" charset="-122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pPr algn="l"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28354F"/>
                  </a:solidFill>
                  <a:effectLst/>
                  <a:latin typeface="OPPOSans-R-subset105"/>
                </a:rPr>
                <a:t>可以先罗列一些完成的业绩出来。比如：通过市场部为公司带来了多少业绩，带来了多少利润。我们做了哪些努力，列出具体事件：招聘了</a:t>
              </a:r>
              <a:r>
                <a:rPr lang="en-US" altLang="zh-CN" b="0" i="0" dirty="0">
                  <a:solidFill>
                    <a:srgbClr val="28354F"/>
                  </a:solidFill>
                  <a:effectLst/>
                  <a:latin typeface="OPPOSans-R-subset105"/>
                </a:rPr>
                <a:t>N</a:t>
              </a:r>
              <a:r>
                <a:rPr lang="zh-CN" altLang="en-US" b="0" i="0" dirty="0">
                  <a:solidFill>
                    <a:srgbClr val="28354F"/>
                  </a:solidFill>
                  <a:effectLst/>
                  <a:latin typeface="OPPOSans-R-subset105"/>
                </a:rPr>
                <a:t>个市场专员，</a:t>
              </a:r>
              <a:r>
                <a:rPr lang="en-US" altLang="zh-CN" b="0" i="0" dirty="0">
                  <a:solidFill>
                    <a:srgbClr val="28354F"/>
                  </a:solidFill>
                  <a:effectLst/>
                  <a:latin typeface="OPPOSans-R-subset105"/>
                </a:rPr>
                <a:t>N</a:t>
              </a:r>
              <a:r>
                <a:rPr lang="zh-CN" altLang="en-US" b="0" i="0" dirty="0">
                  <a:solidFill>
                    <a:srgbClr val="28354F"/>
                  </a:solidFill>
                  <a:effectLst/>
                  <a:latin typeface="OPPOSans-R-subset105"/>
                </a:rPr>
                <a:t>个兼职，进行了多少次市场活动，获取了多少客资信息，带来了多少客户进店消费。并以下列形式进行展现。此外在这里可以列出做了哪些亮点工作，比如和某某商家合作，带来了多少直接销售线索，最终促成了多少业绩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2228080-8199-4953-AA7C-181108AA1179}"/>
              </a:ext>
            </a:extLst>
          </p:cNvPr>
          <p:cNvGrpSpPr/>
          <p:nvPr/>
        </p:nvGrpSpPr>
        <p:grpSpPr>
          <a:xfrm>
            <a:off x="1830705" y="3474124"/>
            <a:ext cx="2748460" cy="1211507"/>
            <a:chOff x="1830705" y="3367410"/>
            <a:chExt cx="2748460" cy="1211507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15EBBC5C-C855-4C0A-A76B-DDE3976502AD}"/>
                </a:ext>
              </a:extLst>
            </p:cNvPr>
            <p:cNvSpPr/>
            <p:nvPr/>
          </p:nvSpPr>
          <p:spPr>
            <a:xfrm>
              <a:off x="1830705" y="3367410"/>
              <a:ext cx="2748460" cy="1211507"/>
            </a:xfrm>
            <a:prstGeom prst="roundRect">
              <a:avLst>
                <a:gd name="adj" fmla="val 25372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CCF6EC4-88E4-4CB1-A368-A26D474F6539}"/>
                </a:ext>
              </a:extLst>
            </p:cNvPr>
            <p:cNvSpPr txBox="1"/>
            <p:nvPr/>
          </p:nvSpPr>
          <p:spPr>
            <a:xfrm>
              <a:off x="2108200" y="3599439"/>
              <a:ext cx="230822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10,000,000</a:t>
              </a:r>
              <a:r>
                <a:rPr lang="zh-CN" altLang="en-US" sz="2800" b="1" dirty="0">
                  <a:solidFill>
                    <a:schemeClr val="bg2"/>
                  </a:solidFill>
                  <a:latin typeface="+mn-ea"/>
                </a:rPr>
                <a:t>元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2EE075F-FA4D-435A-B293-28B703AE455F}"/>
                </a:ext>
              </a:extLst>
            </p:cNvPr>
            <p:cNvSpPr txBox="1"/>
            <p:nvPr/>
          </p:nvSpPr>
          <p:spPr>
            <a:xfrm>
              <a:off x="2108200" y="4088389"/>
              <a:ext cx="1892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市场业绩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E4613D4-920F-4354-BACE-3FAD1D9C1BA1}"/>
              </a:ext>
            </a:extLst>
          </p:cNvPr>
          <p:cNvGrpSpPr/>
          <p:nvPr/>
        </p:nvGrpSpPr>
        <p:grpSpPr>
          <a:xfrm>
            <a:off x="7481243" y="3474124"/>
            <a:ext cx="2748460" cy="1211507"/>
            <a:chOff x="7481243" y="3367410"/>
            <a:chExt cx="2748460" cy="121150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0945DB4A-82A9-42C1-9820-1EDF2191BCBC}"/>
                </a:ext>
              </a:extLst>
            </p:cNvPr>
            <p:cNvSpPr/>
            <p:nvPr/>
          </p:nvSpPr>
          <p:spPr>
            <a:xfrm>
              <a:off x="7481243" y="3367410"/>
              <a:ext cx="2748460" cy="1211507"/>
            </a:xfrm>
            <a:prstGeom prst="roundRect">
              <a:avLst>
                <a:gd name="adj" fmla="val 25372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4CBE520-8E96-4C6A-A168-0280FBD90D86}"/>
                </a:ext>
              </a:extLst>
            </p:cNvPr>
            <p:cNvSpPr txBox="1"/>
            <p:nvPr/>
          </p:nvSpPr>
          <p:spPr>
            <a:xfrm>
              <a:off x="7851776" y="3599439"/>
              <a:ext cx="2308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800" b="1" dirty="0">
                  <a:solidFill>
                    <a:schemeClr val="bg2"/>
                  </a:solidFill>
                  <a:latin typeface="+mn-ea"/>
                </a:rPr>
                <a:t>1,000,000</a:t>
              </a:r>
              <a:r>
                <a:rPr lang="zh-CN" altLang="en-US" sz="2800" b="1" dirty="0">
                  <a:solidFill>
                    <a:schemeClr val="bg2"/>
                  </a:solidFill>
                  <a:latin typeface="+mn-ea"/>
                </a:rPr>
                <a:t>元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2CDBBAE-7014-442C-925A-0A925DC5385F}"/>
                </a:ext>
              </a:extLst>
            </p:cNvPr>
            <p:cNvSpPr txBox="1"/>
            <p:nvPr/>
          </p:nvSpPr>
          <p:spPr>
            <a:xfrm>
              <a:off x="7851776" y="4088389"/>
              <a:ext cx="1892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</a:rPr>
                <a:t>利润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C907998-DBBA-44DD-8DF5-46E8C839F413}"/>
              </a:ext>
            </a:extLst>
          </p:cNvPr>
          <p:cNvGrpSpPr/>
          <p:nvPr/>
        </p:nvGrpSpPr>
        <p:grpSpPr>
          <a:xfrm>
            <a:off x="660003" y="4735909"/>
            <a:ext cx="10706497" cy="1211507"/>
            <a:chOff x="983853" y="4653403"/>
            <a:chExt cx="10454997" cy="121150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B0DF1329-5733-4F2E-A0AA-2539A9B025DC}"/>
                </a:ext>
              </a:extLst>
            </p:cNvPr>
            <p:cNvSpPr/>
            <p:nvPr/>
          </p:nvSpPr>
          <p:spPr>
            <a:xfrm>
              <a:off x="1257668" y="4653403"/>
              <a:ext cx="10181182" cy="1211507"/>
            </a:xfrm>
            <a:prstGeom prst="roundRect">
              <a:avLst>
                <a:gd name="adj" fmla="val 25372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411FD086-12D5-44D2-8FF8-555F5FEE82CE}"/>
                </a:ext>
              </a:extLst>
            </p:cNvPr>
            <p:cNvGrpSpPr/>
            <p:nvPr/>
          </p:nvGrpSpPr>
          <p:grpSpPr>
            <a:xfrm>
              <a:off x="6965555" y="4875712"/>
              <a:ext cx="2308226" cy="796727"/>
              <a:chOff x="6159501" y="4557509"/>
              <a:chExt cx="2308226" cy="79672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8225E13D-FB20-4B91-8BD8-0B122DEECCDA}"/>
                  </a:ext>
                </a:extLst>
              </p:cNvPr>
              <p:cNvSpPr txBox="1"/>
              <p:nvPr/>
            </p:nvSpPr>
            <p:spPr>
              <a:xfrm>
                <a:off x="6159501" y="4557509"/>
                <a:ext cx="2308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bg2"/>
                    </a:solidFill>
                    <a:latin typeface="+mn-ea"/>
                  </a:rPr>
                  <a:t>30000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+mn-ea"/>
                  </a:rPr>
                  <a:t>条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8C7FE9E6-E7C4-4574-858E-DA6B85C08450}"/>
                  </a:ext>
                </a:extLst>
              </p:cNvPr>
              <p:cNvSpPr txBox="1"/>
              <p:nvPr/>
            </p:nvSpPr>
            <p:spPr>
              <a:xfrm>
                <a:off x="6293646" y="5046459"/>
                <a:ext cx="20399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精准客资信息</a:t>
                </a:r>
                <a:r>
                  <a:rPr lang="en-US" altLang="zh-CN" sz="1400" dirty="0">
                    <a:solidFill>
                      <a:schemeClr val="bg2"/>
                    </a:solidFill>
                    <a:latin typeface="+mn-ea"/>
                  </a:rPr>
                  <a:t>/</a:t>
                </a: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销售线索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D38A4139-3648-49E5-88D8-D050F5FDF7F8}"/>
                </a:ext>
              </a:extLst>
            </p:cNvPr>
            <p:cNvGrpSpPr/>
            <p:nvPr/>
          </p:nvGrpSpPr>
          <p:grpSpPr>
            <a:xfrm>
              <a:off x="983853" y="4875712"/>
              <a:ext cx="2308226" cy="796727"/>
              <a:chOff x="625475" y="4557509"/>
              <a:chExt cx="2308226" cy="796727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C1D1F9D5-5003-4C25-AC74-D9BE53AFF778}"/>
                  </a:ext>
                </a:extLst>
              </p:cNvPr>
              <p:cNvSpPr txBox="1"/>
              <p:nvPr/>
            </p:nvSpPr>
            <p:spPr>
              <a:xfrm>
                <a:off x="625475" y="4557509"/>
                <a:ext cx="2308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bg2"/>
                    </a:solidFill>
                    <a:latin typeface="+mn-ea"/>
                  </a:rPr>
                  <a:t>30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+mn-ea"/>
                  </a:rPr>
                  <a:t>人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6A31F5EE-4DAD-4AE6-8F9C-413A91D4B705}"/>
                  </a:ext>
                </a:extLst>
              </p:cNvPr>
              <p:cNvSpPr txBox="1"/>
              <p:nvPr/>
            </p:nvSpPr>
            <p:spPr>
              <a:xfrm>
                <a:off x="833438" y="5046459"/>
                <a:ext cx="18923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招聘人数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2186EC7D-0B58-4835-8D54-3EC5001C0CED}"/>
                </a:ext>
              </a:extLst>
            </p:cNvPr>
            <p:cNvGrpSpPr/>
            <p:nvPr/>
          </p:nvGrpSpPr>
          <p:grpSpPr>
            <a:xfrm>
              <a:off x="2790428" y="4875712"/>
              <a:ext cx="2308226" cy="796727"/>
              <a:chOff x="2316163" y="4557509"/>
              <a:chExt cx="2308226" cy="79672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646C965E-E82E-4E5C-A1F2-31CFE22FBB8A}"/>
                  </a:ext>
                </a:extLst>
              </p:cNvPr>
              <p:cNvSpPr txBox="1"/>
              <p:nvPr/>
            </p:nvSpPr>
            <p:spPr>
              <a:xfrm>
                <a:off x="2316163" y="4557509"/>
                <a:ext cx="2308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bg2"/>
                    </a:solidFill>
                    <a:latin typeface="+mn-ea"/>
                  </a:rPr>
                  <a:t>80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+mn-ea"/>
                  </a:rPr>
                  <a:t>场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8E7E4D2C-3BAE-481E-8832-7F597F2B004D}"/>
                  </a:ext>
                </a:extLst>
              </p:cNvPr>
              <p:cNvSpPr txBox="1"/>
              <p:nvPr/>
            </p:nvSpPr>
            <p:spPr>
              <a:xfrm>
                <a:off x="2524126" y="5046459"/>
                <a:ext cx="18923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市场活动场次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9F31FA86-165E-45B4-BF57-778D2D9EC7AF}"/>
                </a:ext>
              </a:extLst>
            </p:cNvPr>
            <p:cNvGrpSpPr/>
            <p:nvPr/>
          </p:nvGrpSpPr>
          <p:grpSpPr>
            <a:xfrm>
              <a:off x="4957763" y="4875712"/>
              <a:ext cx="2308226" cy="796727"/>
              <a:chOff x="4186238" y="4557509"/>
              <a:chExt cx="2308226" cy="796727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F6A034DE-4243-4969-869B-D31910C07AAE}"/>
                  </a:ext>
                </a:extLst>
              </p:cNvPr>
              <p:cNvSpPr txBox="1"/>
              <p:nvPr/>
            </p:nvSpPr>
            <p:spPr>
              <a:xfrm>
                <a:off x="4186238" y="4557509"/>
                <a:ext cx="2308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bg2"/>
                    </a:solidFill>
                    <a:latin typeface="+mn-ea"/>
                  </a:rPr>
                  <a:t>300,000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+mn-ea"/>
                  </a:rPr>
                  <a:t>人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F826D657-B8CC-475E-A9A8-57DF931E1CF6}"/>
                  </a:ext>
                </a:extLst>
              </p:cNvPr>
              <p:cNvSpPr txBox="1"/>
              <p:nvPr/>
            </p:nvSpPr>
            <p:spPr>
              <a:xfrm>
                <a:off x="4394201" y="5046459"/>
                <a:ext cx="18923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覆盖受众人数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2C3DD334-8C31-42D3-876D-0CF1BD93C4DB}"/>
                </a:ext>
              </a:extLst>
            </p:cNvPr>
            <p:cNvGrpSpPr/>
            <p:nvPr/>
          </p:nvGrpSpPr>
          <p:grpSpPr>
            <a:xfrm>
              <a:off x="8931673" y="4875712"/>
              <a:ext cx="2308226" cy="796727"/>
              <a:chOff x="8439151" y="4557509"/>
              <a:chExt cx="2308226" cy="796727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DC41B4B0-35AC-4279-BFDE-BAE025E6E4CB}"/>
                  </a:ext>
                </a:extLst>
              </p:cNvPr>
              <p:cNvSpPr txBox="1"/>
              <p:nvPr/>
            </p:nvSpPr>
            <p:spPr>
              <a:xfrm>
                <a:off x="8439151" y="4557509"/>
                <a:ext cx="2308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bg2"/>
                    </a:solidFill>
                    <a:latin typeface="+mn-ea"/>
                  </a:rPr>
                  <a:t>3000</a:t>
                </a:r>
                <a:r>
                  <a:rPr lang="zh-CN" altLang="en-US" sz="2800" b="1" dirty="0">
                    <a:solidFill>
                      <a:schemeClr val="bg2"/>
                    </a:solidFill>
                    <a:latin typeface="+mn-ea"/>
                  </a:rPr>
                  <a:t>人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124F6DFD-3766-4800-901E-50BB3613E145}"/>
                  </a:ext>
                </a:extLst>
              </p:cNvPr>
              <p:cNvSpPr txBox="1"/>
              <p:nvPr/>
            </p:nvSpPr>
            <p:spPr>
              <a:xfrm>
                <a:off x="8573296" y="5046459"/>
                <a:ext cx="20399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solidFill>
                      <a:schemeClr val="bg2"/>
                    </a:solidFill>
                    <a:latin typeface="+mn-ea"/>
                  </a:rPr>
                  <a:t>进店消费人数</a:t>
                </a: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936A4DE-5293-4334-86C5-B15633D1AA59}"/>
              </a:ext>
            </a:extLst>
          </p:cNvPr>
          <p:cNvSpPr txBox="1"/>
          <p:nvPr/>
        </p:nvSpPr>
        <p:spPr>
          <a:xfrm>
            <a:off x="6473825" y="6067233"/>
            <a:ext cx="5045075" cy="338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bg1">
                    <a:lumMod val="9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2"/>
                </a:solidFill>
              </a:rPr>
              <a:t>为增加可信度，此处还应该说明数据来源，时间起止日期信息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424D2977-B7B8-46A4-A1E3-09FAB9D5736E}"/>
              </a:ext>
            </a:extLst>
          </p:cNvPr>
          <p:cNvGrpSpPr/>
          <p:nvPr/>
        </p:nvGrpSpPr>
        <p:grpSpPr>
          <a:xfrm>
            <a:off x="9483273" y="294779"/>
            <a:ext cx="2213427" cy="594221"/>
            <a:chOff x="1533525" y="1857374"/>
            <a:chExt cx="10484303" cy="281463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4E2070E-7A25-452B-9D51-901EB8C10B12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ED7E4B92-1291-4620-BB06-CF709E69E78C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51D37919-98A0-4453-B6C9-B3E43E634E70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07FBBFD3-BC2E-4C9E-8F0F-9E427D736C73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171B53D9-1066-46F6-A26C-BB2960A1F352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FAD36BC6-8C0E-4EB0-8DA1-D1B69BEE7187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381A86C6-3A51-43E0-AEBF-9D5820D2DE2F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EEC2A874-4B04-4FE5-A6DE-3D488E85FA26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C3BD9643-1144-442A-A05A-1B79AD4C0AFE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7B6CFF90-6268-4F6F-BB59-A903F23A5174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E9711E8D-F44F-4A65-8F36-BFBFD5E1BAA4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8EBBE794-8DDA-4700-88DE-D331C70BC5D9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27DC4884-9045-4587-9C5D-F1FB782B2189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7A7BE29F-C967-4404-B306-58AD9FAB86F8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835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571151F-13A5-4F9E-AA8C-DE9149602BF3}"/>
              </a:ext>
            </a:extLst>
          </p:cNvPr>
          <p:cNvSpPr/>
          <p:nvPr/>
        </p:nvSpPr>
        <p:spPr>
          <a:xfrm>
            <a:off x="874713" y="1815134"/>
            <a:ext cx="686470" cy="68647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AB1571D-D097-4B1B-AD4A-5380304650A1}"/>
              </a:ext>
            </a:extLst>
          </p:cNvPr>
          <p:cNvSpPr/>
          <p:nvPr/>
        </p:nvSpPr>
        <p:spPr>
          <a:xfrm>
            <a:off x="1843847" y="1815134"/>
            <a:ext cx="686470" cy="686470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A1BB32A-52ED-4EE1-B6D3-A0A2FACACC40}"/>
              </a:ext>
            </a:extLst>
          </p:cNvPr>
          <p:cNvSpPr/>
          <p:nvPr/>
        </p:nvSpPr>
        <p:spPr>
          <a:xfrm>
            <a:off x="2812982" y="1815134"/>
            <a:ext cx="686470" cy="686470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3BDF3F9-FC72-4B03-8A1E-4042F46DA351}"/>
              </a:ext>
            </a:extLst>
          </p:cNvPr>
          <p:cNvSpPr/>
          <p:nvPr/>
        </p:nvSpPr>
        <p:spPr>
          <a:xfrm>
            <a:off x="3782117" y="1815134"/>
            <a:ext cx="686470" cy="686470"/>
          </a:xfrm>
          <a:prstGeom prst="ellipse">
            <a:avLst/>
          </a:prstGeom>
          <a:solidFill>
            <a:schemeClr val="accent4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C31B9A7-FC32-4DD4-A588-04F09757F209}"/>
              </a:ext>
            </a:extLst>
          </p:cNvPr>
          <p:cNvSpPr/>
          <p:nvPr/>
        </p:nvSpPr>
        <p:spPr>
          <a:xfrm>
            <a:off x="4751251" y="1815134"/>
            <a:ext cx="686470" cy="6864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000CCBB-D1C1-40CB-8ABD-9FCA23FC0FC7}"/>
              </a:ext>
            </a:extLst>
          </p:cNvPr>
          <p:cNvSpPr/>
          <p:nvPr/>
        </p:nvSpPr>
        <p:spPr>
          <a:xfrm>
            <a:off x="5720386" y="1815134"/>
            <a:ext cx="686470" cy="686470"/>
          </a:xfrm>
          <a:prstGeom prst="ellipse">
            <a:avLst/>
          </a:prstGeom>
          <a:solidFill>
            <a:schemeClr val="accent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accent1">
                    <a:lumMod val="45000"/>
                    <a:lumOff val="55000"/>
                  </a:schemeClr>
                </a:gs>
                <a:gs pos="32000">
                  <a:schemeClr val="accent6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9AD329-32F8-4CE4-8AC3-4751645D8BE6}"/>
              </a:ext>
            </a:extLst>
          </p:cNvPr>
          <p:cNvSpPr txBox="1"/>
          <p:nvPr/>
        </p:nvSpPr>
        <p:spPr>
          <a:xfrm>
            <a:off x="793287" y="990600"/>
            <a:ext cx="2616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标准颜色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A1B582E-3FB4-4AC0-960C-94C24A9D152B}"/>
              </a:ext>
            </a:extLst>
          </p:cNvPr>
          <p:cNvSpPr txBox="1"/>
          <p:nvPr/>
        </p:nvSpPr>
        <p:spPr>
          <a:xfrm>
            <a:off x="793287" y="3848857"/>
            <a:ext cx="5704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n-ea"/>
              </a:rPr>
              <a:t>中文标题字体：</a:t>
            </a:r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锐字云字库准圆</a:t>
            </a:r>
            <a:r>
              <a:rPr lang="en-US" altLang="zh-CN" sz="2000" b="1" dirty="0">
                <a:solidFill>
                  <a:schemeClr val="accent4"/>
                </a:solidFill>
                <a:latin typeface="+mj-ea"/>
                <a:ea typeface="+mj-ea"/>
              </a:rPr>
              <a:t>GB (</a:t>
            </a:r>
            <a:r>
              <a:rPr lang="zh-CN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标题</a:t>
            </a:r>
            <a:r>
              <a:rPr lang="en-US" altLang="zh-CN" sz="2000" b="1" dirty="0">
                <a:solidFill>
                  <a:schemeClr val="accent4"/>
                </a:solidFill>
                <a:latin typeface="+mj-ea"/>
                <a:ea typeface="+mj-ea"/>
              </a:rPr>
              <a:t>)</a:t>
            </a:r>
            <a:endParaRPr lang="zh-CN" altLang="en-US" sz="20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6F9F44A-C9C3-4F49-AFC8-ACC74901E65C}"/>
              </a:ext>
            </a:extLst>
          </p:cNvPr>
          <p:cNvSpPr txBox="1"/>
          <p:nvPr/>
        </p:nvSpPr>
        <p:spPr>
          <a:xfrm>
            <a:off x="793287" y="4490754"/>
            <a:ext cx="630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latin typeface="+mn-ea"/>
              </a:rPr>
              <a:t>中文正文字体：锐字云字库细圆</a:t>
            </a:r>
            <a:r>
              <a:rPr lang="en-US" altLang="zh-CN" sz="2000" b="1" dirty="0">
                <a:solidFill>
                  <a:schemeClr val="accent4"/>
                </a:solidFill>
                <a:latin typeface="+mn-ea"/>
              </a:rPr>
              <a:t>GB (</a:t>
            </a:r>
            <a:r>
              <a:rPr lang="zh-CN" altLang="en-US" sz="2000" b="1" dirty="0">
                <a:solidFill>
                  <a:schemeClr val="accent4"/>
                </a:solidFill>
                <a:latin typeface="+mn-ea"/>
              </a:rPr>
              <a:t>正文</a:t>
            </a:r>
            <a:r>
              <a:rPr lang="en-US" altLang="zh-CN" sz="2000" b="1" dirty="0">
                <a:solidFill>
                  <a:schemeClr val="accent4"/>
                </a:solidFill>
                <a:latin typeface="+mn-ea"/>
              </a:rPr>
              <a:t>)</a:t>
            </a:r>
            <a:endParaRPr lang="zh-CN" altLang="en-US" sz="20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203DEB8-DF43-4268-853E-64F016E25FA5}"/>
              </a:ext>
            </a:extLst>
          </p:cNvPr>
          <p:cNvSpPr txBox="1"/>
          <p:nvPr/>
        </p:nvSpPr>
        <p:spPr>
          <a:xfrm>
            <a:off x="793287" y="5132651"/>
            <a:ext cx="630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  <a:latin typeface="+mj-lt"/>
              </a:rPr>
              <a:t>英文标题字体：</a:t>
            </a:r>
            <a:r>
              <a:rPr lang="en-US" altLang="zh-CN" sz="2000" b="1" dirty="0" err="1">
                <a:solidFill>
                  <a:schemeClr val="accent4"/>
                </a:solidFill>
                <a:latin typeface="+mj-lt"/>
              </a:rPr>
              <a:t>OPPOSans</a:t>
            </a:r>
            <a:r>
              <a:rPr lang="en-US" altLang="zh-CN" sz="2000" b="1" dirty="0">
                <a:solidFill>
                  <a:schemeClr val="accent4"/>
                </a:solidFill>
                <a:latin typeface="+mj-lt"/>
              </a:rPr>
              <a:t> B (</a:t>
            </a:r>
            <a:r>
              <a:rPr lang="zh-CN" altLang="en-US" sz="2000" b="1" dirty="0">
                <a:solidFill>
                  <a:schemeClr val="accent4"/>
                </a:solidFill>
                <a:latin typeface="+mj-lt"/>
              </a:rPr>
              <a:t>标题</a:t>
            </a:r>
            <a:r>
              <a:rPr lang="en-US" altLang="zh-CN" sz="2000" b="1" dirty="0">
                <a:solidFill>
                  <a:schemeClr val="accent4"/>
                </a:solidFill>
                <a:latin typeface="+mj-lt"/>
              </a:rPr>
              <a:t>)</a:t>
            </a:r>
            <a:endParaRPr lang="zh-CN" altLang="en-US" sz="20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028F645-3735-4593-99E5-063E3EA1586C}"/>
              </a:ext>
            </a:extLst>
          </p:cNvPr>
          <p:cNvSpPr txBox="1"/>
          <p:nvPr/>
        </p:nvSpPr>
        <p:spPr>
          <a:xfrm>
            <a:off x="793287" y="5774548"/>
            <a:ext cx="630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</a:rPr>
              <a:t>英文正文字体：</a:t>
            </a:r>
            <a:r>
              <a:rPr lang="en-US" altLang="zh-CN" sz="2000" b="1" dirty="0" err="1">
                <a:solidFill>
                  <a:schemeClr val="accent4"/>
                </a:solidFill>
              </a:rPr>
              <a:t>OPPOSans</a:t>
            </a:r>
            <a:r>
              <a:rPr lang="en-US" altLang="zh-CN" sz="2000" b="1" dirty="0">
                <a:solidFill>
                  <a:schemeClr val="accent4"/>
                </a:solidFill>
              </a:rPr>
              <a:t> M (</a:t>
            </a:r>
            <a:r>
              <a:rPr lang="zh-CN" altLang="en-US" sz="2000" b="1" dirty="0">
                <a:solidFill>
                  <a:schemeClr val="accent4"/>
                </a:solidFill>
              </a:rPr>
              <a:t>正文</a:t>
            </a:r>
            <a:r>
              <a:rPr lang="en-US" altLang="zh-CN" sz="2000" b="1" dirty="0">
                <a:solidFill>
                  <a:schemeClr val="accent4"/>
                </a:solidFill>
              </a:rPr>
              <a:t>)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29B1808-FA96-4976-BE7A-261D89FAA644}"/>
              </a:ext>
            </a:extLst>
          </p:cNvPr>
          <p:cNvSpPr txBox="1"/>
          <p:nvPr/>
        </p:nvSpPr>
        <p:spPr>
          <a:xfrm>
            <a:off x="793287" y="3024323"/>
            <a:ext cx="2616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4"/>
                </a:solidFill>
                <a:latin typeface="+mj-ea"/>
                <a:ea typeface="+mj-ea"/>
              </a:rPr>
              <a:t>标准字体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A6BF460-75B6-41D2-AA5B-BD800303DE7A}"/>
              </a:ext>
            </a:extLst>
          </p:cNvPr>
          <p:cNvGrpSpPr/>
          <p:nvPr/>
        </p:nvGrpSpPr>
        <p:grpSpPr>
          <a:xfrm>
            <a:off x="7474973" y="989529"/>
            <a:ext cx="3075312" cy="825605"/>
            <a:chOff x="1533525" y="1857374"/>
            <a:chExt cx="10484303" cy="281463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7C9A48C-B209-4B77-A9FF-5B2E5A99609F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7D027DBF-7A26-489A-AE58-8AE32B153CCC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DF635B5E-0F53-4741-878E-3A920DF27A91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6F02EEE1-EB14-4299-8C3C-2FC12985FE36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2FB734ED-B049-41D3-AA85-B9235223EF2B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2EF3CF65-271B-4F71-ADC8-D8922715D62A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41E7AB91-DF38-4C7F-951B-600A8110DBB2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CE21AE12-4AC6-431B-BE86-BC4C9FF66C27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F9F57E0F-75E4-4852-894E-142F5189F3E6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6042A1F3-21E7-4A49-9A61-D07EBC6DB30A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91F4E1BC-7237-4EB3-9A59-285A5FF24E10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CE5DEFE8-D115-41D3-A54D-EF082EB84BB3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F66E38F5-976D-4EB6-9E97-9EEB20E9C361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1E30B4A-C959-4A1E-8DCF-F2B82E96AC58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84F01B1-395B-4681-9925-BE821B7128B1}"/>
              </a:ext>
            </a:extLst>
          </p:cNvPr>
          <p:cNvGrpSpPr/>
          <p:nvPr/>
        </p:nvGrpSpPr>
        <p:grpSpPr>
          <a:xfrm>
            <a:off x="7474973" y="2091514"/>
            <a:ext cx="3075312" cy="825605"/>
            <a:chOff x="1156153" y="3374117"/>
            <a:chExt cx="10484303" cy="281463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9C87996-5E2F-48AE-9F50-3BB953E03AA7}"/>
                </a:ext>
              </a:extLst>
            </p:cNvPr>
            <p:cNvSpPr/>
            <p:nvPr/>
          </p:nvSpPr>
          <p:spPr>
            <a:xfrm>
              <a:off x="1156153" y="3374117"/>
              <a:ext cx="2814638" cy="28146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0E12FF95-FE3D-4FE6-8B41-B8B584AE6E32}"/>
                </a:ext>
              </a:extLst>
            </p:cNvPr>
            <p:cNvGrpSpPr/>
            <p:nvPr/>
          </p:nvGrpSpPr>
          <p:grpSpPr>
            <a:xfrm>
              <a:off x="1724283" y="4031882"/>
              <a:ext cx="1678378" cy="1598915"/>
              <a:chOff x="2101655" y="2515139"/>
              <a:chExt cx="1678378" cy="1598915"/>
            </a:xfrm>
            <a:solidFill>
              <a:schemeClr val="accent4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7C3C35B8-9E01-463A-80A7-ECF3CFB88D90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3F5BC9DE-4C3B-4498-9657-BE54D1F082C3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C9D7B387-EE3B-4A60-ADE2-D67D0088F27D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C18CC37B-113A-4770-9648-DCD163474360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C2495C24-53D3-4B85-8189-30D0E9005E0E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277D8A6B-5603-453D-AB3C-B06DCBB48633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3095487C-7C4B-4937-A90E-BBD70E1853A4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1B1ADBD9-48B4-4A6E-9DB2-E47F22BAD061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F8787593-71E2-4035-8C5E-B114A641AF62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A7BB007A-4E56-424B-A8F9-4150E0573E54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1F022708-1FF3-4F80-B788-33D80DB95F89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F664507-CFB5-4C94-948E-1E90F6033C7D}"/>
                </a:ext>
              </a:extLst>
            </p:cNvPr>
            <p:cNvSpPr txBox="1"/>
            <p:nvPr/>
          </p:nvSpPr>
          <p:spPr>
            <a:xfrm>
              <a:off x="4769649" y="4299731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1741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19525" y="3244334"/>
            <a:ext cx="552266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稿定年终PPT模板大赛 旺小旺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20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5242D99-0E3F-4671-8223-ECA4FA49A417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974825C-0D61-45F9-8B1D-AA8FAFB9F38B}"/>
              </a:ext>
            </a:extLst>
          </p:cNvPr>
          <p:cNvGrpSpPr/>
          <p:nvPr/>
        </p:nvGrpSpPr>
        <p:grpSpPr>
          <a:xfrm>
            <a:off x="4269015" y="990600"/>
            <a:ext cx="6536475" cy="5346700"/>
            <a:chOff x="4078515" y="990600"/>
            <a:chExt cx="6536475" cy="5346700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9496B8BC-5049-4C37-BB78-317973E35C0C}"/>
                </a:ext>
              </a:extLst>
            </p:cNvPr>
            <p:cNvGrpSpPr/>
            <p:nvPr/>
          </p:nvGrpSpPr>
          <p:grpSpPr>
            <a:xfrm>
              <a:off x="4078515" y="990600"/>
              <a:ext cx="6536475" cy="5346700"/>
              <a:chOff x="9650302" y="2391388"/>
              <a:chExt cx="1770811" cy="1759432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xmlns="" id="{FC2550DE-12BF-49DA-B363-CCF50136D927}"/>
                  </a:ext>
                </a:extLst>
              </p:cNvPr>
              <p:cNvSpPr/>
              <p:nvPr/>
            </p:nvSpPr>
            <p:spPr>
              <a:xfrm>
                <a:off x="9650302" y="2391389"/>
                <a:ext cx="1759431" cy="17594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52400" dist="50800" dir="2700000">
                  <a:schemeClr val="tx1">
                    <a:alpha val="57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xmlns="" id="{354940FB-CF57-4A07-A50F-BA29B6EACDFB}"/>
                  </a:ext>
                </a:extLst>
              </p:cNvPr>
              <p:cNvSpPr/>
              <p:nvPr/>
            </p:nvSpPr>
            <p:spPr>
              <a:xfrm>
                <a:off x="9661682" y="2391388"/>
                <a:ext cx="1759431" cy="1759431"/>
              </a:xfrm>
              <a:prstGeom prst="roundRect">
                <a:avLst>
                  <a:gd name="adj" fmla="val 6052"/>
                </a:avLst>
              </a:prstGeom>
              <a:ln>
                <a:noFill/>
              </a:ln>
              <a:effectLst>
                <a:innerShdw blurRad="152400" dist="50800" dir="13500000">
                  <a:schemeClr val="accent4">
                    <a:lumMod val="50000"/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F81807E-B720-4B16-9191-9281D2C4E078}"/>
                </a:ext>
              </a:extLst>
            </p:cNvPr>
            <p:cNvGrpSpPr/>
            <p:nvPr/>
          </p:nvGrpSpPr>
          <p:grpSpPr>
            <a:xfrm>
              <a:off x="4405706" y="1135481"/>
              <a:ext cx="4728071" cy="1002612"/>
              <a:chOff x="752286" y="1134747"/>
              <a:chExt cx="5434724" cy="1152461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9768FA4D-BBC5-4007-8B73-DAA88681428E}"/>
                  </a:ext>
                </a:extLst>
              </p:cNvPr>
              <p:cNvGrpSpPr/>
              <p:nvPr/>
            </p:nvGrpSpPr>
            <p:grpSpPr>
              <a:xfrm>
                <a:off x="1951389" y="1320043"/>
                <a:ext cx="4235621" cy="609626"/>
                <a:chOff x="7216149" y="2418958"/>
                <a:chExt cx="4235621" cy="609626"/>
              </a:xfrm>
            </p:grpSpPr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6348F255-1720-4755-98B1-A4A815A3B824}"/>
                    </a:ext>
                  </a:extLst>
                </p:cNvPr>
                <p:cNvSpPr txBox="1"/>
                <p:nvPr/>
              </p:nvSpPr>
              <p:spPr>
                <a:xfrm>
                  <a:off x="7216150" y="2418958"/>
                  <a:ext cx="2124000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0" i="0" dirty="0">
                      <a:solidFill>
                        <a:srgbClr val="262626"/>
                      </a:solidFill>
                      <a:latin typeface="OPPOSans-M-subset105"/>
                    </a:rPr>
                    <a:t>年度工作总结</a:t>
                  </a:r>
                  <a:endParaRPr lang="zh-CN" altLang="en-US" sz="20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xmlns="" id="{54A6D77E-B07B-4935-9ADA-EE8D4B1EA210}"/>
                    </a:ext>
                  </a:extLst>
                </p:cNvPr>
                <p:cNvSpPr txBox="1"/>
                <p:nvPr/>
              </p:nvSpPr>
              <p:spPr>
                <a:xfrm>
                  <a:off x="7216149" y="2751585"/>
                  <a:ext cx="4235621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b="0" i="0" dirty="0">
                      <a:solidFill>
                        <a:schemeClr val="bg2"/>
                      </a:solidFill>
                      <a:latin typeface="OPPOSans-R-subset105"/>
                    </a:rPr>
                    <a:t>点击输入简要文字解说，解说文字尽量概括精炼</a:t>
                  </a:r>
                  <a:endParaRPr lang="zh-CN" altLang="en-US" sz="1200" dirty="0">
                    <a:solidFill>
                      <a:schemeClr val="bg2"/>
                    </a:solidFill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25968066-13F0-4CDA-AE99-60AB285D36F2}"/>
                  </a:ext>
                </a:extLst>
              </p:cNvPr>
              <p:cNvGrpSpPr/>
              <p:nvPr/>
            </p:nvGrpSpPr>
            <p:grpSpPr>
              <a:xfrm>
                <a:off x="752286" y="1134747"/>
                <a:ext cx="1152461" cy="1152461"/>
                <a:chOff x="5347746" y="923101"/>
                <a:chExt cx="1152461" cy="1152461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xmlns="" id="{9491A4F3-1245-433C-9C01-3D19B812339B}"/>
                    </a:ext>
                  </a:extLst>
                </p:cNvPr>
                <p:cNvSpPr/>
                <p:nvPr/>
              </p:nvSpPr>
              <p:spPr>
                <a:xfrm>
                  <a:off x="5347746" y="923101"/>
                  <a:ext cx="1152461" cy="1152461"/>
                </a:xfrm>
                <a:prstGeom prst="roundRect">
                  <a:avLst>
                    <a:gd name="adj" fmla="val 33744"/>
                  </a:avLst>
                </a:prstGeom>
                <a:solidFill>
                  <a:schemeClr val="accent1"/>
                </a:solidFill>
                <a:ln w="254000">
                  <a:gradFill flip="none" rotWithShape="1">
                    <a:gsLst>
                      <a:gs pos="48000">
                        <a:schemeClr val="tx1"/>
                      </a:gs>
                      <a:gs pos="73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xmlns="" id="{3029E060-7479-431B-AB50-B14655E02CCA}"/>
                    </a:ext>
                  </a:extLst>
                </p:cNvPr>
                <p:cNvSpPr txBox="1"/>
                <p:nvPr/>
              </p:nvSpPr>
              <p:spPr>
                <a:xfrm>
                  <a:off x="5710668" y="1351844"/>
                  <a:ext cx="426616" cy="2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616" h="299145">
                      <a:moveTo>
                        <a:pt x="103584" y="46434"/>
                      </a:moveTo>
                      <a:cubicBezTo>
                        <a:pt x="94804" y="46434"/>
                        <a:pt x="87548" y="48555"/>
                        <a:pt x="81818" y="52797"/>
                      </a:cubicBezTo>
                      <a:cubicBezTo>
                        <a:pt x="76088" y="57038"/>
                        <a:pt x="71549" y="63401"/>
                        <a:pt x="68201" y="71884"/>
                      </a:cubicBezTo>
                      <a:cubicBezTo>
                        <a:pt x="64852" y="80367"/>
                        <a:pt x="62508" y="90934"/>
                        <a:pt x="61168" y="103584"/>
                      </a:cubicBezTo>
                      <a:cubicBezTo>
                        <a:pt x="59829" y="116235"/>
                        <a:pt x="59159" y="130969"/>
                        <a:pt x="59159" y="147786"/>
                      </a:cubicBezTo>
                      <a:cubicBezTo>
                        <a:pt x="59159" y="168325"/>
                        <a:pt x="59978" y="185328"/>
                        <a:pt x="61615" y="198797"/>
                      </a:cubicBezTo>
                      <a:cubicBezTo>
                        <a:pt x="63252" y="212266"/>
                        <a:pt x="65819" y="222982"/>
                        <a:pt x="69317" y="230944"/>
                      </a:cubicBezTo>
                      <a:cubicBezTo>
                        <a:pt x="72814" y="238906"/>
                        <a:pt x="77316" y="244487"/>
                        <a:pt x="82823" y="247687"/>
                      </a:cubicBezTo>
                      <a:cubicBezTo>
                        <a:pt x="88330" y="250887"/>
                        <a:pt x="94952" y="252487"/>
                        <a:pt x="102691" y="252487"/>
                      </a:cubicBezTo>
                      <a:cubicBezTo>
                        <a:pt x="108496" y="252487"/>
                        <a:pt x="113630" y="251557"/>
                        <a:pt x="118095" y="249696"/>
                      </a:cubicBezTo>
                      <a:cubicBezTo>
                        <a:pt x="122560" y="247836"/>
                        <a:pt x="126467" y="245046"/>
                        <a:pt x="129815" y="241325"/>
                      </a:cubicBezTo>
                      <a:cubicBezTo>
                        <a:pt x="133164" y="237604"/>
                        <a:pt x="135955" y="232916"/>
                        <a:pt x="138187" y="227261"/>
                      </a:cubicBezTo>
                      <a:cubicBezTo>
                        <a:pt x="140419" y="221605"/>
                        <a:pt x="142243" y="215057"/>
                        <a:pt x="143656" y="207615"/>
                      </a:cubicBezTo>
                      <a:cubicBezTo>
                        <a:pt x="145070" y="200174"/>
                        <a:pt x="146038" y="191765"/>
                        <a:pt x="146559" y="182389"/>
                      </a:cubicBezTo>
                      <a:cubicBezTo>
                        <a:pt x="147079" y="173013"/>
                        <a:pt x="147340" y="162669"/>
                        <a:pt x="147340" y="151358"/>
                      </a:cubicBezTo>
                      <a:cubicBezTo>
                        <a:pt x="147340" y="137666"/>
                        <a:pt x="146968" y="125574"/>
                        <a:pt x="146224" y="115081"/>
                      </a:cubicBezTo>
                      <a:cubicBezTo>
                        <a:pt x="145480" y="104589"/>
                        <a:pt x="144326" y="95473"/>
                        <a:pt x="142763" y="87734"/>
                      </a:cubicBezTo>
                      <a:cubicBezTo>
                        <a:pt x="141201" y="79995"/>
                        <a:pt x="139266" y="73447"/>
                        <a:pt x="136959" y="68089"/>
                      </a:cubicBezTo>
                      <a:cubicBezTo>
                        <a:pt x="134652" y="62731"/>
                        <a:pt x="131862" y="58452"/>
                        <a:pt x="128588" y="55252"/>
                      </a:cubicBezTo>
                      <a:cubicBezTo>
                        <a:pt x="125313" y="52053"/>
                        <a:pt x="121593" y="49783"/>
                        <a:pt x="117425" y="48444"/>
                      </a:cubicBezTo>
                      <a:cubicBezTo>
                        <a:pt x="113258" y="47104"/>
                        <a:pt x="108645" y="46434"/>
                        <a:pt x="103584" y="46434"/>
                      </a:cubicBezTo>
                      <a:close/>
                      <a:moveTo>
                        <a:pt x="344463" y="3125"/>
                      </a:moveTo>
                      <a:cubicBezTo>
                        <a:pt x="350118" y="3125"/>
                        <a:pt x="354695" y="3237"/>
                        <a:pt x="358192" y="3460"/>
                      </a:cubicBezTo>
                      <a:cubicBezTo>
                        <a:pt x="361690" y="3684"/>
                        <a:pt x="364331" y="4056"/>
                        <a:pt x="366117" y="4577"/>
                      </a:cubicBezTo>
                      <a:cubicBezTo>
                        <a:pt x="367903" y="5097"/>
                        <a:pt x="369094" y="5804"/>
                        <a:pt x="369689" y="6697"/>
                      </a:cubicBezTo>
                      <a:cubicBezTo>
                        <a:pt x="370284" y="7590"/>
                        <a:pt x="370582" y="8707"/>
                        <a:pt x="370582" y="10046"/>
                      </a:cubicBezTo>
                      <a:lnTo>
                        <a:pt x="370582" y="248692"/>
                      </a:lnTo>
                      <a:lnTo>
                        <a:pt x="417686" y="248692"/>
                      </a:lnTo>
                      <a:cubicBezTo>
                        <a:pt x="419026" y="248692"/>
                        <a:pt x="420253" y="249101"/>
                        <a:pt x="421370" y="249920"/>
                      </a:cubicBezTo>
                      <a:cubicBezTo>
                        <a:pt x="422486" y="250738"/>
                        <a:pt x="423453" y="252041"/>
                        <a:pt x="424272" y="253826"/>
                      </a:cubicBezTo>
                      <a:cubicBezTo>
                        <a:pt x="425090" y="255612"/>
                        <a:pt x="425686" y="257956"/>
                        <a:pt x="426058" y="260859"/>
                      </a:cubicBezTo>
                      <a:cubicBezTo>
                        <a:pt x="426430" y="263761"/>
                        <a:pt x="426616" y="267370"/>
                        <a:pt x="426616" y="271686"/>
                      </a:cubicBezTo>
                      <a:cubicBezTo>
                        <a:pt x="426616" y="275853"/>
                        <a:pt x="426393" y="279388"/>
                        <a:pt x="425946" y="282290"/>
                      </a:cubicBezTo>
                      <a:cubicBezTo>
                        <a:pt x="425500" y="285192"/>
                        <a:pt x="424867" y="287499"/>
                        <a:pt x="424049" y="289210"/>
                      </a:cubicBezTo>
                      <a:cubicBezTo>
                        <a:pt x="423230" y="290922"/>
                        <a:pt x="422300" y="292150"/>
                        <a:pt x="421258" y="292894"/>
                      </a:cubicBezTo>
                      <a:cubicBezTo>
                        <a:pt x="420216" y="293638"/>
                        <a:pt x="419026" y="294010"/>
                        <a:pt x="417686" y="294010"/>
                      </a:cubicBezTo>
                      <a:lnTo>
                        <a:pt x="258291" y="294010"/>
                      </a:lnTo>
                      <a:cubicBezTo>
                        <a:pt x="257101" y="294010"/>
                        <a:pt x="255984" y="293638"/>
                        <a:pt x="254943" y="292894"/>
                      </a:cubicBezTo>
                      <a:cubicBezTo>
                        <a:pt x="253901" y="292150"/>
                        <a:pt x="252971" y="290922"/>
                        <a:pt x="252152" y="289210"/>
                      </a:cubicBezTo>
                      <a:cubicBezTo>
                        <a:pt x="251334" y="287499"/>
                        <a:pt x="250701" y="285192"/>
                        <a:pt x="250255" y="282290"/>
                      </a:cubicBezTo>
                      <a:cubicBezTo>
                        <a:pt x="249808" y="279388"/>
                        <a:pt x="249585" y="275853"/>
                        <a:pt x="249585" y="271686"/>
                      </a:cubicBezTo>
                      <a:cubicBezTo>
                        <a:pt x="249585" y="267370"/>
                        <a:pt x="249771" y="263761"/>
                        <a:pt x="250143" y="260859"/>
                      </a:cubicBezTo>
                      <a:cubicBezTo>
                        <a:pt x="250515" y="257956"/>
                        <a:pt x="251110" y="255612"/>
                        <a:pt x="251929" y="253826"/>
                      </a:cubicBezTo>
                      <a:cubicBezTo>
                        <a:pt x="252747" y="252041"/>
                        <a:pt x="253678" y="250738"/>
                        <a:pt x="254719" y="249920"/>
                      </a:cubicBezTo>
                      <a:cubicBezTo>
                        <a:pt x="255761" y="249101"/>
                        <a:pt x="256952" y="248692"/>
                        <a:pt x="258291" y="248692"/>
                      </a:cubicBezTo>
                      <a:lnTo>
                        <a:pt x="312093" y="248692"/>
                      </a:lnTo>
                      <a:lnTo>
                        <a:pt x="312093" y="60722"/>
                      </a:lnTo>
                      <a:lnTo>
                        <a:pt x="265658" y="86395"/>
                      </a:lnTo>
                      <a:cubicBezTo>
                        <a:pt x="262235" y="88032"/>
                        <a:pt x="259445" y="89036"/>
                        <a:pt x="257287" y="89409"/>
                      </a:cubicBezTo>
                      <a:cubicBezTo>
                        <a:pt x="255129" y="89781"/>
                        <a:pt x="253417" y="89334"/>
                        <a:pt x="252152" y="88069"/>
                      </a:cubicBezTo>
                      <a:cubicBezTo>
                        <a:pt x="250887" y="86804"/>
                        <a:pt x="250031" y="84609"/>
                        <a:pt x="249585" y="81483"/>
                      </a:cubicBezTo>
                      <a:cubicBezTo>
                        <a:pt x="249138" y="78358"/>
                        <a:pt x="248915" y="73968"/>
                        <a:pt x="248915" y="68312"/>
                      </a:cubicBezTo>
                      <a:cubicBezTo>
                        <a:pt x="248915" y="64740"/>
                        <a:pt x="248989" y="61801"/>
                        <a:pt x="249138" y="59494"/>
                      </a:cubicBezTo>
                      <a:cubicBezTo>
                        <a:pt x="249287" y="57187"/>
                        <a:pt x="249659" y="55215"/>
                        <a:pt x="250255" y="53578"/>
                      </a:cubicBezTo>
                      <a:cubicBezTo>
                        <a:pt x="250850" y="51941"/>
                        <a:pt x="251668" y="50602"/>
                        <a:pt x="252710" y="49560"/>
                      </a:cubicBezTo>
                      <a:cubicBezTo>
                        <a:pt x="253752" y="48518"/>
                        <a:pt x="255166" y="47402"/>
                        <a:pt x="256952" y="46211"/>
                      </a:cubicBezTo>
                      <a:lnTo>
                        <a:pt x="319013" y="6028"/>
                      </a:lnTo>
                      <a:cubicBezTo>
                        <a:pt x="319757" y="5432"/>
                        <a:pt x="320687" y="4949"/>
                        <a:pt x="321804" y="4577"/>
                      </a:cubicBezTo>
                      <a:cubicBezTo>
                        <a:pt x="322920" y="4204"/>
                        <a:pt x="324371" y="3907"/>
                        <a:pt x="326157" y="3684"/>
                      </a:cubicBezTo>
                      <a:cubicBezTo>
                        <a:pt x="327943" y="3460"/>
                        <a:pt x="330287" y="3311"/>
                        <a:pt x="333189" y="3237"/>
                      </a:cubicBezTo>
                      <a:cubicBezTo>
                        <a:pt x="336091" y="3163"/>
                        <a:pt x="339849" y="3125"/>
                        <a:pt x="344463" y="3125"/>
                      </a:cubicBezTo>
                      <a:close/>
                      <a:moveTo>
                        <a:pt x="106040" y="0"/>
                      </a:moveTo>
                      <a:cubicBezTo>
                        <a:pt x="125834" y="0"/>
                        <a:pt x="142243" y="3386"/>
                        <a:pt x="155265" y="10158"/>
                      </a:cubicBezTo>
                      <a:cubicBezTo>
                        <a:pt x="168287" y="16929"/>
                        <a:pt x="178594" y="26677"/>
                        <a:pt x="186184" y="39402"/>
                      </a:cubicBezTo>
                      <a:cubicBezTo>
                        <a:pt x="193774" y="52127"/>
                        <a:pt x="199058" y="67680"/>
                        <a:pt x="202034" y="86060"/>
                      </a:cubicBezTo>
                      <a:cubicBezTo>
                        <a:pt x="205011" y="104440"/>
                        <a:pt x="206499" y="125239"/>
                        <a:pt x="206499" y="148456"/>
                      </a:cubicBezTo>
                      <a:cubicBezTo>
                        <a:pt x="206499" y="171524"/>
                        <a:pt x="204639" y="192360"/>
                        <a:pt x="200918" y="210964"/>
                      </a:cubicBezTo>
                      <a:cubicBezTo>
                        <a:pt x="197197" y="229567"/>
                        <a:pt x="191133" y="245418"/>
                        <a:pt x="182724" y="258515"/>
                      </a:cubicBezTo>
                      <a:cubicBezTo>
                        <a:pt x="174315" y="271611"/>
                        <a:pt x="163376" y="281657"/>
                        <a:pt x="149907" y="288652"/>
                      </a:cubicBezTo>
                      <a:cubicBezTo>
                        <a:pt x="136438" y="295647"/>
                        <a:pt x="119956" y="299145"/>
                        <a:pt x="100459" y="299145"/>
                      </a:cubicBezTo>
                      <a:cubicBezTo>
                        <a:pt x="80665" y="299145"/>
                        <a:pt x="64294" y="295759"/>
                        <a:pt x="51346" y="288987"/>
                      </a:cubicBezTo>
                      <a:cubicBezTo>
                        <a:pt x="38398" y="282215"/>
                        <a:pt x="28128" y="272467"/>
                        <a:pt x="20538" y="259742"/>
                      </a:cubicBezTo>
                      <a:cubicBezTo>
                        <a:pt x="12948" y="247018"/>
                        <a:pt x="7627" y="231465"/>
                        <a:pt x="4576" y="213085"/>
                      </a:cubicBezTo>
                      <a:cubicBezTo>
                        <a:pt x="1525" y="194704"/>
                        <a:pt x="0" y="173906"/>
                        <a:pt x="0" y="150689"/>
                      </a:cubicBezTo>
                      <a:cubicBezTo>
                        <a:pt x="0" y="127769"/>
                        <a:pt x="1897" y="106970"/>
                        <a:pt x="5693" y="88292"/>
                      </a:cubicBezTo>
                      <a:cubicBezTo>
                        <a:pt x="9488" y="69614"/>
                        <a:pt x="15590" y="53727"/>
                        <a:pt x="23998" y="40630"/>
                      </a:cubicBezTo>
                      <a:cubicBezTo>
                        <a:pt x="32407" y="27533"/>
                        <a:pt x="43346" y="17487"/>
                        <a:pt x="56815" y="10492"/>
                      </a:cubicBezTo>
                      <a:cubicBezTo>
                        <a:pt x="70284" y="3498"/>
                        <a:pt x="86692" y="0"/>
                        <a:pt x="1060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5FAF5"/>
                    </a:gs>
                    <a:gs pos="0">
                      <a:schemeClr val="tx2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63500" dist="50800" dir="13500000">
                    <a:schemeClr val="bg2">
                      <a:lumMod val="60000"/>
                      <a:lumOff val="40000"/>
                    </a:scheme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2212C3DC-66B3-4761-A88D-5365C31C1832}"/>
                </a:ext>
              </a:extLst>
            </p:cNvPr>
            <p:cNvGrpSpPr/>
            <p:nvPr/>
          </p:nvGrpSpPr>
          <p:grpSpPr>
            <a:xfrm>
              <a:off x="4405707" y="2179466"/>
              <a:ext cx="4750190" cy="1002612"/>
              <a:chOff x="1454246" y="2287208"/>
              <a:chExt cx="5460149" cy="1152461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76D7AF57-01C1-49D1-B8F8-49E6384619FE}"/>
                  </a:ext>
                </a:extLst>
              </p:cNvPr>
              <p:cNvGrpSpPr/>
              <p:nvPr/>
            </p:nvGrpSpPr>
            <p:grpSpPr>
              <a:xfrm>
                <a:off x="2678774" y="2440222"/>
                <a:ext cx="4235621" cy="659500"/>
                <a:chOff x="7216149" y="3577508"/>
                <a:chExt cx="4235621" cy="659500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xmlns="" id="{312A884D-5C5A-48EE-A7A4-6FAD22134848}"/>
                    </a:ext>
                  </a:extLst>
                </p:cNvPr>
                <p:cNvSpPr txBox="1"/>
                <p:nvPr/>
              </p:nvSpPr>
              <p:spPr>
                <a:xfrm>
                  <a:off x="7216149" y="3577508"/>
                  <a:ext cx="2739065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0" i="0" dirty="0">
                      <a:solidFill>
                        <a:schemeClr val="bg2"/>
                      </a:solidFill>
                      <a:latin typeface="OPPOSans-R-subset105"/>
                    </a:rPr>
                    <a:t>市场业绩完成情况</a:t>
                  </a:r>
                  <a:endParaRPr lang="zh-CN" altLang="en-US" sz="20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xmlns="" id="{F0DBDCCE-EFBB-4D5E-86D5-E43AA55B10CC}"/>
                    </a:ext>
                  </a:extLst>
                </p:cNvPr>
                <p:cNvSpPr txBox="1"/>
                <p:nvPr/>
              </p:nvSpPr>
              <p:spPr>
                <a:xfrm>
                  <a:off x="7216149" y="3960009"/>
                  <a:ext cx="4235621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b="0" i="0" dirty="0">
                      <a:solidFill>
                        <a:schemeClr val="bg2"/>
                      </a:solidFill>
                      <a:latin typeface="OPPOSans-R-subset105"/>
                    </a:rPr>
                    <a:t>点击输入简要文字解说，解说文字尽量概括精炼</a:t>
                  </a:r>
                  <a:endParaRPr lang="zh-CN" altLang="en-US" sz="1200" dirty="0">
                    <a:solidFill>
                      <a:schemeClr val="bg2"/>
                    </a:solidFill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0C784154-EAE0-4BA2-972A-5DD6D607FB59}"/>
                  </a:ext>
                </a:extLst>
              </p:cNvPr>
              <p:cNvGrpSpPr/>
              <p:nvPr/>
            </p:nvGrpSpPr>
            <p:grpSpPr>
              <a:xfrm>
                <a:off x="1454246" y="2287208"/>
                <a:ext cx="1152461" cy="1152461"/>
                <a:chOff x="5322321" y="2249463"/>
                <a:chExt cx="1152461" cy="1152461"/>
              </a:xfrm>
            </p:grpSpPr>
            <p:sp>
              <p:nvSpPr>
                <p:cNvPr id="28" name="矩形: 圆角 27">
                  <a:extLst>
                    <a:ext uri="{FF2B5EF4-FFF2-40B4-BE49-F238E27FC236}">
                      <a16:creationId xmlns:a16="http://schemas.microsoft.com/office/drawing/2014/main" xmlns="" id="{5838E50F-7F64-41F0-B5D0-716324DCE2E1}"/>
                    </a:ext>
                  </a:extLst>
                </p:cNvPr>
                <p:cNvSpPr/>
                <p:nvPr/>
              </p:nvSpPr>
              <p:spPr>
                <a:xfrm>
                  <a:off x="5322321" y="2249463"/>
                  <a:ext cx="1152461" cy="1152461"/>
                </a:xfrm>
                <a:prstGeom prst="roundRect">
                  <a:avLst>
                    <a:gd name="adj" fmla="val 33744"/>
                  </a:avLst>
                </a:prstGeom>
                <a:solidFill>
                  <a:schemeClr val="accent1"/>
                </a:solidFill>
                <a:ln w="254000">
                  <a:gradFill flip="none" rotWithShape="1">
                    <a:gsLst>
                      <a:gs pos="48000">
                        <a:schemeClr val="tx1"/>
                      </a:gs>
                      <a:gs pos="73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DC94F1F5-A0D2-4790-82F4-E3647947B32E}"/>
                    </a:ext>
                  </a:extLst>
                </p:cNvPr>
                <p:cNvSpPr txBox="1"/>
                <p:nvPr/>
              </p:nvSpPr>
              <p:spPr>
                <a:xfrm>
                  <a:off x="5685243" y="2674988"/>
                  <a:ext cx="429295" cy="2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95" h="299145">
                      <a:moveTo>
                        <a:pt x="103584" y="46434"/>
                      </a:moveTo>
                      <a:cubicBezTo>
                        <a:pt x="94804" y="46434"/>
                        <a:pt x="87548" y="48555"/>
                        <a:pt x="81818" y="52797"/>
                      </a:cubicBezTo>
                      <a:cubicBezTo>
                        <a:pt x="76088" y="57038"/>
                        <a:pt x="71549" y="63401"/>
                        <a:pt x="68201" y="71884"/>
                      </a:cubicBezTo>
                      <a:cubicBezTo>
                        <a:pt x="64852" y="80367"/>
                        <a:pt x="62508" y="90934"/>
                        <a:pt x="61168" y="103584"/>
                      </a:cubicBezTo>
                      <a:cubicBezTo>
                        <a:pt x="59829" y="116235"/>
                        <a:pt x="59159" y="130969"/>
                        <a:pt x="59159" y="147786"/>
                      </a:cubicBezTo>
                      <a:cubicBezTo>
                        <a:pt x="59159" y="168325"/>
                        <a:pt x="59978" y="185328"/>
                        <a:pt x="61615" y="198797"/>
                      </a:cubicBezTo>
                      <a:cubicBezTo>
                        <a:pt x="63252" y="212266"/>
                        <a:pt x="65819" y="222982"/>
                        <a:pt x="69317" y="230944"/>
                      </a:cubicBezTo>
                      <a:cubicBezTo>
                        <a:pt x="72814" y="238906"/>
                        <a:pt x="77316" y="244487"/>
                        <a:pt x="82823" y="247687"/>
                      </a:cubicBezTo>
                      <a:cubicBezTo>
                        <a:pt x="88330" y="250887"/>
                        <a:pt x="94952" y="252487"/>
                        <a:pt x="102691" y="252487"/>
                      </a:cubicBezTo>
                      <a:cubicBezTo>
                        <a:pt x="108496" y="252487"/>
                        <a:pt x="113630" y="251557"/>
                        <a:pt x="118095" y="249696"/>
                      </a:cubicBezTo>
                      <a:cubicBezTo>
                        <a:pt x="122560" y="247836"/>
                        <a:pt x="126467" y="245046"/>
                        <a:pt x="129815" y="241325"/>
                      </a:cubicBezTo>
                      <a:cubicBezTo>
                        <a:pt x="133164" y="237604"/>
                        <a:pt x="135955" y="232916"/>
                        <a:pt x="138187" y="227261"/>
                      </a:cubicBezTo>
                      <a:cubicBezTo>
                        <a:pt x="140419" y="221605"/>
                        <a:pt x="142243" y="215057"/>
                        <a:pt x="143656" y="207615"/>
                      </a:cubicBezTo>
                      <a:cubicBezTo>
                        <a:pt x="145070" y="200174"/>
                        <a:pt x="146038" y="191765"/>
                        <a:pt x="146559" y="182389"/>
                      </a:cubicBezTo>
                      <a:cubicBezTo>
                        <a:pt x="147079" y="173013"/>
                        <a:pt x="147340" y="162669"/>
                        <a:pt x="147340" y="151358"/>
                      </a:cubicBezTo>
                      <a:cubicBezTo>
                        <a:pt x="147340" y="137666"/>
                        <a:pt x="146968" y="125574"/>
                        <a:pt x="146224" y="115081"/>
                      </a:cubicBezTo>
                      <a:cubicBezTo>
                        <a:pt x="145480" y="104589"/>
                        <a:pt x="144326" y="95473"/>
                        <a:pt x="142763" y="87734"/>
                      </a:cubicBezTo>
                      <a:cubicBezTo>
                        <a:pt x="141201" y="79995"/>
                        <a:pt x="139266" y="73447"/>
                        <a:pt x="136959" y="68089"/>
                      </a:cubicBezTo>
                      <a:cubicBezTo>
                        <a:pt x="134652" y="62731"/>
                        <a:pt x="131862" y="58452"/>
                        <a:pt x="128588" y="55252"/>
                      </a:cubicBezTo>
                      <a:cubicBezTo>
                        <a:pt x="125313" y="52053"/>
                        <a:pt x="121593" y="49783"/>
                        <a:pt x="117425" y="48444"/>
                      </a:cubicBezTo>
                      <a:cubicBezTo>
                        <a:pt x="113258" y="47104"/>
                        <a:pt x="108645" y="46434"/>
                        <a:pt x="103584" y="46434"/>
                      </a:cubicBezTo>
                      <a:close/>
                      <a:moveTo>
                        <a:pt x="328166" y="0"/>
                      </a:moveTo>
                      <a:cubicBezTo>
                        <a:pt x="343198" y="0"/>
                        <a:pt x="356332" y="1898"/>
                        <a:pt x="367568" y="5693"/>
                      </a:cubicBezTo>
                      <a:cubicBezTo>
                        <a:pt x="378805" y="9488"/>
                        <a:pt x="388144" y="14771"/>
                        <a:pt x="395585" y="21543"/>
                      </a:cubicBezTo>
                      <a:cubicBezTo>
                        <a:pt x="403027" y="28315"/>
                        <a:pt x="408570" y="36351"/>
                        <a:pt x="412217" y="45653"/>
                      </a:cubicBezTo>
                      <a:cubicBezTo>
                        <a:pt x="415863" y="54955"/>
                        <a:pt x="417686" y="64964"/>
                        <a:pt x="417686" y="75679"/>
                      </a:cubicBezTo>
                      <a:cubicBezTo>
                        <a:pt x="417686" y="85055"/>
                        <a:pt x="416793" y="94283"/>
                        <a:pt x="415007" y="103361"/>
                      </a:cubicBezTo>
                      <a:cubicBezTo>
                        <a:pt x="413221" y="112440"/>
                        <a:pt x="409501" y="122225"/>
                        <a:pt x="403845" y="132718"/>
                      </a:cubicBezTo>
                      <a:cubicBezTo>
                        <a:pt x="398190" y="143210"/>
                        <a:pt x="390227" y="154819"/>
                        <a:pt x="379958" y="167543"/>
                      </a:cubicBezTo>
                      <a:cubicBezTo>
                        <a:pt x="369689" y="180268"/>
                        <a:pt x="356071" y="195039"/>
                        <a:pt x="339105" y="211857"/>
                      </a:cubicBezTo>
                      <a:lnTo>
                        <a:pt x="305395" y="246459"/>
                      </a:lnTo>
                      <a:lnTo>
                        <a:pt x="419249" y="246459"/>
                      </a:lnTo>
                      <a:cubicBezTo>
                        <a:pt x="420737" y="246459"/>
                        <a:pt x="422114" y="246906"/>
                        <a:pt x="423379" y="247799"/>
                      </a:cubicBezTo>
                      <a:cubicBezTo>
                        <a:pt x="424644" y="248692"/>
                        <a:pt x="425723" y="250069"/>
                        <a:pt x="426616" y="251929"/>
                      </a:cubicBezTo>
                      <a:cubicBezTo>
                        <a:pt x="427509" y="253789"/>
                        <a:pt x="428179" y="256245"/>
                        <a:pt x="428625" y="259296"/>
                      </a:cubicBezTo>
                      <a:cubicBezTo>
                        <a:pt x="429071" y="262347"/>
                        <a:pt x="429295" y="265956"/>
                        <a:pt x="429295" y="270123"/>
                      </a:cubicBezTo>
                      <a:cubicBezTo>
                        <a:pt x="429295" y="274439"/>
                        <a:pt x="429109" y="278123"/>
                        <a:pt x="428737" y="281174"/>
                      </a:cubicBezTo>
                      <a:cubicBezTo>
                        <a:pt x="428365" y="284225"/>
                        <a:pt x="427806" y="286717"/>
                        <a:pt x="427062" y="288652"/>
                      </a:cubicBezTo>
                      <a:cubicBezTo>
                        <a:pt x="426318" y="290587"/>
                        <a:pt x="425351" y="291964"/>
                        <a:pt x="424160" y="292782"/>
                      </a:cubicBezTo>
                      <a:cubicBezTo>
                        <a:pt x="422970" y="293601"/>
                        <a:pt x="421630" y="294010"/>
                        <a:pt x="420142" y="294010"/>
                      </a:cubicBezTo>
                      <a:lnTo>
                        <a:pt x="254050" y="294010"/>
                      </a:lnTo>
                      <a:cubicBezTo>
                        <a:pt x="250775" y="294010"/>
                        <a:pt x="247948" y="293712"/>
                        <a:pt x="245566" y="293117"/>
                      </a:cubicBezTo>
                      <a:cubicBezTo>
                        <a:pt x="243185" y="292522"/>
                        <a:pt x="241250" y="291368"/>
                        <a:pt x="239762" y="289657"/>
                      </a:cubicBezTo>
                      <a:cubicBezTo>
                        <a:pt x="238274" y="287945"/>
                        <a:pt x="237195" y="285452"/>
                        <a:pt x="236525" y="282178"/>
                      </a:cubicBezTo>
                      <a:cubicBezTo>
                        <a:pt x="235855" y="278904"/>
                        <a:pt x="235521" y="274662"/>
                        <a:pt x="235521" y="269453"/>
                      </a:cubicBezTo>
                      <a:cubicBezTo>
                        <a:pt x="235521" y="264542"/>
                        <a:pt x="235744" y="260338"/>
                        <a:pt x="236190" y="256840"/>
                      </a:cubicBezTo>
                      <a:cubicBezTo>
                        <a:pt x="236637" y="253343"/>
                        <a:pt x="237455" y="250217"/>
                        <a:pt x="238646" y="247464"/>
                      </a:cubicBezTo>
                      <a:cubicBezTo>
                        <a:pt x="239837" y="244711"/>
                        <a:pt x="241362" y="242032"/>
                        <a:pt x="243222" y="239427"/>
                      </a:cubicBezTo>
                      <a:cubicBezTo>
                        <a:pt x="245083" y="236823"/>
                        <a:pt x="247501" y="233958"/>
                        <a:pt x="250478" y="230832"/>
                      </a:cubicBezTo>
                      <a:lnTo>
                        <a:pt x="300484" y="177254"/>
                      </a:lnTo>
                      <a:cubicBezTo>
                        <a:pt x="310455" y="166836"/>
                        <a:pt x="318492" y="157349"/>
                        <a:pt x="324594" y="148791"/>
                      </a:cubicBezTo>
                      <a:cubicBezTo>
                        <a:pt x="330696" y="140233"/>
                        <a:pt x="335459" y="132420"/>
                        <a:pt x="338882" y="125351"/>
                      </a:cubicBezTo>
                      <a:cubicBezTo>
                        <a:pt x="342305" y="118281"/>
                        <a:pt x="344649" y="111770"/>
                        <a:pt x="345914" y="105817"/>
                      </a:cubicBezTo>
                      <a:cubicBezTo>
                        <a:pt x="347179" y="99864"/>
                        <a:pt x="347811" y="94208"/>
                        <a:pt x="347811" y="88850"/>
                      </a:cubicBezTo>
                      <a:cubicBezTo>
                        <a:pt x="347811" y="83939"/>
                        <a:pt x="347030" y="79288"/>
                        <a:pt x="345467" y="74898"/>
                      </a:cubicBezTo>
                      <a:cubicBezTo>
                        <a:pt x="343905" y="70507"/>
                        <a:pt x="341598" y="66675"/>
                        <a:pt x="338547" y="63401"/>
                      </a:cubicBezTo>
                      <a:cubicBezTo>
                        <a:pt x="335496" y="60127"/>
                        <a:pt x="331664" y="57559"/>
                        <a:pt x="327050" y="55699"/>
                      </a:cubicBezTo>
                      <a:cubicBezTo>
                        <a:pt x="322436" y="53839"/>
                        <a:pt x="317004" y="52908"/>
                        <a:pt x="310753" y="52908"/>
                      </a:cubicBezTo>
                      <a:cubicBezTo>
                        <a:pt x="301972" y="52908"/>
                        <a:pt x="294196" y="54025"/>
                        <a:pt x="287424" y="56257"/>
                      </a:cubicBezTo>
                      <a:cubicBezTo>
                        <a:pt x="280653" y="58490"/>
                        <a:pt x="274700" y="60982"/>
                        <a:pt x="269565" y="63736"/>
                      </a:cubicBezTo>
                      <a:cubicBezTo>
                        <a:pt x="264430" y="66489"/>
                        <a:pt x="260152" y="69019"/>
                        <a:pt x="256729" y="71326"/>
                      </a:cubicBezTo>
                      <a:cubicBezTo>
                        <a:pt x="253305" y="73633"/>
                        <a:pt x="250627" y="74786"/>
                        <a:pt x="248692" y="74786"/>
                      </a:cubicBezTo>
                      <a:cubicBezTo>
                        <a:pt x="247352" y="74786"/>
                        <a:pt x="246199" y="74340"/>
                        <a:pt x="245232" y="73447"/>
                      </a:cubicBezTo>
                      <a:cubicBezTo>
                        <a:pt x="244264" y="72554"/>
                        <a:pt x="243483" y="71065"/>
                        <a:pt x="242888" y="68982"/>
                      </a:cubicBezTo>
                      <a:cubicBezTo>
                        <a:pt x="242292" y="66898"/>
                        <a:pt x="241809" y="64108"/>
                        <a:pt x="241436" y="60610"/>
                      </a:cubicBezTo>
                      <a:cubicBezTo>
                        <a:pt x="241064" y="57113"/>
                        <a:pt x="240878" y="52834"/>
                        <a:pt x="240878" y="47774"/>
                      </a:cubicBezTo>
                      <a:cubicBezTo>
                        <a:pt x="240878" y="44351"/>
                        <a:pt x="240990" y="41486"/>
                        <a:pt x="241213" y="39179"/>
                      </a:cubicBezTo>
                      <a:cubicBezTo>
                        <a:pt x="241436" y="36872"/>
                        <a:pt x="241771" y="34863"/>
                        <a:pt x="242218" y="33152"/>
                      </a:cubicBezTo>
                      <a:cubicBezTo>
                        <a:pt x="242664" y="31440"/>
                        <a:pt x="243260" y="29952"/>
                        <a:pt x="244004" y="28687"/>
                      </a:cubicBezTo>
                      <a:cubicBezTo>
                        <a:pt x="244748" y="27422"/>
                        <a:pt x="246050" y="25896"/>
                        <a:pt x="247910" y="24110"/>
                      </a:cubicBezTo>
                      <a:cubicBezTo>
                        <a:pt x="249771" y="22324"/>
                        <a:pt x="253194" y="20055"/>
                        <a:pt x="258180" y="17301"/>
                      </a:cubicBezTo>
                      <a:cubicBezTo>
                        <a:pt x="263165" y="14548"/>
                        <a:pt x="269305" y="11869"/>
                        <a:pt x="276597" y="9265"/>
                      </a:cubicBezTo>
                      <a:cubicBezTo>
                        <a:pt x="283890" y="6660"/>
                        <a:pt x="291926" y="4465"/>
                        <a:pt x="300707" y="2679"/>
                      </a:cubicBezTo>
                      <a:cubicBezTo>
                        <a:pt x="309488" y="893"/>
                        <a:pt x="318641" y="0"/>
                        <a:pt x="328166" y="0"/>
                      </a:cubicBezTo>
                      <a:close/>
                      <a:moveTo>
                        <a:pt x="106040" y="0"/>
                      </a:moveTo>
                      <a:cubicBezTo>
                        <a:pt x="125834" y="0"/>
                        <a:pt x="142243" y="3386"/>
                        <a:pt x="155265" y="10158"/>
                      </a:cubicBezTo>
                      <a:cubicBezTo>
                        <a:pt x="168287" y="16929"/>
                        <a:pt x="178594" y="26677"/>
                        <a:pt x="186184" y="39402"/>
                      </a:cubicBezTo>
                      <a:cubicBezTo>
                        <a:pt x="193774" y="52127"/>
                        <a:pt x="199058" y="67680"/>
                        <a:pt x="202034" y="86060"/>
                      </a:cubicBezTo>
                      <a:cubicBezTo>
                        <a:pt x="205011" y="104440"/>
                        <a:pt x="206499" y="125239"/>
                        <a:pt x="206499" y="148456"/>
                      </a:cubicBezTo>
                      <a:cubicBezTo>
                        <a:pt x="206499" y="171524"/>
                        <a:pt x="204639" y="192360"/>
                        <a:pt x="200918" y="210964"/>
                      </a:cubicBezTo>
                      <a:cubicBezTo>
                        <a:pt x="197197" y="229567"/>
                        <a:pt x="191133" y="245418"/>
                        <a:pt x="182724" y="258515"/>
                      </a:cubicBezTo>
                      <a:cubicBezTo>
                        <a:pt x="174315" y="271611"/>
                        <a:pt x="163376" y="281657"/>
                        <a:pt x="149907" y="288652"/>
                      </a:cubicBezTo>
                      <a:cubicBezTo>
                        <a:pt x="136438" y="295647"/>
                        <a:pt x="119956" y="299145"/>
                        <a:pt x="100459" y="299145"/>
                      </a:cubicBezTo>
                      <a:cubicBezTo>
                        <a:pt x="80665" y="299145"/>
                        <a:pt x="64294" y="295759"/>
                        <a:pt x="51346" y="288987"/>
                      </a:cubicBezTo>
                      <a:cubicBezTo>
                        <a:pt x="38398" y="282215"/>
                        <a:pt x="28129" y="272467"/>
                        <a:pt x="20538" y="259742"/>
                      </a:cubicBezTo>
                      <a:cubicBezTo>
                        <a:pt x="12948" y="247018"/>
                        <a:pt x="7627" y="231465"/>
                        <a:pt x="4577" y="213085"/>
                      </a:cubicBezTo>
                      <a:cubicBezTo>
                        <a:pt x="1526" y="194704"/>
                        <a:pt x="0" y="173906"/>
                        <a:pt x="0" y="150689"/>
                      </a:cubicBezTo>
                      <a:cubicBezTo>
                        <a:pt x="0" y="127769"/>
                        <a:pt x="1898" y="106970"/>
                        <a:pt x="5693" y="88292"/>
                      </a:cubicBezTo>
                      <a:cubicBezTo>
                        <a:pt x="9488" y="69614"/>
                        <a:pt x="15590" y="53727"/>
                        <a:pt x="23999" y="40630"/>
                      </a:cubicBezTo>
                      <a:cubicBezTo>
                        <a:pt x="32407" y="27533"/>
                        <a:pt x="43346" y="17487"/>
                        <a:pt x="56815" y="10492"/>
                      </a:cubicBezTo>
                      <a:cubicBezTo>
                        <a:pt x="70284" y="3498"/>
                        <a:pt x="86692" y="0"/>
                        <a:pt x="1060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5FAF5"/>
                    </a:gs>
                    <a:gs pos="0">
                      <a:schemeClr val="tx2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63500" dist="50800" dir="13500000">
                    <a:schemeClr val="bg2">
                      <a:lumMod val="60000"/>
                      <a:lumOff val="40000"/>
                    </a:scheme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04E623C3-DF70-4267-B82F-F803B0540CCE}"/>
                </a:ext>
              </a:extLst>
            </p:cNvPr>
            <p:cNvGrpSpPr/>
            <p:nvPr/>
          </p:nvGrpSpPr>
          <p:grpSpPr>
            <a:xfrm>
              <a:off x="4405707" y="3223451"/>
              <a:ext cx="4750190" cy="1002612"/>
              <a:chOff x="2239956" y="3548720"/>
              <a:chExt cx="5460149" cy="1152461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C2E05ABE-076C-482E-814A-2649FEEE00BD}"/>
                  </a:ext>
                </a:extLst>
              </p:cNvPr>
              <p:cNvGrpSpPr/>
              <p:nvPr/>
            </p:nvGrpSpPr>
            <p:grpSpPr>
              <a:xfrm>
                <a:off x="3464484" y="3700121"/>
                <a:ext cx="4235621" cy="659861"/>
                <a:chOff x="7216149" y="4737190"/>
                <a:chExt cx="4235621" cy="659861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xmlns="" id="{E231FCB3-1D71-4F86-8CD5-7D2948FFD190}"/>
                    </a:ext>
                  </a:extLst>
                </p:cNvPr>
                <p:cNvSpPr txBox="1"/>
                <p:nvPr/>
              </p:nvSpPr>
              <p:spPr>
                <a:xfrm>
                  <a:off x="7216149" y="4737190"/>
                  <a:ext cx="3659815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0" i="0" dirty="0">
                      <a:solidFill>
                        <a:srgbClr val="262626"/>
                      </a:solidFill>
                      <a:latin typeface="OPPOSans-M-subset105"/>
                    </a:rPr>
                    <a:t>行业政策及竞品发展情况</a:t>
                  </a:r>
                  <a:endParaRPr lang="zh-CN" altLang="en-US" sz="20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B0612D15-12EB-41AE-9CD8-783B7681B1B6}"/>
                    </a:ext>
                  </a:extLst>
                </p:cNvPr>
                <p:cNvSpPr txBox="1"/>
                <p:nvPr/>
              </p:nvSpPr>
              <p:spPr>
                <a:xfrm>
                  <a:off x="7216149" y="5120052"/>
                  <a:ext cx="4235621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b="0" i="0" dirty="0">
                      <a:solidFill>
                        <a:schemeClr val="bg2"/>
                      </a:solidFill>
                      <a:latin typeface="OPPOSans-R-subset105"/>
                    </a:rPr>
                    <a:t>点击输入简要文字解说，解说文字尽量概括精炼</a:t>
                  </a:r>
                  <a:endParaRPr lang="zh-CN" altLang="en-US" sz="1200" dirty="0">
                    <a:solidFill>
                      <a:schemeClr val="bg2"/>
                    </a:solidFill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xmlns="" id="{51491C82-F863-446A-B90C-E65FE4B9A24E}"/>
                  </a:ext>
                </a:extLst>
              </p:cNvPr>
              <p:cNvGrpSpPr/>
              <p:nvPr/>
            </p:nvGrpSpPr>
            <p:grpSpPr>
              <a:xfrm>
                <a:off x="2239956" y="3548720"/>
                <a:ext cx="1152461" cy="1152461"/>
                <a:chOff x="5322321" y="3575825"/>
                <a:chExt cx="1152461" cy="1152461"/>
              </a:xfrm>
            </p:grpSpPr>
            <p:sp>
              <p:nvSpPr>
                <p:cNvPr id="31" name="矩形: 圆角 30">
                  <a:extLst>
                    <a:ext uri="{FF2B5EF4-FFF2-40B4-BE49-F238E27FC236}">
                      <a16:creationId xmlns:a16="http://schemas.microsoft.com/office/drawing/2014/main" xmlns="" id="{EA01169C-A262-4085-8FCE-BC2E0F0E8786}"/>
                    </a:ext>
                  </a:extLst>
                </p:cNvPr>
                <p:cNvSpPr/>
                <p:nvPr/>
              </p:nvSpPr>
              <p:spPr>
                <a:xfrm>
                  <a:off x="5322321" y="3575825"/>
                  <a:ext cx="1152461" cy="1152461"/>
                </a:xfrm>
                <a:prstGeom prst="roundRect">
                  <a:avLst>
                    <a:gd name="adj" fmla="val 33744"/>
                  </a:avLst>
                </a:prstGeom>
                <a:solidFill>
                  <a:schemeClr val="accent1"/>
                </a:solidFill>
                <a:ln w="254000">
                  <a:gradFill flip="none" rotWithShape="1">
                    <a:gsLst>
                      <a:gs pos="48000">
                        <a:schemeClr val="tx1"/>
                      </a:gs>
                      <a:gs pos="73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xmlns="" id="{6B8C7315-9045-4DC6-9F08-CBA2D242C307}"/>
                    </a:ext>
                  </a:extLst>
                </p:cNvPr>
                <p:cNvSpPr txBox="1"/>
                <p:nvPr/>
              </p:nvSpPr>
              <p:spPr>
                <a:xfrm>
                  <a:off x="5683904" y="4002482"/>
                  <a:ext cx="427955" cy="2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955" h="299145">
                      <a:moveTo>
                        <a:pt x="103584" y="46434"/>
                      </a:moveTo>
                      <a:cubicBezTo>
                        <a:pt x="94804" y="46434"/>
                        <a:pt x="87548" y="48555"/>
                        <a:pt x="81818" y="52797"/>
                      </a:cubicBezTo>
                      <a:cubicBezTo>
                        <a:pt x="76088" y="57038"/>
                        <a:pt x="71549" y="63401"/>
                        <a:pt x="68201" y="71884"/>
                      </a:cubicBezTo>
                      <a:cubicBezTo>
                        <a:pt x="64852" y="80367"/>
                        <a:pt x="62508" y="90934"/>
                        <a:pt x="61168" y="103584"/>
                      </a:cubicBezTo>
                      <a:cubicBezTo>
                        <a:pt x="59829" y="116235"/>
                        <a:pt x="59159" y="130969"/>
                        <a:pt x="59159" y="147786"/>
                      </a:cubicBezTo>
                      <a:cubicBezTo>
                        <a:pt x="59159" y="168325"/>
                        <a:pt x="59978" y="185328"/>
                        <a:pt x="61615" y="198797"/>
                      </a:cubicBezTo>
                      <a:cubicBezTo>
                        <a:pt x="63252" y="212266"/>
                        <a:pt x="65819" y="222982"/>
                        <a:pt x="69317" y="230944"/>
                      </a:cubicBezTo>
                      <a:cubicBezTo>
                        <a:pt x="72814" y="238906"/>
                        <a:pt x="77316" y="244487"/>
                        <a:pt x="82823" y="247687"/>
                      </a:cubicBezTo>
                      <a:cubicBezTo>
                        <a:pt x="88330" y="250887"/>
                        <a:pt x="94952" y="252487"/>
                        <a:pt x="102691" y="252487"/>
                      </a:cubicBezTo>
                      <a:cubicBezTo>
                        <a:pt x="108496" y="252487"/>
                        <a:pt x="113630" y="251557"/>
                        <a:pt x="118095" y="249696"/>
                      </a:cubicBezTo>
                      <a:cubicBezTo>
                        <a:pt x="122560" y="247836"/>
                        <a:pt x="126467" y="245046"/>
                        <a:pt x="129815" y="241325"/>
                      </a:cubicBezTo>
                      <a:cubicBezTo>
                        <a:pt x="133164" y="237604"/>
                        <a:pt x="135955" y="232916"/>
                        <a:pt x="138187" y="227261"/>
                      </a:cubicBezTo>
                      <a:cubicBezTo>
                        <a:pt x="140419" y="221605"/>
                        <a:pt x="142243" y="215057"/>
                        <a:pt x="143656" y="207615"/>
                      </a:cubicBezTo>
                      <a:cubicBezTo>
                        <a:pt x="145070" y="200174"/>
                        <a:pt x="146038" y="191765"/>
                        <a:pt x="146559" y="182389"/>
                      </a:cubicBezTo>
                      <a:cubicBezTo>
                        <a:pt x="147079" y="173013"/>
                        <a:pt x="147340" y="162669"/>
                        <a:pt x="147340" y="151358"/>
                      </a:cubicBezTo>
                      <a:cubicBezTo>
                        <a:pt x="147340" y="137666"/>
                        <a:pt x="146968" y="125574"/>
                        <a:pt x="146224" y="115081"/>
                      </a:cubicBezTo>
                      <a:cubicBezTo>
                        <a:pt x="145480" y="104589"/>
                        <a:pt x="144326" y="95473"/>
                        <a:pt x="142763" y="87734"/>
                      </a:cubicBezTo>
                      <a:cubicBezTo>
                        <a:pt x="141201" y="79995"/>
                        <a:pt x="139266" y="73447"/>
                        <a:pt x="136959" y="68089"/>
                      </a:cubicBezTo>
                      <a:cubicBezTo>
                        <a:pt x="134652" y="62731"/>
                        <a:pt x="131862" y="58452"/>
                        <a:pt x="128588" y="55252"/>
                      </a:cubicBezTo>
                      <a:cubicBezTo>
                        <a:pt x="125313" y="52053"/>
                        <a:pt x="121593" y="49783"/>
                        <a:pt x="117425" y="48444"/>
                      </a:cubicBezTo>
                      <a:cubicBezTo>
                        <a:pt x="113258" y="47104"/>
                        <a:pt x="108645" y="46434"/>
                        <a:pt x="103584" y="46434"/>
                      </a:cubicBezTo>
                      <a:close/>
                      <a:moveTo>
                        <a:pt x="327943" y="0"/>
                      </a:moveTo>
                      <a:cubicBezTo>
                        <a:pt x="341933" y="0"/>
                        <a:pt x="354323" y="1637"/>
                        <a:pt x="365113" y="4911"/>
                      </a:cubicBezTo>
                      <a:cubicBezTo>
                        <a:pt x="375903" y="8186"/>
                        <a:pt x="384981" y="12911"/>
                        <a:pt x="392348" y="19087"/>
                      </a:cubicBezTo>
                      <a:cubicBezTo>
                        <a:pt x="399715" y="25264"/>
                        <a:pt x="405296" y="32854"/>
                        <a:pt x="409091" y="41858"/>
                      </a:cubicBezTo>
                      <a:cubicBezTo>
                        <a:pt x="412886" y="50862"/>
                        <a:pt x="414784" y="61020"/>
                        <a:pt x="414784" y="72331"/>
                      </a:cubicBezTo>
                      <a:cubicBezTo>
                        <a:pt x="414784" y="81111"/>
                        <a:pt x="413668" y="89297"/>
                        <a:pt x="411435" y="96887"/>
                      </a:cubicBezTo>
                      <a:cubicBezTo>
                        <a:pt x="409203" y="104477"/>
                        <a:pt x="405929" y="111249"/>
                        <a:pt x="401613" y="117202"/>
                      </a:cubicBezTo>
                      <a:cubicBezTo>
                        <a:pt x="397297" y="123155"/>
                        <a:pt x="391902" y="128215"/>
                        <a:pt x="385428" y="132383"/>
                      </a:cubicBezTo>
                      <a:cubicBezTo>
                        <a:pt x="378954" y="136550"/>
                        <a:pt x="371475" y="139675"/>
                        <a:pt x="362992" y="141759"/>
                      </a:cubicBezTo>
                      <a:lnTo>
                        <a:pt x="362992" y="142429"/>
                      </a:lnTo>
                      <a:cubicBezTo>
                        <a:pt x="373112" y="143619"/>
                        <a:pt x="382191" y="146186"/>
                        <a:pt x="390227" y="150130"/>
                      </a:cubicBezTo>
                      <a:cubicBezTo>
                        <a:pt x="398264" y="154074"/>
                        <a:pt x="405073" y="159023"/>
                        <a:pt x="410654" y="164976"/>
                      </a:cubicBezTo>
                      <a:cubicBezTo>
                        <a:pt x="416235" y="170929"/>
                        <a:pt x="420514" y="177664"/>
                        <a:pt x="423490" y="185179"/>
                      </a:cubicBezTo>
                      <a:cubicBezTo>
                        <a:pt x="426467" y="192695"/>
                        <a:pt x="427955" y="200769"/>
                        <a:pt x="427955" y="209401"/>
                      </a:cubicBezTo>
                      <a:cubicBezTo>
                        <a:pt x="427955" y="223838"/>
                        <a:pt x="425202" y="236637"/>
                        <a:pt x="419695" y="247799"/>
                      </a:cubicBezTo>
                      <a:cubicBezTo>
                        <a:pt x="414189" y="258961"/>
                        <a:pt x="406524" y="268337"/>
                        <a:pt x="396701" y="275927"/>
                      </a:cubicBezTo>
                      <a:cubicBezTo>
                        <a:pt x="386879" y="283518"/>
                        <a:pt x="375121" y="289285"/>
                        <a:pt x="361429" y="293229"/>
                      </a:cubicBezTo>
                      <a:cubicBezTo>
                        <a:pt x="347737" y="297173"/>
                        <a:pt x="332780" y="299145"/>
                        <a:pt x="316557" y="299145"/>
                      </a:cubicBezTo>
                      <a:cubicBezTo>
                        <a:pt x="306735" y="299145"/>
                        <a:pt x="297507" y="298438"/>
                        <a:pt x="288875" y="297024"/>
                      </a:cubicBezTo>
                      <a:cubicBezTo>
                        <a:pt x="280243" y="295610"/>
                        <a:pt x="272616" y="293861"/>
                        <a:pt x="265993" y="291778"/>
                      </a:cubicBezTo>
                      <a:cubicBezTo>
                        <a:pt x="259370" y="289694"/>
                        <a:pt x="253901" y="287536"/>
                        <a:pt x="249585" y="285304"/>
                      </a:cubicBezTo>
                      <a:cubicBezTo>
                        <a:pt x="245269" y="283071"/>
                        <a:pt x="242441" y="281360"/>
                        <a:pt x="241102" y="280169"/>
                      </a:cubicBezTo>
                      <a:cubicBezTo>
                        <a:pt x="239762" y="278978"/>
                        <a:pt x="238758" y="277639"/>
                        <a:pt x="238088" y="276151"/>
                      </a:cubicBezTo>
                      <a:cubicBezTo>
                        <a:pt x="237418" y="274662"/>
                        <a:pt x="236823" y="272914"/>
                        <a:pt x="236302" y="270904"/>
                      </a:cubicBezTo>
                      <a:cubicBezTo>
                        <a:pt x="235781" y="268895"/>
                        <a:pt x="235409" y="266365"/>
                        <a:pt x="235186" y="263314"/>
                      </a:cubicBezTo>
                      <a:cubicBezTo>
                        <a:pt x="234962" y="260263"/>
                        <a:pt x="234851" y="256580"/>
                        <a:pt x="234851" y="252264"/>
                      </a:cubicBezTo>
                      <a:cubicBezTo>
                        <a:pt x="234851" y="245120"/>
                        <a:pt x="235446" y="240171"/>
                        <a:pt x="236637" y="237418"/>
                      </a:cubicBezTo>
                      <a:cubicBezTo>
                        <a:pt x="237827" y="234665"/>
                        <a:pt x="239613" y="233288"/>
                        <a:pt x="241995" y="233288"/>
                      </a:cubicBezTo>
                      <a:cubicBezTo>
                        <a:pt x="243483" y="233288"/>
                        <a:pt x="246050" y="234293"/>
                        <a:pt x="249696" y="236302"/>
                      </a:cubicBezTo>
                      <a:cubicBezTo>
                        <a:pt x="253343" y="238311"/>
                        <a:pt x="257994" y="240469"/>
                        <a:pt x="263649" y="242776"/>
                      </a:cubicBezTo>
                      <a:cubicBezTo>
                        <a:pt x="269305" y="245083"/>
                        <a:pt x="275927" y="247241"/>
                        <a:pt x="283518" y="249250"/>
                      </a:cubicBezTo>
                      <a:cubicBezTo>
                        <a:pt x="291108" y="251259"/>
                        <a:pt x="299740" y="252264"/>
                        <a:pt x="309414" y="252264"/>
                      </a:cubicBezTo>
                      <a:cubicBezTo>
                        <a:pt x="317599" y="252264"/>
                        <a:pt x="324817" y="251296"/>
                        <a:pt x="331068" y="249362"/>
                      </a:cubicBezTo>
                      <a:cubicBezTo>
                        <a:pt x="337319" y="247427"/>
                        <a:pt x="342640" y="244711"/>
                        <a:pt x="347030" y="241213"/>
                      </a:cubicBezTo>
                      <a:cubicBezTo>
                        <a:pt x="351420" y="237716"/>
                        <a:pt x="354695" y="233474"/>
                        <a:pt x="356853" y="228488"/>
                      </a:cubicBezTo>
                      <a:cubicBezTo>
                        <a:pt x="359011" y="223503"/>
                        <a:pt x="360090" y="217959"/>
                        <a:pt x="360090" y="211857"/>
                      </a:cubicBezTo>
                      <a:cubicBezTo>
                        <a:pt x="360090" y="205160"/>
                        <a:pt x="358787" y="199132"/>
                        <a:pt x="356183" y="193774"/>
                      </a:cubicBezTo>
                      <a:cubicBezTo>
                        <a:pt x="353578" y="188416"/>
                        <a:pt x="349709" y="183840"/>
                        <a:pt x="344574" y="180045"/>
                      </a:cubicBezTo>
                      <a:cubicBezTo>
                        <a:pt x="339440" y="176250"/>
                        <a:pt x="332966" y="173310"/>
                        <a:pt x="325152" y="171227"/>
                      </a:cubicBezTo>
                      <a:cubicBezTo>
                        <a:pt x="317339" y="169143"/>
                        <a:pt x="308149" y="168101"/>
                        <a:pt x="297582" y="168101"/>
                      </a:cubicBezTo>
                      <a:lnTo>
                        <a:pt x="272579" y="168101"/>
                      </a:lnTo>
                      <a:cubicBezTo>
                        <a:pt x="270644" y="168101"/>
                        <a:pt x="269007" y="167841"/>
                        <a:pt x="267667" y="167320"/>
                      </a:cubicBezTo>
                      <a:cubicBezTo>
                        <a:pt x="266328" y="166799"/>
                        <a:pt x="265212" y="165720"/>
                        <a:pt x="264319" y="164083"/>
                      </a:cubicBezTo>
                      <a:cubicBezTo>
                        <a:pt x="263426" y="162446"/>
                        <a:pt x="262793" y="160176"/>
                        <a:pt x="262421" y="157274"/>
                      </a:cubicBezTo>
                      <a:cubicBezTo>
                        <a:pt x="262049" y="154372"/>
                        <a:pt x="261863" y="150614"/>
                        <a:pt x="261863" y="146000"/>
                      </a:cubicBezTo>
                      <a:cubicBezTo>
                        <a:pt x="261863" y="141684"/>
                        <a:pt x="262049" y="138150"/>
                        <a:pt x="262421" y="135396"/>
                      </a:cubicBezTo>
                      <a:cubicBezTo>
                        <a:pt x="262793" y="132643"/>
                        <a:pt x="263389" y="130522"/>
                        <a:pt x="264207" y="129034"/>
                      </a:cubicBezTo>
                      <a:cubicBezTo>
                        <a:pt x="265026" y="127546"/>
                        <a:pt x="266068" y="126504"/>
                        <a:pt x="267333" y="125909"/>
                      </a:cubicBezTo>
                      <a:cubicBezTo>
                        <a:pt x="268598" y="125313"/>
                        <a:pt x="270123" y="125016"/>
                        <a:pt x="271909" y="125016"/>
                      </a:cubicBezTo>
                      <a:lnTo>
                        <a:pt x="297135" y="125016"/>
                      </a:lnTo>
                      <a:cubicBezTo>
                        <a:pt x="305767" y="125016"/>
                        <a:pt x="313432" y="124011"/>
                        <a:pt x="320129" y="122002"/>
                      </a:cubicBezTo>
                      <a:cubicBezTo>
                        <a:pt x="326827" y="119993"/>
                        <a:pt x="332445" y="117128"/>
                        <a:pt x="336984" y="113407"/>
                      </a:cubicBezTo>
                      <a:cubicBezTo>
                        <a:pt x="341523" y="109686"/>
                        <a:pt x="344984" y="105184"/>
                        <a:pt x="347365" y="99901"/>
                      </a:cubicBezTo>
                      <a:cubicBezTo>
                        <a:pt x="349746" y="94618"/>
                        <a:pt x="350937" y="88776"/>
                        <a:pt x="350937" y="82376"/>
                      </a:cubicBezTo>
                      <a:cubicBezTo>
                        <a:pt x="350937" y="77465"/>
                        <a:pt x="350118" y="72814"/>
                        <a:pt x="348481" y="68424"/>
                      </a:cubicBezTo>
                      <a:cubicBezTo>
                        <a:pt x="346844" y="64033"/>
                        <a:pt x="344426" y="60238"/>
                        <a:pt x="341226" y="57038"/>
                      </a:cubicBezTo>
                      <a:cubicBezTo>
                        <a:pt x="338026" y="53839"/>
                        <a:pt x="333896" y="51309"/>
                        <a:pt x="328836" y="49448"/>
                      </a:cubicBezTo>
                      <a:cubicBezTo>
                        <a:pt x="323776" y="47588"/>
                        <a:pt x="317822" y="46658"/>
                        <a:pt x="310976" y="46658"/>
                      </a:cubicBezTo>
                      <a:cubicBezTo>
                        <a:pt x="303237" y="46658"/>
                        <a:pt x="295945" y="47811"/>
                        <a:pt x="289099" y="50118"/>
                      </a:cubicBezTo>
                      <a:cubicBezTo>
                        <a:pt x="282253" y="52425"/>
                        <a:pt x="276113" y="54955"/>
                        <a:pt x="270681" y="57708"/>
                      </a:cubicBezTo>
                      <a:cubicBezTo>
                        <a:pt x="265249" y="60461"/>
                        <a:pt x="260635" y="63029"/>
                        <a:pt x="256840" y="65410"/>
                      </a:cubicBezTo>
                      <a:cubicBezTo>
                        <a:pt x="253045" y="67791"/>
                        <a:pt x="250255" y="68982"/>
                        <a:pt x="248469" y="68982"/>
                      </a:cubicBezTo>
                      <a:cubicBezTo>
                        <a:pt x="247278" y="68982"/>
                        <a:pt x="246236" y="68721"/>
                        <a:pt x="245343" y="68201"/>
                      </a:cubicBezTo>
                      <a:cubicBezTo>
                        <a:pt x="244450" y="67680"/>
                        <a:pt x="243706" y="66675"/>
                        <a:pt x="243111" y="65187"/>
                      </a:cubicBezTo>
                      <a:cubicBezTo>
                        <a:pt x="242515" y="63698"/>
                        <a:pt x="242069" y="61540"/>
                        <a:pt x="241771" y="58713"/>
                      </a:cubicBezTo>
                      <a:cubicBezTo>
                        <a:pt x="241474" y="55885"/>
                        <a:pt x="241325" y="52239"/>
                        <a:pt x="241325" y="47774"/>
                      </a:cubicBezTo>
                      <a:cubicBezTo>
                        <a:pt x="241325" y="44053"/>
                        <a:pt x="241399" y="40965"/>
                        <a:pt x="241548" y="38509"/>
                      </a:cubicBezTo>
                      <a:cubicBezTo>
                        <a:pt x="241697" y="36054"/>
                        <a:pt x="241995" y="34007"/>
                        <a:pt x="242441" y="32370"/>
                      </a:cubicBezTo>
                      <a:cubicBezTo>
                        <a:pt x="242888" y="30733"/>
                        <a:pt x="243446" y="29319"/>
                        <a:pt x="244115" y="28129"/>
                      </a:cubicBezTo>
                      <a:cubicBezTo>
                        <a:pt x="244785" y="26938"/>
                        <a:pt x="245864" y="25636"/>
                        <a:pt x="247352" y="24222"/>
                      </a:cubicBezTo>
                      <a:cubicBezTo>
                        <a:pt x="248841" y="22808"/>
                        <a:pt x="251892" y="20687"/>
                        <a:pt x="256505" y="17859"/>
                      </a:cubicBezTo>
                      <a:cubicBezTo>
                        <a:pt x="261119" y="15032"/>
                        <a:pt x="266923" y="12278"/>
                        <a:pt x="273918" y="9599"/>
                      </a:cubicBezTo>
                      <a:cubicBezTo>
                        <a:pt x="280913" y="6921"/>
                        <a:pt x="288987" y="4651"/>
                        <a:pt x="298140" y="2791"/>
                      </a:cubicBezTo>
                      <a:cubicBezTo>
                        <a:pt x="307293" y="930"/>
                        <a:pt x="317227" y="0"/>
                        <a:pt x="327943" y="0"/>
                      </a:cubicBezTo>
                      <a:close/>
                      <a:moveTo>
                        <a:pt x="106040" y="0"/>
                      </a:moveTo>
                      <a:cubicBezTo>
                        <a:pt x="125834" y="0"/>
                        <a:pt x="142243" y="3386"/>
                        <a:pt x="155265" y="10158"/>
                      </a:cubicBezTo>
                      <a:cubicBezTo>
                        <a:pt x="168287" y="16929"/>
                        <a:pt x="178594" y="26677"/>
                        <a:pt x="186184" y="39402"/>
                      </a:cubicBezTo>
                      <a:cubicBezTo>
                        <a:pt x="193774" y="52127"/>
                        <a:pt x="199058" y="67680"/>
                        <a:pt x="202034" y="86060"/>
                      </a:cubicBezTo>
                      <a:cubicBezTo>
                        <a:pt x="205011" y="104440"/>
                        <a:pt x="206499" y="125239"/>
                        <a:pt x="206499" y="148456"/>
                      </a:cubicBezTo>
                      <a:cubicBezTo>
                        <a:pt x="206499" y="171524"/>
                        <a:pt x="204639" y="192360"/>
                        <a:pt x="200918" y="210964"/>
                      </a:cubicBezTo>
                      <a:cubicBezTo>
                        <a:pt x="197197" y="229567"/>
                        <a:pt x="191133" y="245418"/>
                        <a:pt x="182724" y="258515"/>
                      </a:cubicBezTo>
                      <a:cubicBezTo>
                        <a:pt x="174315" y="271611"/>
                        <a:pt x="163376" y="281657"/>
                        <a:pt x="149907" y="288652"/>
                      </a:cubicBezTo>
                      <a:cubicBezTo>
                        <a:pt x="136438" y="295647"/>
                        <a:pt x="119956" y="299145"/>
                        <a:pt x="100459" y="299145"/>
                      </a:cubicBezTo>
                      <a:cubicBezTo>
                        <a:pt x="80665" y="299145"/>
                        <a:pt x="64294" y="295759"/>
                        <a:pt x="51346" y="288987"/>
                      </a:cubicBezTo>
                      <a:cubicBezTo>
                        <a:pt x="38398" y="282215"/>
                        <a:pt x="28129" y="272467"/>
                        <a:pt x="20538" y="259742"/>
                      </a:cubicBezTo>
                      <a:cubicBezTo>
                        <a:pt x="12948" y="247018"/>
                        <a:pt x="7628" y="231465"/>
                        <a:pt x="4577" y="213085"/>
                      </a:cubicBezTo>
                      <a:cubicBezTo>
                        <a:pt x="1526" y="194704"/>
                        <a:pt x="0" y="173906"/>
                        <a:pt x="0" y="150689"/>
                      </a:cubicBezTo>
                      <a:cubicBezTo>
                        <a:pt x="0" y="127769"/>
                        <a:pt x="1898" y="106970"/>
                        <a:pt x="5693" y="88292"/>
                      </a:cubicBezTo>
                      <a:cubicBezTo>
                        <a:pt x="9488" y="69614"/>
                        <a:pt x="15590" y="53727"/>
                        <a:pt x="23999" y="40630"/>
                      </a:cubicBezTo>
                      <a:cubicBezTo>
                        <a:pt x="32407" y="27533"/>
                        <a:pt x="43346" y="17487"/>
                        <a:pt x="56815" y="10492"/>
                      </a:cubicBezTo>
                      <a:cubicBezTo>
                        <a:pt x="70284" y="3498"/>
                        <a:pt x="86692" y="0"/>
                        <a:pt x="1060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5FAF5"/>
                    </a:gs>
                    <a:gs pos="0">
                      <a:schemeClr val="tx2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63500" dist="50800" dir="13500000">
                    <a:schemeClr val="bg2">
                      <a:lumMod val="60000"/>
                      <a:lumOff val="40000"/>
                    </a:scheme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F7ED7A7F-7914-4F2D-9A38-A980BA7D1431}"/>
                </a:ext>
              </a:extLst>
            </p:cNvPr>
            <p:cNvGrpSpPr/>
            <p:nvPr/>
          </p:nvGrpSpPr>
          <p:grpSpPr>
            <a:xfrm>
              <a:off x="4405706" y="4267436"/>
              <a:ext cx="4687494" cy="1002612"/>
              <a:chOff x="2816648" y="4696901"/>
              <a:chExt cx="5388082" cy="1152461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7ED173FA-CEEE-4517-B9EE-43623AF8F4AC}"/>
                  </a:ext>
                </a:extLst>
              </p:cNvPr>
              <p:cNvGrpSpPr/>
              <p:nvPr/>
            </p:nvGrpSpPr>
            <p:grpSpPr>
              <a:xfrm>
                <a:off x="3969109" y="4850927"/>
                <a:ext cx="4235621" cy="659861"/>
                <a:chOff x="7216149" y="4737190"/>
                <a:chExt cx="4235621" cy="659861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E1E5926A-4E82-4E9E-B1D7-B69AC3897966}"/>
                    </a:ext>
                  </a:extLst>
                </p:cNvPr>
                <p:cNvSpPr txBox="1"/>
                <p:nvPr/>
              </p:nvSpPr>
              <p:spPr>
                <a:xfrm>
                  <a:off x="7216150" y="4737190"/>
                  <a:ext cx="3659813" cy="4599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0" i="0" dirty="0">
                      <a:solidFill>
                        <a:schemeClr val="bg2"/>
                      </a:solidFill>
                      <a:latin typeface="OPPOSans-R-subset105"/>
                    </a:rPr>
                    <a:t>遇到的困难和一些不足</a:t>
                  </a:r>
                  <a:endParaRPr lang="zh-CN" altLang="en-US" sz="20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E582644C-DA00-4067-9DDF-952DE274B50C}"/>
                    </a:ext>
                  </a:extLst>
                </p:cNvPr>
                <p:cNvSpPr txBox="1"/>
                <p:nvPr/>
              </p:nvSpPr>
              <p:spPr>
                <a:xfrm>
                  <a:off x="7216149" y="5120052"/>
                  <a:ext cx="4235621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b="0" i="0" dirty="0">
                      <a:solidFill>
                        <a:schemeClr val="bg2"/>
                      </a:solidFill>
                      <a:latin typeface="OPPOSans-R-subset105"/>
                    </a:rPr>
                    <a:t>点击输入简要文字解说，解说文字尽量概括精炼</a:t>
                  </a:r>
                  <a:endParaRPr lang="zh-CN" altLang="en-US" sz="1200" dirty="0">
                    <a:solidFill>
                      <a:schemeClr val="bg2"/>
                    </a:solidFill>
                  </a:endParaRPr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xmlns="" id="{01B15836-B043-4A24-9251-B6DBD5E8A1A0}"/>
                  </a:ext>
                </a:extLst>
              </p:cNvPr>
              <p:cNvGrpSpPr/>
              <p:nvPr/>
            </p:nvGrpSpPr>
            <p:grpSpPr>
              <a:xfrm>
                <a:off x="2816648" y="4696901"/>
                <a:ext cx="1152461" cy="1152461"/>
                <a:chOff x="5394388" y="4902187"/>
                <a:chExt cx="1152461" cy="1152461"/>
              </a:xfrm>
            </p:grpSpPr>
            <p:sp>
              <p:nvSpPr>
                <p:cNvPr id="34" name="矩形: 圆角 33">
                  <a:extLst>
                    <a:ext uri="{FF2B5EF4-FFF2-40B4-BE49-F238E27FC236}">
                      <a16:creationId xmlns:a16="http://schemas.microsoft.com/office/drawing/2014/main" xmlns="" id="{5320CB04-074D-48A5-8984-5BB7258E2F89}"/>
                    </a:ext>
                  </a:extLst>
                </p:cNvPr>
                <p:cNvSpPr/>
                <p:nvPr/>
              </p:nvSpPr>
              <p:spPr>
                <a:xfrm>
                  <a:off x="5394388" y="4902187"/>
                  <a:ext cx="1152461" cy="1152461"/>
                </a:xfrm>
                <a:prstGeom prst="roundRect">
                  <a:avLst>
                    <a:gd name="adj" fmla="val 33744"/>
                  </a:avLst>
                </a:prstGeom>
                <a:solidFill>
                  <a:schemeClr val="accent1"/>
                </a:solidFill>
                <a:ln w="254000">
                  <a:gradFill flip="none" rotWithShape="1">
                    <a:gsLst>
                      <a:gs pos="48000">
                        <a:schemeClr val="tx1"/>
                      </a:gs>
                      <a:gs pos="73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xmlns="" id="{CACB3390-1432-4B38-81CB-DE8AE6BADEDE}"/>
                    </a:ext>
                  </a:extLst>
                </p:cNvPr>
                <p:cNvSpPr txBox="1"/>
                <p:nvPr/>
              </p:nvSpPr>
              <p:spPr>
                <a:xfrm>
                  <a:off x="5755971" y="5328844"/>
                  <a:ext cx="438224" cy="2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224" h="299145">
                      <a:moveTo>
                        <a:pt x="346918" y="54471"/>
                      </a:moveTo>
                      <a:lnTo>
                        <a:pt x="270793" y="187300"/>
                      </a:lnTo>
                      <a:lnTo>
                        <a:pt x="347365" y="187300"/>
                      </a:lnTo>
                      <a:lnTo>
                        <a:pt x="347365" y="54471"/>
                      </a:lnTo>
                      <a:close/>
                      <a:moveTo>
                        <a:pt x="103584" y="46434"/>
                      </a:moveTo>
                      <a:cubicBezTo>
                        <a:pt x="94804" y="46434"/>
                        <a:pt x="87548" y="48555"/>
                        <a:pt x="81818" y="52797"/>
                      </a:cubicBezTo>
                      <a:cubicBezTo>
                        <a:pt x="76088" y="57038"/>
                        <a:pt x="71549" y="63401"/>
                        <a:pt x="68201" y="71884"/>
                      </a:cubicBezTo>
                      <a:cubicBezTo>
                        <a:pt x="64852" y="80367"/>
                        <a:pt x="62508" y="90934"/>
                        <a:pt x="61168" y="103584"/>
                      </a:cubicBezTo>
                      <a:cubicBezTo>
                        <a:pt x="59829" y="116235"/>
                        <a:pt x="59159" y="130969"/>
                        <a:pt x="59159" y="147786"/>
                      </a:cubicBezTo>
                      <a:cubicBezTo>
                        <a:pt x="59159" y="168325"/>
                        <a:pt x="59978" y="185328"/>
                        <a:pt x="61615" y="198797"/>
                      </a:cubicBezTo>
                      <a:cubicBezTo>
                        <a:pt x="63252" y="212266"/>
                        <a:pt x="65819" y="222982"/>
                        <a:pt x="69317" y="230944"/>
                      </a:cubicBezTo>
                      <a:cubicBezTo>
                        <a:pt x="72814" y="238906"/>
                        <a:pt x="77316" y="244487"/>
                        <a:pt x="82823" y="247687"/>
                      </a:cubicBezTo>
                      <a:cubicBezTo>
                        <a:pt x="88330" y="250887"/>
                        <a:pt x="94952" y="252487"/>
                        <a:pt x="102691" y="252487"/>
                      </a:cubicBezTo>
                      <a:cubicBezTo>
                        <a:pt x="108496" y="252487"/>
                        <a:pt x="113630" y="251557"/>
                        <a:pt x="118095" y="249696"/>
                      </a:cubicBezTo>
                      <a:cubicBezTo>
                        <a:pt x="122560" y="247836"/>
                        <a:pt x="126467" y="245046"/>
                        <a:pt x="129815" y="241325"/>
                      </a:cubicBezTo>
                      <a:cubicBezTo>
                        <a:pt x="133164" y="237604"/>
                        <a:pt x="135955" y="232916"/>
                        <a:pt x="138187" y="227261"/>
                      </a:cubicBezTo>
                      <a:cubicBezTo>
                        <a:pt x="140419" y="221605"/>
                        <a:pt x="142243" y="215057"/>
                        <a:pt x="143656" y="207615"/>
                      </a:cubicBezTo>
                      <a:cubicBezTo>
                        <a:pt x="145070" y="200174"/>
                        <a:pt x="146038" y="191765"/>
                        <a:pt x="146559" y="182389"/>
                      </a:cubicBezTo>
                      <a:cubicBezTo>
                        <a:pt x="147079" y="173013"/>
                        <a:pt x="147340" y="162669"/>
                        <a:pt x="147340" y="151358"/>
                      </a:cubicBezTo>
                      <a:cubicBezTo>
                        <a:pt x="147340" y="137666"/>
                        <a:pt x="146968" y="125574"/>
                        <a:pt x="146224" y="115081"/>
                      </a:cubicBezTo>
                      <a:cubicBezTo>
                        <a:pt x="145480" y="104589"/>
                        <a:pt x="144326" y="95473"/>
                        <a:pt x="142763" y="87734"/>
                      </a:cubicBezTo>
                      <a:cubicBezTo>
                        <a:pt x="141201" y="79995"/>
                        <a:pt x="139266" y="73447"/>
                        <a:pt x="136959" y="68089"/>
                      </a:cubicBezTo>
                      <a:cubicBezTo>
                        <a:pt x="134652" y="62731"/>
                        <a:pt x="131862" y="58452"/>
                        <a:pt x="128588" y="55252"/>
                      </a:cubicBezTo>
                      <a:cubicBezTo>
                        <a:pt x="125313" y="52053"/>
                        <a:pt x="121593" y="49783"/>
                        <a:pt x="117425" y="48444"/>
                      </a:cubicBezTo>
                      <a:cubicBezTo>
                        <a:pt x="113258" y="47104"/>
                        <a:pt x="108645" y="46434"/>
                        <a:pt x="103584" y="46434"/>
                      </a:cubicBezTo>
                      <a:close/>
                      <a:moveTo>
                        <a:pt x="362322" y="3795"/>
                      </a:moveTo>
                      <a:cubicBezTo>
                        <a:pt x="369912" y="3795"/>
                        <a:pt x="376386" y="3981"/>
                        <a:pt x="381744" y="4353"/>
                      </a:cubicBezTo>
                      <a:cubicBezTo>
                        <a:pt x="387102" y="4725"/>
                        <a:pt x="391381" y="5321"/>
                        <a:pt x="394581" y="6139"/>
                      </a:cubicBezTo>
                      <a:cubicBezTo>
                        <a:pt x="397780" y="6958"/>
                        <a:pt x="400124" y="7962"/>
                        <a:pt x="401613" y="9153"/>
                      </a:cubicBezTo>
                      <a:cubicBezTo>
                        <a:pt x="403101" y="10344"/>
                        <a:pt x="403845" y="11757"/>
                        <a:pt x="403845" y="13395"/>
                      </a:cubicBezTo>
                      <a:lnTo>
                        <a:pt x="403845" y="187300"/>
                      </a:lnTo>
                      <a:lnTo>
                        <a:pt x="429518" y="187300"/>
                      </a:lnTo>
                      <a:cubicBezTo>
                        <a:pt x="431899" y="187300"/>
                        <a:pt x="433946" y="189123"/>
                        <a:pt x="435657" y="192770"/>
                      </a:cubicBezTo>
                      <a:cubicBezTo>
                        <a:pt x="437369" y="196416"/>
                        <a:pt x="438224" y="202481"/>
                        <a:pt x="438224" y="210964"/>
                      </a:cubicBezTo>
                      <a:cubicBezTo>
                        <a:pt x="438224" y="218554"/>
                        <a:pt x="437443" y="224321"/>
                        <a:pt x="435880" y="228265"/>
                      </a:cubicBezTo>
                      <a:cubicBezTo>
                        <a:pt x="434318" y="232209"/>
                        <a:pt x="432197" y="234181"/>
                        <a:pt x="429518" y="234181"/>
                      </a:cubicBezTo>
                      <a:lnTo>
                        <a:pt x="403845" y="234181"/>
                      </a:lnTo>
                      <a:lnTo>
                        <a:pt x="403845" y="286420"/>
                      </a:lnTo>
                      <a:cubicBezTo>
                        <a:pt x="403845" y="287908"/>
                        <a:pt x="403399" y="289210"/>
                        <a:pt x="402506" y="290327"/>
                      </a:cubicBezTo>
                      <a:cubicBezTo>
                        <a:pt x="401613" y="291443"/>
                        <a:pt x="400050" y="292373"/>
                        <a:pt x="397818" y="293117"/>
                      </a:cubicBezTo>
                      <a:cubicBezTo>
                        <a:pt x="395585" y="293861"/>
                        <a:pt x="392683" y="294419"/>
                        <a:pt x="389111" y="294791"/>
                      </a:cubicBezTo>
                      <a:cubicBezTo>
                        <a:pt x="385539" y="295163"/>
                        <a:pt x="380926" y="295349"/>
                        <a:pt x="375270" y="295349"/>
                      </a:cubicBezTo>
                      <a:cubicBezTo>
                        <a:pt x="369912" y="295349"/>
                        <a:pt x="365410" y="295163"/>
                        <a:pt x="361764" y="294791"/>
                      </a:cubicBezTo>
                      <a:cubicBezTo>
                        <a:pt x="358118" y="294419"/>
                        <a:pt x="355216" y="293861"/>
                        <a:pt x="353058" y="293117"/>
                      </a:cubicBezTo>
                      <a:cubicBezTo>
                        <a:pt x="350900" y="292373"/>
                        <a:pt x="349411" y="291443"/>
                        <a:pt x="348593" y="290327"/>
                      </a:cubicBezTo>
                      <a:cubicBezTo>
                        <a:pt x="347774" y="289210"/>
                        <a:pt x="347365" y="287908"/>
                        <a:pt x="347365" y="286420"/>
                      </a:cubicBezTo>
                      <a:lnTo>
                        <a:pt x="347365" y="234181"/>
                      </a:lnTo>
                      <a:lnTo>
                        <a:pt x="236860" y="234181"/>
                      </a:lnTo>
                      <a:cubicBezTo>
                        <a:pt x="234776" y="234181"/>
                        <a:pt x="232916" y="233921"/>
                        <a:pt x="231279" y="233400"/>
                      </a:cubicBezTo>
                      <a:cubicBezTo>
                        <a:pt x="229642" y="232879"/>
                        <a:pt x="228265" y="231688"/>
                        <a:pt x="227149" y="229828"/>
                      </a:cubicBezTo>
                      <a:cubicBezTo>
                        <a:pt x="226033" y="227968"/>
                        <a:pt x="225214" y="225289"/>
                        <a:pt x="224693" y="221791"/>
                      </a:cubicBezTo>
                      <a:cubicBezTo>
                        <a:pt x="224172" y="218294"/>
                        <a:pt x="223912" y="213643"/>
                        <a:pt x="223912" y="207839"/>
                      </a:cubicBezTo>
                      <a:cubicBezTo>
                        <a:pt x="223912" y="203076"/>
                        <a:pt x="224024" y="198946"/>
                        <a:pt x="224247" y="195449"/>
                      </a:cubicBezTo>
                      <a:cubicBezTo>
                        <a:pt x="224470" y="191951"/>
                        <a:pt x="224842" y="188789"/>
                        <a:pt x="225363" y="185961"/>
                      </a:cubicBezTo>
                      <a:cubicBezTo>
                        <a:pt x="225884" y="183133"/>
                        <a:pt x="226628" y="180454"/>
                        <a:pt x="227595" y="177924"/>
                      </a:cubicBezTo>
                      <a:cubicBezTo>
                        <a:pt x="228563" y="175394"/>
                        <a:pt x="229791" y="172715"/>
                        <a:pt x="231279" y="169887"/>
                      </a:cubicBezTo>
                      <a:lnTo>
                        <a:pt x="321022" y="11609"/>
                      </a:lnTo>
                      <a:cubicBezTo>
                        <a:pt x="321766" y="10269"/>
                        <a:pt x="323031" y="9116"/>
                        <a:pt x="324817" y="8148"/>
                      </a:cubicBezTo>
                      <a:cubicBezTo>
                        <a:pt x="326603" y="7181"/>
                        <a:pt x="329096" y="6362"/>
                        <a:pt x="332296" y="5693"/>
                      </a:cubicBezTo>
                      <a:cubicBezTo>
                        <a:pt x="335496" y="5023"/>
                        <a:pt x="339551" y="4539"/>
                        <a:pt x="344463" y="4242"/>
                      </a:cubicBezTo>
                      <a:cubicBezTo>
                        <a:pt x="349374" y="3944"/>
                        <a:pt x="355327" y="3795"/>
                        <a:pt x="362322" y="3795"/>
                      </a:cubicBezTo>
                      <a:close/>
                      <a:moveTo>
                        <a:pt x="106040" y="0"/>
                      </a:moveTo>
                      <a:cubicBezTo>
                        <a:pt x="125834" y="0"/>
                        <a:pt x="142243" y="3386"/>
                        <a:pt x="155265" y="10158"/>
                      </a:cubicBezTo>
                      <a:cubicBezTo>
                        <a:pt x="168287" y="16929"/>
                        <a:pt x="178594" y="26677"/>
                        <a:pt x="186184" y="39402"/>
                      </a:cubicBezTo>
                      <a:cubicBezTo>
                        <a:pt x="193774" y="52127"/>
                        <a:pt x="199058" y="67680"/>
                        <a:pt x="202034" y="86060"/>
                      </a:cubicBezTo>
                      <a:cubicBezTo>
                        <a:pt x="205011" y="104440"/>
                        <a:pt x="206499" y="125239"/>
                        <a:pt x="206499" y="148456"/>
                      </a:cubicBezTo>
                      <a:cubicBezTo>
                        <a:pt x="206499" y="171524"/>
                        <a:pt x="204639" y="192360"/>
                        <a:pt x="200918" y="210964"/>
                      </a:cubicBezTo>
                      <a:cubicBezTo>
                        <a:pt x="197197" y="229567"/>
                        <a:pt x="191133" y="245418"/>
                        <a:pt x="182724" y="258515"/>
                      </a:cubicBezTo>
                      <a:cubicBezTo>
                        <a:pt x="174315" y="271611"/>
                        <a:pt x="163376" y="281657"/>
                        <a:pt x="149907" y="288652"/>
                      </a:cubicBezTo>
                      <a:cubicBezTo>
                        <a:pt x="136438" y="295647"/>
                        <a:pt x="119956" y="299145"/>
                        <a:pt x="100459" y="299145"/>
                      </a:cubicBezTo>
                      <a:cubicBezTo>
                        <a:pt x="80665" y="299145"/>
                        <a:pt x="64294" y="295759"/>
                        <a:pt x="51346" y="288987"/>
                      </a:cubicBezTo>
                      <a:cubicBezTo>
                        <a:pt x="38398" y="282215"/>
                        <a:pt x="28129" y="272467"/>
                        <a:pt x="20538" y="259742"/>
                      </a:cubicBezTo>
                      <a:cubicBezTo>
                        <a:pt x="12948" y="247018"/>
                        <a:pt x="7628" y="231465"/>
                        <a:pt x="4577" y="213085"/>
                      </a:cubicBezTo>
                      <a:cubicBezTo>
                        <a:pt x="1526" y="194704"/>
                        <a:pt x="0" y="173906"/>
                        <a:pt x="0" y="150689"/>
                      </a:cubicBezTo>
                      <a:cubicBezTo>
                        <a:pt x="0" y="127769"/>
                        <a:pt x="1898" y="106970"/>
                        <a:pt x="5693" y="88292"/>
                      </a:cubicBezTo>
                      <a:cubicBezTo>
                        <a:pt x="9488" y="69614"/>
                        <a:pt x="15590" y="53727"/>
                        <a:pt x="23999" y="40630"/>
                      </a:cubicBezTo>
                      <a:cubicBezTo>
                        <a:pt x="32407" y="27533"/>
                        <a:pt x="43346" y="17487"/>
                        <a:pt x="56815" y="10492"/>
                      </a:cubicBezTo>
                      <a:cubicBezTo>
                        <a:pt x="70284" y="3498"/>
                        <a:pt x="86692" y="0"/>
                        <a:pt x="1060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5FAF5"/>
                    </a:gs>
                    <a:gs pos="0">
                      <a:schemeClr val="tx2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63500" dist="50800" dir="13500000">
                    <a:schemeClr val="bg2">
                      <a:lumMod val="60000"/>
                      <a:lumOff val="40000"/>
                    </a:scheme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CB82C47-EC3D-4ED1-BCB5-181B6962D97C}"/>
                </a:ext>
              </a:extLst>
            </p:cNvPr>
            <p:cNvGrpSpPr/>
            <p:nvPr/>
          </p:nvGrpSpPr>
          <p:grpSpPr>
            <a:xfrm>
              <a:off x="4405706" y="5311421"/>
              <a:ext cx="4687494" cy="1002612"/>
              <a:chOff x="4405706" y="5311421"/>
              <a:chExt cx="4687494" cy="1002612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B0DAF217-02E1-4944-A445-E6530FE0D962}"/>
                  </a:ext>
                </a:extLst>
              </p:cNvPr>
              <p:cNvGrpSpPr/>
              <p:nvPr/>
            </p:nvGrpSpPr>
            <p:grpSpPr>
              <a:xfrm>
                <a:off x="4405706" y="5311421"/>
                <a:ext cx="4687494" cy="1002612"/>
                <a:chOff x="2816648" y="4696901"/>
                <a:chExt cx="5388082" cy="1152461"/>
              </a:xfrm>
            </p:grpSpPr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="" id="{FF21044C-B0B4-4FFB-949D-B8B27570C07E}"/>
                    </a:ext>
                  </a:extLst>
                </p:cNvPr>
                <p:cNvGrpSpPr/>
                <p:nvPr/>
              </p:nvGrpSpPr>
              <p:grpSpPr>
                <a:xfrm>
                  <a:off x="3969109" y="4850927"/>
                  <a:ext cx="4235621" cy="659861"/>
                  <a:chOff x="7216149" y="4737190"/>
                  <a:chExt cx="4235621" cy="659861"/>
                </a:xfrm>
              </p:grpSpPr>
              <p:sp>
                <p:nvSpPr>
                  <p:cNvPr id="57" name="文本框 56">
                    <a:extLst>
                      <a:ext uri="{FF2B5EF4-FFF2-40B4-BE49-F238E27FC236}">
                        <a16:creationId xmlns:a16="http://schemas.microsoft.com/office/drawing/2014/main" xmlns="" id="{F4123678-85FA-4E39-AFB5-8DBDCD6FC10F}"/>
                      </a:ext>
                    </a:extLst>
                  </p:cNvPr>
                  <p:cNvSpPr txBox="1"/>
                  <p:nvPr/>
                </p:nvSpPr>
                <p:spPr>
                  <a:xfrm>
                    <a:off x="7216150" y="4737190"/>
                    <a:ext cx="3659813" cy="4599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2000" b="0" i="0" dirty="0">
                        <a:solidFill>
                          <a:schemeClr val="bg2"/>
                        </a:solidFill>
                        <a:latin typeface="OPPOSans-R-subset105"/>
                      </a:rPr>
                      <a:t>遇到的困难和一些不足</a:t>
                    </a:r>
                    <a:endParaRPr lang="zh-CN" altLang="en-US" sz="20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xmlns="" id="{FCAF0BEB-C04F-4B4B-A6FA-5EC3FB3643FD}"/>
                      </a:ext>
                    </a:extLst>
                  </p:cNvPr>
                  <p:cNvSpPr txBox="1"/>
                  <p:nvPr/>
                </p:nvSpPr>
                <p:spPr>
                  <a:xfrm>
                    <a:off x="7216149" y="5120052"/>
                    <a:ext cx="4235621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1200" b="0" i="0" dirty="0">
                        <a:solidFill>
                          <a:schemeClr val="bg2"/>
                        </a:solidFill>
                        <a:latin typeface="OPPOSans-R-subset105"/>
                      </a:rPr>
                      <a:t>点击输入简要文字解说，解说文字尽量概括精炼</a:t>
                    </a:r>
                    <a:endParaRPr lang="zh-CN" altLang="en-US" sz="1200" dirty="0">
                      <a:solidFill>
                        <a:schemeClr val="bg2"/>
                      </a:solidFill>
                    </a:endParaRPr>
                  </a:p>
                </p:txBody>
              </p:sp>
            </p:grpSp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xmlns="" id="{1754CB27-0A24-4D47-B675-DC3781994435}"/>
                    </a:ext>
                  </a:extLst>
                </p:cNvPr>
                <p:cNvSpPr/>
                <p:nvPr/>
              </p:nvSpPr>
              <p:spPr>
                <a:xfrm>
                  <a:off x="2816648" y="4696901"/>
                  <a:ext cx="1152461" cy="1152461"/>
                </a:xfrm>
                <a:prstGeom prst="roundRect">
                  <a:avLst>
                    <a:gd name="adj" fmla="val 33744"/>
                  </a:avLst>
                </a:prstGeom>
                <a:solidFill>
                  <a:schemeClr val="accent1"/>
                </a:solidFill>
                <a:ln w="254000">
                  <a:gradFill flip="none" rotWithShape="1">
                    <a:gsLst>
                      <a:gs pos="48000">
                        <a:schemeClr val="tx1"/>
                      </a:gs>
                      <a:gs pos="73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effectLst>
                  <a:softEdge rad="203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D0DC3BDE-AEF6-4B9B-8307-0BD3CD2252A5}"/>
                  </a:ext>
                </a:extLst>
              </p:cNvPr>
              <p:cNvSpPr txBox="1"/>
              <p:nvPr/>
            </p:nvSpPr>
            <p:spPr>
              <a:xfrm>
                <a:off x="4722102" y="5670355"/>
                <a:ext cx="379416" cy="250926"/>
              </a:xfrm>
              <a:custGeom>
                <a:avLst/>
                <a:gdLst/>
                <a:ahLst/>
                <a:cxnLst/>
                <a:rect l="l" t="t" r="r" b="b"/>
                <a:pathLst>
                  <a:path w="292081" h="193167">
                    <a:moveTo>
                      <a:pt x="66873" y="27664"/>
                    </a:moveTo>
                    <a:cubicBezTo>
                      <a:pt x="55260" y="27664"/>
                      <a:pt x="46645" y="33174"/>
                      <a:pt x="41029" y="44193"/>
                    </a:cubicBezTo>
                    <a:cubicBezTo>
                      <a:pt x="35412" y="55212"/>
                      <a:pt x="32604" y="72638"/>
                      <a:pt x="32604" y="96469"/>
                    </a:cubicBezTo>
                    <a:cubicBezTo>
                      <a:pt x="32604" y="120394"/>
                      <a:pt x="35420" y="137880"/>
                      <a:pt x="41050" y="148928"/>
                    </a:cubicBezTo>
                    <a:cubicBezTo>
                      <a:pt x="46680" y="159975"/>
                      <a:pt x="55288" y="165499"/>
                      <a:pt x="66873" y="165499"/>
                    </a:cubicBezTo>
                    <a:cubicBezTo>
                      <a:pt x="78439" y="165499"/>
                      <a:pt x="87004" y="159970"/>
                      <a:pt x="92569" y="148912"/>
                    </a:cubicBezTo>
                    <a:cubicBezTo>
                      <a:pt x="98134" y="137853"/>
                      <a:pt x="100916" y="120372"/>
                      <a:pt x="100916" y="96469"/>
                    </a:cubicBezTo>
                    <a:cubicBezTo>
                      <a:pt x="100916" y="72657"/>
                      <a:pt x="98142" y="55236"/>
                      <a:pt x="92592" y="44207"/>
                    </a:cubicBezTo>
                    <a:cubicBezTo>
                      <a:pt x="87043" y="33179"/>
                      <a:pt x="78470" y="27664"/>
                      <a:pt x="66873" y="27664"/>
                    </a:cubicBezTo>
                    <a:close/>
                    <a:moveTo>
                      <a:pt x="186110" y="2915"/>
                    </a:moveTo>
                    <a:lnTo>
                      <a:pt x="284233" y="2915"/>
                    </a:lnTo>
                    <a:lnTo>
                      <a:pt x="284233" y="30804"/>
                    </a:lnTo>
                    <a:lnTo>
                      <a:pt x="214467" y="30804"/>
                    </a:lnTo>
                    <a:lnTo>
                      <a:pt x="209106" y="80503"/>
                    </a:lnTo>
                    <a:cubicBezTo>
                      <a:pt x="215455" y="75124"/>
                      <a:pt x="223439" y="72434"/>
                      <a:pt x="233059" y="72434"/>
                    </a:cubicBezTo>
                    <a:cubicBezTo>
                      <a:pt x="244553" y="72434"/>
                      <a:pt x="254784" y="75046"/>
                      <a:pt x="263752" y="80271"/>
                    </a:cubicBezTo>
                    <a:cubicBezTo>
                      <a:pt x="272720" y="85495"/>
                      <a:pt x="279683" y="92680"/>
                      <a:pt x="284642" y="101825"/>
                    </a:cubicBezTo>
                    <a:cubicBezTo>
                      <a:pt x="289601" y="110971"/>
                      <a:pt x="292081" y="121145"/>
                      <a:pt x="292081" y="132349"/>
                    </a:cubicBezTo>
                    <a:cubicBezTo>
                      <a:pt x="292081" y="144131"/>
                      <a:pt x="289395" y="154616"/>
                      <a:pt x="284023" y="163805"/>
                    </a:cubicBezTo>
                    <a:cubicBezTo>
                      <a:pt x="278651" y="172993"/>
                      <a:pt x="271082" y="180183"/>
                      <a:pt x="261316" y="185377"/>
                    </a:cubicBezTo>
                    <a:cubicBezTo>
                      <a:pt x="251551" y="190570"/>
                      <a:pt x="240487" y="193167"/>
                      <a:pt x="228126" y="193167"/>
                    </a:cubicBezTo>
                    <a:cubicBezTo>
                      <a:pt x="213125" y="193167"/>
                      <a:pt x="200374" y="189667"/>
                      <a:pt x="189875" y="182668"/>
                    </a:cubicBezTo>
                    <a:cubicBezTo>
                      <a:pt x="179376" y="175668"/>
                      <a:pt x="172377" y="166004"/>
                      <a:pt x="168876" y="153676"/>
                    </a:cubicBezTo>
                    <a:lnTo>
                      <a:pt x="193318" y="139932"/>
                    </a:lnTo>
                    <a:cubicBezTo>
                      <a:pt x="196293" y="148562"/>
                      <a:pt x="200725" y="154980"/>
                      <a:pt x="206615" y="159188"/>
                    </a:cubicBezTo>
                    <a:cubicBezTo>
                      <a:pt x="212505" y="163396"/>
                      <a:pt x="219675" y="165499"/>
                      <a:pt x="228126" y="165499"/>
                    </a:cubicBezTo>
                    <a:cubicBezTo>
                      <a:pt x="237620" y="165499"/>
                      <a:pt x="245368" y="162464"/>
                      <a:pt x="251370" y="156393"/>
                    </a:cubicBezTo>
                    <a:cubicBezTo>
                      <a:pt x="257372" y="150322"/>
                      <a:pt x="260373" y="142307"/>
                      <a:pt x="260373" y="132349"/>
                    </a:cubicBezTo>
                    <a:cubicBezTo>
                      <a:pt x="260373" y="122681"/>
                      <a:pt x="257381" y="114889"/>
                      <a:pt x="251395" y="108973"/>
                    </a:cubicBezTo>
                    <a:cubicBezTo>
                      <a:pt x="245410" y="103056"/>
                      <a:pt x="237728" y="100098"/>
                      <a:pt x="228348" y="100098"/>
                    </a:cubicBezTo>
                    <a:cubicBezTo>
                      <a:pt x="222026" y="100098"/>
                      <a:pt x="216680" y="101278"/>
                      <a:pt x="212310" y="103636"/>
                    </a:cubicBezTo>
                    <a:cubicBezTo>
                      <a:pt x="207940" y="105995"/>
                      <a:pt x="204385" y="109451"/>
                      <a:pt x="201644" y="114004"/>
                    </a:cubicBezTo>
                    <a:lnTo>
                      <a:pt x="175606" y="107610"/>
                    </a:lnTo>
                    <a:close/>
                    <a:moveTo>
                      <a:pt x="66873" y="0"/>
                    </a:moveTo>
                    <a:cubicBezTo>
                      <a:pt x="88780" y="0"/>
                      <a:pt x="105403" y="8328"/>
                      <a:pt x="116740" y="24984"/>
                    </a:cubicBezTo>
                    <a:cubicBezTo>
                      <a:pt x="128077" y="41639"/>
                      <a:pt x="133746" y="65468"/>
                      <a:pt x="133746" y="96469"/>
                    </a:cubicBezTo>
                    <a:cubicBezTo>
                      <a:pt x="133746" y="127578"/>
                      <a:pt x="128070" y="151471"/>
                      <a:pt x="116718" y="168150"/>
                    </a:cubicBezTo>
                    <a:cubicBezTo>
                      <a:pt x="105367" y="184828"/>
                      <a:pt x="88752" y="193167"/>
                      <a:pt x="66873" y="193167"/>
                    </a:cubicBezTo>
                    <a:cubicBezTo>
                      <a:pt x="44808" y="193167"/>
                      <a:pt x="28147" y="184839"/>
                      <a:pt x="16888" y="168182"/>
                    </a:cubicBezTo>
                    <a:cubicBezTo>
                      <a:pt x="5630" y="151525"/>
                      <a:pt x="0" y="127621"/>
                      <a:pt x="0" y="96469"/>
                    </a:cubicBezTo>
                    <a:cubicBezTo>
                      <a:pt x="0" y="65423"/>
                      <a:pt x="5622" y="41583"/>
                      <a:pt x="16865" y="24950"/>
                    </a:cubicBezTo>
                    <a:cubicBezTo>
                      <a:pt x="28108" y="8317"/>
                      <a:pt x="44777" y="0"/>
                      <a:pt x="6687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5FAF5"/>
                  </a:gs>
                  <a:gs pos="0">
                    <a:schemeClr val="tx2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50800" dir="13500000">
                  <a:schemeClr val="bg2">
                    <a:lumMod val="60000"/>
                    <a:lumOff val="40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43EA77E-A6D4-4CFD-B7FD-A23B595A1C1D}"/>
              </a:ext>
            </a:extLst>
          </p:cNvPr>
          <p:cNvGrpSpPr/>
          <p:nvPr/>
        </p:nvGrpSpPr>
        <p:grpSpPr>
          <a:xfrm>
            <a:off x="274152" y="838832"/>
            <a:ext cx="3872936" cy="5600068"/>
            <a:chOff x="274152" y="838832"/>
            <a:chExt cx="3872936" cy="5600068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83F6939A-82A3-4765-A2CB-D64100E0A25E}"/>
                </a:ext>
              </a:extLst>
            </p:cNvPr>
            <p:cNvSpPr/>
            <p:nvPr/>
          </p:nvSpPr>
          <p:spPr>
            <a:xfrm>
              <a:off x="337393" y="838832"/>
              <a:ext cx="3692838" cy="5600068"/>
            </a:xfrm>
            <a:prstGeom prst="roundRect">
              <a:avLst>
                <a:gd name="adj" fmla="val 13764"/>
              </a:avLst>
            </a:prstGeom>
            <a:solidFill>
              <a:schemeClr val="accent1"/>
            </a:solidFill>
            <a:ln w="254000">
              <a:gradFill flip="none" rotWithShape="1">
                <a:gsLst>
                  <a:gs pos="39000">
                    <a:schemeClr val="tx1"/>
                  </a:gs>
                  <a:gs pos="66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3B19B455-2BEB-4FE3-A2AC-BA99D3145794}"/>
                </a:ext>
              </a:extLst>
            </p:cNvPr>
            <p:cNvGrpSpPr/>
            <p:nvPr/>
          </p:nvGrpSpPr>
          <p:grpSpPr>
            <a:xfrm>
              <a:off x="274152" y="2784761"/>
              <a:ext cx="3872936" cy="2436094"/>
              <a:chOff x="6510721" y="-1184786"/>
              <a:chExt cx="3872936" cy="2436094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F018291D-6F31-465F-9E2C-7D00F0122CF4}"/>
                  </a:ext>
                </a:extLst>
              </p:cNvPr>
              <p:cNvSpPr txBox="1"/>
              <p:nvPr/>
            </p:nvSpPr>
            <p:spPr>
              <a:xfrm>
                <a:off x="7388669" y="-1184786"/>
                <a:ext cx="2117041" cy="19389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srgbClr val="283C63">
                    <a:alpha val="30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defTabSz="914400">
                  <a:defRPr sz="4400" b="1">
                    <a:solidFill>
                      <a:schemeClr val="accent3"/>
                    </a:solidFill>
                    <a:effectLst>
                      <a:outerShdw blurRad="50800" dist="38100" dir="13500000" algn="br" rotWithShape="0">
                        <a:schemeClr val="accent1">
                          <a:alpha val="80000"/>
                        </a:schemeClr>
                      </a:outerShdw>
                    </a:effectLst>
                    <a:latin typeface="+mj-ea"/>
                    <a:ea typeface="+mj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pPr algn="ctr"/>
                <a:r>
                  <a:rPr lang="zh-CN" altLang="en-US" sz="6000" dirty="0">
                    <a:solidFill>
                      <a:schemeClr val="accent4"/>
                    </a:solidFill>
                  </a:rPr>
                  <a:t>目</a:t>
                </a:r>
                <a:endParaRPr lang="en-US" altLang="zh-CN" sz="6000" dirty="0">
                  <a:solidFill>
                    <a:schemeClr val="accent4"/>
                  </a:solidFill>
                </a:endParaRPr>
              </a:p>
              <a:p>
                <a:pPr algn="ctr"/>
                <a:r>
                  <a:rPr lang="zh-CN" altLang="en-US" sz="6000" dirty="0">
                    <a:solidFill>
                      <a:schemeClr val="accent4"/>
                    </a:solidFill>
                  </a:rPr>
                  <a:t>录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D7425F9B-DEEF-4A3C-9395-3788E82137AF}"/>
                  </a:ext>
                </a:extLst>
              </p:cNvPr>
              <p:cNvSpPr txBox="1"/>
              <p:nvPr/>
            </p:nvSpPr>
            <p:spPr>
              <a:xfrm>
                <a:off x="6510721" y="728088"/>
                <a:ext cx="3872936" cy="5232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srgbClr val="283C63">
                    <a:alpha val="30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 defTabSz="914400">
                  <a:defRPr sz="4400" b="1">
                    <a:solidFill>
                      <a:schemeClr val="accent3"/>
                    </a:solidFill>
                    <a:effectLst>
                      <a:outerShdw blurRad="50800" dist="38100" dir="13500000" algn="br" rotWithShape="0">
                        <a:schemeClr val="accent1">
                          <a:alpha val="80000"/>
                        </a:schemeClr>
                      </a:outerShdw>
                    </a:effectLst>
                    <a:latin typeface="+mj-ea"/>
                    <a:ea typeface="+mj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r>
                  <a:rPr lang="en-US" altLang="zh-CN" sz="2800" dirty="0">
                    <a:solidFill>
                      <a:schemeClr val="accent4"/>
                    </a:solidFill>
                    <a:latin typeface="+mj-lt"/>
                  </a:rPr>
                  <a:t>CONTENTS</a:t>
                </a:r>
                <a:endParaRPr lang="zh-CN" altLang="en-US" sz="2800" dirty="0">
                  <a:solidFill>
                    <a:schemeClr val="accent4"/>
                  </a:solidFill>
                  <a:latin typeface="+mj-lt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4D51EE19-1D18-410F-990D-D35BE9522B24}"/>
              </a:ext>
            </a:extLst>
          </p:cNvPr>
          <p:cNvGrpSpPr/>
          <p:nvPr/>
        </p:nvGrpSpPr>
        <p:grpSpPr>
          <a:xfrm>
            <a:off x="9483273" y="294779"/>
            <a:ext cx="2213427" cy="594221"/>
            <a:chOff x="1533525" y="1857374"/>
            <a:chExt cx="10484303" cy="2814638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EDC8C62B-BEB2-43D6-ADD9-FD9989422C27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9385BF2A-6953-49A2-9B54-E714952A600C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77FD2B4B-57C0-419D-8294-EBF82F129ECF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FD0F502D-8112-4176-9098-D35690A8A928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305E39C6-1D4B-474D-87F1-CE3BDC581E43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0614AAD2-1F12-46E1-B38C-5D7026560105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51A35F2A-531F-41A5-889F-60CDF6FFBC7D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817C53F4-A425-412A-B28A-76DEBB099DC9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9718127E-8504-49AE-9537-708F49E464AD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B66E89BE-9B09-4ECE-8F23-F93F611B5ABC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DA1C182E-2ADA-4347-8C21-53B24CD572D5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22972CCA-E422-4341-B5FA-BB9FCB1C05B8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EB2BBF62-477B-4BA7-97EE-AE5853ECAA9A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4D20B52-21D5-42A2-AA8A-FC8A29F10C37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2AD09219-7769-4ABB-AEB2-536C92F6EE35}"/>
              </a:ext>
            </a:extLst>
          </p:cNvPr>
          <p:cNvGrpSpPr/>
          <p:nvPr/>
        </p:nvGrpSpPr>
        <p:grpSpPr>
          <a:xfrm>
            <a:off x="1152100" y="2085565"/>
            <a:ext cx="2213427" cy="594221"/>
            <a:chOff x="1533525" y="1857374"/>
            <a:chExt cx="10484303" cy="2814638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AE46AF67-577E-4848-9304-CA52894A7121}"/>
                </a:ext>
              </a:extLst>
            </p:cNvPr>
            <p:cNvSpPr/>
            <p:nvPr/>
          </p:nvSpPr>
          <p:spPr>
            <a:xfrm>
              <a:off x="1533525" y="1857374"/>
              <a:ext cx="2814638" cy="28146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A0C9D09C-9A90-4C57-9DC6-2E919F5B0558}"/>
                </a:ext>
              </a:extLst>
            </p:cNvPr>
            <p:cNvGrpSpPr/>
            <p:nvPr/>
          </p:nvGrpSpPr>
          <p:grpSpPr>
            <a:xfrm>
              <a:off x="2101655" y="2515139"/>
              <a:ext cx="1678378" cy="1598915"/>
              <a:chOff x="2101655" y="2515139"/>
              <a:chExt cx="1678378" cy="1598915"/>
            </a:xfrm>
            <a:solidFill>
              <a:schemeClr val="tx1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35297CD7-3A81-48EF-8C2C-270BC2B45C54}"/>
                  </a:ext>
                </a:extLst>
              </p:cNvPr>
              <p:cNvSpPr/>
              <p:nvPr/>
            </p:nvSpPr>
            <p:spPr>
              <a:xfrm>
                <a:off x="2366728" y="2707799"/>
                <a:ext cx="494357" cy="536106"/>
              </a:xfrm>
              <a:custGeom>
                <a:avLst/>
                <a:gdLst>
                  <a:gd name="connsiteX0" fmla="*/ 494152 w 494357"/>
                  <a:gd name="connsiteY0" fmla="*/ 341939 h 536106"/>
                  <a:gd name="connsiteX1" fmla="*/ 494326 w 494357"/>
                  <a:gd name="connsiteY1" fmla="*/ 524425 h 536106"/>
                  <a:gd name="connsiteX2" fmla="*/ 482993 w 494357"/>
                  <a:gd name="connsiteY2" fmla="*/ 536055 h 536106"/>
                  <a:gd name="connsiteX3" fmla="*/ 439411 w 494357"/>
                  <a:gd name="connsiteY3" fmla="*/ 536055 h 536106"/>
                  <a:gd name="connsiteX4" fmla="*/ 426696 w 494357"/>
                  <a:gd name="connsiteY4" fmla="*/ 523719 h 536106"/>
                  <a:gd name="connsiteX5" fmla="*/ 426922 w 494357"/>
                  <a:gd name="connsiteY5" fmla="*/ 386862 h 536106"/>
                  <a:gd name="connsiteX6" fmla="*/ 427126 w 494357"/>
                  <a:gd name="connsiteY6" fmla="*/ 225670 h 536106"/>
                  <a:gd name="connsiteX7" fmla="*/ 415005 w 494357"/>
                  <a:gd name="connsiteY7" fmla="*/ 213558 h 536106"/>
                  <a:gd name="connsiteX8" fmla="*/ 386636 w 494357"/>
                  <a:gd name="connsiteY8" fmla="*/ 213538 h 536106"/>
                  <a:gd name="connsiteX9" fmla="*/ 374239 w 494357"/>
                  <a:gd name="connsiteY9" fmla="*/ 226437 h 536106"/>
                  <a:gd name="connsiteX10" fmla="*/ 374433 w 494357"/>
                  <a:gd name="connsiteY10" fmla="*/ 436289 h 536106"/>
                  <a:gd name="connsiteX11" fmla="*/ 374474 w 494357"/>
                  <a:gd name="connsiteY11" fmla="*/ 443384 h 536106"/>
                  <a:gd name="connsiteX12" fmla="*/ 364615 w 494357"/>
                  <a:gd name="connsiteY12" fmla="*/ 453365 h 536106"/>
                  <a:gd name="connsiteX13" fmla="*/ 293637 w 494357"/>
                  <a:gd name="connsiteY13" fmla="*/ 453253 h 536106"/>
                  <a:gd name="connsiteX14" fmla="*/ 132414 w 494357"/>
                  <a:gd name="connsiteY14" fmla="*/ 453447 h 536106"/>
                  <a:gd name="connsiteX15" fmla="*/ 119689 w 494357"/>
                  <a:gd name="connsiteY15" fmla="*/ 440650 h 536106"/>
                  <a:gd name="connsiteX16" fmla="*/ 119832 w 494357"/>
                  <a:gd name="connsiteY16" fmla="*/ 230799 h 536106"/>
                  <a:gd name="connsiteX17" fmla="*/ 102336 w 494357"/>
                  <a:gd name="connsiteY17" fmla="*/ 213681 h 536106"/>
                  <a:gd name="connsiteX18" fmla="*/ 74961 w 494357"/>
                  <a:gd name="connsiteY18" fmla="*/ 213692 h 536106"/>
                  <a:gd name="connsiteX19" fmla="*/ 66422 w 494357"/>
                  <a:gd name="connsiteY19" fmla="*/ 222301 h 536106"/>
                  <a:gd name="connsiteX20" fmla="*/ 66392 w 494357"/>
                  <a:gd name="connsiteY20" fmla="*/ 232437 h 536106"/>
                  <a:gd name="connsiteX21" fmla="*/ 66382 w 494357"/>
                  <a:gd name="connsiteY21" fmla="*/ 522388 h 536106"/>
                  <a:gd name="connsiteX22" fmla="*/ 53154 w 494357"/>
                  <a:gd name="connsiteY22" fmla="*/ 535871 h 536106"/>
                  <a:gd name="connsiteX23" fmla="*/ 11590 w 494357"/>
                  <a:gd name="connsiteY23" fmla="*/ 536045 h 536106"/>
                  <a:gd name="connsiteX24" fmla="*/ 0 w 494357"/>
                  <a:gd name="connsiteY24" fmla="*/ 524466 h 536106"/>
                  <a:gd name="connsiteX25" fmla="*/ 154 w 494357"/>
                  <a:gd name="connsiteY25" fmla="*/ 321709 h 536106"/>
                  <a:gd name="connsiteX26" fmla="*/ 164 w 494357"/>
                  <a:gd name="connsiteY26" fmla="*/ 160517 h 536106"/>
                  <a:gd name="connsiteX27" fmla="*/ 14835 w 494357"/>
                  <a:gd name="connsiteY27" fmla="*/ 146277 h 536106"/>
                  <a:gd name="connsiteX28" fmla="*/ 105080 w 494357"/>
                  <a:gd name="connsiteY28" fmla="*/ 146277 h 536106"/>
                  <a:gd name="connsiteX29" fmla="*/ 119843 w 494357"/>
                  <a:gd name="connsiteY29" fmla="*/ 131022 h 536106"/>
                  <a:gd name="connsiteX30" fmla="*/ 119658 w 494357"/>
                  <a:gd name="connsiteY30" fmla="*/ 13422 h 536106"/>
                  <a:gd name="connsiteX31" fmla="*/ 132558 w 494357"/>
                  <a:gd name="connsiteY31" fmla="*/ 1 h 536106"/>
                  <a:gd name="connsiteX32" fmla="*/ 362731 w 494357"/>
                  <a:gd name="connsiteY32" fmla="*/ 31 h 536106"/>
                  <a:gd name="connsiteX33" fmla="*/ 374628 w 494357"/>
                  <a:gd name="connsiteY33" fmla="*/ 12143 h 536106"/>
                  <a:gd name="connsiteX34" fmla="*/ 374433 w 494357"/>
                  <a:gd name="connsiteY34" fmla="*/ 131770 h 536106"/>
                  <a:gd name="connsiteX35" fmla="*/ 388459 w 494357"/>
                  <a:gd name="connsiteY35" fmla="*/ 146266 h 536106"/>
                  <a:gd name="connsiteX36" fmla="*/ 482758 w 494357"/>
                  <a:gd name="connsiteY36" fmla="*/ 146082 h 536106"/>
                  <a:gd name="connsiteX37" fmla="*/ 494357 w 494357"/>
                  <a:gd name="connsiteY37" fmla="*/ 157446 h 536106"/>
                  <a:gd name="connsiteX38" fmla="*/ 494152 w 494357"/>
                  <a:gd name="connsiteY38" fmla="*/ 341939 h 536106"/>
                  <a:gd name="connsiteX39" fmla="*/ 311093 w 494357"/>
                  <a:gd name="connsiteY39" fmla="*/ 300507 h 536106"/>
                  <a:gd name="connsiteX40" fmla="*/ 311205 w 494357"/>
                  <a:gd name="connsiteY40" fmla="*/ 224523 h 536106"/>
                  <a:gd name="connsiteX41" fmla="*/ 300793 w 494357"/>
                  <a:gd name="connsiteY41" fmla="*/ 213569 h 536106"/>
                  <a:gd name="connsiteX42" fmla="*/ 193380 w 494357"/>
                  <a:gd name="connsiteY42" fmla="*/ 213538 h 536106"/>
                  <a:gd name="connsiteX43" fmla="*/ 182692 w 494357"/>
                  <a:gd name="connsiteY43" fmla="*/ 224308 h 536106"/>
                  <a:gd name="connsiteX44" fmla="*/ 182661 w 494357"/>
                  <a:gd name="connsiteY44" fmla="*/ 375273 h 536106"/>
                  <a:gd name="connsiteX45" fmla="*/ 193144 w 494357"/>
                  <a:gd name="connsiteY45" fmla="*/ 385787 h 536106"/>
                  <a:gd name="connsiteX46" fmla="*/ 300558 w 494357"/>
                  <a:gd name="connsiteY46" fmla="*/ 385776 h 536106"/>
                  <a:gd name="connsiteX47" fmla="*/ 311226 w 494357"/>
                  <a:gd name="connsiteY47" fmla="*/ 374474 h 536106"/>
                  <a:gd name="connsiteX48" fmla="*/ 311093 w 494357"/>
                  <a:gd name="connsiteY48" fmla="*/ 300507 h 536106"/>
                  <a:gd name="connsiteX49" fmla="*/ 182692 w 494357"/>
                  <a:gd name="connsiteY49" fmla="*/ 144884 h 536106"/>
                  <a:gd name="connsiteX50" fmla="*/ 188517 w 494357"/>
                  <a:gd name="connsiteY50" fmla="*/ 146123 h 536106"/>
                  <a:gd name="connsiteX51" fmla="*/ 302923 w 494357"/>
                  <a:gd name="connsiteY51" fmla="*/ 146317 h 536106"/>
                  <a:gd name="connsiteX52" fmla="*/ 311113 w 494357"/>
                  <a:gd name="connsiteY52" fmla="*/ 136715 h 536106"/>
                  <a:gd name="connsiteX53" fmla="*/ 311174 w 494357"/>
                  <a:gd name="connsiteY53" fmla="*/ 78002 h 536106"/>
                  <a:gd name="connsiteX54" fmla="*/ 301346 w 494357"/>
                  <a:gd name="connsiteY54" fmla="*/ 67549 h 536106"/>
                  <a:gd name="connsiteX55" fmla="*/ 191998 w 494357"/>
                  <a:gd name="connsiteY55" fmla="*/ 67569 h 536106"/>
                  <a:gd name="connsiteX56" fmla="*/ 182794 w 494357"/>
                  <a:gd name="connsiteY56" fmla="*/ 76589 h 536106"/>
                  <a:gd name="connsiteX57" fmla="*/ 182692 w 494357"/>
                  <a:gd name="connsiteY57" fmla="*/ 112021 h 536106"/>
                  <a:gd name="connsiteX58" fmla="*/ 182692 w 494357"/>
                  <a:gd name="connsiteY58" fmla="*/ 144884 h 5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94357" h="536106">
                    <a:moveTo>
                      <a:pt x="494152" y="341939"/>
                    </a:moveTo>
                    <a:cubicBezTo>
                      <a:pt x="494152" y="402771"/>
                      <a:pt x="493999" y="463593"/>
                      <a:pt x="494326" y="524425"/>
                    </a:cubicBezTo>
                    <a:cubicBezTo>
                      <a:pt x="494378" y="533148"/>
                      <a:pt x="492146" y="536495"/>
                      <a:pt x="482993" y="536055"/>
                    </a:cubicBezTo>
                    <a:cubicBezTo>
                      <a:pt x="468497" y="535359"/>
                      <a:pt x="453908" y="535328"/>
                      <a:pt x="439411" y="536055"/>
                    </a:cubicBezTo>
                    <a:cubicBezTo>
                      <a:pt x="429809" y="536536"/>
                      <a:pt x="426584" y="533752"/>
                      <a:pt x="426696" y="523719"/>
                    </a:cubicBezTo>
                    <a:cubicBezTo>
                      <a:pt x="427208" y="478100"/>
                      <a:pt x="426922" y="432481"/>
                      <a:pt x="426922" y="386862"/>
                    </a:cubicBezTo>
                    <a:cubicBezTo>
                      <a:pt x="426922" y="333134"/>
                      <a:pt x="426707" y="279397"/>
                      <a:pt x="427126" y="225670"/>
                    </a:cubicBezTo>
                    <a:cubicBezTo>
                      <a:pt x="427198" y="216220"/>
                      <a:pt x="424198" y="212995"/>
                      <a:pt x="415005" y="213558"/>
                    </a:cubicBezTo>
                    <a:cubicBezTo>
                      <a:pt x="405576" y="214142"/>
                      <a:pt x="396045" y="214234"/>
                      <a:pt x="386636" y="213538"/>
                    </a:cubicBezTo>
                    <a:cubicBezTo>
                      <a:pt x="376593" y="212791"/>
                      <a:pt x="374198" y="216978"/>
                      <a:pt x="374239" y="226437"/>
                    </a:cubicBezTo>
                    <a:cubicBezTo>
                      <a:pt x="374587" y="296391"/>
                      <a:pt x="374433" y="366345"/>
                      <a:pt x="374433" y="436289"/>
                    </a:cubicBezTo>
                    <a:cubicBezTo>
                      <a:pt x="374433" y="438654"/>
                      <a:pt x="374198" y="441050"/>
                      <a:pt x="374474" y="443384"/>
                    </a:cubicBezTo>
                    <a:cubicBezTo>
                      <a:pt x="375365" y="450939"/>
                      <a:pt x="372068" y="453468"/>
                      <a:pt x="364615" y="453365"/>
                    </a:cubicBezTo>
                    <a:cubicBezTo>
                      <a:pt x="340956" y="453048"/>
                      <a:pt x="317297" y="453253"/>
                      <a:pt x="293637" y="453253"/>
                    </a:cubicBezTo>
                    <a:cubicBezTo>
                      <a:pt x="239900" y="453253"/>
                      <a:pt x="186152" y="453038"/>
                      <a:pt x="132414" y="453447"/>
                    </a:cubicBezTo>
                    <a:cubicBezTo>
                      <a:pt x="122556" y="453519"/>
                      <a:pt x="119648" y="450253"/>
                      <a:pt x="119689" y="440650"/>
                    </a:cubicBezTo>
                    <a:cubicBezTo>
                      <a:pt x="119986" y="370696"/>
                      <a:pt x="119853" y="300742"/>
                      <a:pt x="119832" y="230799"/>
                    </a:cubicBezTo>
                    <a:cubicBezTo>
                      <a:pt x="119832" y="213692"/>
                      <a:pt x="119802" y="213681"/>
                      <a:pt x="102336" y="213681"/>
                    </a:cubicBezTo>
                    <a:cubicBezTo>
                      <a:pt x="93214" y="213681"/>
                      <a:pt x="84082" y="213814"/>
                      <a:pt x="74961" y="213692"/>
                    </a:cubicBezTo>
                    <a:cubicBezTo>
                      <a:pt x="68972" y="213610"/>
                      <a:pt x="66269" y="216405"/>
                      <a:pt x="66422" y="222301"/>
                    </a:cubicBezTo>
                    <a:cubicBezTo>
                      <a:pt x="66504" y="225680"/>
                      <a:pt x="66392" y="229058"/>
                      <a:pt x="66392" y="232437"/>
                    </a:cubicBezTo>
                    <a:cubicBezTo>
                      <a:pt x="66392" y="329090"/>
                      <a:pt x="66392" y="425734"/>
                      <a:pt x="66382" y="522388"/>
                    </a:cubicBezTo>
                    <a:cubicBezTo>
                      <a:pt x="66382" y="535861"/>
                      <a:pt x="66351" y="535861"/>
                      <a:pt x="53154" y="535871"/>
                    </a:cubicBezTo>
                    <a:cubicBezTo>
                      <a:pt x="39293" y="535881"/>
                      <a:pt x="25421" y="535390"/>
                      <a:pt x="11590" y="536045"/>
                    </a:cubicBezTo>
                    <a:cubicBezTo>
                      <a:pt x="2601" y="536465"/>
                      <a:pt x="-40" y="533270"/>
                      <a:pt x="0" y="524466"/>
                    </a:cubicBezTo>
                    <a:cubicBezTo>
                      <a:pt x="287" y="456877"/>
                      <a:pt x="154" y="389298"/>
                      <a:pt x="154" y="321709"/>
                    </a:cubicBezTo>
                    <a:cubicBezTo>
                      <a:pt x="154" y="267982"/>
                      <a:pt x="144" y="214244"/>
                      <a:pt x="164" y="160517"/>
                    </a:cubicBezTo>
                    <a:cubicBezTo>
                      <a:pt x="164" y="146277"/>
                      <a:pt x="195" y="146277"/>
                      <a:pt x="14835" y="146277"/>
                    </a:cubicBezTo>
                    <a:cubicBezTo>
                      <a:pt x="44913" y="146277"/>
                      <a:pt x="75002" y="146277"/>
                      <a:pt x="105080" y="146277"/>
                    </a:cubicBezTo>
                    <a:cubicBezTo>
                      <a:pt x="119781" y="146277"/>
                      <a:pt x="119822" y="146266"/>
                      <a:pt x="119843" y="131022"/>
                    </a:cubicBezTo>
                    <a:cubicBezTo>
                      <a:pt x="119873" y="91822"/>
                      <a:pt x="120140" y="52622"/>
                      <a:pt x="119658" y="13422"/>
                    </a:cubicBezTo>
                    <a:cubicBezTo>
                      <a:pt x="119536" y="3543"/>
                      <a:pt x="121900" y="-61"/>
                      <a:pt x="132558" y="1"/>
                    </a:cubicBezTo>
                    <a:cubicBezTo>
                      <a:pt x="209279" y="441"/>
                      <a:pt x="286010" y="400"/>
                      <a:pt x="362731" y="31"/>
                    </a:cubicBezTo>
                    <a:cubicBezTo>
                      <a:pt x="372273" y="-20"/>
                      <a:pt x="374740" y="2918"/>
                      <a:pt x="374628" y="12143"/>
                    </a:cubicBezTo>
                    <a:cubicBezTo>
                      <a:pt x="374167" y="52018"/>
                      <a:pt x="374423" y="91894"/>
                      <a:pt x="374433" y="131770"/>
                    </a:cubicBezTo>
                    <a:cubicBezTo>
                      <a:pt x="374433" y="146256"/>
                      <a:pt x="374453" y="146266"/>
                      <a:pt x="388459" y="146266"/>
                    </a:cubicBezTo>
                    <a:cubicBezTo>
                      <a:pt x="419888" y="146277"/>
                      <a:pt x="451328" y="146553"/>
                      <a:pt x="482758" y="146082"/>
                    </a:cubicBezTo>
                    <a:cubicBezTo>
                      <a:pt x="491542" y="145949"/>
                      <a:pt x="494408" y="148375"/>
                      <a:pt x="494357" y="157446"/>
                    </a:cubicBezTo>
                    <a:cubicBezTo>
                      <a:pt x="493978" y="218923"/>
                      <a:pt x="494152" y="280431"/>
                      <a:pt x="494152" y="341939"/>
                    </a:cubicBezTo>
                    <a:close/>
                    <a:moveTo>
                      <a:pt x="311093" y="300507"/>
                    </a:moveTo>
                    <a:cubicBezTo>
                      <a:pt x="311093" y="275179"/>
                      <a:pt x="310918" y="249841"/>
                      <a:pt x="311205" y="224523"/>
                    </a:cubicBezTo>
                    <a:cubicBezTo>
                      <a:pt x="311287" y="216896"/>
                      <a:pt x="308891" y="213517"/>
                      <a:pt x="300793" y="213569"/>
                    </a:cubicBezTo>
                    <a:cubicBezTo>
                      <a:pt x="264992" y="213825"/>
                      <a:pt x="229181" y="213855"/>
                      <a:pt x="193380" y="213538"/>
                    </a:cubicBezTo>
                    <a:cubicBezTo>
                      <a:pt x="185292" y="213466"/>
                      <a:pt x="182671" y="216794"/>
                      <a:pt x="182692" y="224308"/>
                    </a:cubicBezTo>
                    <a:cubicBezTo>
                      <a:pt x="182794" y="274626"/>
                      <a:pt x="182804" y="324954"/>
                      <a:pt x="182661" y="375273"/>
                    </a:cubicBezTo>
                    <a:cubicBezTo>
                      <a:pt x="182640" y="382746"/>
                      <a:pt x="184821" y="385889"/>
                      <a:pt x="193144" y="385787"/>
                    </a:cubicBezTo>
                    <a:cubicBezTo>
                      <a:pt x="228945" y="385326"/>
                      <a:pt x="264757" y="385326"/>
                      <a:pt x="300558" y="385776"/>
                    </a:cubicBezTo>
                    <a:cubicBezTo>
                      <a:pt x="309455" y="385889"/>
                      <a:pt x="311338" y="382388"/>
                      <a:pt x="311226" y="374474"/>
                    </a:cubicBezTo>
                    <a:cubicBezTo>
                      <a:pt x="310878" y="349822"/>
                      <a:pt x="311093" y="325159"/>
                      <a:pt x="311093" y="300507"/>
                    </a:cubicBezTo>
                    <a:close/>
                    <a:moveTo>
                      <a:pt x="182692" y="144884"/>
                    </a:moveTo>
                    <a:cubicBezTo>
                      <a:pt x="185927" y="145591"/>
                      <a:pt x="187227" y="146123"/>
                      <a:pt x="188517" y="146123"/>
                    </a:cubicBezTo>
                    <a:cubicBezTo>
                      <a:pt x="226652" y="146184"/>
                      <a:pt x="264788" y="146082"/>
                      <a:pt x="302923" y="146317"/>
                    </a:cubicBezTo>
                    <a:cubicBezTo>
                      <a:pt x="310222" y="146369"/>
                      <a:pt x="311144" y="142468"/>
                      <a:pt x="311113" y="136715"/>
                    </a:cubicBezTo>
                    <a:cubicBezTo>
                      <a:pt x="311011" y="117140"/>
                      <a:pt x="310898" y="97566"/>
                      <a:pt x="311174" y="78002"/>
                    </a:cubicBezTo>
                    <a:cubicBezTo>
                      <a:pt x="311277" y="70856"/>
                      <a:pt x="308963" y="67508"/>
                      <a:pt x="301346" y="67549"/>
                    </a:cubicBezTo>
                    <a:cubicBezTo>
                      <a:pt x="264900" y="67754"/>
                      <a:pt x="228444" y="67733"/>
                      <a:pt x="191998" y="67569"/>
                    </a:cubicBezTo>
                    <a:cubicBezTo>
                      <a:pt x="185456" y="67539"/>
                      <a:pt x="182794" y="70374"/>
                      <a:pt x="182794" y="76589"/>
                    </a:cubicBezTo>
                    <a:cubicBezTo>
                      <a:pt x="182804" y="88403"/>
                      <a:pt x="182712" y="100207"/>
                      <a:pt x="182692" y="112021"/>
                    </a:cubicBezTo>
                    <a:cubicBezTo>
                      <a:pt x="182671" y="123057"/>
                      <a:pt x="182692" y="134083"/>
                      <a:pt x="182692" y="14488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53A505BB-3618-4F1C-B130-ACB763A4E05F}"/>
                  </a:ext>
                </a:extLst>
              </p:cNvPr>
              <p:cNvSpPr/>
              <p:nvPr/>
            </p:nvSpPr>
            <p:spPr>
              <a:xfrm>
                <a:off x="3048680" y="2750103"/>
                <a:ext cx="731353" cy="492586"/>
              </a:xfrm>
              <a:custGeom>
                <a:avLst/>
                <a:gdLst>
                  <a:gd name="connsiteX0" fmla="*/ 132342 w 731353"/>
                  <a:gd name="connsiteY0" fmla="*/ 337524 h 492586"/>
                  <a:gd name="connsiteX1" fmla="*/ 49171 w 731353"/>
                  <a:gd name="connsiteY1" fmla="*/ 492041 h 492586"/>
                  <a:gd name="connsiteX2" fmla="*/ 0 w 731353"/>
                  <a:gd name="connsiteY2" fmla="*/ 451746 h 492586"/>
                  <a:gd name="connsiteX3" fmla="*/ 36108 w 731353"/>
                  <a:gd name="connsiteY3" fmla="*/ 398305 h 492586"/>
                  <a:gd name="connsiteX4" fmla="*/ 91484 w 731353"/>
                  <a:gd name="connsiteY4" fmla="*/ 239632 h 492586"/>
                  <a:gd name="connsiteX5" fmla="*/ 101732 w 731353"/>
                  <a:gd name="connsiteY5" fmla="*/ 154393 h 492586"/>
                  <a:gd name="connsiteX6" fmla="*/ 110331 w 731353"/>
                  <a:gd name="connsiteY6" fmla="*/ 146193 h 492586"/>
                  <a:gd name="connsiteX7" fmla="*/ 156984 w 731353"/>
                  <a:gd name="connsiteY7" fmla="*/ 146193 h 492586"/>
                  <a:gd name="connsiteX8" fmla="*/ 164489 w 731353"/>
                  <a:gd name="connsiteY8" fmla="*/ 155581 h 492586"/>
                  <a:gd name="connsiteX9" fmla="*/ 155326 w 731353"/>
                  <a:gd name="connsiteY9" fmla="*/ 240973 h 492586"/>
                  <a:gd name="connsiteX10" fmla="*/ 158909 w 731353"/>
                  <a:gd name="connsiteY10" fmla="*/ 257067 h 492586"/>
                  <a:gd name="connsiteX11" fmla="*/ 323705 w 731353"/>
                  <a:gd name="connsiteY11" fmla="*/ 386788 h 492586"/>
                  <a:gd name="connsiteX12" fmla="*/ 328916 w 731353"/>
                  <a:gd name="connsiteY12" fmla="*/ 387658 h 492586"/>
                  <a:gd name="connsiteX13" fmla="*/ 328916 w 731353"/>
                  <a:gd name="connsiteY13" fmla="*/ 67629 h 492586"/>
                  <a:gd name="connsiteX14" fmla="*/ 316293 w 731353"/>
                  <a:gd name="connsiteY14" fmla="*/ 67629 h 492586"/>
                  <a:gd name="connsiteX15" fmla="*/ 113444 w 731353"/>
                  <a:gd name="connsiteY15" fmla="*/ 67803 h 492586"/>
                  <a:gd name="connsiteX16" fmla="*/ 101803 w 731353"/>
                  <a:gd name="connsiteY16" fmla="*/ 56470 h 492586"/>
                  <a:gd name="connsiteX17" fmla="*/ 101855 w 731353"/>
                  <a:gd name="connsiteY17" fmla="*/ 9837 h 492586"/>
                  <a:gd name="connsiteX18" fmla="*/ 111928 w 731353"/>
                  <a:gd name="connsiteY18" fmla="*/ 9 h 492586"/>
                  <a:gd name="connsiteX19" fmla="*/ 159595 w 731353"/>
                  <a:gd name="connsiteY19" fmla="*/ 122 h 492586"/>
                  <a:gd name="connsiteX20" fmla="*/ 626146 w 731353"/>
                  <a:gd name="connsiteY20" fmla="*/ 132 h 492586"/>
                  <a:gd name="connsiteX21" fmla="*/ 643816 w 731353"/>
                  <a:gd name="connsiteY21" fmla="*/ 17301 h 492586"/>
                  <a:gd name="connsiteX22" fmla="*/ 643990 w 731353"/>
                  <a:gd name="connsiteY22" fmla="*/ 56838 h 492586"/>
                  <a:gd name="connsiteX23" fmla="*/ 633026 w 731353"/>
                  <a:gd name="connsiteY23" fmla="*/ 67793 h 492586"/>
                  <a:gd name="connsiteX24" fmla="*/ 410909 w 731353"/>
                  <a:gd name="connsiteY24" fmla="*/ 67639 h 492586"/>
                  <a:gd name="connsiteX25" fmla="*/ 396628 w 731353"/>
                  <a:gd name="connsiteY25" fmla="*/ 82218 h 492586"/>
                  <a:gd name="connsiteX26" fmla="*/ 396638 w 731353"/>
                  <a:gd name="connsiteY26" fmla="*/ 166381 h 492586"/>
                  <a:gd name="connsiteX27" fmla="*/ 410418 w 731353"/>
                  <a:gd name="connsiteY27" fmla="*/ 179997 h 492586"/>
                  <a:gd name="connsiteX28" fmla="*/ 628480 w 731353"/>
                  <a:gd name="connsiteY28" fmla="*/ 180038 h 492586"/>
                  <a:gd name="connsiteX29" fmla="*/ 643847 w 731353"/>
                  <a:gd name="connsiteY29" fmla="*/ 195723 h 492586"/>
                  <a:gd name="connsiteX30" fmla="*/ 644031 w 731353"/>
                  <a:gd name="connsiteY30" fmla="*/ 234247 h 492586"/>
                  <a:gd name="connsiteX31" fmla="*/ 631592 w 731353"/>
                  <a:gd name="connsiteY31" fmla="*/ 247054 h 492586"/>
                  <a:gd name="connsiteX32" fmla="*/ 519019 w 731353"/>
                  <a:gd name="connsiteY32" fmla="*/ 246849 h 492586"/>
                  <a:gd name="connsiteX33" fmla="*/ 410500 w 731353"/>
                  <a:gd name="connsiteY33" fmla="*/ 246880 h 492586"/>
                  <a:gd name="connsiteX34" fmla="*/ 396658 w 731353"/>
                  <a:gd name="connsiteY34" fmla="*/ 260517 h 492586"/>
                  <a:gd name="connsiteX35" fmla="*/ 396413 w 731353"/>
                  <a:gd name="connsiteY35" fmla="*/ 397415 h 492586"/>
                  <a:gd name="connsiteX36" fmla="*/ 408616 w 731353"/>
                  <a:gd name="connsiteY36" fmla="*/ 411870 h 492586"/>
                  <a:gd name="connsiteX37" fmla="*/ 515293 w 731353"/>
                  <a:gd name="connsiteY37" fmla="*/ 421883 h 492586"/>
                  <a:gd name="connsiteX38" fmla="*/ 720005 w 731353"/>
                  <a:gd name="connsiteY38" fmla="*/ 425589 h 492586"/>
                  <a:gd name="connsiteX39" fmla="*/ 731328 w 731353"/>
                  <a:gd name="connsiteY39" fmla="*/ 436379 h 492586"/>
                  <a:gd name="connsiteX40" fmla="*/ 731256 w 731353"/>
                  <a:gd name="connsiteY40" fmla="*/ 483012 h 492586"/>
                  <a:gd name="connsiteX41" fmla="*/ 721807 w 731353"/>
                  <a:gd name="connsiteY41" fmla="*/ 492584 h 492586"/>
                  <a:gd name="connsiteX42" fmla="*/ 535389 w 731353"/>
                  <a:gd name="connsiteY42" fmla="*/ 489953 h 492586"/>
                  <a:gd name="connsiteX43" fmla="*/ 430392 w 731353"/>
                  <a:gd name="connsiteY43" fmla="*/ 483165 h 492586"/>
                  <a:gd name="connsiteX44" fmla="*/ 225270 w 731353"/>
                  <a:gd name="connsiteY44" fmla="*/ 413037 h 492586"/>
                  <a:gd name="connsiteX45" fmla="*/ 140911 w 731353"/>
                  <a:gd name="connsiteY45" fmla="*/ 345244 h 492586"/>
                  <a:gd name="connsiteX46" fmla="*/ 132342 w 731353"/>
                  <a:gd name="connsiteY46" fmla="*/ 337524 h 49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1353" h="492586">
                    <a:moveTo>
                      <a:pt x="132342" y="337524"/>
                    </a:moveTo>
                    <a:cubicBezTo>
                      <a:pt x="112962" y="394384"/>
                      <a:pt x="88126" y="446371"/>
                      <a:pt x="49171" y="492041"/>
                    </a:cubicBezTo>
                    <a:cubicBezTo>
                      <a:pt x="32197" y="478139"/>
                      <a:pt x="15879" y="464758"/>
                      <a:pt x="0" y="451746"/>
                    </a:cubicBezTo>
                    <a:cubicBezTo>
                      <a:pt x="12439" y="433472"/>
                      <a:pt x="25318" y="416508"/>
                      <a:pt x="36108" y="398305"/>
                    </a:cubicBezTo>
                    <a:cubicBezTo>
                      <a:pt x="65193" y="349226"/>
                      <a:pt x="81881" y="295489"/>
                      <a:pt x="91484" y="239632"/>
                    </a:cubicBezTo>
                    <a:cubicBezTo>
                      <a:pt x="96326" y="211458"/>
                      <a:pt x="98742" y="182854"/>
                      <a:pt x="101732" y="154393"/>
                    </a:cubicBezTo>
                    <a:cubicBezTo>
                      <a:pt x="102366" y="148302"/>
                      <a:pt x="104373" y="146111"/>
                      <a:pt x="110331" y="146193"/>
                    </a:cubicBezTo>
                    <a:cubicBezTo>
                      <a:pt x="125882" y="146418"/>
                      <a:pt x="141433" y="146438"/>
                      <a:pt x="156984" y="146193"/>
                    </a:cubicBezTo>
                    <a:cubicBezTo>
                      <a:pt x="164069" y="146080"/>
                      <a:pt x="165287" y="148988"/>
                      <a:pt x="164489" y="155581"/>
                    </a:cubicBezTo>
                    <a:cubicBezTo>
                      <a:pt x="161049" y="184000"/>
                      <a:pt x="157906" y="212461"/>
                      <a:pt x="155326" y="240973"/>
                    </a:cubicBezTo>
                    <a:cubicBezTo>
                      <a:pt x="154845" y="246245"/>
                      <a:pt x="156012" y="252798"/>
                      <a:pt x="158909" y="257067"/>
                    </a:cubicBezTo>
                    <a:cubicBezTo>
                      <a:pt x="200054" y="317704"/>
                      <a:pt x="256587" y="359024"/>
                      <a:pt x="323705" y="386788"/>
                    </a:cubicBezTo>
                    <a:cubicBezTo>
                      <a:pt x="324882" y="387269"/>
                      <a:pt x="326274" y="387239"/>
                      <a:pt x="328916" y="387658"/>
                    </a:cubicBezTo>
                    <a:cubicBezTo>
                      <a:pt x="328916" y="281023"/>
                      <a:pt x="328916" y="174899"/>
                      <a:pt x="328916" y="67629"/>
                    </a:cubicBezTo>
                    <a:cubicBezTo>
                      <a:pt x="324258" y="67629"/>
                      <a:pt x="320275" y="67629"/>
                      <a:pt x="316293" y="67629"/>
                    </a:cubicBezTo>
                    <a:cubicBezTo>
                      <a:pt x="248673" y="67629"/>
                      <a:pt x="181063" y="67486"/>
                      <a:pt x="113444" y="67803"/>
                    </a:cubicBezTo>
                    <a:cubicBezTo>
                      <a:pt x="104721" y="67844"/>
                      <a:pt x="101404" y="65622"/>
                      <a:pt x="101803" y="56470"/>
                    </a:cubicBezTo>
                    <a:cubicBezTo>
                      <a:pt x="102489" y="40950"/>
                      <a:pt x="102325" y="25368"/>
                      <a:pt x="101855" y="9837"/>
                    </a:cubicBezTo>
                    <a:cubicBezTo>
                      <a:pt x="101619" y="2118"/>
                      <a:pt x="104588" y="-165"/>
                      <a:pt x="111928" y="9"/>
                    </a:cubicBezTo>
                    <a:cubicBezTo>
                      <a:pt x="127807" y="388"/>
                      <a:pt x="143706" y="122"/>
                      <a:pt x="159595" y="122"/>
                    </a:cubicBezTo>
                    <a:cubicBezTo>
                      <a:pt x="315115" y="122"/>
                      <a:pt x="470626" y="111"/>
                      <a:pt x="626146" y="132"/>
                    </a:cubicBezTo>
                    <a:cubicBezTo>
                      <a:pt x="646007" y="132"/>
                      <a:pt x="643734" y="-1291"/>
                      <a:pt x="643816" y="17301"/>
                    </a:cubicBezTo>
                    <a:cubicBezTo>
                      <a:pt x="643878" y="30487"/>
                      <a:pt x="643386" y="43683"/>
                      <a:pt x="643990" y="56838"/>
                    </a:cubicBezTo>
                    <a:cubicBezTo>
                      <a:pt x="644379" y="65315"/>
                      <a:pt x="641441" y="67823"/>
                      <a:pt x="633026" y="67793"/>
                    </a:cubicBezTo>
                    <a:cubicBezTo>
                      <a:pt x="558987" y="67516"/>
                      <a:pt x="484948" y="67629"/>
                      <a:pt x="410909" y="67639"/>
                    </a:cubicBezTo>
                    <a:cubicBezTo>
                      <a:pt x="396669" y="67639"/>
                      <a:pt x="396638" y="67660"/>
                      <a:pt x="396628" y="82218"/>
                    </a:cubicBezTo>
                    <a:cubicBezTo>
                      <a:pt x="396607" y="110269"/>
                      <a:pt x="396597" y="138330"/>
                      <a:pt x="396638" y="166381"/>
                    </a:cubicBezTo>
                    <a:cubicBezTo>
                      <a:pt x="396658" y="179393"/>
                      <a:pt x="397150" y="179987"/>
                      <a:pt x="410418" y="179997"/>
                    </a:cubicBezTo>
                    <a:cubicBezTo>
                      <a:pt x="483105" y="180059"/>
                      <a:pt x="555793" y="180028"/>
                      <a:pt x="628480" y="180038"/>
                    </a:cubicBezTo>
                    <a:cubicBezTo>
                      <a:pt x="643837" y="180038"/>
                      <a:pt x="643847" y="180059"/>
                      <a:pt x="643847" y="195723"/>
                    </a:cubicBezTo>
                    <a:cubicBezTo>
                      <a:pt x="643847" y="208571"/>
                      <a:pt x="643294" y="221440"/>
                      <a:pt x="644031" y="234247"/>
                    </a:cubicBezTo>
                    <a:cubicBezTo>
                      <a:pt x="644584" y="243901"/>
                      <a:pt x="641533" y="247187"/>
                      <a:pt x="631592" y="247054"/>
                    </a:cubicBezTo>
                    <a:cubicBezTo>
                      <a:pt x="594072" y="246553"/>
                      <a:pt x="556540" y="246849"/>
                      <a:pt x="519019" y="246849"/>
                    </a:cubicBezTo>
                    <a:cubicBezTo>
                      <a:pt x="482849" y="246849"/>
                      <a:pt x="446669" y="246808"/>
                      <a:pt x="410500" y="246880"/>
                    </a:cubicBezTo>
                    <a:cubicBezTo>
                      <a:pt x="397181" y="246901"/>
                      <a:pt x="396669" y="247453"/>
                      <a:pt x="396658" y="260517"/>
                    </a:cubicBezTo>
                    <a:cubicBezTo>
                      <a:pt x="396628" y="306146"/>
                      <a:pt x="396935" y="351785"/>
                      <a:pt x="396413" y="397415"/>
                    </a:cubicBezTo>
                    <a:cubicBezTo>
                      <a:pt x="396300" y="406967"/>
                      <a:pt x="399873" y="411021"/>
                      <a:pt x="408616" y="411870"/>
                    </a:cubicBezTo>
                    <a:cubicBezTo>
                      <a:pt x="444172" y="415351"/>
                      <a:pt x="479655" y="420593"/>
                      <a:pt x="515293" y="421883"/>
                    </a:cubicBezTo>
                    <a:cubicBezTo>
                      <a:pt x="583486" y="424350"/>
                      <a:pt x="651761" y="424667"/>
                      <a:pt x="720005" y="425589"/>
                    </a:cubicBezTo>
                    <a:cubicBezTo>
                      <a:pt x="727949" y="425691"/>
                      <a:pt x="731707" y="427473"/>
                      <a:pt x="731328" y="436379"/>
                    </a:cubicBezTo>
                    <a:cubicBezTo>
                      <a:pt x="730683" y="451900"/>
                      <a:pt x="730898" y="467471"/>
                      <a:pt x="731256" y="483012"/>
                    </a:cubicBezTo>
                    <a:cubicBezTo>
                      <a:pt x="731420" y="490066"/>
                      <a:pt x="728748" y="492686"/>
                      <a:pt x="721807" y="492584"/>
                    </a:cubicBezTo>
                    <a:cubicBezTo>
                      <a:pt x="659664" y="491693"/>
                      <a:pt x="597511" y="491581"/>
                      <a:pt x="535389" y="489953"/>
                    </a:cubicBezTo>
                    <a:cubicBezTo>
                      <a:pt x="500346" y="489032"/>
                      <a:pt x="465230" y="486953"/>
                      <a:pt x="430392" y="483165"/>
                    </a:cubicBezTo>
                    <a:cubicBezTo>
                      <a:pt x="356916" y="475170"/>
                      <a:pt x="288283" y="452084"/>
                      <a:pt x="225270" y="413037"/>
                    </a:cubicBezTo>
                    <a:cubicBezTo>
                      <a:pt x="194372" y="393893"/>
                      <a:pt x="166331" y="371217"/>
                      <a:pt x="140911" y="345244"/>
                    </a:cubicBezTo>
                    <a:cubicBezTo>
                      <a:pt x="138638" y="342940"/>
                      <a:pt x="136120" y="340913"/>
                      <a:pt x="132342" y="337524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FFD4A415-16D0-44D1-8064-5A40E5E0C008}"/>
                  </a:ext>
                </a:extLst>
              </p:cNvPr>
              <p:cNvSpPr/>
              <p:nvPr/>
            </p:nvSpPr>
            <p:spPr>
              <a:xfrm>
                <a:off x="2102514" y="2515139"/>
                <a:ext cx="758605" cy="728698"/>
              </a:xfrm>
              <a:custGeom>
                <a:avLst/>
                <a:gdLst>
                  <a:gd name="connsiteX0" fmla="*/ 122187 w 758605"/>
                  <a:gd name="connsiteY0" fmla="*/ 449258 h 728698"/>
                  <a:gd name="connsiteX1" fmla="*/ 115501 w 758605"/>
                  <a:gd name="connsiteY1" fmla="*/ 468894 h 728698"/>
                  <a:gd name="connsiteX2" fmla="*/ 66760 w 758605"/>
                  <a:gd name="connsiteY2" fmla="*/ 625387 h 728698"/>
                  <a:gd name="connsiteX3" fmla="*/ 49888 w 758605"/>
                  <a:gd name="connsiteY3" fmla="*/ 638041 h 728698"/>
                  <a:gd name="connsiteX4" fmla="*/ 0 w 758605"/>
                  <a:gd name="connsiteY4" fmla="*/ 637795 h 728698"/>
                  <a:gd name="connsiteX5" fmla="*/ 111171 w 758605"/>
                  <a:gd name="connsiteY5" fmla="*/ 279599 h 728698"/>
                  <a:gd name="connsiteX6" fmla="*/ 97565 w 758605"/>
                  <a:gd name="connsiteY6" fmla="*/ 278586 h 728698"/>
                  <a:gd name="connsiteX7" fmla="*/ 36712 w 758605"/>
                  <a:gd name="connsiteY7" fmla="*/ 278729 h 728698"/>
                  <a:gd name="connsiteX8" fmla="*/ 25400 w 758605"/>
                  <a:gd name="connsiteY8" fmla="*/ 267007 h 728698"/>
                  <a:gd name="connsiteX9" fmla="*/ 25420 w 758605"/>
                  <a:gd name="connsiteY9" fmla="*/ 227469 h 728698"/>
                  <a:gd name="connsiteX10" fmla="*/ 35822 w 758605"/>
                  <a:gd name="connsiteY10" fmla="*/ 216976 h 728698"/>
                  <a:gd name="connsiteX11" fmla="*/ 114928 w 758605"/>
                  <a:gd name="connsiteY11" fmla="*/ 217283 h 728698"/>
                  <a:gd name="connsiteX12" fmla="*/ 125340 w 758605"/>
                  <a:gd name="connsiteY12" fmla="*/ 206902 h 728698"/>
                  <a:gd name="connsiteX13" fmla="*/ 125135 w 758605"/>
                  <a:gd name="connsiteY13" fmla="*/ 117660 h 728698"/>
                  <a:gd name="connsiteX14" fmla="*/ 124377 w 758605"/>
                  <a:gd name="connsiteY14" fmla="*/ 108211 h 728698"/>
                  <a:gd name="connsiteX15" fmla="*/ 26557 w 758605"/>
                  <a:gd name="connsiteY15" fmla="*/ 123936 h 728698"/>
                  <a:gd name="connsiteX16" fmla="*/ 25645 w 758605"/>
                  <a:gd name="connsiteY16" fmla="*/ 114620 h 728698"/>
                  <a:gd name="connsiteX17" fmla="*/ 25604 w 758605"/>
                  <a:gd name="connsiteY17" fmla="*/ 77098 h 728698"/>
                  <a:gd name="connsiteX18" fmla="*/ 41933 w 758605"/>
                  <a:gd name="connsiteY18" fmla="*/ 58886 h 728698"/>
                  <a:gd name="connsiteX19" fmla="*/ 221431 w 758605"/>
                  <a:gd name="connsiteY19" fmla="*/ 29442 h 728698"/>
                  <a:gd name="connsiteX20" fmla="*/ 261388 w 758605"/>
                  <a:gd name="connsiteY20" fmla="*/ 23248 h 728698"/>
                  <a:gd name="connsiteX21" fmla="*/ 261388 w 758605"/>
                  <a:gd name="connsiteY21" fmla="*/ 64435 h 728698"/>
                  <a:gd name="connsiteX22" fmla="*/ 452802 w 758605"/>
                  <a:gd name="connsiteY22" fmla="*/ 64435 h 728698"/>
                  <a:gd name="connsiteX23" fmla="*/ 428098 w 758605"/>
                  <a:gd name="connsiteY23" fmla="*/ 122 h 728698"/>
                  <a:gd name="connsiteX24" fmla="*/ 456201 w 758605"/>
                  <a:gd name="connsiteY24" fmla="*/ 122 h 728698"/>
                  <a:gd name="connsiteX25" fmla="*/ 499813 w 758605"/>
                  <a:gd name="connsiteY25" fmla="*/ 9 h 728698"/>
                  <a:gd name="connsiteX26" fmla="*/ 511822 w 758605"/>
                  <a:gd name="connsiteY26" fmla="*/ 8076 h 728698"/>
                  <a:gd name="connsiteX27" fmla="*/ 530434 w 758605"/>
                  <a:gd name="connsiteY27" fmla="*/ 56234 h 728698"/>
                  <a:gd name="connsiteX28" fmla="*/ 543784 w 758605"/>
                  <a:gd name="connsiteY28" fmla="*/ 65274 h 728698"/>
                  <a:gd name="connsiteX29" fmla="*/ 746633 w 758605"/>
                  <a:gd name="connsiteY29" fmla="*/ 64895 h 728698"/>
                  <a:gd name="connsiteX30" fmla="*/ 758519 w 758605"/>
                  <a:gd name="connsiteY30" fmla="*/ 77027 h 728698"/>
                  <a:gd name="connsiteX31" fmla="*/ 758550 w 758605"/>
                  <a:gd name="connsiteY31" fmla="*/ 120609 h 728698"/>
                  <a:gd name="connsiteX32" fmla="*/ 745712 w 758605"/>
                  <a:gd name="connsiteY32" fmla="*/ 132935 h 728698"/>
                  <a:gd name="connsiteX33" fmla="*/ 490118 w 758605"/>
                  <a:gd name="connsiteY33" fmla="*/ 132761 h 728698"/>
                  <a:gd name="connsiteX34" fmla="*/ 283205 w 758605"/>
                  <a:gd name="connsiteY34" fmla="*/ 132740 h 728698"/>
                  <a:gd name="connsiteX35" fmla="*/ 264337 w 758605"/>
                  <a:gd name="connsiteY35" fmla="*/ 113391 h 728698"/>
                  <a:gd name="connsiteX36" fmla="*/ 264183 w 758605"/>
                  <a:gd name="connsiteY36" fmla="*/ 93110 h 728698"/>
                  <a:gd name="connsiteX37" fmla="*/ 255952 w 758605"/>
                  <a:gd name="connsiteY37" fmla="*/ 86097 h 728698"/>
                  <a:gd name="connsiteX38" fmla="*/ 200146 w 758605"/>
                  <a:gd name="connsiteY38" fmla="*/ 95567 h 728698"/>
                  <a:gd name="connsiteX39" fmla="*/ 192478 w 758605"/>
                  <a:gd name="connsiteY39" fmla="*/ 105160 h 728698"/>
                  <a:gd name="connsiteX40" fmla="*/ 192397 w 758605"/>
                  <a:gd name="connsiteY40" fmla="*/ 207578 h 728698"/>
                  <a:gd name="connsiteX41" fmla="*/ 202890 w 758605"/>
                  <a:gd name="connsiteY41" fmla="*/ 217221 h 728698"/>
                  <a:gd name="connsiteX42" fmla="*/ 251570 w 758605"/>
                  <a:gd name="connsiteY42" fmla="*/ 216986 h 728698"/>
                  <a:gd name="connsiteX43" fmla="*/ 261388 w 758605"/>
                  <a:gd name="connsiteY43" fmla="*/ 226988 h 728698"/>
                  <a:gd name="connsiteX44" fmla="*/ 261388 w 758605"/>
                  <a:gd name="connsiteY44" fmla="*/ 268553 h 728698"/>
                  <a:gd name="connsiteX45" fmla="*/ 251611 w 758605"/>
                  <a:gd name="connsiteY45" fmla="*/ 278637 h 728698"/>
                  <a:gd name="connsiteX46" fmla="*/ 205972 w 758605"/>
                  <a:gd name="connsiteY46" fmla="*/ 278525 h 728698"/>
                  <a:gd name="connsiteX47" fmla="*/ 192489 w 758605"/>
                  <a:gd name="connsiteY47" fmla="*/ 292284 h 728698"/>
                  <a:gd name="connsiteX48" fmla="*/ 192437 w 758605"/>
                  <a:gd name="connsiteY48" fmla="*/ 708066 h 728698"/>
                  <a:gd name="connsiteX49" fmla="*/ 172024 w 758605"/>
                  <a:gd name="connsiteY49" fmla="*/ 728460 h 728698"/>
                  <a:gd name="connsiteX50" fmla="*/ 136530 w 758605"/>
                  <a:gd name="connsiteY50" fmla="*/ 728644 h 728698"/>
                  <a:gd name="connsiteX51" fmla="*/ 124971 w 758605"/>
                  <a:gd name="connsiteY51" fmla="*/ 717229 h 728698"/>
                  <a:gd name="connsiteX52" fmla="*/ 125156 w 758605"/>
                  <a:gd name="connsiteY52" fmla="*/ 514411 h 728698"/>
                  <a:gd name="connsiteX53" fmla="*/ 125156 w 758605"/>
                  <a:gd name="connsiteY53" fmla="*/ 449739 h 728698"/>
                  <a:gd name="connsiteX54" fmla="*/ 122187 w 758605"/>
                  <a:gd name="connsiteY54" fmla="*/ 449258 h 7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58605" h="728698">
                    <a:moveTo>
                      <a:pt x="122187" y="449258"/>
                    </a:moveTo>
                    <a:cubicBezTo>
                      <a:pt x="119945" y="455800"/>
                      <a:pt x="117569" y="462301"/>
                      <a:pt x="115501" y="468894"/>
                    </a:cubicBezTo>
                    <a:cubicBezTo>
                      <a:pt x="99152" y="521024"/>
                      <a:pt x="82659" y="573113"/>
                      <a:pt x="66760" y="625387"/>
                    </a:cubicBezTo>
                    <a:cubicBezTo>
                      <a:pt x="63944" y="634631"/>
                      <a:pt x="60054" y="638634"/>
                      <a:pt x="49888" y="638041"/>
                    </a:cubicBezTo>
                    <a:cubicBezTo>
                      <a:pt x="34102" y="637119"/>
                      <a:pt x="18213" y="637795"/>
                      <a:pt x="0" y="637795"/>
                    </a:cubicBezTo>
                    <a:cubicBezTo>
                      <a:pt x="37183" y="517983"/>
                      <a:pt x="73947" y="399554"/>
                      <a:pt x="111171" y="279599"/>
                    </a:cubicBezTo>
                    <a:cubicBezTo>
                      <a:pt x="105346" y="279149"/>
                      <a:pt x="101455" y="278606"/>
                      <a:pt x="97565" y="278586"/>
                    </a:cubicBezTo>
                    <a:cubicBezTo>
                      <a:pt x="77284" y="278494"/>
                      <a:pt x="56983" y="278115"/>
                      <a:pt x="36712" y="278729"/>
                    </a:cubicBezTo>
                    <a:cubicBezTo>
                      <a:pt x="27529" y="279006"/>
                      <a:pt x="24990" y="275709"/>
                      <a:pt x="25400" y="267007"/>
                    </a:cubicBezTo>
                    <a:cubicBezTo>
                      <a:pt x="26024" y="253852"/>
                      <a:pt x="25952" y="240635"/>
                      <a:pt x="25420" y="227469"/>
                    </a:cubicBezTo>
                    <a:cubicBezTo>
                      <a:pt x="25103" y="219515"/>
                      <a:pt x="27703" y="216843"/>
                      <a:pt x="35822" y="216976"/>
                    </a:cubicBezTo>
                    <a:cubicBezTo>
                      <a:pt x="62184" y="217416"/>
                      <a:pt x="88566" y="216894"/>
                      <a:pt x="114928" y="217283"/>
                    </a:cubicBezTo>
                    <a:cubicBezTo>
                      <a:pt x="122832" y="217395"/>
                      <a:pt x="125452" y="215000"/>
                      <a:pt x="125340" y="206902"/>
                    </a:cubicBezTo>
                    <a:cubicBezTo>
                      <a:pt x="124900" y="177161"/>
                      <a:pt x="125186" y="147411"/>
                      <a:pt x="125135" y="117660"/>
                    </a:cubicBezTo>
                    <a:cubicBezTo>
                      <a:pt x="125135" y="115029"/>
                      <a:pt x="124726" y="112398"/>
                      <a:pt x="124377" y="108211"/>
                    </a:cubicBezTo>
                    <a:cubicBezTo>
                      <a:pt x="91730" y="113463"/>
                      <a:pt x="59706" y="118602"/>
                      <a:pt x="26557" y="123936"/>
                    </a:cubicBezTo>
                    <a:cubicBezTo>
                      <a:pt x="26188" y="120332"/>
                      <a:pt x="25666" y="117476"/>
                      <a:pt x="25645" y="114620"/>
                    </a:cubicBezTo>
                    <a:cubicBezTo>
                      <a:pt x="25553" y="102109"/>
                      <a:pt x="25604" y="89609"/>
                      <a:pt x="25604" y="77098"/>
                    </a:cubicBezTo>
                    <a:cubicBezTo>
                      <a:pt x="25604" y="61077"/>
                      <a:pt x="25676" y="61507"/>
                      <a:pt x="41933" y="58886"/>
                    </a:cubicBezTo>
                    <a:cubicBezTo>
                      <a:pt x="101793" y="49232"/>
                      <a:pt x="161591" y="39250"/>
                      <a:pt x="221431" y="29442"/>
                    </a:cubicBezTo>
                    <a:cubicBezTo>
                      <a:pt x="234269" y="27333"/>
                      <a:pt x="247148" y="25449"/>
                      <a:pt x="261388" y="23248"/>
                    </a:cubicBezTo>
                    <a:cubicBezTo>
                      <a:pt x="261388" y="37776"/>
                      <a:pt x="261388" y="50788"/>
                      <a:pt x="261388" y="64435"/>
                    </a:cubicBezTo>
                    <a:cubicBezTo>
                      <a:pt x="325261" y="64435"/>
                      <a:pt x="387946" y="64435"/>
                      <a:pt x="452802" y="64435"/>
                    </a:cubicBezTo>
                    <a:cubicBezTo>
                      <a:pt x="444571" y="43007"/>
                      <a:pt x="436698" y="22522"/>
                      <a:pt x="428098" y="122"/>
                    </a:cubicBezTo>
                    <a:cubicBezTo>
                      <a:pt x="438387" y="122"/>
                      <a:pt x="447294" y="122"/>
                      <a:pt x="456201" y="122"/>
                    </a:cubicBezTo>
                    <a:cubicBezTo>
                      <a:pt x="470738" y="122"/>
                      <a:pt x="485286" y="377"/>
                      <a:pt x="499813" y="9"/>
                    </a:cubicBezTo>
                    <a:cubicBezTo>
                      <a:pt x="506171" y="-155"/>
                      <a:pt x="509580" y="1923"/>
                      <a:pt x="511822" y="8076"/>
                    </a:cubicBezTo>
                    <a:cubicBezTo>
                      <a:pt x="517709" y="24241"/>
                      <a:pt x="524548" y="40069"/>
                      <a:pt x="530434" y="56234"/>
                    </a:cubicBezTo>
                    <a:cubicBezTo>
                      <a:pt x="532891" y="62981"/>
                      <a:pt x="536515" y="65305"/>
                      <a:pt x="543784" y="65274"/>
                    </a:cubicBezTo>
                    <a:cubicBezTo>
                      <a:pt x="611404" y="64998"/>
                      <a:pt x="679024" y="65294"/>
                      <a:pt x="746633" y="64895"/>
                    </a:cubicBezTo>
                    <a:cubicBezTo>
                      <a:pt x="756195" y="64844"/>
                      <a:pt x="758959" y="67782"/>
                      <a:pt x="758519" y="77027"/>
                    </a:cubicBezTo>
                    <a:cubicBezTo>
                      <a:pt x="757833" y="91534"/>
                      <a:pt x="757721" y="106122"/>
                      <a:pt x="758550" y="120609"/>
                    </a:cubicBezTo>
                    <a:cubicBezTo>
                      <a:pt x="759133" y="130836"/>
                      <a:pt x="755100" y="132965"/>
                      <a:pt x="745712" y="132935"/>
                    </a:cubicBezTo>
                    <a:cubicBezTo>
                      <a:pt x="660514" y="132638"/>
                      <a:pt x="575316" y="132761"/>
                      <a:pt x="490118" y="132761"/>
                    </a:cubicBezTo>
                    <a:cubicBezTo>
                      <a:pt x="421147" y="132761"/>
                      <a:pt x="352176" y="132791"/>
                      <a:pt x="283205" y="132740"/>
                    </a:cubicBezTo>
                    <a:cubicBezTo>
                      <a:pt x="262647" y="132730"/>
                      <a:pt x="264439" y="134716"/>
                      <a:pt x="264337" y="113391"/>
                    </a:cubicBezTo>
                    <a:cubicBezTo>
                      <a:pt x="264306" y="106634"/>
                      <a:pt x="264285" y="99867"/>
                      <a:pt x="264183" y="93110"/>
                    </a:cubicBezTo>
                    <a:cubicBezTo>
                      <a:pt x="264101" y="87705"/>
                      <a:pt x="261880" y="85033"/>
                      <a:pt x="255952" y="86097"/>
                    </a:cubicBezTo>
                    <a:cubicBezTo>
                      <a:pt x="237381" y="89425"/>
                      <a:pt x="218799" y="92783"/>
                      <a:pt x="200146" y="95567"/>
                    </a:cubicBezTo>
                    <a:cubicBezTo>
                      <a:pt x="193871" y="96499"/>
                      <a:pt x="192468" y="99744"/>
                      <a:pt x="192478" y="105160"/>
                    </a:cubicBezTo>
                    <a:cubicBezTo>
                      <a:pt x="192540" y="139303"/>
                      <a:pt x="192652" y="173445"/>
                      <a:pt x="192397" y="207578"/>
                    </a:cubicBezTo>
                    <a:cubicBezTo>
                      <a:pt x="192335" y="215379"/>
                      <a:pt x="195795" y="217365"/>
                      <a:pt x="202890" y="217221"/>
                    </a:cubicBezTo>
                    <a:cubicBezTo>
                      <a:pt x="219117" y="216904"/>
                      <a:pt x="235354" y="217447"/>
                      <a:pt x="251570" y="216986"/>
                    </a:cubicBezTo>
                    <a:cubicBezTo>
                      <a:pt x="259218" y="216771"/>
                      <a:pt x="261634" y="219545"/>
                      <a:pt x="261388" y="226988"/>
                    </a:cubicBezTo>
                    <a:cubicBezTo>
                      <a:pt x="260927" y="240829"/>
                      <a:pt x="260938" y="254712"/>
                      <a:pt x="261388" y="268553"/>
                    </a:cubicBezTo>
                    <a:cubicBezTo>
                      <a:pt x="261634" y="275955"/>
                      <a:pt x="259289" y="278862"/>
                      <a:pt x="251611" y="278637"/>
                    </a:cubicBezTo>
                    <a:cubicBezTo>
                      <a:pt x="236408" y="278197"/>
                      <a:pt x="221185" y="278473"/>
                      <a:pt x="205972" y="278525"/>
                    </a:cubicBezTo>
                    <a:cubicBezTo>
                      <a:pt x="192683" y="278565"/>
                      <a:pt x="192489" y="278750"/>
                      <a:pt x="192489" y="292284"/>
                    </a:cubicBezTo>
                    <a:cubicBezTo>
                      <a:pt x="192468" y="430881"/>
                      <a:pt x="192519" y="569469"/>
                      <a:pt x="192437" y="708066"/>
                    </a:cubicBezTo>
                    <a:cubicBezTo>
                      <a:pt x="192427" y="731756"/>
                      <a:pt x="195396" y="728204"/>
                      <a:pt x="172024" y="728460"/>
                    </a:cubicBezTo>
                    <a:cubicBezTo>
                      <a:pt x="160189" y="728593"/>
                      <a:pt x="148334" y="727978"/>
                      <a:pt x="136530" y="728644"/>
                    </a:cubicBezTo>
                    <a:cubicBezTo>
                      <a:pt x="127653" y="729146"/>
                      <a:pt x="124920" y="726228"/>
                      <a:pt x="124971" y="717229"/>
                    </a:cubicBezTo>
                    <a:cubicBezTo>
                      <a:pt x="125309" y="649630"/>
                      <a:pt x="125156" y="582020"/>
                      <a:pt x="125156" y="514411"/>
                    </a:cubicBezTo>
                    <a:cubicBezTo>
                      <a:pt x="125156" y="492850"/>
                      <a:pt x="125156" y="471300"/>
                      <a:pt x="125156" y="449739"/>
                    </a:cubicBezTo>
                    <a:cubicBezTo>
                      <a:pt x="124183" y="449606"/>
                      <a:pt x="123190" y="449432"/>
                      <a:pt x="122187" y="44925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843B2D6E-37DE-4408-A9DB-2DB5A71490BB}"/>
                  </a:ext>
                </a:extLst>
              </p:cNvPr>
              <p:cNvSpPr/>
              <p:nvPr/>
            </p:nvSpPr>
            <p:spPr>
              <a:xfrm>
                <a:off x="2411926" y="3712002"/>
                <a:ext cx="449177" cy="400364"/>
              </a:xfrm>
              <a:custGeom>
                <a:avLst/>
                <a:gdLst>
                  <a:gd name="connsiteX0" fmla="*/ 276439 w 449177"/>
                  <a:gd name="connsiteY0" fmla="*/ 254426 h 400364"/>
                  <a:gd name="connsiteX1" fmla="*/ 350570 w 449177"/>
                  <a:gd name="connsiteY1" fmla="*/ 293063 h 400364"/>
                  <a:gd name="connsiteX2" fmla="*/ 438409 w 449177"/>
                  <a:gd name="connsiteY2" fmla="*/ 326500 h 400364"/>
                  <a:gd name="connsiteX3" fmla="*/ 449158 w 449177"/>
                  <a:gd name="connsiteY3" fmla="*/ 341600 h 400364"/>
                  <a:gd name="connsiteX4" fmla="*/ 448964 w 449177"/>
                  <a:gd name="connsiteY4" fmla="*/ 400364 h 400364"/>
                  <a:gd name="connsiteX5" fmla="*/ 398625 w 449177"/>
                  <a:gd name="connsiteY5" fmla="*/ 385079 h 400364"/>
                  <a:gd name="connsiteX6" fmla="*/ 229263 w 449177"/>
                  <a:gd name="connsiteY6" fmla="*/ 301704 h 400364"/>
                  <a:gd name="connsiteX7" fmla="*/ 213938 w 449177"/>
                  <a:gd name="connsiteY7" fmla="*/ 302738 h 400364"/>
                  <a:gd name="connsiteX8" fmla="*/ 13013 w 449177"/>
                  <a:gd name="connsiteY8" fmla="*/ 396433 h 400364"/>
                  <a:gd name="connsiteX9" fmla="*/ 5212 w 449177"/>
                  <a:gd name="connsiteY9" fmla="*/ 398532 h 400364"/>
                  <a:gd name="connsiteX10" fmla="*/ 257 w 449177"/>
                  <a:gd name="connsiteY10" fmla="*/ 398931 h 400364"/>
                  <a:gd name="connsiteX11" fmla="*/ 257 w 449177"/>
                  <a:gd name="connsiteY11" fmla="*/ 379101 h 400364"/>
                  <a:gd name="connsiteX12" fmla="*/ 52 w 449177"/>
                  <a:gd name="connsiteY12" fmla="*/ 340597 h 400364"/>
                  <a:gd name="connsiteX13" fmla="*/ 10638 w 449177"/>
                  <a:gd name="connsiteY13" fmla="*/ 326581 h 400364"/>
                  <a:gd name="connsiteX14" fmla="*/ 155163 w 449177"/>
                  <a:gd name="connsiteY14" fmla="*/ 261542 h 400364"/>
                  <a:gd name="connsiteX15" fmla="*/ 167100 w 449177"/>
                  <a:gd name="connsiteY15" fmla="*/ 253689 h 400364"/>
                  <a:gd name="connsiteX16" fmla="*/ 10095 w 449177"/>
                  <a:gd name="connsiteY16" fmla="*/ 0 h 400364"/>
                  <a:gd name="connsiteX17" fmla="*/ 23916 w 449177"/>
                  <a:gd name="connsiteY17" fmla="*/ 0 h 400364"/>
                  <a:gd name="connsiteX18" fmla="*/ 413214 w 449177"/>
                  <a:gd name="connsiteY18" fmla="*/ 0 h 400364"/>
                  <a:gd name="connsiteX19" fmla="*/ 425540 w 449177"/>
                  <a:gd name="connsiteY19" fmla="*/ 15694 h 400364"/>
                  <a:gd name="connsiteX20" fmla="*/ 320686 w 449177"/>
                  <a:gd name="connsiteY20" fmla="*/ 206801 h 400364"/>
                  <a:gd name="connsiteX21" fmla="*/ 276439 w 449177"/>
                  <a:gd name="connsiteY21" fmla="*/ 254426 h 400364"/>
                  <a:gd name="connsiteX22" fmla="*/ 106350 w 449177"/>
                  <a:gd name="connsiteY22" fmla="*/ 66893 h 400364"/>
                  <a:gd name="connsiteX23" fmla="*/ 109851 w 449177"/>
                  <a:gd name="connsiteY23" fmla="*/ 75288 h 400364"/>
                  <a:gd name="connsiteX24" fmla="*/ 215791 w 449177"/>
                  <a:gd name="connsiteY24" fmla="*/ 207200 h 400364"/>
                  <a:gd name="connsiteX25" fmla="*/ 229479 w 449177"/>
                  <a:gd name="connsiteY25" fmla="*/ 206033 h 400364"/>
                  <a:gd name="connsiteX26" fmla="*/ 331702 w 449177"/>
                  <a:gd name="connsiteY26" fmla="*/ 76312 h 400364"/>
                  <a:gd name="connsiteX27" fmla="*/ 335346 w 449177"/>
                  <a:gd name="connsiteY27" fmla="*/ 66903 h 400364"/>
                  <a:gd name="connsiteX28" fmla="*/ 106350 w 449177"/>
                  <a:gd name="connsiteY28" fmla="*/ 66893 h 40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9177" h="400364">
                    <a:moveTo>
                      <a:pt x="276439" y="254426"/>
                    </a:moveTo>
                    <a:cubicBezTo>
                      <a:pt x="302227" y="268022"/>
                      <a:pt x="325723" y="282078"/>
                      <a:pt x="350570" y="293063"/>
                    </a:cubicBezTo>
                    <a:cubicBezTo>
                      <a:pt x="379194" y="305707"/>
                      <a:pt x="408883" y="316016"/>
                      <a:pt x="438409" y="326500"/>
                    </a:cubicBezTo>
                    <a:cubicBezTo>
                      <a:pt x="446527" y="329387"/>
                      <a:pt x="449445" y="333021"/>
                      <a:pt x="449158" y="341600"/>
                    </a:cubicBezTo>
                    <a:cubicBezTo>
                      <a:pt x="448513" y="360417"/>
                      <a:pt x="448964" y="379275"/>
                      <a:pt x="448964" y="400364"/>
                    </a:cubicBezTo>
                    <a:cubicBezTo>
                      <a:pt x="431089" y="394969"/>
                      <a:pt x="414678" y="390557"/>
                      <a:pt x="398625" y="385079"/>
                    </a:cubicBezTo>
                    <a:cubicBezTo>
                      <a:pt x="338592" y="364614"/>
                      <a:pt x="281558" y="337874"/>
                      <a:pt x="229263" y="301704"/>
                    </a:cubicBezTo>
                    <a:cubicBezTo>
                      <a:pt x="223233" y="297527"/>
                      <a:pt x="219149" y="299134"/>
                      <a:pt x="213938" y="302738"/>
                    </a:cubicBezTo>
                    <a:cubicBezTo>
                      <a:pt x="152297" y="345378"/>
                      <a:pt x="84912" y="375753"/>
                      <a:pt x="13013" y="396433"/>
                    </a:cubicBezTo>
                    <a:cubicBezTo>
                      <a:pt x="10423" y="397180"/>
                      <a:pt x="7823" y="397897"/>
                      <a:pt x="5212" y="398532"/>
                    </a:cubicBezTo>
                    <a:cubicBezTo>
                      <a:pt x="4270" y="398757"/>
                      <a:pt x="3267" y="398706"/>
                      <a:pt x="257" y="398931"/>
                    </a:cubicBezTo>
                    <a:cubicBezTo>
                      <a:pt x="257" y="392154"/>
                      <a:pt x="257" y="385622"/>
                      <a:pt x="257" y="379101"/>
                    </a:cubicBezTo>
                    <a:cubicBezTo>
                      <a:pt x="257" y="366263"/>
                      <a:pt x="851" y="353384"/>
                      <a:pt x="52" y="340597"/>
                    </a:cubicBezTo>
                    <a:cubicBezTo>
                      <a:pt x="-480" y="332069"/>
                      <a:pt x="3052" y="328926"/>
                      <a:pt x="10638" y="326581"/>
                    </a:cubicBezTo>
                    <a:cubicBezTo>
                      <a:pt x="61478" y="310877"/>
                      <a:pt x="109943" y="289777"/>
                      <a:pt x="155163" y="261542"/>
                    </a:cubicBezTo>
                    <a:cubicBezTo>
                      <a:pt x="158562" y="259422"/>
                      <a:pt x="161869" y="257139"/>
                      <a:pt x="167100" y="253689"/>
                    </a:cubicBezTo>
                    <a:cubicBezTo>
                      <a:pt x="91741" y="183418"/>
                      <a:pt x="36724" y="101547"/>
                      <a:pt x="10095" y="0"/>
                    </a:cubicBezTo>
                    <a:cubicBezTo>
                      <a:pt x="16044" y="0"/>
                      <a:pt x="19985" y="0"/>
                      <a:pt x="23916" y="0"/>
                    </a:cubicBezTo>
                    <a:cubicBezTo>
                      <a:pt x="153679" y="0"/>
                      <a:pt x="283451" y="0"/>
                      <a:pt x="413214" y="0"/>
                    </a:cubicBezTo>
                    <a:cubicBezTo>
                      <a:pt x="429963" y="0"/>
                      <a:pt x="429993" y="10"/>
                      <a:pt x="425540" y="15694"/>
                    </a:cubicBezTo>
                    <a:cubicBezTo>
                      <a:pt x="405177" y="87389"/>
                      <a:pt x="369028" y="150504"/>
                      <a:pt x="320686" y="206801"/>
                    </a:cubicBezTo>
                    <a:cubicBezTo>
                      <a:pt x="307336" y="222352"/>
                      <a:pt x="292798" y="236889"/>
                      <a:pt x="276439" y="254426"/>
                    </a:cubicBezTo>
                    <a:close/>
                    <a:moveTo>
                      <a:pt x="106350" y="66893"/>
                    </a:moveTo>
                    <a:cubicBezTo>
                      <a:pt x="108049" y="70998"/>
                      <a:pt x="108756" y="73240"/>
                      <a:pt x="109851" y="75288"/>
                    </a:cubicBezTo>
                    <a:cubicBezTo>
                      <a:pt x="136899" y="125882"/>
                      <a:pt x="172946" y="169239"/>
                      <a:pt x="215791" y="207200"/>
                    </a:cubicBezTo>
                    <a:cubicBezTo>
                      <a:pt x="221452" y="212217"/>
                      <a:pt x="224994" y="210026"/>
                      <a:pt x="229479" y="206033"/>
                    </a:cubicBezTo>
                    <a:cubicBezTo>
                      <a:pt x="271238" y="168829"/>
                      <a:pt x="305288" y="125585"/>
                      <a:pt x="331702" y="76312"/>
                    </a:cubicBezTo>
                    <a:cubicBezTo>
                      <a:pt x="333043" y="73824"/>
                      <a:pt x="333780" y="71008"/>
                      <a:pt x="335346" y="66903"/>
                    </a:cubicBezTo>
                    <a:cubicBezTo>
                      <a:pt x="258543" y="66893"/>
                      <a:pt x="183276" y="66893"/>
                      <a:pt x="106350" y="66893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37A366EF-639B-4EF6-A68A-2336786C1D27}"/>
                  </a:ext>
                </a:extLst>
              </p:cNvPr>
              <p:cNvSpPr/>
              <p:nvPr/>
            </p:nvSpPr>
            <p:spPr>
              <a:xfrm>
                <a:off x="3288337" y="3385195"/>
                <a:ext cx="489803" cy="728859"/>
              </a:xfrm>
              <a:custGeom>
                <a:avLst/>
                <a:gdLst>
                  <a:gd name="connsiteX0" fmla="*/ 282454 w 489803"/>
                  <a:gd name="connsiteY0" fmla="*/ 527711 h 728859"/>
                  <a:gd name="connsiteX1" fmla="*/ 282638 w 489803"/>
                  <a:gd name="connsiteY1" fmla="*/ 717282 h 728859"/>
                  <a:gd name="connsiteX2" fmla="*/ 271192 w 489803"/>
                  <a:gd name="connsiteY2" fmla="*/ 728800 h 728859"/>
                  <a:gd name="connsiteX3" fmla="*/ 221529 w 489803"/>
                  <a:gd name="connsiteY3" fmla="*/ 728820 h 728859"/>
                  <a:gd name="connsiteX4" fmla="*/ 208927 w 489803"/>
                  <a:gd name="connsiteY4" fmla="*/ 716392 h 728859"/>
                  <a:gd name="connsiteX5" fmla="*/ 209132 w 489803"/>
                  <a:gd name="connsiteY5" fmla="*/ 344345 h 728859"/>
                  <a:gd name="connsiteX6" fmla="*/ 189086 w 489803"/>
                  <a:gd name="connsiteY6" fmla="*/ 323931 h 728859"/>
                  <a:gd name="connsiteX7" fmla="*/ 13674 w 489803"/>
                  <a:gd name="connsiteY7" fmla="*/ 323920 h 728859"/>
                  <a:gd name="connsiteX8" fmla="*/ 304 w 489803"/>
                  <a:gd name="connsiteY8" fmla="*/ 310315 h 728859"/>
                  <a:gd name="connsiteX9" fmla="*/ 78 w 489803"/>
                  <a:gd name="connsiteY9" fmla="*/ 269784 h 728859"/>
                  <a:gd name="connsiteX10" fmla="*/ 13500 w 489803"/>
                  <a:gd name="connsiteY10" fmla="*/ 256925 h 728859"/>
                  <a:gd name="connsiteX11" fmla="*/ 160513 w 489803"/>
                  <a:gd name="connsiteY11" fmla="*/ 257120 h 728859"/>
                  <a:gd name="connsiteX12" fmla="*/ 195997 w 489803"/>
                  <a:gd name="connsiteY12" fmla="*/ 257263 h 728859"/>
                  <a:gd name="connsiteX13" fmla="*/ 209336 w 489803"/>
                  <a:gd name="connsiteY13" fmla="*/ 244026 h 728859"/>
                  <a:gd name="connsiteX14" fmla="*/ 209121 w 489803"/>
                  <a:gd name="connsiteY14" fmla="*/ 13904 h 728859"/>
                  <a:gd name="connsiteX15" fmla="*/ 223055 w 489803"/>
                  <a:gd name="connsiteY15" fmla="*/ 185 h 728859"/>
                  <a:gd name="connsiteX16" fmla="*/ 271715 w 489803"/>
                  <a:gd name="connsiteY16" fmla="*/ 21 h 728859"/>
                  <a:gd name="connsiteX17" fmla="*/ 282597 w 489803"/>
                  <a:gd name="connsiteY17" fmla="*/ 11047 h 728859"/>
                  <a:gd name="connsiteX18" fmla="*/ 282444 w 489803"/>
                  <a:gd name="connsiteY18" fmla="*/ 243197 h 728859"/>
                  <a:gd name="connsiteX19" fmla="*/ 296439 w 489803"/>
                  <a:gd name="connsiteY19" fmla="*/ 257109 h 728859"/>
                  <a:gd name="connsiteX20" fmla="*/ 475905 w 489803"/>
                  <a:gd name="connsiteY20" fmla="*/ 257140 h 728859"/>
                  <a:gd name="connsiteX21" fmla="*/ 489562 w 489803"/>
                  <a:gd name="connsiteY21" fmla="*/ 270377 h 728859"/>
                  <a:gd name="connsiteX22" fmla="*/ 489756 w 489803"/>
                  <a:gd name="connsiteY22" fmla="*/ 311932 h 728859"/>
                  <a:gd name="connsiteX23" fmla="*/ 477604 w 489803"/>
                  <a:gd name="connsiteY23" fmla="*/ 324105 h 728859"/>
                  <a:gd name="connsiteX24" fmla="*/ 301179 w 489803"/>
                  <a:gd name="connsiteY24" fmla="*/ 323951 h 728859"/>
                  <a:gd name="connsiteX25" fmla="*/ 282444 w 489803"/>
                  <a:gd name="connsiteY25" fmla="*/ 342215 h 728859"/>
                  <a:gd name="connsiteX26" fmla="*/ 282454 w 489803"/>
                  <a:gd name="connsiteY26" fmla="*/ 527711 h 72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9803" h="728859">
                    <a:moveTo>
                      <a:pt x="282454" y="527711"/>
                    </a:moveTo>
                    <a:cubicBezTo>
                      <a:pt x="282454" y="590898"/>
                      <a:pt x="282300" y="654095"/>
                      <a:pt x="282638" y="717282"/>
                    </a:cubicBezTo>
                    <a:cubicBezTo>
                      <a:pt x="282689" y="726148"/>
                      <a:pt x="280191" y="729158"/>
                      <a:pt x="271192" y="728800"/>
                    </a:cubicBezTo>
                    <a:cubicBezTo>
                      <a:pt x="254659" y="728155"/>
                      <a:pt x="238053" y="728083"/>
                      <a:pt x="221529" y="728820"/>
                    </a:cubicBezTo>
                    <a:cubicBezTo>
                      <a:pt x="211814" y="729250"/>
                      <a:pt x="208906" y="726271"/>
                      <a:pt x="208927" y="716392"/>
                    </a:cubicBezTo>
                    <a:cubicBezTo>
                      <a:pt x="209244" y="592372"/>
                      <a:pt x="209132" y="468364"/>
                      <a:pt x="209132" y="344345"/>
                    </a:cubicBezTo>
                    <a:cubicBezTo>
                      <a:pt x="209132" y="323941"/>
                      <a:pt x="209132" y="323931"/>
                      <a:pt x="189086" y="323931"/>
                    </a:cubicBezTo>
                    <a:cubicBezTo>
                      <a:pt x="130619" y="323931"/>
                      <a:pt x="72152" y="323941"/>
                      <a:pt x="13674" y="323920"/>
                    </a:cubicBezTo>
                    <a:cubicBezTo>
                      <a:pt x="324" y="323910"/>
                      <a:pt x="314" y="323859"/>
                      <a:pt x="304" y="310315"/>
                    </a:cubicBezTo>
                    <a:cubicBezTo>
                      <a:pt x="293" y="296801"/>
                      <a:pt x="990" y="283236"/>
                      <a:pt x="78" y="269784"/>
                    </a:cubicBezTo>
                    <a:cubicBezTo>
                      <a:pt x="-649" y="259024"/>
                      <a:pt x="3672" y="256833"/>
                      <a:pt x="13500" y="256925"/>
                    </a:cubicBezTo>
                    <a:cubicBezTo>
                      <a:pt x="62497" y="257355"/>
                      <a:pt x="111515" y="257120"/>
                      <a:pt x="160513" y="257120"/>
                    </a:cubicBezTo>
                    <a:cubicBezTo>
                      <a:pt x="172337" y="257120"/>
                      <a:pt x="184193" y="256639"/>
                      <a:pt x="195997" y="257263"/>
                    </a:cubicBezTo>
                    <a:cubicBezTo>
                      <a:pt x="205989" y="257785"/>
                      <a:pt x="209398" y="254458"/>
                      <a:pt x="209336" y="244026"/>
                    </a:cubicBezTo>
                    <a:cubicBezTo>
                      <a:pt x="208927" y="167325"/>
                      <a:pt x="209111" y="90614"/>
                      <a:pt x="209121" y="13904"/>
                    </a:cubicBezTo>
                    <a:cubicBezTo>
                      <a:pt x="209121" y="195"/>
                      <a:pt x="209142" y="195"/>
                      <a:pt x="223055" y="185"/>
                    </a:cubicBezTo>
                    <a:cubicBezTo>
                      <a:pt x="239282" y="175"/>
                      <a:pt x="255518" y="595"/>
                      <a:pt x="271715" y="21"/>
                    </a:cubicBezTo>
                    <a:cubicBezTo>
                      <a:pt x="280253" y="-286"/>
                      <a:pt x="282628" y="2704"/>
                      <a:pt x="282597" y="11047"/>
                    </a:cubicBezTo>
                    <a:cubicBezTo>
                      <a:pt x="282331" y="88434"/>
                      <a:pt x="282433" y="165810"/>
                      <a:pt x="282444" y="243197"/>
                    </a:cubicBezTo>
                    <a:cubicBezTo>
                      <a:pt x="282444" y="257017"/>
                      <a:pt x="282464" y="257099"/>
                      <a:pt x="296439" y="257109"/>
                    </a:cubicBezTo>
                    <a:cubicBezTo>
                      <a:pt x="356257" y="257140"/>
                      <a:pt x="416086" y="257120"/>
                      <a:pt x="475905" y="257140"/>
                    </a:cubicBezTo>
                    <a:cubicBezTo>
                      <a:pt x="489521" y="257140"/>
                      <a:pt x="489541" y="257191"/>
                      <a:pt x="489562" y="270377"/>
                    </a:cubicBezTo>
                    <a:cubicBezTo>
                      <a:pt x="489582" y="284229"/>
                      <a:pt x="489030" y="298111"/>
                      <a:pt x="489756" y="311932"/>
                    </a:cubicBezTo>
                    <a:cubicBezTo>
                      <a:pt x="490258" y="321422"/>
                      <a:pt x="486798" y="324156"/>
                      <a:pt x="477604" y="324105"/>
                    </a:cubicBezTo>
                    <a:cubicBezTo>
                      <a:pt x="418799" y="323798"/>
                      <a:pt x="359994" y="323951"/>
                      <a:pt x="301179" y="323951"/>
                    </a:cubicBezTo>
                    <a:cubicBezTo>
                      <a:pt x="282444" y="323951"/>
                      <a:pt x="282444" y="323961"/>
                      <a:pt x="282444" y="342215"/>
                    </a:cubicBezTo>
                    <a:cubicBezTo>
                      <a:pt x="282454" y="404030"/>
                      <a:pt x="282454" y="465866"/>
                      <a:pt x="282454" y="527711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263D3B85-32BC-4517-8C4B-F2420D7F62C8}"/>
                  </a:ext>
                </a:extLst>
              </p:cNvPr>
              <p:cNvSpPr/>
              <p:nvPr/>
            </p:nvSpPr>
            <p:spPr>
              <a:xfrm>
                <a:off x="3065039" y="2515324"/>
                <a:ext cx="714918" cy="216070"/>
              </a:xfrm>
              <a:custGeom>
                <a:avLst/>
                <a:gdLst>
                  <a:gd name="connsiteX0" fmla="*/ 305697 w 714918"/>
                  <a:gd name="connsiteY0" fmla="*/ 64925 h 216070"/>
                  <a:gd name="connsiteX1" fmla="*/ 280881 w 714918"/>
                  <a:gd name="connsiteY1" fmla="*/ 39 h 216070"/>
                  <a:gd name="connsiteX2" fmla="*/ 357183 w 714918"/>
                  <a:gd name="connsiteY2" fmla="*/ 366 h 216070"/>
                  <a:gd name="connsiteX3" fmla="*/ 364062 w 714918"/>
                  <a:gd name="connsiteY3" fmla="*/ 7676 h 216070"/>
                  <a:gd name="connsiteX4" fmla="*/ 382900 w 714918"/>
                  <a:gd name="connsiteY4" fmla="*/ 55721 h 216070"/>
                  <a:gd name="connsiteX5" fmla="*/ 397089 w 714918"/>
                  <a:gd name="connsiteY5" fmla="*/ 65089 h 216070"/>
                  <a:gd name="connsiteX6" fmla="*/ 701260 w 714918"/>
                  <a:gd name="connsiteY6" fmla="*/ 64925 h 216070"/>
                  <a:gd name="connsiteX7" fmla="*/ 714764 w 714918"/>
                  <a:gd name="connsiteY7" fmla="*/ 78060 h 216070"/>
                  <a:gd name="connsiteX8" fmla="*/ 714917 w 714918"/>
                  <a:gd name="connsiteY8" fmla="*/ 204772 h 216070"/>
                  <a:gd name="connsiteX9" fmla="*/ 704117 w 714918"/>
                  <a:gd name="connsiteY9" fmla="*/ 216053 h 216070"/>
                  <a:gd name="connsiteX10" fmla="*/ 657484 w 714918"/>
                  <a:gd name="connsiteY10" fmla="*/ 216012 h 216070"/>
                  <a:gd name="connsiteX11" fmla="*/ 647410 w 714918"/>
                  <a:gd name="connsiteY11" fmla="*/ 206082 h 216070"/>
                  <a:gd name="connsiteX12" fmla="*/ 647697 w 714918"/>
                  <a:gd name="connsiteY12" fmla="*/ 143233 h 216070"/>
                  <a:gd name="connsiteX13" fmla="*/ 637244 w 714918"/>
                  <a:gd name="connsiteY13" fmla="*/ 132494 h 216070"/>
                  <a:gd name="connsiteX14" fmla="*/ 590612 w 714918"/>
                  <a:gd name="connsiteY14" fmla="*/ 132565 h 216070"/>
                  <a:gd name="connsiteX15" fmla="*/ 83663 w 714918"/>
                  <a:gd name="connsiteY15" fmla="*/ 132565 h 216070"/>
                  <a:gd name="connsiteX16" fmla="*/ 66361 w 714918"/>
                  <a:gd name="connsiteY16" fmla="*/ 149939 h 216070"/>
                  <a:gd name="connsiteX17" fmla="*/ 66433 w 714918"/>
                  <a:gd name="connsiteY17" fmla="*/ 205693 h 216070"/>
                  <a:gd name="connsiteX18" fmla="*/ 56512 w 714918"/>
                  <a:gd name="connsiteY18" fmla="*/ 216002 h 216070"/>
                  <a:gd name="connsiteX19" fmla="*/ 9880 w 714918"/>
                  <a:gd name="connsiteY19" fmla="*/ 215982 h 216070"/>
                  <a:gd name="connsiteX20" fmla="*/ 21 w 714918"/>
                  <a:gd name="connsiteY20" fmla="*/ 206829 h 216070"/>
                  <a:gd name="connsiteX21" fmla="*/ 1 w 714918"/>
                  <a:gd name="connsiteY21" fmla="*/ 74037 h 216070"/>
                  <a:gd name="connsiteX22" fmla="*/ 11866 w 714918"/>
                  <a:gd name="connsiteY22" fmla="*/ 64864 h 216070"/>
                  <a:gd name="connsiteX23" fmla="*/ 290689 w 714918"/>
                  <a:gd name="connsiteY23" fmla="*/ 64915 h 216070"/>
                  <a:gd name="connsiteX24" fmla="*/ 305697 w 714918"/>
                  <a:gd name="connsiteY24" fmla="*/ 64925 h 21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14918" h="216070">
                    <a:moveTo>
                      <a:pt x="305697" y="64925"/>
                    </a:moveTo>
                    <a:cubicBezTo>
                      <a:pt x="297169" y="42617"/>
                      <a:pt x="289307" y="22070"/>
                      <a:pt x="280881" y="39"/>
                    </a:cubicBezTo>
                    <a:cubicBezTo>
                      <a:pt x="307417" y="39"/>
                      <a:pt x="332305" y="-166"/>
                      <a:pt x="357183" y="366"/>
                    </a:cubicBezTo>
                    <a:cubicBezTo>
                      <a:pt x="359578" y="417"/>
                      <a:pt x="362824" y="4697"/>
                      <a:pt x="364062" y="7676"/>
                    </a:cubicBezTo>
                    <a:cubicBezTo>
                      <a:pt x="370676" y="23555"/>
                      <a:pt x="377126" y="39525"/>
                      <a:pt x="382900" y="55721"/>
                    </a:cubicBezTo>
                    <a:cubicBezTo>
                      <a:pt x="385500" y="63021"/>
                      <a:pt x="389534" y="65109"/>
                      <a:pt x="397089" y="65089"/>
                    </a:cubicBezTo>
                    <a:cubicBezTo>
                      <a:pt x="498483" y="64843"/>
                      <a:pt x="599866" y="64925"/>
                      <a:pt x="701260" y="64925"/>
                    </a:cubicBezTo>
                    <a:cubicBezTo>
                      <a:pt x="714743" y="64925"/>
                      <a:pt x="714764" y="64935"/>
                      <a:pt x="714764" y="78060"/>
                    </a:cubicBezTo>
                    <a:cubicBezTo>
                      <a:pt x="714774" y="120301"/>
                      <a:pt x="714590" y="162541"/>
                      <a:pt x="714917" y="204772"/>
                    </a:cubicBezTo>
                    <a:cubicBezTo>
                      <a:pt x="714979" y="212951"/>
                      <a:pt x="712716" y="216340"/>
                      <a:pt x="704117" y="216053"/>
                    </a:cubicBezTo>
                    <a:cubicBezTo>
                      <a:pt x="688586" y="215542"/>
                      <a:pt x="673025" y="215664"/>
                      <a:pt x="657484" y="216012"/>
                    </a:cubicBezTo>
                    <a:cubicBezTo>
                      <a:pt x="650154" y="216176"/>
                      <a:pt x="647267" y="213740"/>
                      <a:pt x="647410" y="206082"/>
                    </a:cubicBezTo>
                    <a:cubicBezTo>
                      <a:pt x="647810" y="185136"/>
                      <a:pt x="647246" y="164179"/>
                      <a:pt x="647697" y="143233"/>
                    </a:cubicBezTo>
                    <a:cubicBezTo>
                      <a:pt x="647871" y="135278"/>
                      <a:pt x="645076" y="132340"/>
                      <a:pt x="637244" y="132494"/>
                    </a:cubicBezTo>
                    <a:cubicBezTo>
                      <a:pt x="621704" y="132801"/>
                      <a:pt x="606152" y="132565"/>
                      <a:pt x="590612" y="132565"/>
                    </a:cubicBezTo>
                    <a:cubicBezTo>
                      <a:pt x="421629" y="132565"/>
                      <a:pt x="252646" y="132565"/>
                      <a:pt x="83663" y="132565"/>
                    </a:cubicBezTo>
                    <a:cubicBezTo>
                      <a:pt x="66382" y="132565"/>
                      <a:pt x="66371" y="132586"/>
                      <a:pt x="66361" y="149939"/>
                    </a:cubicBezTo>
                    <a:cubicBezTo>
                      <a:pt x="66341" y="168520"/>
                      <a:pt x="66156" y="187112"/>
                      <a:pt x="66433" y="205693"/>
                    </a:cubicBezTo>
                    <a:cubicBezTo>
                      <a:pt x="66545" y="212910"/>
                      <a:pt x="64139" y="216176"/>
                      <a:pt x="56512" y="216002"/>
                    </a:cubicBezTo>
                    <a:cubicBezTo>
                      <a:pt x="40972" y="215654"/>
                      <a:pt x="25421" y="215736"/>
                      <a:pt x="9880" y="215982"/>
                    </a:cubicBezTo>
                    <a:cubicBezTo>
                      <a:pt x="3287" y="216084"/>
                      <a:pt x="-10" y="214211"/>
                      <a:pt x="21" y="206829"/>
                    </a:cubicBezTo>
                    <a:cubicBezTo>
                      <a:pt x="236" y="162562"/>
                      <a:pt x="287" y="118294"/>
                      <a:pt x="1" y="74037"/>
                    </a:cubicBezTo>
                    <a:cubicBezTo>
                      <a:pt x="-61" y="64771"/>
                      <a:pt x="5273" y="64864"/>
                      <a:pt x="11866" y="64864"/>
                    </a:cubicBezTo>
                    <a:cubicBezTo>
                      <a:pt x="104804" y="64945"/>
                      <a:pt x="197751" y="64915"/>
                      <a:pt x="290689" y="64915"/>
                    </a:cubicBezTo>
                    <a:cubicBezTo>
                      <a:pt x="294999" y="64925"/>
                      <a:pt x="299309" y="64925"/>
                      <a:pt x="305697" y="6492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0E807788-4EDC-4395-9E50-1ADFBDFA76D6}"/>
                  </a:ext>
                </a:extLst>
              </p:cNvPr>
              <p:cNvSpPr/>
              <p:nvPr/>
            </p:nvSpPr>
            <p:spPr>
              <a:xfrm>
                <a:off x="2413780" y="3407455"/>
                <a:ext cx="447296" cy="248780"/>
              </a:xfrm>
              <a:custGeom>
                <a:avLst/>
                <a:gdLst>
                  <a:gd name="connsiteX0" fmla="*/ 0 w 447296"/>
                  <a:gd name="connsiteY0" fmla="*/ 248475 h 248780"/>
                  <a:gd name="connsiteX1" fmla="*/ 15909 w 447296"/>
                  <a:gd name="connsiteY1" fmla="*/ 212244 h 248780"/>
                  <a:gd name="connsiteX2" fmla="*/ 61017 w 447296"/>
                  <a:gd name="connsiteY2" fmla="*/ 37723 h 248780"/>
                  <a:gd name="connsiteX3" fmla="*/ 63504 w 447296"/>
                  <a:gd name="connsiteY3" fmla="*/ 7511 h 248780"/>
                  <a:gd name="connsiteX4" fmla="*/ 70589 w 447296"/>
                  <a:gd name="connsiteY4" fmla="*/ 611 h 248780"/>
                  <a:gd name="connsiteX5" fmla="*/ 85720 w 447296"/>
                  <a:gd name="connsiteY5" fmla="*/ 283 h 248780"/>
                  <a:gd name="connsiteX6" fmla="*/ 347262 w 447296"/>
                  <a:gd name="connsiteY6" fmla="*/ 48 h 248780"/>
                  <a:gd name="connsiteX7" fmla="*/ 360171 w 447296"/>
                  <a:gd name="connsiteY7" fmla="*/ 13234 h 248780"/>
                  <a:gd name="connsiteX8" fmla="*/ 359956 w 447296"/>
                  <a:gd name="connsiteY8" fmla="*/ 169317 h 248780"/>
                  <a:gd name="connsiteX9" fmla="*/ 373654 w 447296"/>
                  <a:gd name="connsiteY9" fmla="*/ 182698 h 248780"/>
                  <a:gd name="connsiteX10" fmla="*/ 436504 w 447296"/>
                  <a:gd name="connsiteY10" fmla="*/ 182585 h 248780"/>
                  <a:gd name="connsiteX11" fmla="*/ 447274 w 447296"/>
                  <a:gd name="connsiteY11" fmla="*/ 192690 h 248780"/>
                  <a:gd name="connsiteX12" fmla="*/ 447263 w 447296"/>
                  <a:gd name="connsiteY12" fmla="*/ 238289 h 248780"/>
                  <a:gd name="connsiteX13" fmla="*/ 436606 w 447296"/>
                  <a:gd name="connsiteY13" fmla="*/ 248618 h 248780"/>
                  <a:gd name="connsiteX14" fmla="*/ 302800 w 447296"/>
                  <a:gd name="connsiteY14" fmla="*/ 248639 h 248780"/>
                  <a:gd name="connsiteX15" fmla="*/ 292490 w 447296"/>
                  <a:gd name="connsiteY15" fmla="*/ 237971 h 248780"/>
                  <a:gd name="connsiteX16" fmla="*/ 292623 w 447296"/>
                  <a:gd name="connsiteY16" fmla="*/ 76820 h 248780"/>
                  <a:gd name="connsiteX17" fmla="*/ 279652 w 447296"/>
                  <a:gd name="connsiteY17" fmla="*/ 63409 h 248780"/>
                  <a:gd name="connsiteX18" fmla="*/ 138751 w 447296"/>
                  <a:gd name="connsiteY18" fmla="*/ 63409 h 248780"/>
                  <a:gd name="connsiteX19" fmla="*/ 122770 w 447296"/>
                  <a:gd name="connsiteY19" fmla="*/ 77578 h 248780"/>
                  <a:gd name="connsiteX20" fmla="*/ 80560 w 447296"/>
                  <a:gd name="connsiteY20" fmla="*/ 236425 h 248780"/>
                  <a:gd name="connsiteX21" fmla="*/ 61979 w 447296"/>
                  <a:gd name="connsiteY21" fmla="*/ 248751 h 248780"/>
                  <a:gd name="connsiteX22" fmla="*/ 0 w 447296"/>
                  <a:gd name="connsiteY22" fmla="*/ 248475 h 2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7296" h="248780">
                    <a:moveTo>
                      <a:pt x="0" y="248475"/>
                    </a:moveTo>
                    <a:cubicBezTo>
                      <a:pt x="5969" y="234920"/>
                      <a:pt x="11077" y="223639"/>
                      <a:pt x="15909" y="212244"/>
                    </a:cubicBezTo>
                    <a:cubicBezTo>
                      <a:pt x="39640" y="156316"/>
                      <a:pt x="54598" y="98104"/>
                      <a:pt x="61017" y="37723"/>
                    </a:cubicBezTo>
                    <a:cubicBezTo>
                      <a:pt x="62081" y="27669"/>
                      <a:pt x="62020" y="17483"/>
                      <a:pt x="63504" y="7511"/>
                    </a:cubicBezTo>
                    <a:cubicBezTo>
                      <a:pt x="63904" y="4819"/>
                      <a:pt x="67732" y="1287"/>
                      <a:pt x="70589" y="611"/>
                    </a:cubicBezTo>
                    <a:cubicBezTo>
                      <a:pt x="75380" y="-536"/>
                      <a:pt x="80652" y="283"/>
                      <a:pt x="85720" y="283"/>
                    </a:cubicBezTo>
                    <a:cubicBezTo>
                      <a:pt x="172904" y="283"/>
                      <a:pt x="260078" y="468"/>
                      <a:pt x="347262" y="48"/>
                    </a:cubicBezTo>
                    <a:cubicBezTo>
                      <a:pt x="357755" y="-3"/>
                      <a:pt x="360264" y="3140"/>
                      <a:pt x="360171" y="13234"/>
                    </a:cubicBezTo>
                    <a:cubicBezTo>
                      <a:pt x="359690" y="65262"/>
                      <a:pt x="359936" y="117290"/>
                      <a:pt x="359956" y="169317"/>
                    </a:cubicBezTo>
                    <a:cubicBezTo>
                      <a:pt x="359967" y="182637"/>
                      <a:pt x="360028" y="182678"/>
                      <a:pt x="373654" y="182698"/>
                    </a:cubicBezTo>
                    <a:cubicBezTo>
                      <a:pt x="394601" y="182729"/>
                      <a:pt x="415557" y="182954"/>
                      <a:pt x="436504" y="182585"/>
                    </a:cubicBezTo>
                    <a:cubicBezTo>
                      <a:pt x="444059" y="182452"/>
                      <a:pt x="447622" y="184172"/>
                      <a:pt x="447274" y="192690"/>
                    </a:cubicBezTo>
                    <a:cubicBezTo>
                      <a:pt x="446649" y="207873"/>
                      <a:pt x="446680" y="223106"/>
                      <a:pt x="447263" y="238289"/>
                    </a:cubicBezTo>
                    <a:cubicBezTo>
                      <a:pt x="447591" y="246612"/>
                      <a:pt x="444264" y="248659"/>
                      <a:pt x="436606" y="248618"/>
                    </a:cubicBezTo>
                    <a:cubicBezTo>
                      <a:pt x="392000" y="248383"/>
                      <a:pt x="347395" y="248342"/>
                      <a:pt x="302800" y="248639"/>
                    </a:cubicBezTo>
                    <a:cubicBezTo>
                      <a:pt x="294691" y="248690"/>
                      <a:pt x="292459" y="245783"/>
                      <a:pt x="292490" y="237971"/>
                    </a:cubicBezTo>
                    <a:cubicBezTo>
                      <a:pt x="292767" y="184254"/>
                      <a:pt x="292634" y="130537"/>
                      <a:pt x="292623" y="76820"/>
                    </a:cubicBezTo>
                    <a:cubicBezTo>
                      <a:pt x="292623" y="63440"/>
                      <a:pt x="292603" y="63409"/>
                      <a:pt x="279652" y="63409"/>
                    </a:cubicBezTo>
                    <a:cubicBezTo>
                      <a:pt x="232682" y="63399"/>
                      <a:pt x="185711" y="63399"/>
                      <a:pt x="138751" y="63409"/>
                    </a:cubicBezTo>
                    <a:cubicBezTo>
                      <a:pt x="124766" y="63409"/>
                      <a:pt x="124756" y="63419"/>
                      <a:pt x="122770" y="77578"/>
                    </a:cubicBezTo>
                    <a:cubicBezTo>
                      <a:pt x="115102" y="132226"/>
                      <a:pt x="100739" y="185053"/>
                      <a:pt x="80560" y="236425"/>
                    </a:cubicBezTo>
                    <a:cubicBezTo>
                      <a:pt x="76834" y="245916"/>
                      <a:pt x="71971" y="249130"/>
                      <a:pt x="61979" y="248751"/>
                    </a:cubicBezTo>
                    <a:cubicBezTo>
                      <a:pt x="42138" y="247932"/>
                      <a:pt x="22246" y="248475"/>
                      <a:pt x="0" y="24847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327F3CC1-E4DF-4764-9F52-989685EAA7E0}"/>
                  </a:ext>
                </a:extLst>
              </p:cNvPr>
              <p:cNvSpPr/>
              <p:nvPr/>
            </p:nvSpPr>
            <p:spPr>
              <a:xfrm>
                <a:off x="2101655" y="3641925"/>
                <a:ext cx="288935" cy="454173"/>
              </a:xfrm>
              <a:custGeom>
                <a:avLst/>
                <a:gdLst>
                  <a:gd name="connsiteX0" fmla="*/ 180756 w 288935"/>
                  <a:gd name="connsiteY0" fmla="*/ 344365 h 454173"/>
                  <a:gd name="connsiteX1" fmla="*/ 287688 w 288935"/>
                  <a:gd name="connsiteY1" fmla="*/ 288252 h 454173"/>
                  <a:gd name="connsiteX2" fmla="*/ 288804 w 288935"/>
                  <a:gd name="connsiteY2" fmla="*/ 295459 h 454173"/>
                  <a:gd name="connsiteX3" fmla="*/ 288589 w 288935"/>
                  <a:gd name="connsiteY3" fmla="*/ 355268 h 454173"/>
                  <a:gd name="connsiteX4" fmla="*/ 283040 w 288935"/>
                  <a:gd name="connsiteY4" fmla="*/ 366703 h 454173"/>
                  <a:gd name="connsiteX5" fmla="*/ 117169 w 288935"/>
                  <a:gd name="connsiteY5" fmla="*/ 453918 h 454173"/>
                  <a:gd name="connsiteX6" fmla="*/ 113402 w 288935"/>
                  <a:gd name="connsiteY6" fmla="*/ 454174 h 454173"/>
                  <a:gd name="connsiteX7" fmla="*/ 113402 w 288935"/>
                  <a:gd name="connsiteY7" fmla="*/ 441571 h 454173"/>
                  <a:gd name="connsiteX8" fmla="*/ 113392 w 288935"/>
                  <a:gd name="connsiteY8" fmla="*/ 83673 h 454173"/>
                  <a:gd name="connsiteX9" fmla="*/ 97902 w 288935"/>
                  <a:gd name="connsiteY9" fmla="*/ 68214 h 454173"/>
                  <a:gd name="connsiteX10" fmla="*/ 10698 w 288935"/>
                  <a:gd name="connsiteY10" fmla="*/ 68357 h 454173"/>
                  <a:gd name="connsiteX11" fmla="*/ 20 w 288935"/>
                  <a:gd name="connsiteY11" fmla="*/ 58150 h 454173"/>
                  <a:gd name="connsiteX12" fmla="*/ 71 w 288935"/>
                  <a:gd name="connsiteY12" fmla="*/ 10504 h 454173"/>
                  <a:gd name="connsiteX13" fmla="*/ 9674 w 288935"/>
                  <a:gd name="connsiteY13" fmla="*/ 21 h 454173"/>
                  <a:gd name="connsiteX14" fmla="*/ 169893 w 288935"/>
                  <a:gd name="connsiteY14" fmla="*/ 0 h 454173"/>
                  <a:gd name="connsiteX15" fmla="*/ 179752 w 288935"/>
                  <a:gd name="connsiteY15" fmla="*/ 13494 h 454173"/>
                  <a:gd name="connsiteX16" fmla="*/ 179773 w 288935"/>
                  <a:gd name="connsiteY16" fmla="*/ 327800 h 454173"/>
                  <a:gd name="connsiteX17" fmla="*/ 180756 w 288935"/>
                  <a:gd name="connsiteY17" fmla="*/ 344365 h 45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8935" h="454173">
                    <a:moveTo>
                      <a:pt x="180756" y="344365"/>
                    </a:moveTo>
                    <a:cubicBezTo>
                      <a:pt x="217560" y="325056"/>
                      <a:pt x="252143" y="306905"/>
                      <a:pt x="287688" y="288252"/>
                    </a:cubicBezTo>
                    <a:cubicBezTo>
                      <a:pt x="288159" y="291200"/>
                      <a:pt x="288794" y="293330"/>
                      <a:pt x="288804" y="295459"/>
                    </a:cubicBezTo>
                    <a:cubicBezTo>
                      <a:pt x="288876" y="315402"/>
                      <a:pt x="289152" y="335345"/>
                      <a:pt x="288589" y="355268"/>
                    </a:cubicBezTo>
                    <a:cubicBezTo>
                      <a:pt x="288476" y="359230"/>
                      <a:pt x="286132" y="365065"/>
                      <a:pt x="283040" y="366703"/>
                    </a:cubicBezTo>
                    <a:cubicBezTo>
                      <a:pt x="227921" y="396096"/>
                      <a:pt x="172525" y="424966"/>
                      <a:pt x="117169" y="453918"/>
                    </a:cubicBezTo>
                    <a:cubicBezTo>
                      <a:pt x="116637" y="454194"/>
                      <a:pt x="115879" y="454030"/>
                      <a:pt x="113402" y="454174"/>
                    </a:cubicBezTo>
                    <a:cubicBezTo>
                      <a:pt x="113402" y="449915"/>
                      <a:pt x="113402" y="445738"/>
                      <a:pt x="113402" y="441571"/>
                    </a:cubicBezTo>
                    <a:cubicBezTo>
                      <a:pt x="113402" y="322272"/>
                      <a:pt x="113402" y="202972"/>
                      <a:pt x="113392" y="83673"/>
                    </a:cubicBezTo>
                    <a:cubicBezTo>
                      <a:pt x="113392" y="68224"/>
                      <a:pt x="113361" y="68214"/>
                      <a:pt x="97902" y="68214"/>
                    </a:cubicBezTo>
                    <a:cubicBezTo>
                      <a:pt x="68827" y="68214"/>
                      <a:pt x="39762" y="67999"/>
                      <a:pt x="10698" y="68357"/>
                    </a:cubicBezTo>
                    <a:cubicBezTo>
                      <a:pt x="2968" y="68449"/>
                      <a:pt x="-287" y="66504"/>
                      <a:pt x="20" y="58150"/>
                    </a:cubicBezTo>
                    <a:cubicBezTo>
                      <a:pt x="603" y="42292"/>
                      <a:pt x="440" y="26383"/>
                      <a:pt x="71" y="10504"/>
                    </a:cubicBezTo>
                    <a:cubicBezTo>
                      <a:pt x="-93" y="3379"/>
                      <a:pt x="1873" y="-10"/>
                      <a:pt x="9674" y="21"/>
                    </a:cubicBezTo>
                    <a:cubicBezTo>
                      <a:pt x="63084" y="215"/>
                      <a:pt x="116494" y="277"/>
                      <a:pt x="169893" y="0"/>
                    </a:cubicBezTo>
                    <a:cubicBezTo>
                      <a:pt x="180479" y="-51"/>
                      <a:pt x="179752" y="6501"/>
                      <a:pt x="179752" y="13494"/>
                    </a:cubicBezTo>
                    <a:cubicBezTo>
                      <a:pt x="179722" y="118266"/>
                      <a:pt x="179722" y="223028"/>
                      <a:pt x="179773" y="327800"/>
                    </a:cubicBezTo>
                    <a:cubicBezTo>
                      <a:pt x="179783" y="332417"/>
                      <a:pt x="180305" y="337024"/>
                      <a:pt x="180756" y="344365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67C8EA83-8585-4C55-8D26-DCF016E0D6CF}"/>
                  </a:ext>
                </a:extLst>
              </p:cNvPr>
              <p:cNvSpPr/>
              <p:nvPr/>
            </p:nvSpPr>
            <p:spPr>
              <a:xfrm>
                <a:off x="3018687" y="3641914"/>
                <a:ext cx="266481" cy="453846"/>
              </a:xfrm>
              <a:custGeom>
                <a:avLst/>
                <a:gdLst>
                  <a:gd name="connsiteX0" fmla="*/ 91173 w 266481"/>
                  <a:gd name="connsiteY0" fmla="*/ 453847 h 453846"/>
                  <a:gd name="connsiteX1" fmla="*/ 91173 w 266481"/>
                  <a:gd name="connsiteY1" fmla="*/ 441285 h 453846"/>
                  <a:gd name="connsiteX2" fmla="*/ 91163 w 266481"/>
                  <a:gd name="connsiteY2" fmla="*/ 83386 h 453846"/>
                  <a:gd name="connsiteX3" fmla="*/ 76462 w 266481"/>
                  <a:gd name="connsiteY3" fmla="*/ 68245 h 453846"/>
                  <a:gd name="connsiteX4" fmla="*/ 9538 w 266481"/>
                  <a:gd name="connsiteY4" fmla="*/ 68358 h 453846"/>
                  <a:gd name="connsiteX5" fmla="*/ 7 w 266481"/>
                  <a:gd name="connsiteY5" fmla="*/ 59103 h 453846"/>
                  <a:gd name="connsiteX6" fmla="*/ 17 w 266481"/>
                  <a:gd name="connsiteY6" fmla="*/ 9430 h 453846"/>
                  <a:gd name="connsiteX7" fmla="*/ 9712 w 266481"/>
                  <a:gd name="connsiteY7" fmla="*/ 83 h 453846"/>
                  <a:gd name="connsiteX8" fmla="*/ 148637 w 266481"/>
                  <a:gd name="connsiteY8" fmla="*/ 1 h 453846"/>
                  <a:gd name="connsiteX9" fmla="*/ 158650 w 266481"/>
                  <a:gd name="connsiteY9" fmla="*/ 12132 h 453846"/>
                  <a:gd name="connsiteX10" fmla="*/ 158558 w 266481"/>
                  <a:gd name="connsiteY10" fmla="*/ 329479 h 453846"/>
                  <a:gd name="connsiteX11" fmla="*/ 158558 w 266481"/>
                  <a:gd name="connsiteY11" fmla="*/ 343700 h 453846"/>
                  <a:gd name="connsiteX12" fmla="*/ 266452 w 266481"/>
                  <a:gd name="connsiteY12" fmla="*/ 287239 h 453846"/>
                  <a:gd name="connsiteX13" fmla="*/ 266207 w 266481"/>
                  <a:gd name="connsiteY13" fmla="*/ 359937 h 453846"/>
                  <a:gd name="connsiteX14" fmla="*/ 260852 w 266481"/>
                  <a:gd name="connsiteY14" fmla="*/ 366448 h 453846"/>
                  <a:gd name="connsiteX15" fmla="*/ 94920 w 266481"/>
                  <a:gd name="connsiteY15" fmla="*/ 453519 h 453846"/>
                  <a:gd name="connsiteX16" fmla="*/ 91173 w 266481"/>
                  <a:gd name="connsiteY16" fmla="*/ 453847 h 45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81" h="453846">
                    <a:moveTo>
                      <a:pt x="91173" y="453847"/>
                    </a:moveTo>
                    <a:cubicBezTo>
                      <a:pt x="91173" y="449291"/>
                      <a:pt x="91173" y="445288"/>
                      <a:pt x="91173" y="441285"/>
                    </a:cubicBezTo>
                    <a:cubicBezTo>
                      <a:pt x="91173" y="321986"/>
                      <a:pt x="91173" y="202686"/>
                      <a:pt x="91163" y="83386"/>
                    </a:cubicBezTo>
                    <a:cubicBezTo>
                      <a:pt x="91163" y="68255"/>
                      <a:pt x="91132" y="68245"/>
                      <a:pt x="76462" y="68245"/>
                    </a:cubicBezTo>
                    <a:cubicBezTo>
                      <a:pt x="54154" y="68235"/>
                      <a:pt x="31836" y="68050"/>
                      <a:pt x="9538" y="68358"/>
                    </a:cubicBezTo>
                    <a:cubicBezTo>
                      <a:pt x="2617" y="68450"/>
                      <a:pt x="-157" y="66320"/>
                      <a:pt x="7" y="59103"/>
                    </a:cubicBezTo>
                    <a:cubicBezTo>
                      <a:pt x="396" y="42549"/>
                      <a:pt x="386" y="25984"/>
                      <a:pt x="17" y="9430"/>
                    </a:cubicBezTo>
                    <a:cubicBezTo>
                      <a:pt x="-147" y="2151"/>
                      <a:pt x="3006" y="62"/>
                      <a:pt x="9712" y="83"/>
                    </a:cubicBezTo>
                    <a:cubicBezTo>
                      <a:pt x="56017" y="216"/>
                      <a:pt x="102332" y="328"/>
                      <a:pt x="148637" y="1"/>
                    </a:cubicBezTo>
                    <a:cubicBezTo>
                      <a:pt x="158107" y="-71"/>
                      <a:pt x="158660" y="4812"/>
                      <a:pt x="158650" y="12132"/>
                    </a:cubicBezTo>
                    <a:cubicBezTo>
                      <a:pt x="158517" y="117918"/>
                      <a:pt x="158558" y="223694"/>
                      <a:pt x="158558" y="329479"/>
                    </a:cubicBezTo>
                    <a:cubicBezTo>
                      <a:pt x="158558" y="333411"/>
                      <a:pt x="158558" y="337342"/>
                      <a:pt x="158558" y="343700"/>
                    </a:cubicBezTo>
                    <a:cubicBezTo>
                      <a:pt x="195362" y="324443"/>
                      <a:pt x="230088" y="306271"/>
                      <a:pt x="266452" y="287239"/>
                    </a:cubicBezTo>
                    <a:cubicBezTo>
                      <a:pt x="266452" y="312854"/>
                      <a:pt x="266606" y="336400"/>
                      <a:pt x="266207" y="359937"/>
                    </a:cubicBezTo>
                    <a:cubicBezTo>
                      <a:pt x="266166" y="362179"/>
                      <a:pt x="263207" y="365209"/>
                      <a:pt x="260852" y="366448"/>
                    </a:cubicBezTo>
                    <a:cubicBezTo>
                      <a:pt x="205610" y="395605"/>
                      <a:pt x="150265" y="424557"/>
                      <a:pt x="94920" y="453519"/>
                    </a:cubicBezTo>
                    <a:cubicBezTo>
                      <a:pt x="94388" y="453795"/>
                      <a:pt x="93620" y="453652"/>
                      <a:pt x="91173" y="453847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FFD999C2-8F6E-44C9-AC55-80788A650A2C}"/>
                  </a:ext>
                </a:extLst>
              </p:cNvPr>
              <p:cNvSpPr/>
              <p:nvPr/>
            </p:nvSpPr>
            <p:spPr>
              <a:xfrm>
                <a:off x="3090234" y="3407573"/>
                <a:ext cx="144648" cy="161419"/>
              </a:xfrm>
              <a:custGeom>
                <a:avLst/>
                <a:gdLst>
                  <a:gd name="connsiteX0" fmla="*/ 144648 w 144648"/>
                  <a:gd name="connsiteY0" fmla="*/ 161338 h 161419"/>
                  <a:gd name="connsiteX1" fmla="*/ 87286 w 144648"/>
                  <a:gd name="connsiteY1" fmla="*/ 161287 h 161419"/>
                  <a:gd name="connsiteX2" fmla="*/ 54598 w 144648"/>
                  <a:gd name="connsiteY2" fmla="*/ 139091 h 161419"/>
                  <a:gd name="connsiteX3" fmla="*/ 4699 w 144648"/>
                  <a:gd name="connsiteY3" fmla="*/ 13107 h 161419"/>
                  <a:gd name="connsiteX4" fmla="*/ 0 w 144648"/>
                  <a:gd name="connsiteY4" fmla="*/ 146 h 161419"/>
                  <a:gd name="connsiteX5" fmla="*/ 38402 w 144648"/>
                  <a:gd name="connsiteY5" fmla="*/ 146 h 161419"/>
                  <a:gd name="connsiteX6" fmla="*/ 72841 w 144648"/>
                  <a:gd name="connsiteY6" fmla="*/ 23 h 161419"/>
                  <a:gd name="connsiteX7" fmla="*/ 85679 w 144648"/>
                  <a:gd name="connsiteY7" fmla="*/ 8346 h 161419"/>
                  <a:gd name="connsiteX8" fmla="*/ 142662 w 144648"/>
                  <a:gd name="connsiteY8" fmla="*/ 153281 h 161419"/>
                  <a:gd name="connsiteX9" fmla="*/ 144648 w 144648"/>
                  <a:gd name="connsiteY9" fmla="*/ 161338 h 16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648" h="161419">
                    <a:moveTo>
                      <a:pt x="144648" y="161338"/>
                    </a:moveTo>
                    <a:cubicBezTo>
                      <a:pt x="124920" y="161338"/>
                      <a:pt x="106103" y="161553"/>
                      <a:pt x="87286" y="161287"/>
                    </a:cubicBezTo>
                    <a:cubicBezTo>
                      <a:pt x="57659" y="160867"/>
                      <a:pt x="65572" y="165924"/>
                      <a:pt x="54598" y="139091"/>
                    </a:cubicBezTo>
                    <a:cubicBezTo>
                      <a:pt x="37501" y="97291"/>
                      <a:pt x="21274" y="55132"/>
                      <a:pt x="4699" y="13107"/>
                    </a:cubicBezTo>
                    <a:cubicBezTo>
                      <a:pt x="3245" y="9421"/>
                      <a:pt x="1996" y="5654"/>
                      <a:pt x="0" y="146"/>
                    </a:cubicBezTo>
                    <a:cubicBezTo>
                      <a:pt x="13749" y="146"/>
                      <a:pt x="26075" y="146"/>
                      <a:pt x="38402" y="146"/>
                    </a:cubicBezTo>
                    <a:cubicBezTo>
                      <a:pt x="49888" y="146"/>
                      <a:pt x="61375" y="473"/>
                      <a:pt x="72841" y="23"/>
                    </a:cubicBezTo>
                    <a:cubicBezTo>
                      <a:pt x="79506" y="-243"/>
                      <a:pt x="83130" y="1774"/>
                      <a:pt x="85679" y="8346"/>
                    </a:cubicBezTo>
                    <a:cubicBezTo>
                      <a:pt x="104455" y="56740"/>
                      <a:pt x="123651" y="104969"/>
                      <a:pt x="142662" y="153281"/>
                    </a:cubicBezTo>
                    <a:cubicBezTo>
                      <a:pt x="143491" y="155369"/>
                      <a:pt x="143768" y="157683"/>
                      <a:pt x="144648" y="161338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72ABBA5F-3CAA-48A9-8833-E2F7AFE204E9}"/>
                  </a:ext>
                </a:extLst>
              </p:cNvPr>
              <p:cNvSpPr/>
              <p:nvPr/>
            </p:nvSpPr>
            <p:spPr>
              <a:xfrm>
                <a:off x="2196486" y="3407677"/>
                <a:ext cx="144054" cy="161110"/>
              </a:xfrm>
              <a:custGeom>
                <a:avLst/>
                <a:gdLst>
                  <a:gd name="connsiteX0" fmla="*/ 144054 w 144054"/>
                  <a:gd name="connsiteY0" fmla="*/ 161080 h 161110"/>
                  <a:gd name="connsiteX1" fmla="*/ 66924 w 144054"/>
                  <a:gd name="connsiteY1" fmla="*/ 160814 h 161110"/>
                  <a:gd name="connsiteX2" fmla="*/ 59890 w 144054"/>
                  <a:gd name="connsiteY2" fmla="*/ 154937 h 161110"/>
                  <a:gd name="connsiteX3" fmla="*/ 410 w 144054"/>
                  <a:gd name="connsiteY3" fmla="*/ 4413 h 161110"/>
                  <a:gd name="connsiteX4" fmla="*/ 0 w 144054"/>
                  <a:gd name="connsiteY4" fmla="*/ 31 h 161110"/>
                  <a:gd name="connsiteX5" fmla="*/ 37327 w 144054"/>
                  <a:gd name="connsiteY5" fmla="*/ 31 h 161110"/>
                  <a:gd name="connsiteX6" fmla="*/ 63678 w 144054"/>
                  <a:gd name="connsiteY6" fmla="*/ 51 h 161110"/>
                  <a:gd name="connsiteX7" fmla="*/ 87460 w 144054"/>
                  <a:gd name="connsiteY7" fmla="*/ 15910 h 161110"/>
                  <a:gd name="connsiteX8" fmla="*/ 140604 w 144054"/>
                  <a:gd name="connsiteY8" fmla="*/ 150453 h 161110"/>
                  <a:gd name="connsiteX9" fmla="*/ 144054 w 144054"/>
                  <a:gd name="connsiteY9" fmla="*/ 161080 h 16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054" h="161110">
                    <a:moveTo>
                      <a:pt x="144054" y="161080"/>
                    </a:moveTo>
                    <a:cubicBezTo>
                      <a:pt x="117416" y="161080"/>
                      <a:pt x="92159" y="161243"/>
                      <a:pt x="66924" y="160814"/>
                    </a:cubicBezTo>
                    <a:cubicBezTo>
                      <a:pt x="64487" y="160773"/>
                      <a:pt x="60924" y="157507"/>
                      <a:pt x="59890" y="154937"/>
                    </a:cubicBezTo>
                    <a:cubicBezTo>
                      <a:pt x="39876" y="104844"/>
                      <a:pt x="20148" y="54628"/>
                      <a:pt x="410" y="4413"/>
                    </a:cubicBezTo>
                    <a:cubicBezTo>
                      <a:pt x="72" y="3553"/>
                      <a:pt x="215" y="2498"/>
                      <a:pt x="0" y="31"/>
                    </a:cubicBezTo>
                    <a:cubicBezTo>
                      <a:pt x="12633" y="31"/>
                      <a:pt x="24980" y="31"/>
                      <a:pt x="37327" y="31"/>
                    </a:cubicBezTo>
                    <a:cubicBezTo>
                      <a:pt x="46110" y="31"/>
                      <a:pt x="54894" y="-51"/>
                      <a:pt x="63678" y="51"/>
                    </a:cubicBezTo>
                    <a:cubicBezTo>
                      <a:pt x="84266" y="267"/>
                      <a:pt x="80079" y="-2549"/>
                      <a:pt x="87460" y="15910"/>
                    </a:cubicBezTo>
                    <a:cubicBezTo>
                      <a:pt x="105356" y="60679"/>
                      <a:pt x="122934" y="105581"/>
                      <a:pt x="140604" y="150453"/>
                    </a:cubicBezTo>
                    <a:cubicBezTo>
                      <a:pt x="141771" y="153483"/>
                      <a:pt x="142611" y="156637"/>
                      <a:pt x="144054" y="16108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D5E6C9A3-4D03-4759-AF62-CEC4B0B2D14D}"/>
                </a:ext>
              </a:extLst>
            </p:cNvPr>
            <p:cNvSpPr txBox="1"/>
            <p:nvPr/>
          </p:nvSpPr>
          <p:spPr>
            <a:xfrm>
              <a:off x="5147021" y="2782988"/>
              <a:ext cx="6870807" cy="919401"/>
            </a:xfrm>
            <a:custGeom>
              <a:avLst/>
              <a:gdLst/>
              <a:ahLst/>
              <a:cxnLst/>
              <a:rect l="l" t="t" r="r" b="b"/>
              <a:pathLst>
                <a:path w="6756016" h="919401">
                  <a:moveTo>
                    <a:pt x="2681659" y="106985"/>
                  </a:moveTo>
                  <a:lnTo>
                    <a:pt x="2681659" y="441313"/>
                  </a:lnTo>
                  <a:lnTo>
                    <a:pt x="2880027" y="441313"/>
                  </a:lnTo>
                  <a:cubicBezTo>
                    <a:pt x="2932033" y="441313"/>
                    <a:pt x="2971782" y="426825"/>
                    <a:pt x="2999270" y="397850"/>
                  </a:cubicBezTo>
                  <a:cubicBezTo>
                    <a:pt x="3026759" y="368875"/>
                    <a:pt x="3040504" y="327641"/>
                    <a:pt x="3040504" y="274149"/>
                  </a:cubicBezTo>
                  <a:cubicBezTo>
                    <a:pt x="3040504" y="221399"/>
                    <a:pt x="3026759" y="180351"/>
                    <a:pt x="2999270" y="151005"/>
                  </a:cubicBezTo>
                  <a:cubicBezTo>
                    <a:pt x="2971782" y="121658"/>
                    <a:pt x="2932033" y="106985"/>
                    <a:pt x="2880027" y="106985"/>
                  </a:cubicBezTo>
                  <a:close/>
                  <a:moveTo>
                    <a:pt x="6371540" y="96955"/>
                  </a:moveTo>
                  <a:cubicBezTo>
                    <a:pt x="6318790" y="96955"/>
                    <a:pt x="6272169" y="112186"/>
                    <a:pt x="6231678" y="142647"/>
                  </a:cubicBezTo>
                  <a:cubicBezTo>
                    <a:pt x="6191188" y="173108"/>
                    <a:pt x="6159612" y="215827"/>
                    <a:pt x="6136952" y="270806"/>
                  </a:cubicBezTo>
                  <a:cubicBezTo>
                    <a:pt x="6114292" y="325784"/>
                    <a:pt x="6102962" y="388935"/>
                    <a:pt x="6102962" y="460258"/>
                  </a:cubicBezTo>
                  <a:cubicBezTo>
                    <a:pt x="6102962" y="531581"/>
                    <a:pt x="6114292" y="594546"/>
                    <a:pt x="6136952" y="649153"/>
                  </a:cubicBezTo>
                  <a:cubicBezTo>
                    <a:pt x="6159612" y="703760"/>
                    <a:pt x="6191188" y="746294"/>
                    <a:pt x="6231678" y="776755"/>
                  </a:cubicBezTo>
                  <a:cubicBezTo>
                    <a:pt x="6272169" y="807215"/>
                    <a:pt x="6318790" y="822446"/>
                    <a:pt x="6371540" y="822446"/>
                  </a:cubicBezTo>
                  <a:cubicBezTo>
                    <a:pt x="6424288" y="822446"/>
                    <a:pt x="6471094" y="807215"/>
                    <a:pt x="6511957" y="776755"/>
                  </a:cubicBezTo>
                  <a:cubicBezTo>
                    <a:pt x="6552819" y="746294"/>
                    <a:pt x="6584580" y="703760"/>
                    <a:pt x="6607240" y="649153"/>
                  </a:cubicBezTo>
                  <a:cubicBezTo>
                    <a:pt x="6629900" y="594546"/>
                    <a:pt x="6641230" y="531581"/>
                    <a:pt x="6641230" y="460258"/>
                  </a:cubicBezTo>
                  <a:cubicBezTo>
                    <a:pt x="6641230" y="388935"/>
                    <a:pt x="6629900" y="325784"/>
                    <a:pt x="6607240" y="270806"/>
                  </a:cubicBezTo>
                  <a:cubicBezTo>
                    <a:pt x="6584580" y="215827"/>
                    <a:pt x="6552819" y="173108"/>
                    <a:pt x="6511957" y="142647"/>
                  </a:cubicBezTo>
                  <a:cubicBezTo>
                    <a:pt x="6471094" y="112186"/>
                    <a:pt x="6424288" y="96955"/>
                    <a:pt x="6371540" y="96955"/>
                  </a:cubicBezTo>
                  <a:close/>
                  <a:moveTo>
                    <a:pt x="4647514" y="96955"/>
                  </a:moveTo>
                  <a:cubicBezTo>
                    <a:pt x="4594764" y="96955"/>
                    <a:pt x="4548145" y="112186"/>
                    <a:pt x="4507654" y="142647"/>
                  </a:cubicBezTo>
                  <a:cubicBezTo>
                    <a:pt x="4467163" y="173108"/>
                    <a:pt x="4435588" y="215827"/>
                    <a:pt x="4412928" y="270806"/>
                  </a:cubicBezTo>
                  <a:cubicBezTo>
                    <a:pt x="4390268" y="325784"/>
                    <a:pt x="4378938" y="388935"/>
                    <a:pt x="4378938" y="460258"/>
                  </a:cubicBezTo>
                  <a:cubicBezTo>
                    <a:pt x="4378938" y="531581"/>
                    <a:pt x="4390268" y="594546"/>
                    <a:pt x="4412928" y="649153"/>
                  </a:cubicBezTo>
                  <a:cubicBezTo>
                    <a:pt x="4435588" y="703760"/>
                    <a:pt x="4467163" y="746294"/>
                    <a:pt x="4507654" y="776755"/>
                  </a:cubicBezTo>
                  <a:cubicBezTo>
                    <a:pt x="4548145" y="807215"/>
                    <a:pt x="4594764" y="822446"/>
                    <a:pt x="4647514" y="822446"/>
                  </a:cubicBezTo>
                  <a:cubicBezTo>
                    <a:pt x="4700264" y="822446"/>
                    <a:pt x="4747070" y="807215"/>
                    <a:pt x="4787932" y="776755"/>
                  </a:cubicBezTo>
                  <a:cubicBezTo>
                    <a:pt x="4828794" y="746294"/>
                    <a:pt x="4860555" y="703760"/>
                    <a:pt x="4883214" y="649153"/>
                  </a:cubicBezTo>
                  <a:cubicBezTo>
                    <a:pt x="4905874" y="594546"/>
                    <a:pt x="4917205" y="531581"/>
                    <a:pt x="4917205" y="460258"/>
                  </a:cubicBezTo>
                  <a:cubicBezTo>
                    <a:pt x="4917205" y="388935"/>
                    <a:pt x="4905874" y="325784"/>
                    <a:pt x="4883214" y="270806"/>
                  </a:cubicBezTo>
                  <a:cubicBezTo>
                    <a:pt x="4860555" y="215827"/>
                    <a:pt x="4828794" y="173108"/>
                    <a:pt x="4787932" y="142647"/>
                  </a:cubicBezTo>
                  <a:cubicBezTo>
                    <a:pt x="4747070" y="112186"/>
                    <a:pt x="4700264" y="96955"/>
                    <a:pt x="4647514" y="96955"/>
                  </a:cubicBezTo>
                  <a:close/>
                  <a:moveTo>
                    <a:pt x="1189939" y="96955"/>
                  </a:moveTo>
                  <a:cubicBezTo>
                    <a:pt x="1137190" y="96955"/>
                    <a:pt x="1090570" y="112186"/>
                    <a:pt x="1050079" y="142647"/>
                  </a:cubicBezTo>
                  <a:cubicBezTo>
                    <a:pt x="1009588" y="173108"/>
                    <a:pt x="978013" y="215827"/>
                    <a:pt x="955353" y="270806"/>
                  </a:cubicBezTo>
                  <a:cubicBezTo>
                    <a:pt x="932693" y="325784"/>
                    <a:pt x="921363" y="388935"/>
                    <a:pt x="921363" y="460258"/>
                  </a:cubicBezTo>
                  <a:cubicBezTo>
                    <a:pt x="921363" y="531581"/>
                    <a:pt x="932693" y="594546"/>
                    <a:pt x="955353" y="649153"/>
                  </a:cubicBezTo>
                  <a:cubicBezTo>
                    <a:pt x="978013" y="703760"/>
                    <a:pt x="1009588" y="746294"/>
                    <a:pt x="1050079" y="776755"/>
                  </a:cubicBezTo>
                  <a:cubicBezTo>
                    <a:pt x="1090570" y="807215"/>
                    <a:pt x="1137190" y="822446"/>
                    <a:pt x="1189939" y="822446"/>
                  </a:cubicBezTo>
                  <a:cubicBezTo>
                    <a:pt x="1242689" y="822446"/>
                    <a:pt x="1289495" y="807215"/>
                    <a:pt x="1330357" y="776755"/>
                  </a:cubicBezTo>
                  <a:cubicBezTo>
                    <a:pt x="1371219" y="746294"/>
                    <a:pt x="1402980" y="703760"/>
                    <a:pt x="1425641" y="649153"/>
                  </a:cubicBezTo>
                  <a:cubicBezTo>
                    <a:pt x="1448300" y="594546"/>
                    <a:pt x="1459630" y="531581"/>
                    <a:pt x="1459630" y="460258"/>
                  </a:cubicBezTo>
                  <a:cubicBezTo>
                    <a:pt x="1459630" y="388935"/>
                    <a:pt x="1448300" y="325784"/>
                    <a:pt x="1425641" y="270806"/>
                  </a:cubicBezTo>
                  <a:cubicBezTo>
                    <a:pt x="1402980" y="215827"/>
                    <a:pt x="1371219" y="173108"/>
                    <a:pt x="1330357" y="142647"/>
                  </a:cubicBezTo>
                  <a:cubicBezTo>
                    <a:pt x="1289495" y="112186"/>
                    <a:pt x="1242689" y="96955"/>
                    <a:pt x="1189939" y="96955"/>
                  </a:cubicBezTo>
                  <a:close/>
                  <a:moveTo>
                    <a:pt x="3652723" y="13373"/>
                  </a:moveTo>
                  <a:lnTo>
                    <a:pt x="3767509" y="13373"/>
                  </a:lnTo>
                  <a:lnTo>
                    <a:pt x="3767509" y="806844"/>
                  </a:lnTo>
                  <a:lnTo>
                    <a:pt x="4155329" y="806844"/>
                  </a:lnTo>
                  <a:lnTo>
                    <a:pt x="4155329" y="906028"/>
                  </a:lnTo>
                  <a:lnTo>
                    <a:pt x="3652723" y="906028"/>
                  </a:lnTo>
                  <a:close/>
                  <a:moveTo>
                    <a:pt x="2566873" y="13373"/>
                  </a:moveTo>
                  <a:lnTo>
                    <a:pt x="2901201" y="13373"/>
                  </a:lnTo>
                  <a:cubicBezTo>
                    <a:pt x="2952464" y="13373"/>
                    <a:pt x="2997227" y="24146"/>
                    <a:pt x="3035489" y="45692"/>
                  </a:cubicBezTo>
                  <a:cubicBezTo>
                    <a:pt x="3073751" y="67237"/>
                    <a:pt x="3103283" y="97698"/>
                    <a:pt x="3124086" y="137075"/>
                  </a:cubicBezTo>
                  <a:cubicBezTo>
                    <a:pt x="3144888" y="176451"/>
                    <a:pt x="3155290" y="222142"/>
                    <a:pt x="3155290" y="274149"/>
                  </a:cubicBezTo>
                  <a:cubicBezTo>
                    <a:pt x="3155290" y="346215"/>
                    <a:pt x="3136530" y="405280"/>
                    <a:pt x="3099011" y="451342"/>
                  </a:cubicBezTo>
                  <a:cubicBezTo>
                    <a:pt x="3061492" y="497405"/>
                    <a:pt x="3009672" y="524894"/>
                    <a:pt x="2943549" y="533810"/>
                  </a:cubicBezTo>
                  <a:lnTo>
                    <a:pt x="3213240" y="906028"/>
                  </a:lnTo>
                  <a:lnTo>
                    <a:pt x="3073937" y="906028"/>
                  </a:lnTo>
                  <a:lnTo>
                    <a:pt x="2818733" y="536039"/>
                  </a:lnTo>
                  <a:lnTo>
                    <a:pt x="2681659" y="536039"/>
                  </a:lnTo>
                  <a:lnTo>
                    <a:pt x="2681659" y="906028"/>
                  </a:lnTo>
                  <a:lnTo>
                    <a:pt x="2566873" y="906028"/>
                  </a:lnTo>
                  <a:close/>
                  <a:moveTo>
                    <a:pt x="1715805" y="13373"/>
                  </a:moveTo>
                  <a:lnTo>
                    <a:pt x="1822790" y="13373"/>
                  </a:lnTo>
                  <a:lnTo>
                    <a:pt x="1822790" y="579501"/>
                  </a:lnTo>
                  <a:cubicBezTo>
                    <a:pt x="1822790" y="656025"/>
                    <a:pt x="1843407" y="715647"/>
                    <a:pt x="1884641" y="758367"/>
                  </a:cubicBezTo>
                  <a:cubicBezTo>
                    <a:pt x="1925874" y="801086"/>
                    <a:pt x="1982524" y="822446"/>
                    <a:pt x="2054590" y="822446"/>
                  </a:cubicBezTo>
                  <a:cubicBezTo>
                    <a:pt x="2127399" y="822446"/>
                    <a:pt x="2184235" y="801086"/>
                    <a:pt x="2225097" y="758367"/>
                  </a:cubicBezTo>
                  <a:cubicBezTo>
                    <a:pt x="2265960" y="715647"/>
                    <a:pt x="2286391" y="655282"/>
                    <a:pt x="2286391" y="577272"/>
                  </a:cubicBezTo>
                  <a:lnTo>
                    <a:pt x="2286391" y="13373"/>
                  </a:lnTo>
                  <a:lnTo>
                    <a:pt x="2400062" y="13373"/>
                  </a:lnTo>
                  <a:lnTo>
                    <a:pt x="2400062" y="585073"/>
                  </a:lnTo>
                  <a:cubicBezTo>
                    <a:pt x="2400062" y="652682"/>
                    <a:pt x="2386132" y="711561"/>
                    <a:pt x="2358271" y="761710"/>
                  </a:cubicBezTo>
                  <a:cubicBezTo>
                    <a:pt x="2330411" y="811859"/>
                    <a:pt x="2290663" y="850492"/>
                    <a:pt x="2239028" y="877610"/>
                  </a:cubicBezTo>
                  <a:cubicBezTo>
                    <a:pt x="2187393" y="904728"/>
                    <a:pt x="2127028" y="918287"/>
                    <a:pt x="2057934" y="918287"/>
                  </a:cubicBezTo>
                  <a:cubicBezTo>
                    <a:pt x="1988839" y="918287"/>
                    <a:pt x="1928475" y="904728"/>
                    <a:pt x="1876840" y="877610"/>
                  </a:cubicBezTo>
                  <a:cubicBezTo>
                    <a:pt x="1825205" y="850492"/>
                    <a:pt x="1785457" y="811859"/>
                    <a:pt x="1757596" y="761710"/>
                  </a:cubicBezTo>
                  <a:cubicBezTo>
                    <a:pt x="1729736" y="711561"/>
                    <a:pt x="1715805" y="652682"/>
                    <a:pt x="1715805" y="585073"/>
                  </a:cubicBezTo>
                  <a:close/>
                  <a:moveTo>
                    <a:pt x="0" y="13373"/>
                  </a:moveTo>
                  <a:lnTo>
                    <a:pt x="131502" y="13373"/>
                  </a:lnTo>
                  <a:lnTo>
                    <a:pt x="367761" y="445770"/>
                  </a:lnTo>
                  <a:lnTo>
                    <a:pt x="604019" y="13373"/>
                  </a:lnTo>
                  <a:lnTo>
                    <a:pt x="728834" y="13373"/>
                  </a:lnTo>
                  <a:lnTo>
                    <a:pt x="422367" y="537153"/>
                  </a:lnTo>
                  <a:lnTo>
                    <a:pt x="422367" y="906028"/>
                  </a:lnTo>
                  <a:lnTo>
                    <a:pt x="307582" y="906028"/>
                  </a:lnTo>
                  <a:lnTo>
                    <a:pt x="307582" y="539382"/>
                  </a:lnTo>
                  <a:close/>
                  <a:moveTo>
                    <a:pt x="6371540" y="0"/>
                  </a:moveTo>
                  <a:cubicBezTo>
                    <a:pt x="6446576" y="0"/>
                    <a:pt x="6513257" y="19503"/>
                    <a:pt x="6571578" y="58508"/>
                  </a:cubicBezTo>
                  <a:cubicBezTo>
                    <a:pt x="6629900" y="97513"/>
                    <a:pt x="6675220" y="151934"/>
                    <a:pt x="6707538" y="221771"/>
                  </a:cubicBezTo>
                  <a:cubicBezTo>
                    <a:pt x="6739856" y="291608"/>
                    <a:pt x="6756016" y="371104"/>
                    <a:pt x="6756016" y="460258"/>
                  </a:cubicBezTo>
                  <a:cubicBezTo>
                    <a:pt x="6756016" y="548669"/>
                    <a:pt x="6739856" y="627793"/>
                    <a:pt x="6707538" y="697630"/>
                  </a:cubicBezTo>
                  <a:cubicBezTo>
                    <a:pt x="6675220" y="767468"/>
                    <a:pt x="6629900" y="821889"/>
                    <a:pt x="6571578" y="860894"/>
                  </a:cubicBezTo>
                  <a:cubicBezTo>
                    <a:pt x="6513257" y="899898"/>
                    <a:pt x="6446576" y="919401"/>
                    <a:pt x="6371540" y="919401"/>
                  </a:cubicBezTo>
                  <a:cubicBezTo>
                    <a:pt x="6296501" y="919401"/>
                    <a:pt x="6230007" y="899898"/>
                    <a:pt x="6172058" y="860894"/>
                  </a:cubicBezTo>
                  <a:cubicBezTo>
                    <a:pt x="6114107" y="821889"/>
                    <a:pt x="6068973" y="767468"/>
                    <a:pt x="6036654" y="697630"/>
                  </a:cubicBezTo>
                  <a:cubicBezTo>
                    <a:pt x="6004336" y="627793"/>
                    <a:pt x="5988176" y="548669"/>
                    <a:pt x="5988176" y="460258"/>
                  </a:cubicBezTo>
                  <a:cubicBezTo>
                    <a:pt x="5988176" y="371104"/>
                    <a:pt x="6004336" y="291608"/>
                    <a:pt x="6036654" y="221771"/>
                  </a:cubicBezTo>
                  <a:cubicBezTo>
                    <a:pt x="6068973" y="151934"/>
                    <a:pt x="6114107" y="97513"/>
                    <a:pt x="6172058" y="58508"/>
                  </a:cubicBezTo>
                  <a:cubicBezTo>
                    <a:pt x="6230007" y="19503"/>
                    <a:pt x="6296501" y="0"/>
                    <a:pt x="6371540" y="0"/>
                  </a:cubicBezTo>
                  <a:close/>
                  <a:moveTo>
                    <a:pt x="5535568" y="0"/>
                  </a:moveTo>
                  <a:cubicBezTo>
                    <a:pt x="5615064" y="0"/>
                    <a:pt x="5680814" y="18203"/>
                    <a:pt x="5732822" y="54607"/>
                  </a:cubicBezTo>
                  <a:cubicBezTo>
                    <a:pt x="5784828" y="91012"/>
                    <a:pt x="5820118" y="140418"/>
                    <a:pt x="5838692" y="202826"/>
                  </a:cubicBezTo>
                  <a:lnTo>
                    <a:pt x="5745080" y="248517"/>
                  </a:lnTo>
                  <a:cubicBezTo>
                    <a:pt x="5714619" y="147476"/>
                    <a:pt x="5644038" y="96955"/>
                    <a:pt x="5533340" y="96955"/>
                  </a:cubicBezTo>
                  <a:cubicBezTo>
                    <a:pt x="5480590" y="96955"/>
                    <a:pt x="5433969" y="112000"/>
                    <a:pt x="5393478" y="142090"/>
                  </a:cubicBezTo>
                  <a:cubicBezTo>
                    <a:pt x="5352988" y="172179"/>
                    <a:pt x="5321598" y="214713"/>
                    <a:pt x="5299310" y="269691"/>
                  </a:cubicBezTo>
                  <a:cubicBezTo>
                    <a:pt x="5277021" y="324670"/>
                    <a:pt x="5265877" y="388192"/>
                    <a:pt x="5265877" y="460258"/>
                  </a:cubicBezTo>
                  <a:cubicBezTo>
                    <a:pt x="5265877" y="532324"/>
                    <a:pt x="5277021" y="595846"/>
                    <a:pt x="5299310" y="650825"/>
                  </a:cubicBezTo>
                  <a:cubicBezTo>
                    <a:pt x="5321598" y="705803"/>
                    <a:pt x="5352988" y="748151"/>
                    <a:pt x="5393478" y="777869"/>
                  </a:cubicBezTo>
                  <a:cubicBezTo>
                    <a:pt x="5433969" y="807587"/>
                    <a:pt x="5480961" y="822446"/>
                    <a:pt x="5534454" y="822446"/>
                  </a:cubicBezTo>
                  <a:cubicBezTo>
                    <a:pt x="5608006" y="822446"/>
                    <a:pt x="5662984" y="800157"/>
                    <a:pt x="5699388" y="755580"/>
                  </a:cubicBezTo>
                  <a:cubicBezTo>
                    <a:pt x="5735792" y="711003"/>
                    <a:pt x="5753995" y="646367"/>
                    <a:pt x="5753995" y="561671"/>
                  </a:cubicBezTo>
                  <a:lnTo>
                    <a:pt x="5753995" y="544954"/>
                  </a:lnTo>
                  <a:lnTo>
                    <a:pt x="5566772" y="544954"/>
                  </a:lnTo>
                  <a:lnTo>
                    <a:pt x="5566772" y="445770"/>
                  </a:lnTo>
                  <a:lnTo>
                    <a:pt x="5859866" y="445770"/>
                  </a:lnTo>
                  <a:lnTo>
                    <a:pt x="5859866" y="568357"/>
                  </a:lnTo>
                  <a:cubicBezTo>
                    <a:pt x="5859866" y="636708"/>
                    <a:pt x="5847793" y="697259"/>
                    <a:pt x="5823646" y="750008"/>
                  </a:cubicBezTo>
                  <a:cubicBezTo>
                    <a:pt x="5799500" y="802758"/>
                    <a:pt x="5763096" y="844177"/>
                    <a:pt x="5714434" y="874267"/>
                  </a:cubicBezTo>
                  <a:cubicBezTo>
                    <a:pt x="5665770" y="904356"/>
                    <a:pt x="5605776" y="919401"/>
                    <a:pt x="5534454" y="919401"/>
                  </a:cubicBezTo>
                  <a:cubicBezTo>
                    <a:pt x="5459416" y="919401"/>
                    <a:pt x="5392922" y="900084"/>
                    <a:pt x="5334972" y="861451"/>
                  </a:cubicBezTo>
                  <a:cubicBezTo>
                    <a:pt x="5277021" y="822817"/>
                    <a:pt x="5231888" y="768768"/>
                    <a:pt x="5199569" y="699302"/>
                  </a:cubicBezTo>
                  <a:cubicBezTo>
                    <a:pt x="5167250" y="629836"/>
                    <a:pt x="5151091" y="550155"/>
                    <a:pt x="5151091" y="460258"/>
                  </a:cubicBezTo>
                  <a:cubicBezTo>
                    <a:pt x="5151091" y="369618"/>
                    <a:pt x="5167250" y="289565"/>
                    <a:pt x="5199569" y="220099"/>
                  </a:cubicBezTo>
                  <a:cubicBezTo>
                    <a:pt x="5231888" y="150633"/>
                    <a:pt x="5277206" y="96584"/>
                    <a:pt x="5335528" y="57950"/>
                  </a:cubicBezTo>
                  <a:cubicBezTo>
                    <a:pt x="5393850" y="19317"/>
                    <a:pt x="5460530" y="0"/>
                    <a:pt x="5535568" y="0"/>
                  </a:cubicBezTo>
                  <a:close/>
                  <a:moveTo>
                    <a:pt x="4647514" y="0"/>
                  </a:moveTo>
                  <a:cubicBezTo>
                    <a:pt x="4722552" y="0"/>
                    <a:pt x="4789231" y="19503"/>
                    <a:pt x="4847554" y="58508"/>
                  </a:cubicBezTo>
                  <a:cubicBezTo>
                    <a:pt x="4905874" y="97513"/>
                    <a:pt x="4951194" y="151934"/>
                    <a:pt x="4983513" y="221771"/>
                  </a:cubicBezTo>
                  <a:cubicBezTo>
                    <a:pt x="5015832" y="291608"/>
                    <a:pt x="5031990" y="371104"/>
                    <a:pt x="5031990" y="460258"/>
                  </a:cubicBezTo>
                  <a:cubicBezTo>
                    <a:pt x="5031990" y="548669"/>
                    <a:pt x="5015832" y="627793"/>
                    <a:pt x="4983513" y="697630"/>
                  </a:cubicBezTo>
                  <a:cubicBezTo>
                    <a:pt x="4951194" y="767468"/>
                    <a:pt x="4905874" y="821889"/>
                    <a:pt x="4847554" y="860894"/>
                  </a:cubicBezTo>
                  <a:cubicBezTo>
                    <a:pt x="4789231" y="899898"/>
                    <a:pt x="4722552" y="919401"/>
                    <a:pt x="4647514" y="919401"/>
                  </a:cubicBezTo>
                  <a:cubicBezTo>
                    <a:pt x="4572476" y="919401"/>
                    <a:pt x="4505982" y="899898"/>
                    <a:pt x="4448032" y="860894"/>
                  </a:cubicBezTo>
                  <a:cubicBezTo>
                    <a:pt x="4390082" y="821889"/>
                    <a:pt x="4344948" y="767468"/>
                    <a:pt x="4312630" y="697630"/>
                  </a:cubicBezTo>
                  <a:cubicBezTo>
                    <a:pt x="4280311" y="627793"/>
                    <a:pt x="4264152" y="548669"/>
                    <a:pt x="4264152" y="460258"/>
                  </a:cubicBezTo>
                  <a:cubicBezTo>
                    <a:pt x="4264152" y="371104"/>
                    <a:pt x="4280311" y="291608"/>
                    <a:pt x="4312630" y="221771"/>
                  </a:cubicBezTo>
                  <a:cubicBezTo>
                    <a:pt x="4344948" y="151934"/>
                    <a:pt x="4390082" y="97513"/>
                    <a:pt x="4448032" y="58508"/>
                  </a:cubicBezTo>
                  <a:cubicBezTo>
                    <a:pt x="4505982" y="19503"/>
                    <a:pt x="4572476" y="0"/>
                    <a:pt x="4647514" y="0"/>
                  </a:cubicBezTo>
                  <a:close/>
                  <a:moveTo>
                    <a:pt x="1189939" y="0"/>
                  </a:moveTo>
                  <a:cubicBezTo>
                    <a:pt x="1264977" y="0"/>
                    <a:pt x="1331657" y="19503"/>
                    <a:pt x="1389979" y="58508"/>
                  </a:cubicBezTo>
                  <a:cubicBezTo>
                    <a:pt x="1448300" y="97513"/>
                    <a:pt x="1493620" y="151934"/>
                    <a:pt x="1525939" y="221771"/>
                  </a:cubicBezTo>
                  <a:cubicBezTo>
                    <a:pt x="1558257" y="291608"/>
                    <a:pt x="1574416" y="371104"/>
                    <a:pt x="1574416" y="460258"/>
                  </a:cubicBezTo>
                  <a:cubicBezTo>
                    <a:pt x="1574416" y="548669"/>
                    <a:pt x="1558257" y="627793"/>
                    <a:pt x="1525939" y="697630"/>
                  </a:cubicBezTo>
                  <a:cubicBezTo>
                    <a:pt x="1493620" y="767468"/>
                    <a:pt x="1448300" y="821889"/>
                    <a:pt x="1389979" y="860894"/>
                  </a:cubicBezTo>
                  <a:cubicBezTo>
                    <a:pt x="1331657" y="899898"/>
                    <a:pt x="1264977" y="919401"/>
                    <a:pt x="1189939" y="919401"/>
                  </a:cubicBezTo>
                  <a:cubicBezTo>
                    <a:pt x="1114902" y="919401"/>
                    <a:pt x="1048408" y="899898"/>
                    <a:pt x="990457" y="860894"/>
                  </a:cubicBezTo>
                  <a:cubicBezTo>
                    <a:pt x="932507" y="821889"/>
                    <a:pt x="887373" y="767468"/>
                    <a:pt x="855055" y="697630"/>
                  </a:cubicBezTo>
                  <a:cubicBezTo>
                    <a:pt x="822736" y="627793"/>
                    <a:pt x="806577" y="548669"/>
                    <a:pt x="806577" y="460258"/>
                  </a:cubicBezTo>
                  <a:cubicBezTo>
                    <a:pt x="806577" y="371104"/>
                    <a:pt x="822736" y="291608"/>
                    <a:pt x="855055" y="221771"/>
                  </a:cubicBezTo>
                  <a:cubicBezTo>
                    <a:pt x="887373" y="151934"/>
                    <a:pt x="932507" y="97513"/>
                    <a:pt x="990457" y="58508"/>
                  </a:cubicBezTo>
                  <a:cubicBezTo>
                    <a:pt x="1048408" y="19503"/>
                    <a:pt x="1114902" y="0"/>
                    <a:pt x="11899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403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26298D-580F-407A-BDA0-064633250263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" name="PA-圆角矩形 23">
            <a:extLst>
              <a:ext uri="{FF2B5EF4-FFF2-40B4-BE49-F238E27FC236}">
                <a16:creationId xmlns:a16="http://schemas.microsoft.com/office/drawing/2014/main" xmlns="" id="{567BE979-E0AA-44F6-963C-F34F72FC06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73670" y="-84468"/>
            <a:ext cx="7384585" cy="7167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7A6CB6A-CD59-452E-96EA-DA15D23AF2FB}"/>
              </a:ext>
            </a:extLst>
          </p:cNvPr>
          <p:cNvSpPr/>
          <p:nvPr/>
        </p:nvSpPr>
        <p:spPr>
          <a:xfrm rot="4573499">
            <a:off x="8064255" y="305670"/>
            <a:ext cx="6651214" cy="644073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62CDEBF-29FE-46A3-B031-75E3E081F393}"/>
              </a:ext>
            </a:extLst>
          </p:cNvPr>
          <p:cNvSpPr/>
          <p:nvPr/>
        </p:nvSpPr>
        <p:spPr>
          <a:xfrm rot="4573499">
            <a:off x="8552089" y="778068"/>
            <a:ext cx="5675548" cy="549594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64578A9-4C9B-48C2-A11D-5CDFF665F3C9}"/>
              </a:ext>
            </a:extLst>
          </p:cNvPr>
          <p:cNvSpPr/>
          <p:nvPr/>
        </p:nvSpPr>
        <p:spPr>
          <a:xfrm rot="4573499">
            <a:off x="9039920" y="1250462"/>
            <a:ext cx="4699881" cy="455115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166ED4D-B715-4EC4-9BC1-C1B1BBE28F9D}"/>
              </a:ext>
            </a:extLst>
          </p:cNvPr>
          <p:cNvSpPr/>
          <p:nvPr/>
        </p:nvSpPr>
        <p:spPr>
          <a:xfrm rot="4573499">
            <a:off x="9527754" y="1722856"/>
            <a:ext cx="3724215" cy="360636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D25497C-F8DC-4C32-8688-69F6E8ADC409}"/>
              </a:ext>
            </a:extLst>
          </p:cNvPr>
          <p:cNvSpPr/>
          <p:nvPr/>
        </p:nvSpPr>
        <p:spPr>
          <a:xfrm rot="4573499">
            <a:off x="10015587" y="2195251"/>
            <a:ext cx="2748549" cy="266157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46C91B-9332-400D-9353-C40DA84779AD}"/>
              </a:ext>
            </a:extLst>
          </p:cNvPr>
          <p:cNvSpPr/>
          <p:nvPr/>
        </p:nvSpPr>
        <p:spPr>
          <a:xfrm rot="4573499">
            <a:off x="10503420" y="2667645"/>
            <a:ext cx="1772883" cy="17167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ED5911-8CFD-4625-BB61-79F8350B0209}"/>
              </a:ext>
            </a:extLst>
          </p:cNvPr>
          <p:cNvGrpSpPr/>
          <p:nvPr/>
        </p:nvGrpSpPr>
        <p:grpSpPr>
          <a:xfrm>
            <a:off x="1344644" y="2420900"/>
            <a:ext cx="4213225" cy="1105135"/>
            <a:chOff x="1539914" y="1814304"/>
            <a:chExt cx="6102649" cy="11051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F06AB7-AD64-41E8-AF28-D629CD5F6372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+mj-ea"/>
                  <a:ea typeface="+mj-ea"/>
                </a:rPr>
                <a:t>年度工作总结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E2AD75-049B-4D7B-BD02-68F12D39738F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SUMMARY OF ANNUAL WORK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2337998-D92D-4622-95D9-963C5B4312B5}"/>
              </a:ext>
            </a:extLst>
          </p:cNvPr>
          <p:cNvGrpSpPr/>
          <p:nvPr/>
        </p:nvGrpSpPr>
        <p:grpSpPr>
          <a:xfrm>
            <a:off x="1344644" y="3969595"/>
            <a:ext cx="5274553" cy="2009775"/>
            <a:chOff x="1344644" y="3969595"/>
            <a:chExt cx="5274553" cy="200977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8BD442-1C55-4E89-AE88-820974804786}"/>
                </a:ext>
              </a:extLst>
            </p:cNvPr>
            <p:cNvGrpSpPr/>
            <p:nvPr/>
          </p:nvGrpSpPr>
          <p:grpSpPr>
            <a:xfrm>
              <a:off x="1344644" y="3969595"/>
              <a:ext cx="5274553" cy="2009775"/>
              <a:chOff x="5772150" y="2266950"/>
              <a:chExt cx="2009775" cy="2009775"/>
            </a:xfrm>
          </p:grpSpPr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xmlns="" id="{474FEC04-AC24-48B3-A091-F82EEB7EEFC4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76200" dir="2700000">
                  <a:schemeClr val="tx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xmlns="" id="{61E46CF8-EE2C-4676-A8AF-EE31FBC7CE7C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>
                  <a:alpha val="29000"/>
                </a:schemeClr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8BE76BA-3188-431A-AB1A-B5C47D88FDE9}"/>
                </a:ext>
              </a:extLst>
            </p:cNvPr>
            <p:cNvSpPr txBox="1"/>
            <p:nvPr/>
          </p:nvSpPr>
          <p:spPr>
            <a:xfrm>
              <a:off x="1593748" y="4387593"/>
              <a:ext cx="4747619" cy="709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在这里简要总结一下这一年做了哪些事情，取得了什么成果，可以按照季度分类，也可以按照项目进行分类。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6874161-E953-416F-BB3E-5CA5C95237C8}"/>
              </a:ext>
            </a:extLst>
          </p:cNvPr>
          <p:cNvGrpSpPr/>
          <p:nvPr/>
        </p:nvGrpSpPr>
        <p:grpSpPr>
          <a:xfrm>
            <a:off x="1352753" y="434872"/>
            <a:ext cx="2052637" cy="2009775"/>
            <a:chOff x="1352753" y="434872"/>
            <a:chExt cx="2052637" cy="20097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D07F2561-52D5-4300-BB1D-8E9DD292354C}"/>
                </a:ext>
              </a:extLst>
            </p:cNvPr>
            <p:cNvGrpSpPr/>
            <p:nvPr/>
          </p:nvGrpSpPr>
          <p:grpSpPr>
            <a:xfrm>
              <a:off x="1352753" y="434872"/>
              <a:ext cx="2052637" cy="2009775"/>
              <a:chOff x="3450091" y="374003"/>
              <a:chExt cx="2052637" cy="200977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E8C8438-9EF6-4225-BB8E-E2B9D0B0A8DD}"/>
                  </a:ext>
                </a:extLst>
              </p:cNvPr>
              <p:cNvGrpSpPr/>
              <p:nvPr/>
            </p:nvGrpSpPr>
            <p:grpSpPr>
              <a:xfrm>
                <a:off x="3450091" y="374003"/>
                <a:ext cx="2052637" cy="2009775"/>
                <a:chOff x="3581400" y="2286000"/>
                <a:chExt cx="2052637" cy="200977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9696B823-810C-49CF-ABAB-B9CC8616072E}"/>
                    </a:ext>
                  </a:extLst>
                </p:cNvPr>
                <p:cNvSpPr/>
                <p:nvPr/>
              </p:nvSpPr>
              <p:spPr>
                <a:xfrm>
                  <a:off x="3581400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2700000" sx="99000" sy="99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021973A-9718-40FF-A537-8C77E8F6CE72}"/>
                    </a:ext>
                  </a:extLst>
                </p:cNvPr>
                <p:cNvSpPr/>
                <p:nvPr/>
              </p:nvSpPr>
              <p:spPr>
                <a:xfrm>
                  <a:off x="3624262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13500000" sx="99000" sy="99000" algn="br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2EE906AD-AB3B-4AC1-98D1-340C846B0669}"/>
                  </a:ext>
                </a:extLst>
              </p:cNvPr>
              <p:cNvSpPr txBox="1"/>
              <p:nvPr/>
            </p:nvSpPr>
            <p:spPr>
              <a:xfrm>
                <a:off x="4115576" y="838639"/>
                <a:ext cx="764528" cy="566611"/>
              </a:xfrm>
              <a:custGeom>
                <a:avLst/>
                <a:gdLst/>
                <a:ahLst/>
                <a:cxnLst/>
                <a:rect l="l" t="t" r="r" b="b"/>
                <a:pathLst>
                  <a:path w="909905" h="674354">
                    <a:moveTo>
                      <a:pt x="157949" y="62468"/>
                    </a:moveTo>
                    <a:cubicBezTo>
                      <a:pt x="155216" y="62468"/>
                      <a:pt x="152655" y="63587"/>
                      <a:pt x="150267" y="65827"/>
                    </a:cubicBezTo>
                    <a:cubicBezTo>
                      <a:pt x="147879" y="68067"/>
                      <a:pt x="146685" y="70741"/>
                      <a:pt x="146685" y="73849"/>
                    </a:cubicBezTo>
                    <a:lnTo>
                      <a:pt x="146685" y="600108"/>
                    </a:lnTo>
                    <a:cubicBezTo>
                      <a:pt x="146685" y="603705"/>
                      <a:pt x="147897" y="606641"/>
                      <a:pt x="150320" y="608915"/>
                    </a:cubicBezTo>
                    <a:cubicBezTo>
                      <a:pt x="152743" y="611190"/>
                      <a:pt x="155286" y="612327"/>
                      <a:pt x="157949" y="612327"/>
                    </a:cubicBezTo>
                    <a:lnTo>
                      <a:pt x="365063" y="612327"/>
                    </a:lnTo>
                    <a:cubicBezTo>
                      <a:pt x="367857" y="612327"/>
                      <a:pt x="370297" y="611196"/>
                      <a:pt x="372384" y="608935"/>
                    </a:cubicBezTo>
                    <a:cubicBezTo>
                      <a:pt x="374471" y="606673"/>
                      <a:pt x="375514" y="603731"/>
                      <a:pt x="375514" y="600108"/>
                    </a:cubicBezTo>
                    <a:lnTo>
                      <a:pt x="375514" y="73849"/>
                    </a:lnTo>
                    <a:cubicBezTo>
                      <a:pt x="375514" y="70688"/>
                      <a:pt x="374492" y="68001"/>
                      <a:pt x="372449" y="65788"/>
                    </a:cubicBezTo>
                    <a:cubicBezTo>
                      <a:pt x="370406" y="63574"/>
                      <a:pt x="367944" y="62468"/>
                      <a:pt x="365063" y="62468"/>
                    </a:cubicBezTo>
                    <a:close/>
                    <a:moveTo>
                      <a:pt x="61804" y="441"/>
                    </a:moveTo>
                    <a:lnTo>
                      <a:pt x="461220" y="441"/>
                    </a:lnTo>
                    <a:cubicBezTo>
                      <a:pt x="477897" y="441"/>
                      <a:pt x="492229" y="6437"/>
                      <a:pt x="504217" y="18429"/>
                    </a:cubicBezTo>
                    <a:cubicBezTo>
                      <a:pt x="516205" y="30422"/>
                      <a:pt x="522199" y="44761"/>
                      <a:pt x="522199" y="61446"/>
                    </a:cubicBezTo>
                    <a:lnTo>
                      <a:pt x="522199" y="612510"/>
                    </a:lnTo>
                    <a:cubicBezTo>
                      <a:pt x="522199" y="629676"/>
                      <a:pt x="516185" y="644275"/>
                      <a:pt x="504158" y="656306"/>
                    </a:cubicBezTo>
                    <a:cubicBezTo>
                      <a:pt x="492131" y="668338"/>
                      <a:pt x="477818" y="674354"/>
                      <a:pt x="461220" y="674354"/>
                    </a:cubicBezTo>
                    <a:lnTo>
                      <a:pt x="61804" y="674354"/>
                    </a:lnTo>
                    <a:cubicBezTo>
                      <a:pt x="44569" y="674354"/>
                      <a:pt x="29959" y="668360"/>
                      <a:pt x="17976" y="656372"/>
                    </a:cubicBezTo>
                    <a:cubicBezTo>
                      <a:pt x="5992" y="644384"/>
                      <a:pt x="0" y="629763"/>
                      <a:pt x="0" y="612510"/>
                    </a:cubicBezTo>
                    <a:lnTo>
                      <a:pt x="0" y="61446"/>
                    </a:lnTo>
                    <a:cubicBezTo>
                      <a:pt x="0" y="44673"/>
                      <a:pt x="5973" y="30313"/>
                      <a:pt x="17917" y="18364"/>
                    </a:cubicBezTo>
                    <a:cubicBezTo>
                      <a:pt x="29861" y="6415"/>
                      <a:pt x="44490" y="441"/>
                      <a:pt x="61804" y="441"/>
                    </a:cubicBezTo>
                    <a:close/>
                    <a:moveTo>
                      <a:pt x="857656" y="158"/>
                    </a:moveTo>
                    <a:cubicBezTo>
                      <a:pt x="870134" y="1066"/>
                      <a:pt x="881163" y="5899"/>
                      <a:pt x="890744" y="14657"/>
                    </a:cubicBezTo>
                    <a:cubicBezTo>
                      <a:pt x="903518" y="26336"/>
                      <a:pt x="909905" y="41111"/>
                      <a:pt x="909905" y="58984"/>
                    </a:cubicBezTo>
                    <a:lnTo>
                      <a:pt x="909905" y="674354"/>
                    </a:lnTo>
                    <a:lnTo>
                      <a:pt x="763220" y="674354"/>
                    </a:lnTo>
                    <a:lnTo>
                      <a:pt x="763220" y="83658"/>
                    </a:lnTo>
                    <a:cubicBezTo>
                      <a:pt x="763220" y="80297"/>
                      <a:pt x="761932" y="77426"/>
                      <a:pt x="759356" y="75047"/>
                    </a:cubicBezTo>
                    <a:cubicBezTo>
                      <a:pt x="756780" y="72668"/>
                      <a:pt x="754397" y="71710"/>
                      <a:pt x="752205" y="72172"/>
                    </a:cubicBezTo>
                    <a:lnTo>
                      <a:pt x="660435" y="81340"/>
                    </a:lnTo>
                    <a:lnTo>
                      <a:pt x="660435" y="20270"/>
                    </a:lnTo>
                    <a:lnTo>
                      <a:pt x="844695" y="559"/>
                    </a:lnTo>
                    <a:cubicBezTo>
                      <a:pt x="849177" y="-11"/>
                      <a:pt x="853497" y="-145"/>
                      <a:pt x="857656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C33C275-A542-4FE0-B5B4-8AEB2EABC3EE}"/>
                </a:ext>
              </a:extLst>
            </p:cNvPr>
            <p:cNvGrpSpPr/>
            <p:nvPr/>
          </p:nvGrpSpPr>
          <p:grpSpPr>
            <a:xfrm>
              <a:off x="1633640" y="1617306"/>
              <a:ext cx="1533723" cy="411747"/>
              <a:chOff x="1156153" y="3374117"/>
              <a:chExt cx="10484303" cy="281463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37197544-29C7-4552-A1A4-92C50A8736FA}"/>
                  </a:ext>
                </a:extLst>
              </p:cNvPr>
              <p:cNvSpPr/>
              <p:nvPr/>
            </p:nvSpPr>
            <p:spPr>
              <a:xfrm>
                <a:off x="1156153" y="3374117"/>
                <a:ext cx="2814638" cy="28146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2A628CF2-B505-4B09-AABF-0F492E2C32C4}"/>
                  </a:ext>
                </a:extLst>
              </p:cNvPr>
              <p:cNvGrpSpPr/>
              <p:nvPr/>
            </p:nvGrpSpPr>
            <p:grpSpPr>
              <a:xfrm>
                <a:off x="1724283" y="4031882"/>
                <a:ext cx="1678378" cy="1598915"/>
                <a:chOff x="2101655" y="2515139"/>
                <a:chExt cx="1678378" cy="1598915"/>
              </a:xfrm>
              <a:solidFill>
                <a:schemeClr val="accent4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5C798881-67EB-44F4-8549-86A41F162B93}"/>
                    </a:ext>
                  </a:extLst>
                </p:cNvPr>
                <p:cNvSpPr/>
                <p:nvPr/>
              </p:nvSpPr>
              <p:spPr>
                <a:xfrm>
                  <a:off x="2366728" y="2707799"/>
                  <a:ext cx="494357" cy="536106"/>
                </a:xfrm>
                <a:custGeom>
                  <a:avLst/>
                  <a:gdLst>
                    <a:gd name="connsiteX0" fmla="*/ 494152 w 494357"/>
                    <a:gd name="connsiteY0" fmla="*/ 341939 h 536106"/>
                    <a:gd name="connsiteX1" fmla="*/ 494326 w 494357"/>
                    <a:gd name="connsiteY1" fmla="*/ 524425 h 536106"/>
                    <a:gd name="connsiteX2" fmla="*/ 482993 w 494357"/>
                    <a:gd name="connsiteY2" fmla="*/ 536055 h 536106"/>
                    <a:gd name="connsiteX3" fmla="*/ 439411 w 494357"/>
                    <a:gd name="connsiteY3" fmla="*/ 536055 h 536106"/>
                    <a:gd name="connsiteX4" fmla="*/ 426696 w 494357"/>
                    <a:gd name="connsiteY4" fmla="*/ 523719 h 536106"/>
                    <a:gd name="connsiteX5" fmla="*/ 426922 w 494357"/>
                    <a:gd name="connsiteY5" fmla="*/ 386862 h 536106"/>
                    <a:gd name="connsiteX6" fmla="*/ 427126 w 494357"/>
                    <a:gd name="connsiteY6" fmla="*/ 225670 h 536106"/>
                    <a:gd name="connsiteX7" fmla="*/ 415005 w 494357"/>
                    <a:gd name="connsiteY7" fmla="*/ 213558 h 536106"/>
                    <a:gd name="connsiteX8" fmla="*/ 386636 w 494357"/>
                    <a:gd name="connsiteY8" fmla="*/ 213538 h 536106"/>
                    <a:gd name="connsiteX9" fmla="*/ 374239 w 494357"/>
                    <a:gd name="connsiteY9" fmla="*/ 226437 h 536106"/>
                    <a:gd name="connsiteX10" fmla="*/ 374433 w 494357"/>
                    <a:gd name="connsiteY10" fmla="*/ 436289 h 536106"/>
                    <a:gd name="connsiteX11" fmla="*/ 374474 w 494357"/>
                    <a:gd name="connsiteY11" fmla="*/ 443384 h 536106"/>
                    <a:gd name="connsiteX12" fmla="*/ 364615 w 494357"/>
                    <a:gd name="connsiteY12" fmla="*/ 453365 h 536106"/>
                    <a:gd name="connsiteX13" fmla="*/ 293637 w 494357"/>
                    <a:gd name="connsiteY13" fmla="*/ 453253 h 536106"/>
                    <a:gd name="connsiteX14" fmla="*/ 132414 w 494357"/>
                    <a:gd name="connsiteY14" fmla="*/ 453447 h 536106"/>
                    <a:gd name="connsiteX15" fmla="*/ 119689 w 494357"/>
                    <a:gd name="connsiteY15" fmla="*/ 440650 h 536106"/>
                    <a:gd name="connsiteX16" fmla="*/ 119832 w 494357"/>
                    <a:gd name="connsiteY16" fmla="*/ 230799 h 536106"/>
                    <a:gd name="connsiteX17" fmla="*/ 102336 w 494357"/>
                    <a:gd name="connsiteY17" fmla="*/ 213681 h 536106"/>
                    <a:gd name="connsiteX18" fmla="*/ 74961 w 494357"/>
                    <a:gd name="connsiteY18" fmla="*/ 213692 h 536106"/>
                    <a:gd name="connsiteX19" fmla="*/ 66422 w 494357"/>
                    <a:gd name="connsiteY19" fmla="*/ 222301 h 536106"/>
                    <a:gd name="connsiteX20" fmla="*/ 66392 w 494357"/>
                    <a:gd name="connsiteY20" fmla="*/ 232437 h 536106"/>
                    <a:gd name="connsiteX21" fmla="*/ 66382 w 494357"/>
                    <a:gd name="connsiteY21" fmla="*/ 522388 h 536106"/>
                    <a:gd name="connsiteX22" fmla="*/ 53154 w 494357"/>
                    <a:gd name="connsiteY22" fmla="*/ 535871 h 536106"/>
                    <a:gd name="connsiteX23" fmla="*/ 11590 w 494357"/>
                    <a:gd name="connsiteY23" fmla="*/ 536045 h 536106"/>
                    <a:gd name="connsiteX24" fmla="*/ 0 w 494357"/>
                    <a:gd name="connsiteY24" fmla="*/ 524466 h 536106"/>
                    <a:gd name="connsiteX25" fmla="*/ 154 w 494357"/>
                    <a:gd name="connsiteY25" fmla="*/ 321709 h 536106"/>
                    <a:gd name="connsiteX26" fmla="*/ 164 w 494357"/>
                    <a:gd name="connsiteY26" fmla="*/ 160517 h 536106"/>
                    <a:gd name="connsiteX27" fmla="*/ 14835 w 494357"/>
                    <a:gd name="connsiteY27" fmla="*/ 146277 h 536106"/>
                    <a:gd name="connsiteX28" fmla="*/ 105080 w 494357"/>
                    <a:gd name="connsiteY28" fmla="*/ 146277 h 536106"/>
                    <a:gd name="connsiteX29" fmla="*/ 119843 w 494357"/>
                    <a:gd name="connsiteY29" fmla="*/ 131022 h 536106"/>
                    <a:gd name="connsiteX30" fmla="*/ 119658 w 494357"/>
                    <a:gd name="connsiteY30" fmla="*/ 13422 h 536106"/>
                    <a:gd name="connsiteX31" fmla="*/ 132558 w 494357"/>
                    <a:gd name="connsiteY31" fmla="*/ 1 h 536106"/>
                    <a:gd name="connsiteX32" fmla="*/ 362731 w 494357"/>
                    <a:gd name="connsiteY32" fmla="*/ 31 h 536106"/>
                    <a:gd name="connsiteX33" fmla="*/ 374628 w 494357"/>
                    <a:gd name="connsiteY33" fmla="*/ 12143 h 536106"/>
                    <a:gd name="connsiteX34" fmla="*/ 374433 w 494357"/>
                    <a:gd name="connsiteY34" fmla="*/ 131770 h 536106"/>
                    <a:gd name="connsiteX35" fmla="*/ 388459 w 494357"/>
                    <a:gd name="connsiteY35" fmla="*/ 146266 h 536106"/>
                    <a:gd name="connsiteX36" fmla="*/ 482758 w 494357"/>
                    <a:gd name="connsiteY36" fmla="*/ 146082 h 536106"/>
                    <a:gd name="connsiteX37" fmla="*/ 494357 w 494357"/>
                    <a:gd name="connsiteY37" fmla="*/ 157446 h 536106"/>
                    <a:gd name="connsiteX38" fmla="*/ 494152 w 494357"/>
                    <a:gd name="connsiteY38" fmla="*/ 341939 h 536106"/>
                    <a:gd name="connsiteX39" fmla="*/ 311093 w 494357"/>
                    <a:gd name="connsiteY39" fmla="*/ 300507 h 536106"/>
                    <a:gd name="connsiteX40" fmla="*/ 311205 w 494357"/>
                    <a:gd name="connsiteY40" fmla="*/ 224523 h 536106"/>
                    <a:gd name="connsiteX41" fmla="*/ 300793 w 494357"/>
                    <a:gd name="connsiteY41" fmla="*/ 213569 h 536106"/>
                    <a:gd name="connsiteX42" fmla="*/ 193380 w 494357"/>
                    <a:gd name="connsiteY42" fmla="*/ 213538 h 536106"/>
                    <a:gd name="connsiteX43" fmla="*/ 182692 w 494357"/>
                    <a:gd name="connsiteY43" fmla="*/ 224308 h 536106"/>
                    <a:gd name="connsiteX44" fmla="*/ 182661 w 494357"/>
                    <a:gd name="connsiteY44" fmla="*/ 375273 h 536106"/>
                    <a:gd name="connsiteX45" fmla="*/ 193144 w 494357"/>
                    <a:gd name="connsiteY45" fmla="*/ 385787 h 536106"/>
                    <a:gd name="connsiteX46" fmla="*/ 300558 w 494357"/>
                    <a:gd name="connsiteY46" fmla="*/ 385776 h 536106"/>
                    <a:gd name="connsiteX47" fmla="*/ 311226 w 494357"/>
                    <a:gd name="connsiteY47" fmla="*/ 374474 h 536106"/>
                    <a:gd name="connsiteX48" fmla="*/ 311093 w 494357"/>
                    <a:gd name="connsiteY48" fmla="*/ 300507 h 536106"/>
                    <a:gd name="connsiteX49" fmla="*/ 182692 w 494357"/>
                    <a:gd name="connsiteY49" fmla="*/ 144884 h 536106"/>
                    <a:gd name="connsiteX50" fmla="*/ 188517 w 494357"/>
                    <a:gd name="connsiteY50" fmla="*/ 146123 h 536106"/>
                    <a:gd name="connsiteX51" fmla="*/ 302923 w 494357"/>
                    <a:gd name="connsiteY51" fmla="*/ 146317 h 536106"/>
                    <a:gd name="connsiteX52" fmla="*/ 311113 w 494357"/>
                    <a:gd name="connsiteY52" fmla="*/ 136715 h 536106"/>
                    <a:gd name="connsiteX53" fmla="*/ 311174 w 494357"/>
                    <a:gd name="connsiteY53" fmla="*/ 78002 h 536106"/>
                    <a:gd name="connsiteX54" fmla="*/ 301346 w 494357"/>
                    <a:gd name="connsiteY54" fmla="*/ 67549 h 536106"/>
                    <a:gd name="connsiteX55" fmla="*/ 191998 w 494357"/>
                    <a:gd name="connsiteY55" fmla="*/ 67569 h 536106"/>
                    <a:gd name="connsiteX56" fmla="*/ 182794 w 494357"/>
                    <a:gd name="connsiteY56" fmla="*/ 76589 h 536106"/>
                    <a:gd name="connsiteX57" fmla="*/ 182692 w 494357"/>
                    <a:gd name="connsiteY57" fmla="*/ 112021 h 536106"/>
                    <a:gd name="connsiteX58" fmla="*/ 182692 w 494357"/>
                    <a:gd name="connsiteY58" fmla="*/ 144884 h 53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4357" h="536106">
                      <a:moveTo>
                        <a:pt x="494152" y="341939"/>
                      </a:moveTo>
                      <a:cubicBezTo>
                        <a:pt x="494152" y="402771"/>
                        <a:pt x="493999" y="463593"/>
                        <a:pt x="494326" y="524425"/>
                      </a:cubicBezTo>
                      <a:cubicBezTo>
                        <a:pt x="494378" y="533148"/>
                        <a:pt x="492146" y="536495"/>
                        <a:pt x="482993" y="536055"/>
                      </a:cubicBezTo>
                      <a:cubicBezTo>
                        <a:pt x="468497" y="535359"/>
                        <a:pt x="453908" y="535328"/>
                        <a:pt x="439411" y="536055"/>
                      </a:cubicBezTo>
                      <a:cubicBezTo>
                        <a:pt x="429809" y="536536"/>
                        <a:pt x="426584" y="533752"/>
                        <a:pt x="426696" y="523719"/>
                      </a:cubicBezTo>
                      <a:cubicBezTo>
                        <a:pt x="427208" y="478100"/>
                        <a:pt x="426922" y="432481"/>
                        <a:pt x="426922" y="386862"/>
                      </a:cubicBezTo>
                      <a:cubicBezTo>
                        <a:pt x="426922" y="333134"/>
                        <a:pt x="426707" y="279397"/>
                        <a:pt x="427126" y="225670"/>
                      </a:cubicBezTo>
                      <a:cubicBezTo>
                        <a:pt x="427198" y="216220"/>
                        <a:pt x="424198" y="212995"/>
                        <a:pt x="415005" y="213558"/>
                      </a:cubicBezTo>
                      <a:cubicBezTo>
                        <a:pt x="405576" y="214142"/>
                        <a:pt x="396045" y="214234"/>
                        <a:pt x="386636" y="213538"/>
                      </a:cubicBezTo>
                      <a:cubicBezTo>
                        <a:pt x="376593" y="212791"/>
                        <a:pt x="374198" y="216978"/>
                        <a:pt x="374239" y="226437"/>
                      </a:cubicBezTo>
                      <a:cubicBezTo>
                        <a:pt x="374587" y="296391"/>
                        <a:pt x="374433" y="366345"/>
                        <a:pt x="374433" y="436289"/>
                      </a:cubicBezTo>
                      <a:cubicBezTo>
                        <a:pt x="374433" y="438654"/>
                        <a:pt x="374198" y="441050"/>
                        <a:pt x="374474" y="443384"/>
                      </a:cubicBezTo>
                      <a:cubicBezTo>
                        <a:pt x="375365" y="450939"/>
                        <a:pt x="372068" y="453468"/>
                        <a:pt x="364615" y="453365"/>
                      </a:cubicBezTo>
                      <a:cubicBezTo>
                        <a:pt x="340956" y="453048"/>
                        <a:pt x="317297" y="453253"/>
                        <a:pt x="293637" y="453253"/>
                      </a:cubicBezTo>
                      <a:cubicBezTo>
                        <a:pt x="239900" y="453253"/>
                        <a:pt x="186152" y="453038"/>
                        <a:pt x="132414" y="453447"/>
                      </a:cubicBezTo>
                      <a:cubicBezTo>
                        <a:pt x="122556" y="453519"/>
                        <a:pt x="119648" y="450253"/>
                        <a:pt x="119689" y="440650"/>
                      </a:cubicBezTo>
                      <a:cubicBezTo>
                        <a:pt x="119986" y="370696"/>
                        <a:pt x="119853" y="300742"/>
                        <a:pt x="119832" y="230799"/>
                      </a:cubicBezTo>
                      <a:cubicBezTo>
                        <a:pt x="119832" y="213692"/>
                        <a:pt x="119802" y="213681"/>
                        <a:pt x="102336" y="213681"/>
                      </a:cubicBezTo>
                      <a:cubicBezTo>
                        <a:pt x="93214" y="213681"/>
                        <a:pt x="84082" y="213814"/>
                        <a:pt x="74961" y="213692"/>
                      </a:cubicBezTo>
                      <a:cubicBezTo>
                        <a:pt x="68972" y="213610"/>
                        <a:pt x="66269" y="216405"/>
                        <a:pt x="66422" y="222301"/>
                      </a:cubicBezTo>
                      <a:cubicBezTo>
                        <a:pt x="66504" y="225680"/>
                        <a:pt x="66392" y="229058"/>
                        <a:pt x="66392" y="232437"/>
                      </a:cubicBezTo>
                      <a:cubicBezTo>
                        <a:pt x="66392" y="329090"/>
                        <a:pt x="66392" y="425734"/>
                        <a:pt x="66382" y="522388"/>
                      </a:cubicBezTo>
                      <a:cubicBezTo>
                        <a:pt x="66382" y="535861"/>
                        <a:pt x="66351" y="535861"/>
                        <a:pt x="53154" y="535871"/>
                      </a:cubicBezTo>
                      <a:cubicBezTo>
                        <a:pt x="39293" y="535881"/>
                        <a:pt x="25421" y="535390"/>
                        <a:pt x="11590" y="536045"/>
                      </a:cubicBezTo>
                      <a:cubicBezTo>
                        <a:pt x="2601" y="536465"/>
                        <a:pt x="-40" y="533270"/>
                        <a:pt x="0" y="524466"/>
                      </a:cubicBezTo>
                      <a:cubicBezTo>
                        <a:pt x="287" y="456877"/>
                        <a:pt x="154" y="389298"/>
                        <a:pt x="154" y="321709"/>
                      </a:cubicBezTo>
                      <a:cubicBezTo>
                        <a:pt x="154" y="267982"/>
                        <a:pt x="144" y="214244"/>
                        <a:pt x="164" y="160517"/>
                      </a:cubicBezTo>
                      <a:cubicBezTo>
                        <a:pt x="164" y="146277"/>
                        <a:pt x="195" y="146277"/>
                        <a:pt x="14835" y="146277"/>
                      </a:cubicBezTo>
                      <a:cubicBezTo>
                        <a:pt x="44913" y="146277"/>
                        <a:pt x="75002" y="146277"/>
                        <a:pt x="105080" y="146277"/>
                      </a:cubicBezTo>
                      <a:cubicBezTo>
                        <a:pt x="119781" y="146277"/>
                        <a:pt x="119822" y="146266"/>
                        <a:pt x="119843" y="131022"/>
                      </a:cubicBezTo>
                      <a:cubicBezTo>
                        <a:pt x="119873" y="91822"/>
                        <a:pt x="120140" y="52622"/>
                        <a:pt x="119658" y="13422"/>
                      </a:cubicBezTo>
                      <a:cubicBezTo>
                        <a:pt x="119536" y="3543"/>
                        <a:pt x="121900" y="-61"/>
                        <a:pt x="132558" y="1"/>
                      </a:cubicBezTo>
                      <a:cubicBezTo>
                        <a:pt x="209279" y="441"/>
                        <a:pt x="286010" y="400"/>
                        <a:pt x="362731" y="31"/>
                      </a:cubicBezTo>
                      <a:cubicBezTo>
                        <a:pt x="372273" y="-20"/>
                        <a:pt x="374740" y="2918"/>
                        <a:pt x="374628" y="12143"/>
                      </a:cubicBezTo>
                      <a:cubicBezTo>
                        <a:pt x="374167" y="52018"/>
                        <a:pt x="374423" y="91894"/>
                        <a:pt x="374433" y="131770"/>
                      </a:cubicBezTo>
                      <a:cubicBezTo>
                        <a:pt x="374433" y="146256"/>
                        <a:pt x="374453" y="146266"/>
                        <a:pt x="388459" y="146266"/>
                      </a:cubicBezTo>
                      <a:cubicBezTo>
                        <a:pt x="419888" y="146277"/>
                        <a:pt x="451328" y="146553"/>
                        <a:pt x="482758" y="146082"/>
                      </a:cubicBezTo>
                      <a:cubicBezTo>
                        <a:pt x="491542" y="145949"/>
                        <a:pt x="494408" y="148375"/>
                        <a:pt x="494357" y="157446"/>
                      </a:cubicBezTo>
                      <a:cubicBezTo>
                        <a:pt x="493978" y="218923"/>
                        <a:pt x="494152" y="280431"/>
                        <a:pt x="494152" y="341939"/>
                      </a:cubicBezTo>
                      <a:close/>
                      <a:moveTo>
                        <a:pt x="311093" y="300507"/>
                      </a:moveTo>
                      <a:cubicBezTo>
                        <a:pt x="311093" y="275179"/>
                        <a:pt x="310918" y="249841"/>
                        <a:pt x="311205" y="224523"/>
                      </a:cubicBezTo>
                      <a:cubicBezTo>
                        <a:pt x="311287" y="216896"/>
                        <a:pt x="308891" y="213517"/>
                        <a:pt x="300793" y="213569"/>
                      </a:cubicBezTo>
                      <a:cubicBezTo>
                        <a:pt x="264992" y="213825"/>
                        <a:pt x="229181" y="213855"/>
                        <a:pt x="193380" y="213538"/>
                      </a:cubicBezTo>
                      <a:cubicBezTo>
                        <a:pt x="185292" y="213466"/>
                        <a:pt x="182671" y="216794"/>
                        <a:pt x="182692" y="224308"/>
                      </a:cubicBezTo>
                      <a:cubicBezTo>
                        <a:pt x="182794" y="274626"/>
                        <a:pt x="182804" y="324954"/>
                        <a:pt x="182661" y="375273"/>
                      </a:cubicBezTo>
                      <a:cubicBezTo>
                        <a:pt x="182640" y="382746"/>
                        <a:pt x="184821" y="385889"/>
                        <a:pt x="193144" y="385787"/>
                      </a:cubicBezTo>
                      <a:cubicBezTo>
                        <a:pt x="228945" y="385326"/>
                        <a:pt x="264757" y="385326"/>
                        <a:pt x="300558" y="385776"/>
                      </a:cubicBezTo>
                      <a:cubicBezTo>
                        <a:pt x="309455" y="385889"/>
                        <a:pt x="311338" y="382388"/>
                        <a:pt x="311226" y="374474"/>
                      </a:cubicBezTo>
                      <a:cubicBezTo>
                        <a:pt x="310878" y="349822"/>
                        <a:pt x="311093" y="325159"/>
                        <a:pt x="311093" y="300507"/>
                      </a:cubicBezTo>
                      <a:close/>
                      <a:moveTo>
                        <a:pt x="182692" y="144884"/>
                      </a:moveTo>
                      <a:cubicBezTo>
                        <a:pt x="185927" y="145591"/>
                        <a:pt x="187227" y="146123"/>
                        <a:pt x="188517" y="146123"/>
                      </a:cubicBezTo>
                      <a:cubicBezTo>
                        <a:pt x="226652" y="146184"/>
                        <a:pt x="264788" y="146082"/>
                        <a:pt x="302923" y="146317"/>
                      </a:cubicBezTo>
                      <a:cubicBezTo>
                        <a:pt x="310222" y="146369"/>
                        <a:pt x="311144" y="142468"/>
                        <a:pt x="311113" y="136715"/>
                      </a:cubicBezTo>
                      <a:cubicBezTo>
                        <a:pt x="311011" y="117140"/>
                        <a:pt x="310898" y="97566"/>
                        <a:pt x="311174" y="78002"/>
                      </a:cubicBezTo>
                      <a:cubicBezTo>
                        <a:pt x="311277" y="70856"/>
                        <a:pt x="308963" y="67508"/>
                        <a:pt x="301346" y="67549"/>
                      </a:cubicBezTo>
                      <a:cubicBezTo>
                        <a:pt x="264900" y="67754"/>
                        <a:pt x="228444" y="67733"/>
                        <a:pt x="191998" y="67569"/>
                      </a:cubicBezTo>
                      <a:cubicBezTo>
                        <a:pt x="185456" y="67539"/>
                        <a:pt x="182794" y="70374"/>
                        <a:pt x="182794" y="76589"/>
                      </a:cubicBezTo>
                      <a:cubicBezTo>
                        <a:pt x="182804" y="88403"/>
                        <a:pt x="182712" y="100207"/>
                        <a:pt x="182692" y="112021"/>
                      </a:cubicBezTo>
                      <a:cubicBezTo>
                        <a:pt x="182671" y="123057"/>
                        <a:pt x="182692" y="134083"/>
                        <a:pt x="182692" y="14488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E0FE28CF-E403-41B9-9CC8-D9927B6EBB23}"/>
                    </a:ext>
                  </a:extLst>
                </p:cNvPr>
                <p:cNvSpPr/>
                <p:nvPr/>
              </p:nvSpPr>
              <p:spPr>
                <a:xfrm>
                  <a:off x="3048680" y="2750103"/>
                  <a:ext cx="731353" cy="492586"/>
                </a:xfrm>
                <a:custGeom>
                  <a:avLst/>
                  <a:gdLst>
                    <a:gd name="connsiteX0" fmla="*/ 132342 w 731353"/>
                    <a:gd name="connsiteY0" fmla="*/ 337524 h 492586"/>
                    <a:gd name="connsiteX1" fmla="*/ 49171 w 731353"/>
                    <a:gd name="connsiteY1" fmla="*/ 492041 h 492586"/>
                    <a:gd name="connsiteX2" fmla="*/ 0 w 731353"/>
                    <a:gd name="connsiteY2" fmla="*/ 451746 h 492586"/>
                    <a:gd name="connsiteX3" fmla="*/ 36108 w 731353"/>
                    <a:gd name="connsiteY3" fmla="*/ 398305 h 492586"/>
                    <a:gd name="connsiteX4" fmla="*/ 91484 w 731353"/>
                    <a:gd name="connsiteY4" fmla="*/ 239632 h 492586"/>
                    <a:gd name="connsiteX5" fmla="*/ 101732 w 731353"/>
                    <a:gd name="connsiteY5" fmla="*/ 154393 h 492586"/>
                    <a:gd name="connsiteX6" fmla="*/ 110331 w 731353"/>
                    <a:gd name="connsiteY6" fmla="*/ 146193 h 492586"/>
                    <a:gd name="connsiteX7" fmla="*/ 156984 w 731353"/>
                    <a:gd name="connsiteY7" fmla="*/ 146193 h 492586"/>
                    <a:gd name="connsiteX8" fmla="*/ 164489 w 731353"/>
                    <a:gd name="connsiteY8" fmla="*/ 155581 h 492586"/>
                    <a:gd name="connsiteX9" fmla="*/ 155326 w 731353"/>
                    <a:gd name="connsiteY9" fmla="*/ 240973 h 492586"/>
                    <a:gd name="connsiteX10" fmla="*/ 158909 w 731353"/>
                    <a:gd name="connsiteY10" fmla="*/ 257067 h 492586"/>
                    <a:gd name="connsiteX11" fmla="*/ 323705 w 731353"/>
                    <a:gd name="connsiteY11" fmla="*/ 386788 h 492586"/>
                    <a:gd name="connsiteX12" fmla="*/ 328916 w 731353"/>
                    <a:gd name="connsiteY12" fmla="*/ 387658 h 492586"/>
                    <a:gd name="connsiteX13" fmla="*/ 328916 w 731353"/>
                    <a:gd name="connsiteY13" fmla="*/ 67629 h 492586"/>
                    <a:gd name="connsiteX14" fmla="*/ 316293 w 731353"/>
                    <a:gd name="connsiteY14" fmla="*/ 67629 h 492586"/>
                    <a:gd name="connsiteX15" fmla="*/ 113444 w 731353"/>
                    <a:gd name="connsiteY15" fmla="*/ 67803 h 492586"/>
                    <a:gd name="connsiteX16" fmla="*/ 101803 w 731353"/>
                    <a:gd name="connsiteY16" fmla="*/ 56470 h 492586"/>
                    <a:gd name="connsiteX17" fmla="*/ 101855 w 731353"/>
                    <a:gd name="connsiteY17" fmla="*/ 9837 h 492586"/>
                    <a:gd name="connsiteX18" fmla="*/ 111928 w 731353"/>
                    <a:gd name="connsiteY18" fmla="*/ 9 h 492586"/>
                    <a:gd name="connsiteX19" fmla="*/ 159595 w 731353"/>
                    <a:gd name="connsiteY19" fmla="*/ 122 h 492586"/>
                    <a:gd name="connsiteX20" fmla="*/ 626146 w 731353"/>
                    <a:gd name="connsiteY20" fmla="*/ 132 h 492586"/>
                    <a:gd name="connsiteX21" fmla="*/ 643816 w 731353"/>
                    <a:gd name="connsiteY21" fmla="*/ 17301 h 492586"/>
                    <a:gd name="connsiteX22" fmla="*/ 643990 w 731353"/>
                    <a:gd name="connsiteY22" fmla="*/ 56838 h 492586"/>
                    <a:gd name="connsiteX23" fmla="*/ 633026 w 731353"/>
                    <a:gd name="connsiteY23" fmla="*/ 67793 h 492586"/>
                    <a:gd name="connsiteX24" fmla="*/ 410909 w 731353"/>
                    <a:gd name="connsiteY24" fmla="*/ 67639 h 492586"/>
                    <a:gd name="connsiteX25" fmla="*/ 396628 w 731353"/>
                    <a:gd name="connsiteY25" fmla="*/ 82218 h 492586"/>
                    <a:gd name="connsiteX26" fmla="*/ 396638 w 731353"/>
                    <a:gd name="connsiteY26" fmla="*/ 166381 h 492586"/>
                    <a:gd name="connsiteX27" fmla="*/ 410418 w 731353"/>
                    <a:gd name="connsiteY27" fmla="*/ 179997 h 492586"/>
                    <a:gd name="connsiteX28" fmla="*/ 628480 w 731353"/>
                    <a:gd name="connsiteY28" fmla="*/ 180038 h 492586"/>
                    <a:gd name="connsiteX29" fmla="*/ 643847 w 731353"/>
                    <a:gd name="connsiteY29" fmla="*/ 195723 h 492586"/>
                    <a:gd name="connsiteX30" fmla="*/ 644031 w 731353"/>
                    <a:gd name="connsiteY30" fmla="*/ 234247 h 492586"/>
                    <a:gd name="connsiteX31" fmla="*/ 631592 w 731353"/>
                    <a:gd name="connsiteY31" fmla="*/ 247054 h 492586"/>
                    <a:gd name="connsiteX32" fmla="*/ 519019 w 731353"/>
                    <a:gd name="connsiteY32" fmla="*/ 246849 h 492586"/>
                    <a:gd name="connsiteX33" fmla="*/ 410500 w 731353"/>
                    <a:gd name="connsiteY33" fmla="*/ 246880 h 492586"/>
                    <a:gd name="connsiteX34" fmla="*/ 396658 w 731353"/>
                    <a:gd name="connsiteY34" fmla="*/ 260517 h 492586"/>
                    <a:gd name="connsiteX35" fmla="*/ 396413 w 731353"/>
                    <a:gd name="connsiteY35" fmla="*/ 397415 h 492586"/>
                    <a:gd name="connsiteX36" fmla="*/ 408616 w 731353"/>
                    <a:gd name="connsiteY36" fmla="*/ 411870 h 492586"/>
                    <a:gd name="connsiteX37" fmla="*/ 515293 w 731353"/>
                    <a:gd name="connsiteY37" fmla="*/ 421883 h 492586"/>
                    <a:gd name="connsiteX38" fmla="*/ 720005 w 731353"/>
                    <a:gd name="connsiteY38" fmla="*/ 425589 h 492586"/>
                    <a:gd name="connsiteX39" fmla="*/ 731328 w 731353"/>
                    <a:gd name="connsiteY39" fmla="*/ 436379 h 492586"/>
                    <a:gd name="connsiteX40" fmla="*/ 731256 w 731353"/>
                    <a:gd name="connsiteY40" fmla="*/ 483012 h 492586"/>
                    <a:gd name="connsiteX41" fmla="*/ 721807 w 731353"/>
                    <a:gd name="connsiteY41" fmla="*/ 492584 h 492586"/>
                    <a:gd name="connsiteX42" fmla="*/ 535389 w 731353"/>
                    <a:gd name="connsiteY42" fmla="*/ 489953 h 492586"/>
                    <a:gd name="connsiteX43" fmla="*/ 430392 w 731353"/>
                    <a:gd name="connsiteY43" fmla="*/ 483165 h 492586"/>
                    <a:gd name="connsiteX44" fmla="*/ 225270 w 731353"/>
                    <a:gd name="connsiteY44" fmla="*/ 413037 h 492586"/>
                    <a:gd name="connsiteX45" fmla="*/ 140911 w 731353"/>
                    <a:gd name="connsiteY45" fmla="*/ 345244 h 492586"/>
                    <a:gd name="connsiteX46" fmla="*/ 132342 w 731353"/>
                    <a:gd name="connsiteY46" fmla="*/ 337524 h 4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731353" h="492586">
                      <a:moveTo>
                        <a:pt x="132342" y="337524"/>
                      </a:moveTo>
                      <a:cubicBezTo>
                        <a:pt x="112962" y="394384"/>
                        <a:pt x="88126" y="446371"/>
                        <a:pt x="49171" y="492041"/>
                      </a:cubicBezTo>
                      <a:cubicBezTo>
                        <a:pt x="32197" y="478139"/>
                        <a:pt x="15879" y="464758"/>
                        <a:pt x="0" y="451746"/>
                      </a:cubicBezTo>
                      <a:cubicBezTo>
                        <a:pt x="12439" y="433472"/>
                        <a:pt x="25318" y="416508"/>
                        <a:pt x="36108" y="398305"/>
                      </a:cubicBezTo>
                      <a:cubicBezTo>
                        <a:pt x="65193" y="349226"/>
                        <a:pt x="81881" y="295489"/>
                        <a:pt x="91484" y="239632"/>
                      </a:cubicBezTo>
                      <a:cubicBezTo>
                        <a:pt x="96326" y="211458"/>
                        <a:pt x="98742" y="182854"/>
                        <a:pt x="101732" y="154393"/>
                      </a:cubicBezTo>
                      <a:cubicBezTo>
                        <a:pt x="102366" y="148302"/>
                        <a:pt x="104373" y="146111"/>
                        <a:pt x="110331" y="146193"/>
                      </a:cubicBezTo>
                      <a:cubicBezTo>
                        <a:pt x="125882" y="146418"/>
                        <a:pt x="141433" y="146438"/>
                        <a:pt x="156984" y="146193"/>
                      </a:cubicBezTo>
                      <a:cubicBezTo>
                        <a:pt x="164069" y="146080"/>
                        <a:pt x="165287" y="148988"/>
                        <a:pt x="164489" y="155581"/>
                      </a:cubicBezTo>
                      <a:cubicBezTo>
                        <a:pt x="161049" y="184000"/>
                        <a:pt x="157906" y="212461"/>
                        <a:pt x="155326" y="240973"/>
                      </a:cubicBezTo>
                      <a:cubicBezTo>
                        <a:pt x="154845" y="246245"/>
                        <a:pt x="156012" y="252798"/>
                        <a:pt x="158909" y="257067"/>
                      </a:cubicBezTo>
                      <a:cubicBezTo>
                        <a:pt x="200054" y="317704"/>
                        <a:pt x="256587" y="359024"/>
                        <a:pt x="323705" y="386788"/>
                      </a:cubicBezTo>
                      <a:cubicBezTo>
                        <a:pt x="324882" y="387269"/>
                        <a:pt x="326274" y="387239"/>
                        <a:pt x="328916" y="387658"/>
                      </a:cubicBezTo>
                      <a:cubicBezTo>
                        <a:pt x="328916" y="281023"/>
                        <a:pt x="328916" y="174899"/>
                        <a:pt x="328916" y="67629"/>
                      </a:cubicBezTo>
                      <a:cubicBezTo>
                        <a:pt x="324258" y="67629"/>
                        <a:pt x="320275" y="67629"/>
                        <a:pt x="316293" y="67629"/>
                      </a:cubicBezTo>
                      <a:cubicBezTo>
                        <a:pt x="248673" y="67629"/>
                        <a:pt x="181063" y="67486"/>
                        <a:pt x="113444" y="67803"/>
                      </a:cubicBezTo>
                      <a:cubicBezTo>
                        <a:pt x="104721" y="67844"/>
                        <a:pt x="101404" y="65622"/>
                        <a:pt x="101803" y="56470"/>
                      </a:cubicBezTo>
                      <a:cubicBezTo>
                        <a:pt x="102489" y="40950"/>
                        <a:pt x="102325" y="25368"/>
                        <a:pt x="101855" y="9837"/>
                      </a:cubicBezTo>
                      <a:cubicBezTo>
                        <a:pt x="101619" y="2118"/>
                        <a:pt x="104588" y="-165"/>
                        <a:pt x="111928" y="9"/>
                      </a:cubicBezTo>
                      <a:cubicBezTo>
                        <a:pt x="127807" y="388"/>
                        <a:pt x="143706" y="122"/>
                        <a:pt x="159595" y="122"/>
                      </a:cubicBezTo>
                      <a:cubicBezTo>
                        <a:pt x="315115" y="122"/>
                        <a:pt x="470626" y="111"/>
                        <a:pt x="626146" y="132"/>
                      </a:cubicBezTo>
                      <a:cubicBezTo>
                        <a:pt x="646007" y="132"/>
                        <a:pt x="643734" y="-1291"/>
                        <a:pt x="643816" y="17301"/>
                      </a:cubicBezTo>
                      <a:cubicBezTo>
                        <a:pt x="643878" y="30487"/>
                        <a:pt x="643386" y="43683"/>
                        <a:pt x="643990" y="56838"/>
                      </a:cubicBezTo>
                      <a:cubicBezTo>
                        <a:pt x="644379" y="65315"/>
                        <a:pt x="641441" y="67823"/>
                        <a:pt x="633026" y="67793"/>
                      </a:cubicBezTo>
                      <a:cubicBezTo>
                        <a:pt x="558987" y="67516"/>
                        <a:pt x="484948" y="67629"/>
                        <a:pt x="410909" y="67639"/>
                      </a:cubicBezTo>
                      <a:cubicBezTo>
                        <a:pt x="396669" y="67639"/>
                        <a:pt x="396638" y="67660"/>
                        <a:pt x="396628" y="82218"/>
                      </a:cubicBezTo>
                      <a:cubicBezTo>
                        <a:pt x="396607" y="110269"/>
                        <a:pt x="396597" y="138330"/>
                        <a:pt x="396638" y="166381"/>
                      </a:cubicBezTo>
                      <a:cubicBezTo>
                        <a:pt x="396658" y="179393"/>
                        <a:pt x="397150" y="179987"/>
                        <a:pt x="410418" y="179997"/>
                      </a:cubicBezTo>
                      <a:cubicBezTo>
                        <a:pt x="483105" y="180059"/>
                        <a:pt x="555793" y="180028"/>
                        <a:pt x="628480" y="180038"/>
                      </a:cubicBezTo>
                      <a:cubicBezTo>
                        <a:pt x="643837" y="180038"/>
                        <a:pt x="643847" y="180059"/>
                        <a:pt x="643847" y="195723"/>
                      </a:cubicBezTo>
                      <a:cubicBezTo>
                        <a:pt x="643847" y="208571"/>
                        <a:pt x="643294" y="221440"/>
                        <a:pt x="644031" y="234247"/>
                      </a:cubicBezTo>
                      <a:cubicBezTo>
                        <a:pt x="644584" y="243901"/>
                        <a:pt x="641533" y="247187"/>
                        <a:pt x="631592" y="247054"/>
                      </a:cubicBezTo>
                      <a:cubicBezTo>
                        <a:pt x="594072" y="246553"/>
                        <a:pt x="556540" y="246849"/>
                        <a:pt x="519019" y="246849"/>
                      </a:cubicBezTo>
                      <a:cubicBezTo>
                        <a:pt x="482849" y="246849"/>
                        <a:pt x="446669" y="246808"/>
                        <a:pt x="410500" y="246880"/>
                      </a:cubicBezTo>
                      <a:cubicBezTo>
                        <a:pt x="397181" y="246901"/>
                        <a:pt x="396669" y="247453"/>
                        <a:pt x="396658" y="260517"/>
                      </a:cubicBezTo>
                      <a:cubicBezTo>
                        <a:pt x="396628" y="306146"/>
                        <a:pt x="396935" y="351785"/>
                        <a:pt x="396413" y="397415"/>
                      </a:cubicBezTo>
                      <a:cubicBezTo>
                        <a:pt x="396300" y="406967"/>
                        <a:pt x="399873" y="411021"/>
                        <a:pt x="408616" y="411870"/>
                      </a:cubicBezTo>
                      <a:cubicBezTo>
                        <a:pt x="444172" y="415351"/>
                        <a:pt x="479655" y="420593"/>
                        <a:pt x="515293" y="421883"/>
                      </a:cubicBezTo>
                      <a:cubicBezTo>
                        <a:pt x="583486" y="424350"/>
                        <a:pt x="651761" y="424667"/>
                        <a:pt x="720005" y="425589"/>
                      </a:cubicBezTo>
                      <a:cubicBezTo>
                        <a:pt x="727949" y="425691"/>
                        <a:pt x="731707" y="427473"/>
                        <a:pt x="731328" y="436379"/>
                      </a:cubicBezTo>
                      <a:cubicBezTo>
                        <a:pt x="730683" y="451900"/>
                        <a:pt x="730898" y="467471"/>
                        <a:pt x="731256" y="483012"/>
                      </a:cubicBezTo>
                      <a:cubicBezTo>
                        <a:pt x="731420" y="490066"/>
                        <a:pt x="728748" y="492686"/>
                        <a:pt x="721807" y="492584"/>
                      </a:cubicBezTo>
                      <a:cubicBezTo>
                        <a:pt x="659664" y="491693"/>
                        <a:pt x="597511" y="491581"/>
                        <a:pt x="535389" y="489953"/>
                      </a:cubicBezTo>
                      <a:cubicBezTo>
                        <a:pt x="500346" y="489032"/>
                        <a:pt x="465230" y="486953"/>
                        <a:pt x="430392" y="483165"/>
                      </a:cubicBezTo>
                      <a:cubicBezTo>
                        <a:pt x="356916" y="475170"/>
                        <a:pt x="288283" y="452084"/>
                        <a:pt x="225270" y="413037"/>
                      </a:cubicBezTo>
                      <a:cubicBezTo>
                        <a:pt x="194372" y="393893"/>
                        <a:pt x="166331" y="371217"/>
                        <a:pt x="140911" y="345244"/>
                      </a:cubicBezTo>
                      <a:cubicBezTo>
                        <a:pt x="138638" y="342940"/>
                        <a:pt x="136120" y="340913"/>
                        <a:pt x="132342" y="33752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B6A10BE5-529E-443E-A10A-6E65C4D37B4B}"/>
                    </a:ext>
                  </a:extLst>
                </p:cNvPr>
                <p:cNvSpPr/>
                <p:nvPr/>
              </p:nvSpPr>
              <p:spPr>
                <a:xfrm>
                  <a:off x="2102514" y="2515139"/>
                  <a:ext cx="758605" cy="728698"/>
                </a:xfrm>
                <a:custGeom>
                  <a:avLst/>
                  <a:gdLst>
                    <a:gd name="connsiteX0" fmla="*/ 122187 w 758605"/>
                    <a:gd name="connsiteY0" fmla="*/ 449258 h 728698"/>
                    <a:gd name="connsiteX1" fmla="*/ 115501 w 758605"/>
                    <a:gd name="connsiteY1" fmla="*/ 468894 h 728698"/>
                    <a:gd name="connsiteX2" fmla="*/ 66760 w 758605"/>
                    <a:gd name="connsiteY2" fmla="*/ 625387 h 728698"/>
                    <a:gd name="connsiteX3" fmla="*/ 49888 w 758605"/>
                    <a:gd name="connsiteY3" fmla="*/ 638041 h 728698"/>
                    <a:gd name="connsiteX4" fmla="*/ 0 w 758605"/>
                    <a:gd name="connsiteY4" fmla="*/ 637795 h 728698"/>
                    <a:gd name="connsiteX5" fmla="*/ 111171 w 758605"/>
                    <a:gd name="connsiteY5" fmla="*/ 279599 h 728698"/>
                    <a:gd name="connsiteX6" fmla="*/ 97565 w 758605"/>
                    <a:gd name="connsiteY6" fmla="*/ 278586 h 728698"/>
                    <a:gd name="connsiteX7" fmla="*/ 36712 w 758605"/>
                    <a:gd name="connsiteY7" fmla="*/ 278729 h 728698"/>
                    <a:gd name="connsiteX8" fmla="*/ 25400 w 758605"/>
                    <a:gd name="connsiteY8" fmla="*/ 267007 h 728698"/>
                    <a:gd name="connsiteX9" fmla="*/ 25420 w 758605"/>
                    <a:gd name="connsiteY9" fmla="*/ 227469 h 728698"/>
                    <a:gd name="connsiteX10" fmla="*/ 35822 w 758605"/>
                    <a:gd name="connsiteY10" fmla="*/ 216976 h 728698"/>
                    <a:gd name="connsiteX11" fmla="*/ 114928 w 758605"/>
                    <a:gd name="connsiteY11" fmla="*/ 217283 h 728698"/>
                    <a:gd name="connsiteX12" fmla="*/ 125340 w 758605"/>
                    <a:gd name="connsiteY12" fmla="*/ 206902 h 728698"/>
                    <a:gd name="connsiteX13" fmla="*/ 125135 w 758605"/>
                    <a:gd name="connsiteY13" fmla="*/ 117660 h 728698"/>
                    <a:gd name="connsiteX14" fmla="*/ 124377 w 758605"/>
                    <a:gd name="connsiteY14" fmla="*/ 108211 h 728698"/>
                    <a:gd name="connsiteX15" fmla="*/ 26557 w 758605"/>
                    <a:gd name="connsiteY15" fmla="*/ 123936 h 728698"/>
                    <a:gd name="connsiteX16" fmla="*/ 25645 w 758605"/>
                    <a:gd name="connsiteY16" fmla="*/ 114620 h 728698"/>
                    <a:gd name="connsiteX17" fmla="*/ 25604 w 758605"/>
                    <a:gd name="connsiteY17" fmla="*/ 77098 h 728698"/>
                    <a:gd name="connsiteX18" fmla="*/ 41933 w 758605"/>
                    <a:gd name="connsiteY18" fmla="*/ 58886 h 728698"/>
                    <a:gd name="connsiteX19" fmla="*/ 221431 w 758605"/>
                    <a:gd name="connsiteY19" fmla="*/ 29442 h 728698"/>
                    <a:gd name="connsiteX20" fmla="*/ 261388 w 758605"/>
                    <a:gd name="connsiteY20" fmla="*/ 23248 h 728698"/>
                    <a:gd name="connsiteX21" fmla="*/ 261388 w 758605"/>
                    <a:gd name="connsiteY21" fmla="*/ 64435 h 728698"/>
                    <a:gd name="connsiteX22" fmla="*/ 452802 w 758605"/>
                    <a:gd name="connsiteY22" fmla="*/ 64435 h 728698"/>
                    <a:gd name="connsiteX23" fmla="*/ 428098 w 758605"/>
                    <a:gd name="connsiteY23" fmla="*/ 122 h 728698"/>
                    <a:gd name="connsiteX24" fmla="*/ 456201 w 758605"/>
                    <a:gd name="connsiteY24" fmla="*/ 122 h 728698"/>
                    <a:gd name="connsiteX25" fmla="*/ 499813 w 758605"/>
                    <a:gd name="connsiteY25" fmla="*/ 9 h 728698"/>
                    <a:gd name="connsiteX26" fmla="*/ 511822 w 758605"/>
                    <a:gd name="connsiteY26" fmla="*/ 8076 h 728698"/>
                    <a:gd name="connsiteX27" fmla="*/ 530434 w 758605"/>
                    <a:gd name="connsiteY27" fmla="*/ 56234 h 728698"/>
                    <a:gd name="connsiteX28" fmla="*/ 543784 w 758605"/>
                    <a:gd name="connsiteY28" fmla="*/ 65274 h 728698"/>
                    <a:gd name="connsiteX29" fmla="*/ 746633 w 758605"/>
                    <a:gd name="connsiteY29" fmla="*/ 64895 h 728698"/>
                    <a:gd name="connsiteX30" fmla="*/ 758519 w 758605"/>
                    <a:gd name="connsiteY30" fmla="*/ 77027 h 728698"/>
                    <a:gd name="connsiteX31" fmla="*/ 758550 w 758605"/>
                    <a:gd name="connsiteY31" fmla="*/ 120609 h 728698"/>
                    <a:gd name="connsiteX32" fmla="*/ 745712 w 758605"/>
                    <a:gd name="connsiteY32" fmla="*/ 132935 h 728698"/>
                    <a:gd name="connsiteX33" fmla="*/ 490118 w 758605"/>
                    <a:gd name="connsiteY33" fmla="*/ 132761 h 728698"/>
                    <a:gd name="connsiteX34" fmla="*/ 283205 w 758605"/>
                    <a:gd name="connsiteY34" fmla="*/ 132740 h 728698"/>
                    <a:gd name="connsiteX35" fmla="*/ 264337 w 758605"/>
                    <a:gd name="connsiteY35" fmla="*/ 113391 h 728698"/>
                    <a:gd name="connsiteX36" fmla="*/ 264183 w 758605"/>
                    <a:gd name="connsiteY36" fmla="*/ 93110 h 728698"/>
                    <a:gd name="connsiteX37" fmla="*/ 255952 w 758605"/>
                    <a:gd name="connsiteY37" fmla="*/ 86097 h 728698"/>
                    <a:gd name="connsiteX38" fmla="*/ 200146 w 758605"/>
                    <a:gd name="connsiteY38" fmla="*/ 95567 h 728698"/>
                    <a:gd name="connsiteX39" fmla="*/ 192478 w 758605"/>
                    <a:gd name="connsiteY39" fmla="*/ 105160 h 728698"/>
                    <a:gd name="connsiteX40" fmla="*/ 192397 w 758605"/>
                    <a:gd name="connsiteY40" fmla="*/ 207578 h 728698"/>
                    <a:gd name="connsiteX41" fmla="*/ 202890 w 758605"/>
                    <a:gd name="connsiteY41" fmla="*/ 217221 h 728698"/>
                    <a:gd name="connsiteX42" fmla="*/ 251570 w 758605"/>
                    <a:gd name="connsiteY42" fmla="*/ 216986 h 728698"/>
                    <a:gd name="connsiteX43" fmla="*/ 261388 w 758605"/>
                    <a:gd name="connsiteY43" fmla="*/ 226988 h 728698"/>
                    <a:gd name="connsiteX44" fmla="*/ 261388 w 758605"/>
                    <a:gd name="connsiteY44" fmla="*/ 268553 h 728698"/>
                    <a:gd name="connsiteX45" fmla="*/ 251611 w 758605"/>
                    <a:gd name="connsiteY45" fmla="*/ 278637 h 728698"/>
                    <a:gd name="connsiteX46" fmla="*/ 205972 w 758605"/>
                    <a:gd name="connsiteY46" fmla="*/ 278525 h 728698"/>
                    <a:gd name="connsiteX47" fmla="*/ 192489 w 758605"/>
                    <a:gd name="connsiteY47" fmla="*/ 292284 h 728698"/>
                    <a:gd name="connsiteX48" fmla="*/ 192437 w 758605"/>
                    <a:gd name="connsiteY48" fmla="*/ 708066 h 728698"/>
                    <a:gd name="connsiteX49" fmla="*/ 172024 w 758605"/>
                    <a:gd name="connsiteY49" fmla="*/ 728460 h 728698"/>
                    <a:gd name="connsiteX50" fmla="*/ 136530 w 758605"/>
                    <a:gd name="connsiteY50" fmla="*/ 728644 h 728698"/>
                    <a:gd name="connsiteX51" fmla="*/ 124971 w 758605"/>
                    <a:gd name="connsiteY51" fmla="*/ 717229 h 728698"/>
                    <a:gd name="connsiteX52" fmla="*/ 125156 w 758605"/>
                    <a:gd name="connsiteY52" fmla="*/ 514411 h 728698"/>
                    <a:gd name="connsiteX53" fmla="*/ 125156 w 758605"/>
                    <a:gd name="connsiteY53" fmla="*/ 449739 h 728698"/>
                    <a:gd name="connsiteX54" fmla="*/ 122187 w 758605"/>
                    <a:gd name="connsiteY54" fmla="*/ 449258 h 72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58605" h="728698">
                      <a:moveTo>
                        <a:pt x="122187" y="449258"/>
                      </a:moveTo>
                      <a:cubicBezTo>
                        <a:pt x="119945" y="455800"/>
                        <a:pt x="117569" y="462301"/>
                        <a:pt x="115501" y="468894"/>
                      </a:cubicBezTo>
                      <a:cubicBezTo>
                        <a:pt x="99152" y="521024"/>
                        <a:pt x="82659" y="573113"/>
                        <a:pt x="66760" y="625387"/>
                      </a:cubicBezTo>
                      <a:cubicBezTo>
                        <a:pt x="63944" y="634631"/>
                        <a:pt x="60054" y="638634"/>
                        <a:pt x="49888" y="638041"/>
                      </a:cubicBezTo>
                      <a:cubicBezTo>
                        <a:pt x="34102" y="637119"/>
                        <a:pt x="18213" y="637795"/>
                        <a:pt x="0" y="637795"/>
                      </a:cubicBezTo>
                      <a:cubicBezTo>
                        <a:pt x="37183" y="517983"/>
                        <a:pt x="73947" y="399554"/>
                        <a:pt x="111171" y="279599"/>
                      </a:cubicBezTo>
                      <a:cubicBezTo>
                        <a:pt x="105346" y="279149"/>
                        <a:pt x="101455" y="278606"/>
                        <a:pt x="97565" y="278586"/>
                      </a:cubicBezTo>
                      <a:cubicBezTo>
                        <a:pt x="77284" y="278494"/>
                        <a:pt x="56983" y="278115"/>
                        <a:pt x="36712" y="278729"/>
                      </a:cubicBezTo>
                      <a:cubicBezTo>
                        <a:pt x="27529" y="279006"/>
                        <a:pt x="24990" y="275709"/>
                        <a:pt x="25400" y="267007"/>
                      </a:cubicBezTo>
                      <a:cubicBezTo>
                        <a:pt x="26024" y="253852"/>
                        <a:pt x="25952" y="240635"/>
                        <a:pt x="25420" y="227469"/>
                      </a:cubicBezTo>
                      <a:cubicBezTo>
                        <a:pt x="25103" y="219515"/>
                        <a:pt x="27703" y="216843"/>
                        <a:pt x="35822" y="216976"/>
                      </a:cubicBezTo>
                      <a:cubicBezTo>
                        <a:pt x="62184" y="217416"/>
                        <a:pt x="88566" y="216894"/>
                        <a:pt x="114928" y="217283"/>
                      </a:cubicBezTo>
                      <a:cubicBezTo>
                        <a:pt x="122832" y="217395"/>
                        <a:pt x="125452" y="215000"/>
                        <a:pt x="125340" y="206902"/>
                      </a:cubicBezTo>
                      <a:cubicBezTo>
                        <a:pt x="124900" y="177161"/>
                        <a:pt x="125186" y="147411"/>
                        <a:pt x="125135" y="117660"/>
                      </a:cubicBezTo>
                      <a:cubicBezTo>
                        <a:pt x="125135" y="115029"/>
                        <a:pt x="124726" y="112398"/>
                        <a:pt x="124377" y="108211"/>
                      </a:cubicBezTo>
                      <a:cubicBezTo>
                        <a:pt x="91730" y="113463"/>
                        <a:pt x="59706" y="118602"/>
                        <a:pt x="26557" y="123936"/>
                      </a:cubicBezTo>
                      <a:cubicBezTo>
                        <a:pt x="26188" y="120332"/>
                        <a:pt x="25666" y="117476"/>
                        <a:pt x="25645" y="114620"/>
                      </a:cubicBezTo>
                      <a:cubicBezTo>
                        <a:pt x="25553" y="102109"/>
                        <a:pt x="25604" y="89609"/>
                        <a:pt x="25604" y="77098"/>
                      </a:cubicBezTo>
                      <a:cubicBezTo>
                        <a:pt x="25604" y="61077"/>
                        <a:pt x="25676" y="61507"/>
                        <a:pt x="41933" y="58886"/>
                      </a:cubicBezTo>
                      <a:cubicBezTo>
                        <a:pt x="101793" y="49232"/>
                        <a:pt x="161591" y="39250"/>
                        <a:pt x="221431" y="29442"/>
                      </a:cubicBezTo>
                      <a:cubicBezTo>
                        <a:pt x="234269" y="27333"/>
                        <a:pt x="247148" y="25449"/>
                        <a:pt x="261388" y="23248"/>
                      </a:cubicBezTo>
                      <a:cubicBezTo>
                        <a:pt x="261388" y="37776"/>
                        <a:pt x="261388" y="50788"/>
                        <a:pt x="261388" y="64435"/>
                      </a:cubicBezTo>
                      <a:cubicBezTo>
                        <a:pt x="325261" y="64435"/>
                        <a:pt x="387946" y="64435"/>
                        <a:pt x="452802" y="64435"/>
                      </a:cubicBezTo>
                      <a:cubicBezTo>
                        <a:pt x="444571" y="43007"/>
                        <a:pt x="436698" y="22522"/>
                        <a:pt x="428098" y="122"/>
                      </a:cubicBezTo>
                      <a:cubicBezTo>
                        <a:pt x="438387" y="122"/>
                        <a:pt x="447294" y="122"/>
                        <a:pt x="456201" y="122"/>
                      </a:cubicBezTo>
                      <a:cubicBezTo>
                        <a:pt x="470738" y="122"/>
                        <a:pt x="485286" y="377"/>
                        <a:pt x="499813" y="9"/>
                      </a:cubicBezTo>
                      <a:cubicBezTo>
                        <a:pt x="506171" y="-155"/>
                        <a:pt x="509580" y="1923"/>
                        <a:pt x="511822" y="8076"/>
                      </a:cubicBezTo>
                      <a:cubicBezTo>
                        <a:pt x="517709" y="24241"/>
                        <a:pt x="524548" y="40069"/>
                        <a:pt x="530434" y="56234"/>
                      </a:cubicBezTo>
                      <a:cubicBezTo>
                        <a:pt x="532891" y="62981"/>
                        <a:pt x="536515" y="65305"/>
                        <a:pt x="543784" y="65274"/>
                      </a:cubicBezTo>
                      <a:cubicBezTo>
                        <a:pt x="611404" y="64998"/>
                        <a:pt x="679024" y="65294"/>
                        <a:pt x="746633" y="64895"/>
                      </a:cubicBezTo>
                      <a:cubicBezTo>
                        <a:pt x="756195" y="64844"/>
                        <a:pt x="758959" y="67782"/>
                        <a:pt x="758519" y="77027"/>
                      </a:cubicBezTo>
                      <a:cubicBezTo>
                        <a:pt x="757833" y="91534"/>
                        <a:pt x="757721" y="106122"/>
                        <a:pt x="758550" y="120609"/>
                      </a:cubicBezTo>
                      <a:cubicBezTo>
                        <a:pt x="759133" y="130836"/>
                        <a:pt x="755100" y="132965"/>
                        <a:pt x="745712" y="132935"/>
                      </a:cubicBezTo>
                      <a:cubicBezTo>
                        <a:pt x="660514" y="132638"/>
                        <a:pt x="575316" y="132761"/>
                        <a:pt x="490118" y="132761"/>
                      </a:cubicBezTo>
                      <a:cubicBezTo>
                        <a:pt x="421147" y="132761"/>
                        <a:pt x="352176" y="132791"/>
                        <a:pt x="283205" y="132740"/>
                      </a:cubicBezTo>
                      <a:cubicBezTo>
                        <a:pt x="262647" y="132730"/>
                        <a:pt x="264439" y="134716"/>
                        <a:pt x="264337" y="113391"/>
                      </a:cubicBezTo>
                      <a:cubicBezTo>
                        <a:pt x="264306" y="106634"/>
                        <a:pt x="264285" y="99867"/>
                        <a:pt x="264183" y="93110"/>
                      </a:cubicBezTo>
                      <a:cubicBezTo>
                        <a:pt x="264101" y="87705"/>
                        <a:pt x="261880" y="85033"/>
                        <a:pt x="255952" y="86097"/>
                      </a:cubicBezTo>
                      <a:cubicBezTo>
                        <a:pt x="237381" y="89425"/>
                        <a:pt x="218799" y="92783"/>
                        <a:pt x="200146" y="95567"/>
                      </a:cubicBezTo>
                      <a:cubicBezTo>
                        <a:pt x="193871" y="96499"/>
                        <a:pt x="192468" y="99744"/>
                        <a:pt x="192478" y="105160"/>
                      </a:cubicBezTo>
                      <a:cubicBezTo>
                        <a:pt x="192540" y="139303"/>
                        <a:pt x="192652" y="173445"/>
                        <a:pt x="192397" y="207578"/>
                      </a:cubicBezTo>
                      <a:cubicBezTo>
                        <a:pt x="192335" y="215379"/>
                        <a:pt x="195795" y="217365"/>
                        <a:pt x="202890" y="217221"/>
                      </a:cubicBezTo>
                      <a:cubicBezTo>
                        <a:pt x="219117" y="216904"/>
                        <a:pt x="235354" y="217447"/>
                        <a:pt x="251570" y="216986"/>
                      </a:cubicBezTo>
                      <a:cubicBezTo>
                        <a:pt x="259218" y="216771"/>
                        <a:pt x="261634" y="219545"/>
                        <a:pt x="261388" y="226988"/>
                      </a:cubicBezTo>
                      <a:cubicBezTo>
                        <a:pt x="260927" y="240829"/>
                        <a:pt x="260938" y="254712"/>
                        <a:pt x="261388" y="268553"/>
                      </a:cubicBezTo>
                      <a:cubicBezTo>
                        <a:pt x="261634" y="275955"/>
                        <a:pt x="259289" y="278862"/>
                        <a:pt x="251611" y="278637"/>
                      </a:cubicBezTo>
                      <a:cubicBezTo>
                        <a:pt x="236408" y="278197"/>
                        <a:pt x="221185" y="278473"/>
                        <a:pt x="205972" y="278525"/>
                      </a:cubicBezTo>
                      <a:cubicBezTo>
                        <a:pt x="192683" y="278565"/>
                        <a:pt x="192489" y="278750"/>
                        <a:pt x="192489" y="292284"/>
                      </a:cubicBezTo>
                      <a:cubicBezTo>
                        <a:pt x="192468" y="430881"/>
                        <a:pt x="192519" y="569469"/>
                        <a:pt x="192437" y="708066"/>
                      </a:cubicBezTo>
                      <a:cubicBezTo>
                        <a:pt x="192427" y="731756"/>
                        <a:pt x="195396" y="728204"/>
                        <a:pt x="172024" y="728460"/>
                      </a:cubicBezTo>
                      <a:cubicBezTo>
                        <a:pt x="160189" y="728593"/>
                        <a:pt x="148334" y="727978"/>
                        <a:pt x="136530" y="728644"/>
                      </a:cubicBezTo>
                      <a:cubicBezTo>
                        <a:pt x="127653" y="729146"/>
                        <a:pt x="124920" y="726228"/>
                        <a:pt x="124971" y="717229"/>
                      </a:cubicBezTo>
                      <a:cubicBezTo>
                        <a:pt x="125309" y="649630"/>
                        <a:pt x="125156" y="582020"/>
                        <a:pt x="125156" y="514411"/>
                      </a:cubicBezTo>
                      <a:cubicBezTo>
                        <a:pt x="125156" y="492850"/>
                        <a:pt x="125156" y="471300"/>
                        <a:pt x="125156" y="449739"/>
                      </a:cubicBezTo>
                      <a:cubicBezTo>
                        <a:pt x="124183" y="449606"/>
                        <a:pt x="123190" y="449432"/>
                        <a:pt x="122187" y="44925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AC226AA7-ECDE-4C2C-9B6B-02C3EE07C008}"/>
                    </a:ext>
                  </a:extLst>
                </p:cNvPr>
                <p:cNvSpPr/>
                <p:nvPr/>
              </p:nvSpPr>
              <p:spPr>
                <a:xfrm>
                  <a:off x="2411926" y="3712002"/>
                  <a:ext cx="449177" cy="400364"/>
                </a:xfrm>
                <a:custGeom>
                  <a:avLst/>
                  <a:gdLst>
                    <a:gd name="connsiteX0" fmla="*/ 276439 w 449177"/>
                    <a:gd name="connsiteY0" fmla="*/ 254426 h 400364"/>
                    <a:gd name="connsiteX1" fmla="*/ 350570 w 449177"/>
                    <a:gd name="connsiteY1" fmla="*/ 293063 h 400364"/>
                    <a:gd name="connsiteX2" fmla="*/ 438409 w 449177"/>
                    <a:gd name="connsiteY2" fmla="*/ 326500 h 400364"/>
                    <a:gd name="connsiteX3" fmla="*/ 449158 w 449177"/>
                    <a:gd name="connsiteY3" fmla="*/ 341600 h 400364"/>
                    <a:gd name="connsiteX4" fmla="*/ 448964 w 449177"/>
                    <a:gd name="connsiteY4" fmla="*/ 400364 h 400364"/>
                    <a:gd name="connsiteX5" fmla="*/ 398625 w 449177"/>
                    <a:gd name="connsiteY5" fmla="*/ 385079 h 400364"/>
                    <a:gd name="connsiteX6" fmla="*/ 229263 w 449177"/>
                    <a:gd name="connsiteY6" fmla="*/ 301704 h 400364"/>
                    <a:gd name="connsiteX7" fmla="*/ 213938 w 449177"/>
                    <a:gd name="connsiteY7" fmla="*/ 302738 h 400364"/>
                    <a:gd name="connsiteX8" fmla="*/ 13013 w 449177"/>
                    <a:gd name="connsiteY8" fmla="*/ 396433 h 400364"/>
                    <a:gd name="connsiteX9" fmla="*/ 5212 w 449177"/>
                    <a:gd name="connsiteY9" fmla="*/ 398532 h 400364"/>
                    <a:gd name="connsiteX10" fmla="*/ 257 w 449177"/>
                    <a:gd name="connsiteY10" fmla="*/ 398931 h 400364"/>
                    <a:gd name="connsiteX11" fmla="*/ 257 w 449177"/>
                    <a:gd name="connsiteY11" fmla="*/ 379101 h 400364"/>
                    <a:gd name="connsiteX12" fmla="*/ 52 w 449177"/>
                    <a:gd name="connsiteY12" fmla="*/ 340597 h 400364"/>
                    <a:gd name="connsiteX13" fmla="*/ 10638 w 449177"/>
                    <a:gd name="connsiteY13" fmla="*/ 326581 h 400364"/>
                    <a:gd name="connsiteX14" fmla="*/ 155163 w 449177"/>
                    <a:gd name="connsiteY14" fmla="*/ 261542 h 400364"/>
                    <a:gd name="connsiteX15" fmla="*/ 167100 w 449177"/>
                    <a:gd name="connsiteY15" fmla="*/ 253689 h 400364"/>
                    <a:gd name="connsiteX16" fmla="*/ 10095 w 449177"/>
                    <a:gd name="connsiteY16" fmla="*/ 0 h 400364"/>
                    <a:gd name="connsiteX17" fmla="*/ 23916 w 449177"/>
                    <a:gd name="connsiteY17" fmla="*/ 0 h 400364"/>
                    <a:gd name="connsiteX18" fmla="*/ 413214 w 449177"/>
                    <a:gd name="connsiteY18" fmla="*/ 0 h 400364"/>
                    <a:gd name="connsiteX19" fmla="*/ 425540 w 449177"/>
                    <a:gd name="connsiteY19" fmla="*/ 15694 h 400364"/>
                    <a:gd name="connsiteX20" fmla="*/ 320686 w 449177"/>
                    <a:gd name="connsiteY20" fmla="*/ 206801 h 400364"/>
                    <a:gd name="connsiteX21" fmla="*/ 276439 w 449177"/>
                    <a:gd name="connsiteY21" fmla="*/ 254426 h 400364"/>
                    <a:gd name="connsiteX22" fmla="*/ 106350 w 449177"/>
                    <a:gd name="connsiteY22" fmla="*/ 66893 h 400364"/>
                    <a:gd name="connsiteX23" fmla="*/ 109851 w 449177"/>
                    <a:gd name="connsiteY23" fmla="*/ 75288 h 400364"/>
                    <a:gd name="connsiteX24" fmla="*/ 215791 w 449177"/>
                    <a:gd name="connsiteY24" fmla="*/ 207200 h 400364"/>
                    <a:gd name="connsiteX25" fmla="*/ 229479 w 449177"/>
                    <a:gd name="connsiteY25" fmla="*/ 206033 h 400364"/>
                    <a:gd name="connsiteX26" fmla="*/ 331702 w 449177"/>
                    <a:gd name="connsiteY26" fmla="*/ 76312 h 400364"/>
                    <a:gd name="connsiteX27" fmla="*/ 335346 w 449177"/>
                    <a:gd name="connsiteY27" fmla="*/ 66903 h 400364"/>
                    <a:gd name="connsiteX28" fmla="*/ 106350 w 449177"/>
                    <a:gd name="connsiteY28" fmla="*/ 66893 h 40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9177" h="400364">
                      <a:moveTo>
                        <a:pt x="276439" y="254426"/>
                      </a:moveTo>
                      <a:cubicBezTo>
                        <a:pt x="302227" y="268022"/>
                        <a:pt x="325723" y="282078"/>
                        <a:pt x="350570" y="293063"/>
                      </a:cubicBezTo>
                      <a:cubicBezTo>
                        <a:pt x="379194" y="305707"/>
                        <a:pt x="408883" y="316016"/>
                        <a:pt x="438409" y="326500"/>
                      </a:cubicBezTo>
                      <a:cubicBezTo>
                        <a:pt x="446527" y="329387"/>
                        <a:pt x="449445" y="333021"/>
                        <a:pt x="449158" y="341600"/>
                      </a:cubicBezTo>
                      <a:cubicBezTo>
                        <a:pt x="448513" y="360417"/>
                        <a:pt x="448964" y="379275"/>
                        <a:pt x="448964" y="400364"/>
                      </a:cubicBezTo>
                      <a:cubicBezTo>
                        <a:pt x="431089" y="394969"/>
                        <a:pt x="414678" y="390557"/>
                        <a:pt x="398625" y="385079"/>
                      </a:cubicBezTo>
                      <a:cubicBezTo>
                        <a:pt x="338592" y="364614"/>
                        <a:pt x="281558" y="337874"/>
                        <a:pt x="229263" y="301704"/>
                      </a:cubicBezTo>
                      <a:cubicBezTo>
                        <a:pt x="223233" y="297527"/>
                        <a:pt x="219149" y="299134"/>
                        <a:pt x="213938" y="302738"/>
                      </a:cubicBezTo>
                      <a:cubicBezTo>
                        <a:pt x="152297" y="345378"/>
                        <a:pt x="84912" y="375753"/>
                        <a:pt x="13013" y="396433"/>
                      </a:cubicBezTo>
                      <a:cubicBezTo>
                        <a:pt x="10423" y="397180"/>
                        <a:pt x="7823" y="397897"/>
                        <a:pt x="5212" y="398532"/>
                      </a:cubicBezTo>
                      <a:cubicBezTo>
                        <a:pt x="4270" y="398757"/>
                        <a:pt x="3267" y="398706"/>
                        <a:pt x="257" y="398931"/>
                      </a:cubicBezTo>
                      <a:cubicBezTo>
                        <a:pt x="257" y="392154"/>
                        <a:pt x="257" y="385622"/>
                        <a:pt x="257" y="379101"/>
                      </a:cubicBezTo>
                      <a:cubicBezTo>
                        <a:pt x="257" y="366263"/>
                        <a:pt x="851" y="353384"/>
                        <a:pt x="52" y="340597"/>
                      </a:cubicBezTo>
                      <a:cubicBezTo>
                        <a:pt x="-480" y="332069"/>
                        <a:pt x="3052" y="328926"/>
                        <a:pt x="10638" y="326581"/>
                      </a:cubicBezTo>
                      <a:cubicBezTo>
                        <a:pt x="61478" y="310877"/>
                        <a:pt x="109943" y="289777"/>
                        <a:pt x="155163" y="261542"/>
                      </a:cubicBezTo>
                      <a:cubicBezTo>
                        <a:pt x="158562" y="259422"/>
                        <a:pt x="161869" y="257139"/>
                        <a:pt x="167100" y="253689"/>
                      </a:cubicBezTo>
                      <a:cubicBezTo>
                        <a:pt x="91741" y="183418"/>
                        <a:pt x="36724" y="101547"/>
                        <a:pt x="10095" y="0"/>
                      </a:cubicBezTo>
                      <a:cubicBezTo>
                        <a:pt x="16044" y="0"/>
                        <a:pt x="19985" y="0"/>
                        <a:pt x="23916" y="0"/>
                      </a:cubicBezTo>
                      <a:cubicBezTo>
                        <a:pt x="153679" y="0"/>
                        <a:pt x="283451" y="0"/>
                        <a:pt x="413214" y="0"/>
                      </a:cubicBezTo>
                      <a:cubicBezTo>
                        <a:pt x="429963" y="0"/>
                        <a:pt x="429993" y="10"/>
                        <a:pt x="425540" y="15694"/>
                      </a:cubicBezTo>
                      <a:cubicBezTo>
                        <a:pt x="405177" y="87389"/>
                        <a:pt x="369028" y="150504"/>
                        <a:pt x="320686" y="206801"/>
                      </a:cubicBezTo>
                      <a:cubicBezTo>
                        <a:pt x="307336" y="222352"/>
                        <a:pt x="292798" y="236889"/>
                        <a:pt x="276439" y="254426"/>
                      </a:cubicBezTo>
                      <a:close/>
                      <a:moveTo>
                        <a:pt x="106350" y="66893"/>
                      </a:moveTo>
                      <a:cubicBezTo>
                        <a:pt x="108049" y="70998"/>
                        <a:pt x="108756" y="73240"/>
                        <a:pt x="109851" y="75288"/>
                      </a:cubicBezTo>
                      <a:cubicBezTo>
                        <a:pt x="136899" y="125882"/>
                        <a:pt x="172946" y="169239"/>
                        <a:pt x="215791" y="207200"/>
                      </a:cubicBezTo>
                      <a:cubicBezTo>
                        <a:pt x="221452" y="212217"/>
                        <a:pt x="224994" y="210026"/>
                        <a:pt x="229479" y="206033"/>
                      </a:cubicBezTo>
                      <a:cubicBezTo>
                        <a:pt x="271238" y="168829"/>
                        <a:pt x="305288" y="125585"/>
                        <a:pt x="331702" y="76312"/>
                      </a:cubicBezTo>
                      <a:cubicBezTo>
                        <a:pt x="333043" y="73824"/>
                        <a:pt x="333780" y="71008"/>
                        <a:pt x="335346" y="66903"/>
                      </a:cubicBezTo>
                      <a:cubicBezTo>
                        <a:pt x="258543" y="66893"/>
                        <a:pt x="183276" y="66893"/>
                        <a:pt x="106350" y="66893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53160953-BF51-42B7-B159-0FEF6C164153}"/>
                    </a:ext>
                  </a:extLst>
                </p:cNvPr>
                <p:cNvSpPr/>
                <p:nvPr/>
              </p:nvSpPr>
              <p:spPr>
                <a:xfrm>
                  <a:off x="3288337" y="3385195"/>
                  <a:ext cx="489803" cy="728859"/>
                </a:xfrm>
                <a:custGeom>
                  <a:avLst/>
                  <a:gdLst>
                    <a:gd name="connsiteX0" fmla="*/ 282454 w 489803"/>
                    <a:gd name="connsiteY0" fmla="*/ 527711 h 728859"/>
                    <a:gd name="connsiteX1" fmla="*/ 282638 w 489803"/>
                    <a:gd name="connsiteY1" fmla="*/ 717282 h 728859"/>
                    <a:gd name="connsiteX2" fmla="*/ 271192 w 489803"/>
                    <a:gd name="connsiteY2" fmla="*/ 728800 h 728859"/>
                    <a:gd name="connsiteX3" fmla="*/ 221529 w 489803"/>
                    <a:gd name="connsiteY3" fmla="*/ 728820 h 728859"/>
                    <a:gd name="connsiteX4" fmla="*/ 208927 w 489803"/>
                    <a:gd name="connsiteY4" fmla="*/ 716392 h 728859"/>
                    <a:gd name="connsiteX5" fmla="*/ 209132 w 489803"/>
                    <a:gd name="connsiteY5" fmla="*/ 344345 h 728859"/>
                    <a:gd name="connsiteX6" fmla="*/ 189086 w 489803"/>
                    <a:gd name="connsiteY6" fmla="*/ 323931 h 728859"/>
                    <a:gd name="connsiteX7" fmla="*/ 13674 w 489803"/>
                    <a:gd name="connsiteY7" fmla="*/ 323920 h 728859"/>
                    <a:gd name="connsiteX8" fmla="*/ 304 w 489803"/>
                    <a:gd name="connsiteY8" fmla="*/ 310315 h 728859"/>
                    <a:gd name="connsiteX9" fmla="*/ 78 w 489803"/>
                    <a:gd name="connsiteY9" fmla="*/ 269784 h 728859"/>
                    <a:gd name="connsiteX10" fmla="*/ 13500 w 489803"/>
                    <a:gd name="connsiteY10" fmla="*/ 256925 h 728859"/>
                    <a:gd name="connsiteX11" fmla="*/ 160513 w 489803"/>
                    <a:gd name="connsiteY11" fmla="*/ 257120 h 728859"/>
                    <a:gd name="connsiteX12" fmla="*/ 195997 w 489803"/>
                    <a:gd name="connsiteY12" fmla="*/ 257263 h 728859"/>
                    <a:gd name="connsiteX13" fmla="*/ 209336 w 489803"/>
                    <a:gd name="connsiteY13" fmla="*/ 244026 h 728859"/>
                    <a:gd name="connsiteX14" fmla="*/ 209121 w 489803"/>
                    <a:gd name="connsiteY14" fmla="*/ 13904 h 728859"/>
                    <a:gd name="connsiteX15" fmla="*/ 223055 w 489803"/>
                    <a:gd name="connsiteY15" fmla="*/ 185 h 728859"/>
                    <a:gd name="connsiteX16" fmla="*/ 271715 w 489803"/>
                    <a:gd name="connsiteY16" fmla="*/ 21 h 728859"/>
                    <a:gd name="connsiteX17" fmla="*/ 282597 w 489803"/>
                    <a:gd name="connsiteY17" fmla="*/ 11047 h 728859"/>
                    <a:gd name="connsiteX18" fmla="*/ 282444 w 489803"/>
                    <a:gd name="connsiteY18" fmla="*/ 243197 h 728859"/>
                    <a:gd name="connsiteX19" fmla="*/ 296439 w 489803"/>
                    <a:gd name="connsiteY19" fmla="*/ 257109 h 728859"/>
                    <a:gd name="connsiteX20" fmla="*/ 475905 w 489803"/>
                    <a:gd name="connsiteY20" fmla="*/ 257140 h 728859"/>
                    <a:gd name="connsiteX21" fmla="*/ 489562 w 489803"/>
                    <a:gd name="connsiteY21" fmla="*/ 270377 h 728859"/>
                    <a:gd name="connsiteX22" fmla="*/ 489756 w 489803"/>
                    <a:gd name="connsiteY22" fmla="*/ 311932 h 728859"/>
                    <a:gd name="connsiteX23" fmla="*/ 477604 w 489803"/>
                    <a:gd name="connsiteY23" fmla="*/ 324105 h 728859"/>
                    <a:gd name="connsiteX24" fmla="*/ 301179 w 489803"/>
                    <a:gd name="connsiteY24" fmla="*/ 323951 h 728859"/>
                    <a:gd name="connsiteX25" fmla="*/ 282444 w 489803"/>
                    <a:gd name="connsiteY25" fmla="*/ 342215 h 728859"/>
                    <a:gd name="connsiteX26" fmla="*/ 282454 w 489803"/>
                    <a:gd name="connsiteY26" fmla="*/ 527711 h 72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9803" h="728859">
                      <a:moveTo>
                        <a:pt x="282454" y="527711"/>
                      </a:moveTo>
                      <a:cubicBezTo>
                        <a:pt x="282454" y="590898"/>
                        <a:pt x="282300" y="654095"/>
                        <a:pt x="282638" y="717282"/>
                      </a:cubicBezTo>
                      <a:cubicBezTo>
                        <a:pt x="282689" y="726148"/>
                        <a:pt x="280191" y="729158"/>
                        <a:pt x="271192" y="728800"/>
                      </a:cubicBezTo>
                      <a:cubicBezTo>
                        <a:pt x="254659" y="728155"/>
                        <a:pt x="238053" y="728083"/>
                        <a:pt x="221529" y="728820"/>
                      </a:cubicBezTo>
                      <a:cubicBezTo>
                        <a:pt x="211814" y="729250"/>
                        <a:pt x="208906" y="726271"/>
                        <a:pt x="208927" y="716392"/>
                      </a:cubicBezTo>
                      <a:cubicBezTo>
                        <a:pt x="209244" y="592372"/>
                        <a:pt x="209132" y="468364"/>
                        <a:pt x="209132" y="344345"/>
                      </a:cubicBezTo>
                      <a:cubicBezTo>
                        <a:pt x="209132" y="323941"/>
                        <a:pt x="209132" y="323931"/>
                        <a:pt x="189086" y="323931"/>
                      </a:cubicBezTo>
                      <a:cubicBezTo>
                        <a:pt x="130619" y="323931"/>
                        <a:pt x="72152" y="323941"/>
                        <a:pt x="13674" y="323920"/>
                      </a:cubicBezTo>
                      <a:cubicBezTo>
                        <a:pt x="324" y="323910"/>
                        <a:pt x="314" y="323859"/>
                        <a:pt x="304" y="310315"/>
                      </a:cubicBezTo>
                      <a:cubicBezTo>
                        <a:pt x="293" y="296801"/>
                        <a:pt x="990" y="283236"/>
                        <a:pt x="78" y="269784"/>
                      </a:cubicBezTo>
                      <a:cubicBezTo>
                        <a:pt x="-649" y="259024"/>
                        <a:pt x="3672" y="256833"/>
                        <a:pt x="13500" y="256925"/>
                      </a:cubicBezTo>
                      <a:cubicBezTo>
                        <a:pt x="62497" y="257355"/>
                        <a:pt x="111515" y="257120"/>
                        <a:pt x="160513" y="257120"/>
                      </a:cubicBezTo>
                      <a:cubicBezTo>
                        <a:pt x="172337" y="257120"/>
                        <a:pt x="184193" y="256639"/>
                        <a:pt x="195997" y="257263"/>
                      </a:cubicBezTo>
                      <a:cubicBezTo>
                        <a:pt x="205989" y="257785"/>
                        <a:pt x="209398" y="254458"/>
                        <a:pt x="209336" y="244026"/>
                      </a:cubicBezTo>
                      <a:cubicBezTo>
                        <a:pt x="208927" y="167325"/>
                        <a:pt x="209111" y="90614"/>
                        <a:pt x="209121" y="13904"/>
                      </a:cubicBezTo>
                      <a:cubicBezTo>
                        <a:pt x="209121" y="195"/>
                        <a:pt x="209142" y="195"/>
                        <a:pt x="223055" y="185"/>
                      </a:cubicBezTo>
                      <a:cubicBezTo>
                        <a:pt x="239282" y="175"/>
                        <a:pt x="255518" y="595"/>
                        <a:pt x="271715" y="21"/>
                      </a:cubicBezTo>
                      <a:cubicBezTo>
                        <a:pt x="280253" y="-286"/>
                        <a:pt x="282628" y="2704"/>
                        <a:pt x="282597" y="11047"/>
                      </a:cubicBezTo>
                      <a:cubicBezTo>
                        <a:pt x="282331" y="88434"/>
                        <a:pt x="282433" y="165810"/>
                        <a:pt x="282444" y="243197"/>
                      </a:cubicBezTo>
                      <a:cubicBezTo>
                        <a:pt x="282444" y="257017"/>
                        <a:pt x="282464" y="257099"/>
                        <a:pt x="296439" y="257109"/>
                      </a:cubicBezTo>
                      <a:cubicBezTo>
                        <a:pt x="356257" y="257140"/>
                        <a:pt x="416086" y="257120"/>
                        <a:pt x="475905" y="257140"/>
                      </a:cubicBezTo>
                      <a:cubicBezTo>
                        <a:pt x="489521" y="257140"/>
                        <a:pt x="489541" y="257191"/>
                        <a:pt x="489562" y="270377"/>
                      </a:cubicBezTo>
                      <a:cubicBezTo>
                        <a:pt x="489582" y="284229"/>
                        <a:pt x="489030" y="298111"/>
                        <a:pt x="489756" y="311932"/>
                      </a:cubicBezTo>
                      <a:cubicBezTo>
                        <a:pt x="490258" y="321422"/>
                        <a:pt x="486798" y="324156"/>
                        <a:pt x="477604" y="324105"/>
                      </a:cubicBezTo>
                      <a:cubicBezTo>
                        <a:pt x="418799" y="323798"/>
                        <a:pt x="359994" y="323951"/>
                        <a:pt x="301179" y="323951"/>
                      </a:cubicBezTo>
                      <a:cubicBezTo>
                        <a:pt x="282444" y="323951"/>
                        <a:pt x="282444" y="323961"/>
                        <a:pt x="282444" y="342215"/>
                      </a:cubicBezTo>
                      <a:cubicBezTo>
                        <a:pt x="282454" y="404030"/>
                        <a:pt x="282454" y="465866"/>
                        <a:pt x="282454" y="527711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80D22086-6655-4A02-8BA2-FC3B158C9F0A}"/>
                    </a:ext>
                  </a:extLst>
                </p:cNvPr>
                <p:cNvSpPr/>
                <p:nvPr/>
              </p:nvSpPr>
              <p:spPr>
                <a:xfrm>
                  <a:off x="3065039" y="2515324"/>
                  <a:ext cx="714918" cy="216070"/>
                </a:xfrm>
                <a:custGeom>
                  <a:avLst/>
                  <a:gdLst>
                    <a:gd name="connsiteX0" fmla="*/ 305697 w 714918"/>
                    <a:gd name="connsiteY0" fmla="*/ 64925 h 216070"/>
                    <a:gd name="connsiteX1" fmla="*/ 280881 w 714918"/>
                    <a:gd name="connsiteY1" fmla="*/ 39 h 216070"/>
                    <a:gd name="connsiteX2" fmla="*/ 357183 w 714918"/>
                    <a:gd name="connsiteY2" fmla="*/ 366 h 216070"/>
                    <a:gd name="connsiteX3" fmla="*/ 364062 w 714918"/>
                    <a:gd name="connsiteY3" fmla="*/ 7676 h 216070"/>
                    <a:gd name="connsiteX4" fmla="*/ 382900 w 714918"/>
                    <a:gd name="connsiteY4" fmla="*/ 55721 h 216070"/>
                    <a:gd name="connsiteX5" fmla="*/ 397089 w 714918"/>
                    <a:gd name="connsiteY5" fmla="*/ 65089 h 216070"/>
                    <a:gd name="connsiteX6" fmla="*/ 701260 w 714918"/>
                    <a:gd name="connsiteY6" fmla="*/ 64925 h 216070"/>
                    <a:gd name="connsiteX7" fmla="*/ 714764 w 714918"/>
                    <a:gd name="connsiteY7" fmla="*/ 78060 h 216070"/>
                    <a:gd name="connsiteX8" fmla="*/ 714917 w 714918"/>
                    <a:gd name="connsiteY8" fmla="*/ 204772 h 216070"/>
                    <a:gd name="connsiteX9" fmla="*/ 704117 w 714918"/>
                    <a:gd name="connsiteY9" fmla="*/ 216053 h 216070"/>
                    <a:gd name="connsiteX10" fmla="*/ 657484 w 714918"/>
                    <a:gd name="connsiteY10" fmla="*/ 216012 h 216070"/>
                    <a:gd name="connsiteX11" fmla="*/ 647410 w 714918"/>
                    <a:gd name="connsiteY11" fmla="*/ 206082 h 216070"/>
                    <a:gd name="connsiteX12" fmla="*/ 647697 w 714918"/>
                    <a:gd name="connsiteY12" fmla="*/ 143233 h 216070"/>
                    <a:gd name="connsiteX13" fmla="*/ 637244 w 714918"/>
                    <a:gd name="connsiteY13" fmla="*/ 132494 h 216070"/>
                    <a:gd name="connsiteX14" fmla="*/ 590612 w 714918"/>
                    <a:gd name="connsiteY14" fmla="*/ 132565 h 216070"/>
                    <a:gd name="connsiteX15" fmla="*/ 83663 w 714918"/>
                    <a:gd name="connsiteY15" fmla="*/ 132565 h 216070"/>
                    <a:gd name="connsiteX16" fmla="*/ 66361 w 714918"/>
                    <a:gd name="connsiteY16" fmla="*/ 149939 h 216070"/>
                    <a:gd name="connsiteX17" fmla="*/ 66433 w 714918"/>
                    <a:gd name="connsiteY17" fmla="*/ 205693 h 216070"/>
                    <a:gd name="connsiteX18" fmla="*/ 56512 w 714918"/>
                    <a:gd name="connsiteY18" fmla="*/ 216002 h 216070"/>
                    <a:gd name="connsiteX19" fmla="*/ 9880 w 714918"/>
                    <a:gd name="connsiteY19" fmla="*/ 215982 h 216070"/>
                    <a:gd name="connsiteX20" fmla="*/ 21 w 714918"/>
                    <a:gd name="connsiteY20" fmla="*/ 206829 h 216070"/>
                    <a:gd name="connsiteX21" fmla="*/ 1 w 714918"/>
                    <a:gd name="connsiteY21" fmla="*/ 74037 h 216070"/>
                    <a:gd name="connsiteX22" fmla="*/ 11866 w 714918"/>
                    <a:gd name="connsiteY22" fmla="*/ 64864 h 216070"/>
                    <a:gd name="connsiteX23" fmla="*/ 290689 w 714918"/>
                    <a:gd name="connsiteY23" fmla="*/ 64915 h 216070"/>
                    <a:gd name="connsiteX24" fmla="*/ 305697 w 714918"/>
                    <a:gd name="connsiteY24" fmla="*/ 64925 h 2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4918" h="216070">
                      <a:moveTo>
                        <a:pt x="305697" y="64925"/>
                      </a:moveTo>
                      <a:cubicBezTo>
                        <a:pt x="297169" y="42617"/>
                        <a:pt x="289307" y="22070"/>
                        <a:pt x="280881" y="39"/>
                      </a:cubicBezTo>
                      <a:cubicBezTo>
                        <a:pt x="307417" y="39"/>
                        <a:pt x="332305" y="-166"/>
                        <a:pt x="357183" y="366"/>
                      </a:cubicBezTo>
                      <a:cubicBezTo>
                        <a:pt x="359578" y="417"/>
                        <a:pt x="362824" y="4697"/>
                        <a:pt x="364062" y="7676"/>
                      </a:cubicBezTo>
                      <a:cubicBezTo>
                        <a:pt x="370676" y="23555"/>
                        <a:pt x="377126" y="39525"/>
                        <a:pt x="382900" y="55721"/>
                      </a:cubicBezTo>
                      <a:cubicBezTo>
                        <a:pt x="385500" y="63021"/>
                        <a:pt x="389534" y="65109"/>
                        <a:pt x="397089" y="65089"/>
                      </a:cubicBezTo>
                      <a:cubicBezTo>
                        <a:pt x="498483" y="64843"/>
                        <a:pt x="599866" y="64925"/>
                        <a:pt x="701260" y="64925"/>
                      </a:cubicBezTo>
                      <a:cubicBezTo>
                        <a:pt x="714743" y="64925"/>
                        <a:pt x="714764" y="64935"/>
                        <a:pt x="714764" y="78060"/>
                      </a:cubicBezTo>
                      <a:cubicBezTo>
                        <a:pt x="714774" y="120301"/>
                        <a:pt x="714590" y="162541"/>
                        <a:pt x="714917" y="204772"/>
                      </a:cubicBezTo>
                      <a:cubicBezTo>
                        <a:pt x="714979" y="212951"/>
                        <a:pt x="712716" y="216340"/>
                        <a:pt x="704117" y="216053"/>
                      </a:cubicBezTo>
                      <a:cubicBezTo>
                        <a:pt x="688586" y="215542"/>
                        <a:pt x="673025" y="215664"/>
                        <a:pt x="657484" y="216012"/>
                      </a:cubicBezTo>
                      <a:cubicBezTo>
                        <a:pt x="650154" y="216176"/>
                        <a:pt x="647267" y="213740"/>
                        <a:pt x="647410" y="206082"/>
                      </a:cubicBezTo>
                      <a:cubicBezTo>
                        <a:pt x="647810" y="185136"/>
                        <a:pt x="647246" y="164179"/>
                        <a:pt x="647697" y="143233"/>
                      </a:cubicBezTo>
                      <a:cubicBezTo>
                        <a:pt x="647871" y="135278"/>
                        <a:pt x="645076" y="132340"/>
                        <a:pt x="637244" y="132494"/>
                      </a:cubicBezTo>
                      <a:cubicBezTo>
                        <a:pt x="621704" y="132801"/>
                        <a:pt x="606152" y="132565"/>
                        <a:pt x="590612" y="132565"/>
                      </a:cubicBezTo>
                      <a:cubicBezTo>
                        <a:pt x="421629" y="132565"/>
                        <a:pt x="252646" y="132565"/>
                        <a:pt x="83663" y="132565"/>
                      </a:cubicBezTo>
                      <a:cubicBezTo>
                        <a:pt x="66382" y="132565"/>
                        <a:pt x="66371" y="132586"/>
                        <a:pt x="66361" y="149939"/>
                      </a:cubicBezTo>
                      <a:cubicBezTo>
                        <a:pt x="66341" y="168520"/>
                        <a:pt x="66156" y="187112"/>
                        <a:pt x="66433" y="205693"/>
                      </a:cubicBezTo>
                      <a:cubicBezTo>
                        <a:pt x="66545" y="212910"/>
                        <a:pt x="64139" y="216176"/>
                        <a:pt x="56512" y="216002"/>
                      </a:cubicBezTo>
                      <a:cubicBezTo>
                        <a:pt x="40972" y="215654"/>
                        <a:pt x="25421" y="215736"/>
                        <a:pt x="9880" y="215982"/>
                      </a:cubicBezTo>
                      <a:cubicBezTo>
                        <a:pt x="3287" y="216084"/>
                        <a:pt x="-10" y="214211"/>
                        <a:pt x="21" y="206829"/>
                      </a:cubicBezTo>
                      <a:cubicBezTo>
                        <a:pt x="236" y="162562"/>
                        <a:pt x="287" y="118294"/>
                        <a:pt x="1" y="74037"/>
                      </a:cubicBezTo>
                      <a:cubicBezTo>
                        <a:pt x="-61" y="64771"/>
                        <a:pt x="5273" y="64864"/>
                        <a:pt x="11866" y="64864"/>
                      </a:cubicBezTo>
                      <a:cubicBezTo>
                        <a:pt x="104804" y="64945"/>
                        <a:pt x="197751" y="64915"/>
                        <a:pt x="290689" y="64915"/>
                      </a:cubicBezTo>
                      <a:cubicBezTo>
                        <a:pt x="294999" y="64925"/>
                        <a:pt x="299309" y="64925"/>
                        <a:pt x="305697" y="6492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E9FA3353-E976-496C-B857-DE331FF667D8}"/>
                    </a:ext>
                  </a:extLst>
                </p:cNvPr>
                <p:cNvSpPr/>
                <p:nvPr/>
              </p:nvSpPr>
              <p:spPr>
                <a:xfrm>
                  <a:off x="2413780" y="3407455"/>
                  <a:ext cx="447296" cy="248780"/>
                </a:xfrm>
                <a:custGeom>
                  <a:avLst/>
                  <a:gdLst>
                    <a:gd name="connsiteX0" fmla="*/ 0 w 447296"/>
                    <a:gd name="connsiteY0" fmla="*/ 248475 h 248780"/>
                    <a:gd name="connsiteX1" fmla="*/ 15909 w 447296"/>
                    <a:gd name="connsiteY1" fmla="*/ 212244 h 248780"/>
                    <a:gd name="connsiteX2" fmla="*/ 61017 w 447296"/>
                    <a:gd name="connsiteY2" fmla="*/ 37723 h 248780"/>
                    <a:gd name="connsiteX3" fmla="*/ 63504 w 447296"/>
                    <a:gd name="connsiteY3" fmla="*/ 7511 h 248780"/>
                    <a:gd name="connsiteX4" fmla="*/ 70589 w 447296"/>
                    <a:gd name="connsiteY4" fmla="*/ 611 h 248780"/>
                    <a:gd name="connsiteX5" fmla="*/ 85720 w 447296"/>
                    <a:gd name="connsiteY5" fmla="*/ 283 h 248780"/>
                    <a:gd name="connsiteX6" fmla="*/ 347262 w 447296"/>
                    <a:gd name="connsiteY6" fmla="*/ 48 h 248780"/>
                    <a:gd name="connsiteX7" fmla="*/ 360171 w 447296"/>
                    <a:gd name="connsiteY7" fmla="*/ 13234 h 248780"/>
                    <a:gd name="connsiteX8" fmla="*/ 359956 w 447296"/>
                    <a:gd name="connsiteY8" fmla="*/ 169317 h 248780"/>
                    <a:gd name="connsiteX9" fmla="*/ 373654 w 447296"/>
                    <a:gd name="connsiteY9" fmla="*/ 182698 h 248780"/>
                    <a:gd name="connsiteX10" fmla="*/ 436504 w 447296"/>
                    <a:gd name="connsiteY10" fmla="*/ 182585 h 248780"/>
                    <a:gd name="connsiteX11" fmla="*/ 447274 w 447296"/>
                    <a:gd name="connsiteY11" fmla="*/ 192690 h 248780"/>
                    <a:gd name="connsiteX12" fmla="*/ 447263 w 447296"/>
                    <a:gd name="connsiteY12" fmla="*/ 238289 h 248780"/>
                    <a:gd name="connsiteX13" fmla="*/ 436606 w 447296"/>
                    <a:gd name="connsiteY13" fmla="*/ 248618 h 248780"/>
                    <a:gd name="connsiteX14" fmla="*/ 302800 w 447296"/>
                    <a:gd name="connsiteY14" fmla="*/ 248639 h 248780"/>
                    <a:gd name="connsiteX15" fmla="*/ 292490 w 447296"/>
                    <a:gd name="connsiteY15" fmla="*/ 237971 h 248780"/>
                    <a:gd name="connsiteX16" fmla="*/ 292623 w 447296"/>
                    <a:gd name="connsiteY16" fmla="*/ 76820 h 248780"/>
                    <a:gd name="connsiteX17" fmla="*/ 279652 w 447296"/>
                    <a:gd name="connsiteY17" fmla="*/ 63409 h 248780"/>
                    <a:gd name="connsiteX18" fmla="*/ 138751 w 447296"/>
                    <a:gd name="connsiteY18" fmla="*/ 63409 h 248780"/>
                    <a:gd name="connsiteX19" fmla="*/ 122770 w 447296"/>
                    <a:gd name="connsiteY19" fmla="*/ 77578 h 248780"/>
                    <a:gd name="connsiteX20" fmla="*/ 80560 w 447296"/>
                    <a:gd name="connsiteY20" fmla="*/ 236425 h 248780"/>
                    <a:gd name="connsiteX21" fmla="*/ 61979 w 447296"/>
                    <a:gd name="connsiteY21" fmla="*/ 248751 h 248780"/>
                    <a:gd name="connsiteX22" fmla="*/ 0 w 447296"/>
                    <a:gd name="connsiteY22" fmla="*/ 248475 h 2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7296" h="248780">
                      <a:moveTo>
                        <a:pt x="0" y="248475"/>
                      </a:moveTo>
                      <a:cubicBezTo>
                        <a:pt x="5969" y="234920"/>
                        <a:pt x="11077" y="223639"/>
                        <a:pt x="15909" y="212244"/>
                      </a:cubicBezTo>
                      <a:cubicBezTo>
                        <a:pt x="39640" y="156316"/>
                        <a:pt x="54598" y="98104"/>
                        <a:pt x="61017" y="37723"/>
                      </a:cubicBezTo>
                      <a:cubicBezTo>
                        <a:pt x="62081" y="27669"/>
                        <a:pt x="62020" y="17483"/>
                        <a:pt x="63504" y="7511"/>
                      </a:cubicBezTo>
                      <a:cubicBezTo>
                        <a:pt x="63904" y="4819"/>
                        <a:pt x="67732" y="1287"/>
                        <a:pt x="70589" y="611"/>
                      </a:cubicBezTo>
                      <a:cubicBezTo>
                        <a:pt x="75380" y="-536"/>
                        <a:pt x="80652" y="283"/>
                        <a:pt x="85720" y="283"/>
                      </a:cubicBezTo>
                      <a:cubicBezTo>
                        <a:pt x="172904" y="283"/>
                        <a:pt x="260078" y="468"/>
                        <a:pt x="347262" y="48"/>
                      </a:cubicBezTo>
                      <a:cubicBezTo>
                        <a:pt x="357755" y="-3"/>
                        <a:pt x="360264" y="3140"/>
                        <a:pt x="360171" y="13234"/>
                      </a:cubicBezTo>
                      <a:cubicBezTo>
                        <a:pt x="359690" y="65262"/>
                        <a:pt x="359936" y="117290"/>
                        <a:pt x="359956" y="169317"/>
                      </a:cubicBezTo>
                      <a:cubicBezTo>
                        <a:pt x="359967" y="182637"/>
                        <a:pt x="360028" y="182678"/>
                        <a:pt x="373654" y="182698"/>
                      </a:cubicBezTo>
                      <a:cubicBezTo>
                        <a:pt x="394601" y="182729"/>
                        <a:pt x="415557" y="182954"/>
                        <a:pt x="436504" y="182585"/>
                      </a:cubicBezTo>
                      <a:cubicBezTo>
                        <a:pt x="444059" y="182452"/>
                        <a:pt x="447622" y="184172"/>
                        <a:pt x="447274" y="192690"/>
                      </a:cubicBezTo>
                      <a:cubicBezTo>
                        <a:pt x="446649" y="207873"/>
                        <a:pt x="446680" y="223106"/>
                        <a:pt x="447263" y="238289"/>
                      </a:cubicBezTo>
                      <a:cubicBezTo>
                        <a:pt x="447591" y="246612"/>
                        <a:pt x="444264" y="248659"/>
                        <a:pt x="436606" y="248618"/>
                      </a:cubicBezTo>
                      <a:cubicBezTo>
                        <a:pt x="392000" y="248383"/>
                        <a:pt x="347395" y="248342"/>
                        <a:pt x="302800" y="248639"/>
                      </a:cubicBezTo>
                      <a:cubicBezTo>
                        <a:pt x="294691" y="248690"/>
                        <a:pt x="292459" y="245783"/>
                        <a:pt x="292490" y="237971"/>
                      </a:cubicBezTo>
                      <a:cubicBezTo>
                        <a:pt x="292767" y="184254"/>
                        <a:pt x="292634" y="130537"/>
                        <a:pt x="292623" y="76820"/>
                      </a:cubicBezTo>
                      <a:cubicBezTo>
                        <a:pt x="292623" y="63440"/>
                        <a:pt x="292603" y="63409"/>
                        <a:pt x="279652" y="63409"/>
                      </a:cubicBezTo>
                      <a:cubicBezTo>
                        <a:pt x="232682" y="63399"/>
                        <a:pt x="185711" y="63399"/>
                        <a:pt x="138751" y="63409"/>
                      </a:cubicBezTo>
                      <a:cubicBezTo>
                        <a:pt x="124766" y="63409"/>
                        <a:pt x="124756" y="63419"/>
                        <a:pt x="122770" y="77578"/>
                      </a:cubicBezTo>
                      <a:cubicBezTo>
                        <a:pt x="115102" y="132226"/>
                        <a:pt x="100739" y="185053"/>
                        <a:pt x="80560" y="236425"/>
                      </a:cubicBezTo>
                      <a:cubicBezTo>
                        <a:pt x="76834" y="245916"/>
                        <a:pt x="71971" y="249130"/>
                        <a:pt x="61979" y="248751"/>
                      </a:cubicBezTo>
                      <a:cubicBezTo>
                        <a:pt x="42138" y="247932"/>
                        <a:pt x="22246" y="248475"/>
                        <a:pt x="0" y="24847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408241B8-CD71-4A93-A72F-6375D8E62C29}"/>
                    </a:ext>
                  </a:extLst>
                </p:cNvPr>
                <p:cNvSpPr/>
                <p:nvPr/>
              </p:nvSpPr>
              <p:spPr>
                <a:xfrm>
                  <a:off x="2101655" y="3641925"/>
                  <a:ext cx="288935" cy="454173"/>
                </a:xfrm>
                <a:custGeom>
                  <a:avLst/>
                  <a:gdLst>
                    <a:gd name="connsiteX0" fmla="*/ 180756 w 288935"/>
                    <a:gd name="connsiteY0" fmla="*/ 344365 h 454173"/>
                    <a:gd name="connsiteX1" fmla="*/ 287688 w 288935"/>
                    <a:gd name="connsiteY1" fmla="*/ 288252 h 454173"/>
                    <a:gd name="connsiteX2" fmla="*/ 288804 w 288935"/>
                    <a:gd name="connsiteY2" fmla="*/ 295459 h 454173"/>
                    <a:gd name="connsiteX3" fmla="*/ 288589 w 288935"/>
                    <a:gd name="connsiteY3" fmla="*/ 355268 h 454173"/>
                    <a:gd name="connsiteX4" fmla="*/ 283040 w 288935"/>
                    <a:gd name="connsiteY4" fmla="*/ 366703 h 454173"/>
                    <a:gd name="connsiteX5" fmla="*/ 117169 w 288935"/>
                    <a:gd name="connsiteY5" fmla="*/ 453918 h 454173"/>
                    <a:gd name="connsiteX6" fmla="*/ 113402 w 288935"/>
                    <a:gd name="connsiteY6" fmla="*/ 454174 h 454173"/>
                    <a:gd name="connsiteX7" fmla="*/ 113402 w 288935"/>
                    <a:gd name="connsiteY7" fmla="*/ 441571 h 454173"/>
                    <a:gd name="connsiteX8" fmla="*/ 113392 w 288935"/>
                    <a:gd name="connsiteY8" fmla="*/ 83673 h 454173"/>
                    <a:gd name="connsiteX9" fmla="*/ 97902 w 288935"/>
                    <a:gd name="connsiteY9" fmla="*/ 68214 h 454173"/>
                    <a:gd name="connsiteX10" fmla="*/ 10698 w 288935"/>
                    <a:gd name="connsiteY10" fmla="*/ 68357 h 454173"/>
                    <a:gd name="connsiteX11" fmla="*/ 20 w 288935"/>
                    <a:gd name="connsiteY11" fmla="*/ 58150 h 454173"/>
                    <a:gd name="connsiteX12" fmla="*/ 71 w 288935"/>
                    <a:gd name="connsiteY12" fmla="*/ 10504 h 454173"/>
                    <a:gd name="connsiteX13" fmla="*/ 9674 w 288935"/>
                    <a:gd name="connsiteY13" fmla="*/ 21 h 454173"/>
                    <a:gd name="connsiteX14" fmla="*/ 169893 w 288935"/>
                    <a:gd name="connsiteY14" fmla="*/ 0 h 454173"/>
                    <a:gd name="connsiteX15" fmla="*/ 179752 w 288935"/>
                    <a:gd name="connsiteY15" fmla="*/ 13494 h 454173"/>
                    <a:gd name="connsiteX16" fmla="*/ 179773 w 288935"/>
                    <a:gd name="connsiteY16" fmla="*/ 327800 h 454173"/>
                    <a:gd name="connsiteX17" fmla="*/ 180756 w 288935"/>
                    <a:gd name="connsiteY17" fmla="*/ 344365 h 45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935" h="454173">
                      <a:moveTo>
                        <a:pt x="180756" y="344365"/>
                      </a:moveTo>
                      <a:cubicBezTo>
                        <a:pt x="217560" y="325056"/>
                        <a:pt x="252143" y="306905"/>
                        <a:pt x="287688" y="288252"/>
                      </a:cubicBezTo>
                      <a:cubicBezTo>
                        <a:pt x="288159" y="291200"/>
                        <a:pt x="288794" y="293330"/>
                        <a:pt x="288804" y="295459"/>
                      </a:cubicBezTo>
                      <a:cubicBezTo>
                        <a:pt x="288876" y="315402"/>
                        <a:pt x="289152" y="335345"/>
                        <a:pt x="288589" y="355268"/>
                      </a:cubicBezTo>
                      <a:cubicBezTo>
                        <a:pt x="288476" y="359230"/>
                        <a:pt x="286132" y="365065"/>
                        <a:pt x="283040" y="366703"/>
                      </a:cubicBezTo>
                      <a:cubicBezTo>
                        <a:pt x="227921" y="396096"/>
                        <a:pt x="172525" y="424966"/>
                        <a:pt x="117169" y="453918"/>
                      </a:cubicBezTo>
                      <a:cubicBezTo>
                        <a:pt x="116637" y="454194"/>
                        <a:pt x="115879" y="454030"/>
                        <a:pt x="113402" y="454174"/>
                      </a:cubicBezTo>
                      <a:cubicBezTo>
                        <a:pt x="113402" y="449915"/>
                        <a:pt x="113402" y="445738"/>
                        <a:pt x="113402" y="441571"/>
                      </a:cubicBezTo>
                      <a:cubicBezTo>
                        <a:pt x="113402" y="322272"/>
                        <a:pt x="113402" y="202972"/>
                        <a:pt x="113392" y="83673"/>
                      </a:cubicBezTo>
                      <a:cubicBezTo>
                        <a:pt x="113392" y="68224"/>
                        <a:pt x="113361" y="68214"/>
                        <a:pt x="97902" y="68214"/>
                      </a:cubicBezTo>
                      <a:cubicBezTo>
                        <a:pt x="68827" y="68214"/>
                        <a:pt x="39762" y="67999"/>
                        <a:pt x="10698" y="68357"/>
                      </a:cubicBezTo>
                      <a:cubicBezTo>
                        <a:pt x="2968" y="68449"/>
                        <a:pt x="-287" y="66504"/>
                        <a:pt x="20" y="58150"/>
                      </a:cubicBezTo>
                      <a:cubicBezTo>
                        <a:pt x="603" y="42292"/>
                        <a:pt x="440" y="26383"/>
                        <a:pt x="71" y="10504"/>
                      </a:cubicBezTo>
                      <a:cubicBezTo>
                        <a:pt x="-93" y="3379"/>
                        <a:pt x="1873" y="-10"/>
                        <a:pt x="9674" y="21"/>
                      </a:cubicBezTo>
                      <a:cubicBezTo>
                        <a:pt x="63084" y="215"/>
                        <a:pt x="116494" y="277"/>
                        <a:pt x="169893" y="0"/>
                      </a:cubicBezTo>
                      <a:cubicBezTo>
                        <a:pt x="180479" y="-51"/>
                        <a:pt x="179752" y="6501"/>
                        <a:pt x="179752" y="13494"/>
                      </a:cubicBezTo>
                      <a:cubicBezTo>
                        <a:pt x="179722" y="118266"/>
                        <a:pt x="179722" y="223028"/>
                        <a:pt x="179773" y="327800"/>
                      </a:cubicBezTo>
                      <a:cubicBezTo>
                        <a:pt x="179783" y="332417"/>
                        <a:pt x="180305" y="337024"/>
                        <a:pt x="180756" y="34436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057F5B82-4DA4-4019-A832-5A51401A2C59}"/>
                    </a:ext>
                  </a:extLst>
                </p:cNvPr>
                <p:cNvSpPr/>
                <p:nvPr/>
              </p:nvSpPr>
              <p:spPr>
                <a:xfrm>
                  <a:off x="3018687" y="3641914"/>
                  <a:ext cx="266481" cy="453846"/>
                </a:xfrm>
                <a:custGeom>
                  <a:avLst/>
                  <a:gdLst>
                    <a:gd name="connsiteX0" fmla="*/ 91173 w 266481"/>
                    <a:gd name="connsiteY0" fmla="*/ 453847 h 453846"/>
                    <a:gd name="connsiteX1" fmla="*/ 91173 w 266481"/>
                    <a:gd name="connsiteY1" fmla="*/ 441285 h 453846"/>
                    <a:gd name="connsiteX2" fmla="*/ 91163 w 266481"/>
                    <a:gd name="connsiteY2" fmla="*/ 83386 h 453846"/>
                    <a:gd name="connsiteX3" fmla="*/ 76462 w 266481"/>
                    <a:gd name="connsiteY3" fmla="*/ 68245 h 453846"/>
                    <a:gd name="connsiteX4" fmla="*/ 9538 w 266481"/>
                    <a:gd name="connsiteY4" fmla="*/ 68358 h 453846"/>
                    <a:gd name="connsiteX5" fmla="*/ 7 w 266481"/>
                    <a:gd name="connsiteY5" fmla="*/ 59103 h 453846"/>
                    <a:gd name="connsiteX6" fmla="*/ 17 w 266481"/>
                    <a:gd name="connsiteY6" fmla="*/ 9430 h 453846"/>
                    <a:gd name="connsiteX7" fmla="*/ 9712 w 266481"/>
                    <a:gd name="connsiteY7" fmla="*/ 83 h 453846"/>
                    <a:gd name="connsiteX8" fmla="*/ 148637 w 266481"/>
                    <a:gd name="connsiteY8" fmla="*/ 1 h 453846"/>
                    <a:gd name="connsiteX9" fmla="*/ 158650 w 266481"/>
                    <a:gd name="connsiteY9" fmla="*/ 12132 h 453846"/>
                    <a:gd name="connsiteX10" fmla="*/ 158558 w 266481"/>
                    <a:gd name="connsiteY10" fmla="*/ 329479 h 453846"/>
                    <a:gd name="connsiteX11" fmla="*/ 158558 w 266481"/>
                    <a:gd name="connsiteY11" fmla="*/ 343700 h 453846"/>
                    <a:gd name="connsiteX12" fmla="*/ 266452 w 266481"/>
                    <a:gd name="connsiteY12" fmla="*/ 287239 h 453846"/>
                    <a:gd name="connsiteX13" fmla="*/ 266207 w 266481"/>
                    <a:gd name="connsiteY13" fmla="*/ 359937 h 453846"/>
                    <a:gd name="connsiteX14" fmla="*/ 260852 w 266481"/>
                    <a:gd name="connsiteY14" fmla="*/ 366448 h 453846"/>
                    <a:gd name="connsiteX15" fmla="*/ 94920 w 266481"/>
                    <a:gd name="connsiteY15" fmla="*/ 453519 h 453846"/>
                    <a:gd name="connsiteX16" fmla="*/ 91173 w 266481"/>
                    <a:gd name="connsiteY16" fmla="*/ 453847 h 45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81" h="453846">
                      <a:moveTo>
                        <a:pt x="91173" y="453847"/>
                      </a:moveTo>
                      <a:cubicBezTo>
                        <a:pt x="91173" y="449291"/>
                        <a:pt x="91173" y="445288"/>
                        <a:pt x="91173" y="441285"/>
                      </a:cubicBezTo>
                      <a:cubicBezTo>
                        <a:pt x="91173" y="321986"/>
                        <a:pt x="91173" y="202686"/>
                        <a:pt x="91163" y="83386"/>
                      </a:cubicBezTo>
                      <a:cubicBezTo>
                        <a:pt x="91163" y="68255"/>
                        <a:pt x="91132" y="68245"/>
                        <a:pt x="76462" y="68245"/>
                      </a:cubicBezTo>
                      <a:cubicBezTo>
                        <a:pt x="54154" y="68235"/>
                        <a:pt x="31836" y="68050"/>
                        <a:pt x="9538" y="68358"/>
                      </a:cubicBezTo>
                      <a:cubicBezTo>
                        <a:pt x="2617" y="68450"/>
                        <a:pt x="-157" y="66320"/>
                        <a:pt x="7" y="59103"/>
                      </a:cubicBezTo>
                      <a:cubicBezTo>
                        <a:pt x="396" y="42549"/>
                        <a:pt x="386" y="25984"/>
                        <a:pt x="17" y="9430"/>
                      </a:cubicBezTo>
                      <a:cubicBezTo>
                        <a:pt x="-147" y="2151"/>
                        <a:pt x="3006" y="62"/>
                        <a:pt x="9712" y="83"/>
                      </a:cubicBezTo>
                      <a:cubicBezTo>
                        <a:pt x="56017" y="216"/>
                        <a:pt x="102332" y="328"/>
                        <a:pt x="148637" y="1"/>
                      </a:cubicBezTo>
                      <a:cubicBezTo>
                        <a:pt x="158107" y="-71"/>
                        <a:pt x="158660" y="4812"/>
                        <a:pt x="158650" y="12132"/>
                      </a:cubicBezTo>
                      <a:cubicBezTo>
                        <a:pt x="158517" y="117918"/>
                        <a:pt x="158558" y="223694"/>
                        <a:pt x="158558" y="329479"/>
                      </a:cubicBezTo>
                      <a:cubicBezTo>
                        <a:pt x="158558" y="333411"/>
                        <a:pt x="158558" y="337342"/>
                        <a:pt x="158558" y="343700"/>
                      </a:cubicBezTo>
                      <a:cubicBezTo>
                        <a:pt x="195362" y="324443"/>
                        <a:pt x="230088" y="306271"/>
                        <a:pt x="266452" y="287239"/>
                      </a:cubicBezTo>
                      <a:cubicBezTo>
                        <a:pt x="266452" y="312854"/>
                        <a:pt x="266606" y="336400"/>
                        <a:pt x="266207" y="359937"/>
                      </a:cubicBezTo>
                      <a:cubicBezTo>
                        <a:pt x="266166" y="362179"/>
                        <a:pt x="263207" y="365209"/>
                        <a:pt x="260852" y="366448"/>
                      </a:cubicBezTo>
                      <a:cubicBezTo>
                        <a:pt x="205610" y="395605"/>
                        <a:pt x="150265" y="424557"/>
                        <a:pt x="94920" y="453519"/>
                      </a:cubicBezTo>
                      <a:cubicBezTo>
                        <a:pt x="94388" y="453795"/>
                        <a:pt x="93620" y="453652"/>
                        <a:pt x="91173" y="453847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FA99525A-438C-4C3B-A20B-5FF6BB80E04D}"/>
                    </a:ext>
                  </a:extLst>
                </p:cNvPr>
                <p:cNvSpPr/>
                <p:nvPr/>
              </p:nvSpPr>
              <p:spPr>
                <a:xfrm>
                  <a:off x="3090234" y="3407573"/>
                  <a:ext cx="144648" cy="161419"/>
                </a:xfrm>
                <a:custGeom>
                  <a:avLst/>
                  <a:gdLst>
                    <a:gd name="connsiteX0" fmla="*/ 144648 w 144648"/>
                    <a:gd name="connsiteY0" fmla="*/ 161338 h 161419"/>
                    <a:gd name="connsiteX1" fmla="*/ 87286 w 144648"/>
                    <a:gd name="connsiteY1" fmla="*/ 161287 h 161419"/>
                    <a:gd name="connsiteX2" fmla="*/ 54598 w 144648"/>
                    <a:gd name="connsiteY2" fmla="*/ 139091 h 161419"/>
                    <a:gd name="connsiteX3" fmla="*/ 4699 w 144648"/>
                    <a:gd name="connsiteY3" fmla="*/ 13107 h 161419"/>
                    <a:gd name="connsiteX4" fmla="*/ 0 w 144648"/>
                    <a:gd name="connsiteY4" fmla="*/ 146 h 161419"/>
                    <a:gd name="connsiteX5" fmla="*/ 38402 w 144648"/>
                    <a:gd name="connsiteY5" fmla="*/ 146 h 161419"/>
                    <a:gd name="connsiteX6" fmla="*/ 72841 w 144648"/>
                    <a:gd name="connsiteY6" fmla="*/ 23 h 161419"/>
                    <a:gd name="connsiteX7" fmla="*/ 85679 w 144648"/>
                    <a:gd name="connsiteY7" fmla="*/ 8346 h 161419"/>
                    <a:gd name="connsiteX8" fmla="*/ 142662 w 144648"/>
                    <a:gd name="connsiteY8" fmla="*/ 153281 h 161419"/>
                    <a:gd name="connsiteX9" fmla="*/ 144648 w 144648"/>
                    <a:gd name="connsiteY9" fmla="*/ 161338 h 16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48" h="161419">
                      <a:moveTo>
                        <a:pt x="144648" y="161338"/>
                      </a:moveTo>
                      <a:cubicBezTo>
                        <a:pt x="124920" y="161338"/>
                        <a:pt x="106103" y="161553"/>
                        <a:pt x="87286" y="161287"/>
                      </a:cubicBezTo>
                      <a:cubicBezTo>
                        <a:pt x="57659" y="160867"/>
                        <a:pt x="65572" y="165924"/>
                        <a:pt x="54598" y="139091"/>
                      </a:cubicBezTo>
                      <a:cubicBezTo>
                        <a:pt x="37501" y="97291"/>
                        <a:pt x="21274" y="55132"/>
                        <a:pt x="4699" y="13107"/>
                      </a:cubicBezTo>
                      <a:cubicBezTo>
                        <a:pt x="3245" y="9421"/>
                        <a:pt x="1996" y="5654"/>
                        <a:pt x="0" y="146"/>
                      </a:cubicBezTo>
                      <a:cubicBezTo>
                        <a:pt x="13749" y="146"/>
                        <a:pt x="26075" y="146"/>
                        <a:pt x="38402" y="146"/>
                      </a:cubicBezTo>
                      <a:cubicBezTo>
                        <a:pt x="49888" y="146"/>
                        <a:pt x="61375" y="473"/>
                        <a:pt x="72841" y="23"/>
                      </a:cubicBezTo>
                      <a:cubicBezTo>
                        <a:pt x="79506" y="-243"/>
                        <a:pt x="83130" y="1774"/>
                        <a:pt x="85679" y="8346"/>
                      </a:cubicBezTo>
                      <a:cubicBezTo>
                        <a:pt x="104455" y="56740"/>
                        <a:pt x="123651" y="104969"/>
                        <a:pt x="142662" y="153281"/>
                      </a:cubicBezTo>
                      <a:cubicBezTo>
                        <a:pt x="143491" y="155369"/>
                        <a:pt x="143768" y="157683"/>
                        <a:pt x="144648" y="16133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90338E1F-B1DE-41D6-9BCE-627B0F6EB794}"/>
                    </a:ext>
                  </a:extLst>
                </p:cNvPr>
                <p:cNvSpPr/>
                <p:nvPr/>
              </p:nvSpPr>
              <p:spPr>
                <a:xfrm>
                  <a:off x="2196486" y="3407677"/>
                  <a:ext cx="144054" cy="161110"/>
                </a:xfrm>
                <a:custGeom>
                  <a:avLst/>
                  <a:gdLst>
                    <a:gd name="connsiteX0" fmla="*/ 144054 w 144054"/>
                    <a:gd name="connsiteY0" fmla="*/ 161080 h 161110"/>
                    <a:gd name="connsiteX1" fmla="*/ 66924 w 144054"/>
                    <a:gd name="connsiteY1" fmla="*/ 160814 h 161110"/>
                    <a:gd name="connsiteX2" fmla="*/ 59890 w 144054"/>
                    <a:gd name="connsiteY2" fmla="*/ 154937 h 161110"/>
                    <a:gd name="connsiteX3" fmla="*/ 410 w 144054"/>
                    <a:gd name="connsiteY3" fmla="*/ 4413 h 161110"/>
                    <a:gd name="connsiteX4" fmla="*/ 0 w 144054"/>
                    <a:gd name="connsiteY4" fmla="*/ 31 h 161110"/>
                    <a:gd name="connsiteX5" fmla="*/ 37327 w 144054"/>
                    <a:gd name="connsiteY5" fmla="*/ 31 h 161110"/>
                    <a:gd name="connsiteX6" fmla="*/ 63678 w 144054"/>
                    <a:gd name="connsiteY6" fmla="*/ 51 h 161110"/>
                    <a:gd name="connsiteX7" fmla="*/ 87460 w 144054"/>
                    <a:gd name="connsiteY7" fmla="*/ 15910 h 161110"/>
                    <a:gd name="connsiteX8" fmla="*/ 140604 w 144054"/>
                    <a:gd name="connsiteY8" fmla="*/ 150453 h 161110"/>
                    <a:gd name="connsiteX9" fmla="*/ 144054 w 144054"/>
                    <a:gd name="connsiteY9" fmla="*/ 161080 h 161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54" h="161110">
                      <a:moveTo>
                        <a:pt x="144054" y="161080"/>
                      </a:moveTo>
                      <a:cubicBezTo>
                        <a:pt x="117416" y="161080"/>
                        <a:pt x="92159" y="161243"/>
                        <a:pt x="66924" y="160814"/>
                      </a:cubicBezTo>
                      <a:cubicBezTo>
                        <a:pt x="64487" y="160773"/>
                        <a:pt x="60924" y="157507"/>
                        <a:pt x="59890" y="154937"/>
                      </a:cubicBezTo>
                      <a:cubicBezTo>
                        <a:pt x="39876" y="104844"/>
                        <a:pt x="20148" y="54628"/>
                        <a:pt x="410" y="4413"/>
                      </a:cubicBezTo>
                      <a:cubicBezTo>
                        <a:pt x="72" y="3553"/>
                        <a:pt x="215" y="2498"/>
                        <a:pt x="0" y="31"/>
                      </a:cubicBezTo>
                      <a:cubicBezTo>
                        <a:pt x="12633" y="31"/>
                        <a:pt x="24980" y="31"/>
                        <a:pt x="37327" y="31"/>
                      </a:cubicBezTo>
                      <a:cubicBezTo>
                        <a:pt x="46110" y="31"/>
                        <a:pt x="54894" y="-51"/>
                        <a:pt x="63678" y="51"/>
                      </a:cubicBezTo>
                      <a:cubicBezTo>
                        <a:pt x="84266" y="267"/>
                        <a:pt x="80079" y="-2549"/>
                        <a:pt x="87460" y="15910"/>
                      </a:cubicBezTo>
                      <a:cubicBezTo>
                        <a:pt x="105356" y="60679"/>
                        <a:pt x="122934" y="105581"/>
                        <a:pt x="140604" y="150453"/>
                      </a:cubicBezTo>
                      <a:cubicBezTo>
                        <a:pt x="141771" y="153483"/>
                        <a:pt x="142611" y="156637"/>
                        <a:pt x="144054" y="161080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1D03D573-588D-4B58-8732-922AB6739AFB}"/>
                  </a:ext>
                </a:extLst>
              </p:cNvPr>
              <p:cNvSpPr txBox="1"/>
              <p:nvPr/>
            </p:nvSpPr>
            <p:spPr>
              <a:xfrm>
                <a:off x="4769649" y="4299731"/>
                <a:ext cx="6870807" cy="919401"/>
              </a:xfrm>
              <a:custGeom>
                <a:avLst/>
                <a:gdLst/>
                <a:ahLst/>
                <a:cxnLst/>
                <a:rect l="l" t="t" r="r" b="b"/>
                <a:pathLst>
                  <a:path w="6756016" h="919401">
                    <a:moveTo>
                      <a:pt x="2681659" y="106985"/>
                    </a:moveTo>
                    <a:lnTo>
                      <a:pt x="2681659" y="441313"/>
                    </a:lnTo>
                    <a:lnTo>
                      <a:pt x="2880027" y="441313"/>
                    </a:lnTo>
                    <a:cubicBezTo>
                      <a:pt x="2932033" y="441313"/>
                      <a:pt x="2971782" y="426825"/>
                      <a:pt x="2999270" y="397850"/>
                    </a:cubicBezTo>
                    <a:cubicBezTo>
                      <a:pt x="3026759" y="368875"/>
                      <a:pt x="3040504" y="327641"/>
                      <a:pt x="3040504" y="274149"/>
                    </a:cubicBezTo>
                    <a:cubicBezTo>
                      <a:pt x="3040504" y="221399"/>
                      <a:pt x="3026759" y="180351"/>
                      <a:pt x="2999270" y="151005"/>
                    </a:cubicBezTo>
                    <a:cubicBezTo>
                      <a:pt x="2971782" y="121658"/>
                      <a:pt x="2932033" y="106985"/>
                      <a:pt x="2880027" y="106985"/>
                    </a:cubicBezTo>
                    <a:close/>
                    <a:moveTo>
                      <a:pt x="6371540" y="96955"/>
                    </a:moveTo>
                    <a:cubicBezTo>
                      <a:pt x="6318790" y="96955"/>
                      <a:pt x="6272169" y="112186"/>
                      <a:pt x="6231678" y="142647"/>
                    </a:cubicBezTo>
                    <a:cubicBezTo>
                      <a:pt x="6191188" y="173108"/>
                      <a:pt x="6159612" y="215827"/>
                      <a:pt x="6136952" y="270806"/>
                    </a:cubicBezTo>
                    <a:cubicBezTo>
                      <a:pt x="6114292" y="325784"/>
                      <a:pt x="6102962" y="388935"/>
                      <a:pt x="6102962" y="460258"/>
                    </a:cubicBezTo>
                    <a:cubicBezTo>
                      <a:pt x="6102962" y="531581"/>
                      <a:pt x="6114292" y="594546"/>
                      <a:pt x="6136952" y="649153"/>
                    </a:cubicBezTo>
                    <a:cubicBezTo>
                      <a:pt x="6159612" y="703760"/>
                      <a:pt x="6191188" y="746294"/>
                      <a:pt x="6231678" y="776755"/>
                    </a:cubicBezTo>
                    <a:cubicBezTo>
                      <a:pt x="6272169" y="807215"/>
                      <a:pt x="6318790" y="822446"/>
                      <a:pt x="6371540" y="822446"/>
                    </a:cubicBezTo>
                    <a:cubicBezTo>
                      <a:pt x="6424288" y="822446"/>
                      <a:pt x="6471094" y="807215"/>
                      <a:pt x="6511957" y="776755"/>
                    </a:cubicBezTo>
                    <a:cubicBezTo>
                      <a:pt x="6552819" y="746294"/>
                      <a:pt x="6584580" y="703760"/>
                      <a:pt x="6607240" y="649153"/>
                    </a:cubicBezTo>
                    <a:cubicBezTo>
                      <a:pt x="6629900" y="594546"/>
                      <a:pt x="6641230" y="531581"/>
                      <a:pt x="6641230" y="460258"/>
                    </a:cubicBezTo>
                    <a:cubicBezTo>
                      <a:pt x="6641230" y="388935"/>
                      <a:pt x="6629900" y="325784"/>
                      <a:pt x="6607240" y="270806"/>
                    </a:cubicBezTo>
                    <a:cubicBezTo>
                      <a:pt x="6584580" y="215827"/>
                      <a:pt x="6552819" y="173108"/>
                      <a:pt x="6511957" y="142647"/>
                    </a:cubicBezTo>
                    <a:cubicBezTo>
                      <a:pt x="6471094" y="112186"/>
                      <a:pt x="6424288" y="96955"/>
                      <a:pt x="6371540" y="96955"/>
                    </a:cubicBezTo>
                    <a:close/>
                    <a:moveTo>
                      <a:pt x="4647514" y="96955"/>
                    </a:moveTo>
                    <a:cubicBezTo>
                      <a:pt x="4594764" y="96955"/>
                      <a:pt x="4548145" y="112186"/>
                      <a:pt x="4507654" y="142647"/>
                    </a:cubicBezTo>
                    <a:cubicBezTo>
                      <a:pt x="4467163" y="173108"/>
                      <a:pt x="4435588" y="215827"/>
                      <a:pt x="4412928" y="270806"/>
                    </a:cubicBezTo>
                    <a:cubicBezTo>
                      <a:pt x="4390268" y="325784"/>
                      <a:pt x="4378938" y="388935"/>
                      <a:pt x="4378938" y="460258"/>
                    </a:cubicBezTo>
                    <a:cubicBezTo>
                      <a:pt x="4378938" y="531581"/>
                      <a:pt x="4390268" y="594546"/>
                      <a:pt x="4412928" y="649153"/>
                    </a:cubicBezTo>
                    <a:cubicBezTo>
                      <a:pt x="4435588" y="703760"/>
                      <a:pt x="4467163" y="746294"/>
                      <a:pt x="4507654" y="776755"/>
                    </a:cubicBezTo>
                    <a:cubicBezTo>
                      <a:pt x="4548145" y="807215"/>
                      <a:pt x="4594764" y="822446"/>
                      <a:pt x="4647514" y="822446"/>
                    </a:cubicBezTo>
                    <a:cubicBezTo>
                      <a:pt x="4700264" y="822446"/>
                      <a:pt x="4747070" y="807215"/>
                      <a:pt x="4787932" y="776755"/>
                    </a:cubicBezTo>
                    <a:cubicBezTo>
                      <a:pt x="4828794" y="746294"/>
                      <a:pt x="4860555" y="703760"/>
                      <a:pt x="4883214" y="649153"/>
                    </a:cubicBezTo>
                    <a:cubicBezTo>
                      <a:pt x="4905874" y="594546"/>
                      <a:pt x="4917205" y="531581"/>
                      <a:pt x="4917205" y="460258"/>
                    </a:cubicBezTo>
                    <a:cubicBezTo>
                      <a:pt x="4917205" y="388935"/>
                      <a:pt x="4905874" y="325784"/>
                      <a:pt x="4883214" y="270806"/>
                    </a:cubicBezTo>
                    <a:cubicBezTo>
                      <a:pt x="4860555" y="215827"/>
                      <a:pt x="4828794" y="173108"/>
                      <a:pt x="4787932" y="142647"/>
                    </a:cubicBezTo>
                    <a:cubicBezTo>
                      <a:pt x="4747070" y="112186"/>
                      <a:pt x="4700264" y="96955"/>
                      <a:pt x="4647514" y="96955"/>
                    </a:cubicBezTo>
                    <a:close/>
                    <a:moveTo>
                      <a:pt x="1189939" y="96955"/>
                    </a:moveTo>
                    <a:cubicBezTo>
                      <a:pt x="1137190" y="96955"/>
                      <a:pt x="1090570" y="112186"/>
                      <a:pt x="1050079" y="142647"/>
                    </a:cubicBezTo>
                    <a:cubicBezTo>
                      <a:pt x="1009588" y="173108"/>
                      <a:pt x="978013" y="215827"/>
                      <a:pt x="955353" y="270806"/>
                    </a:cubicBezTo>
                    <a:cubicBezTo>
                      <a:pt x="932693" y="325784"/>
                      <a:pt x="921363" y="388935"/>
                      <a:pt x="921363" y="460258"/>
                    </a:cubicBezTo>
                    <a:cubicBezTo>
                      <a:pt x="921363" y="531581"/>
                      <a:pt x="932693" y="594546"/>
                      <a:pt x="955353" y="649153"/>
                    </a:cubicBezTo>
                    <a:cubicBezTo>
                      <a:pt x="978013" y="703760"/>
                      <a:pt x="1009588" y="746294"/>
                      <a:pt x="1050079" y="776755"/>
                    </a:cubicBezTo>
                    <a:cubicBezTo>
                      <a:pt x="1090570" y="807215"/>
                      <a:pt x="1137190" y="822446"/>
                      <a:pt x="1189939" y="822446"/>
                    </a:cubicBezTo>
                    <a:cubicBezTo>
                      <a:pt x="1242689" y="822446"/>
                      <a:pt x="1289495" y="807215"/>
                      <a:pt x="1330357" y="776755"/>
                    </a:cubicBezTo>
                    <a:cubicBezTo>
                      <a:pt x="1371219" y="746294"/>
                      <a:pt x="1402980" y="703760"/>
                      <a:pt x="1425641" y="649153"/>
                    </a:cubicBezTo>
                    <a:cubicBezTo>
                      <a:pt x="1448300" y="594546"/>
                      <a:pt x="1459630" y="531581"/>
                      <a:pt x="1459630" y="460258"/>
                    </a:cubicBezTo>
                    <a:cubicBezTo>
                      <a:pt x="1459630" y="388935"/>
                      <a:pt x="1448300" y="325784"/>
                      <a:pt x="1425641" y="270806"/>
                    </a:cubicBezTo>
                    <a:cubicBezTo>
                      <a:pt x="1402980" y="215827"/>
                      <a:pt x="1371219" y="173108"/>
                      <a:pt x="1330357" y="142647"/>
                    </a:cubicBezTo>
                    <a:cubicBezTo>
                      <a:pt x="1289495" y="112186"/>
                      <a:pt x="1242689" y="96955"/>
                      <a:pt x="1189939" y="96955"/>
                    </a:cubicBezTo>
                    <a:close/>
                    <a:moveTo>
                      <a:pt x="3652723" y="13373"/>
                    </a:moveTo>
                    <a:lnTo>
                      <a:pt x="3767509" y="13373"/>
                    </a:lnTo>
                    <a:lnTo>
                      <a:pt x="3767509" y="806844"/>
                    </a:lnTo>
                    <a:lnTo>
                      <a:pt x="4155329" y="806844"/>
                    </a:lnTo>
                    <a:lnTo>
                      <a:pt x="4155329" y="906028"/>
                    </a:lnTo>
                    <a:lnTo>
                      <a:pt x="3652723" y="906028"/>
                    </a:lnTo>
                    <a:close/>
                    <a:moveTo>
                      <a:pt x="2566873" y="13373"/>
                    </a:moveTo>
                    <a:lnTo>
                      <a:pt x="2901201" y="13373"/>
                    </a:lnTo>
                    <a:cubicBezTo>
                      <a:pt x="2952464" y="13373"/>
                      <a:pt x="2997227" y="24146"/>
                      <a:pt x="3035489" y="45692"/>
                    </a:cubicBezTo>
                    <a:cubicBezTo>
                      <a:pt x="3073751" y="67237"/>
                      <a:pt x="3103283" y="97698"/>
                      <a:pt x="3124086" y="137075"/>
                    </a:cubicBezTo>
                    <a:cubicBezTo>
                      <a:pt x="3144888" y="176451"/>
                      <a:pt x="3155290" y="222142"/>
                      <a:pt x="3155290" y="274149"/>
                    </a:cubicBezTo>
                    <a:cubicBezTo>
                      <a:pt x="3155290" y="346215"/>
                      <a:pt x="3136530" y="405280"/>
                      <a:pt x="3099011" y="451342"/>
                    </a:cubicBezTo>
                    <a:cubicBezTo>
                      <a:pt x="3061492" y="497405"/>
                      <a:pt x="3009672" y="524894"/>
                      <a:pt x="2943549" y="533810"/>
                    </a:cubicBezTo>
                    <a:lnTo>
                      <a:pt x="3213240" y="906028"/>
                    </a:lnTo>
                    <a:lnTo>
                      <a:pt x="3073937" y="906028"/>
                    </a:lnTo>
                    <a:lnTo>
                      <a:pt x="2818733" y="536039"/>
                    </a:lnTo>
                    <a:lnTo>
                      <a:pt x="2681659" y="536039"/>
                    </a:lnTo>
                    <a:lnTo>
                      <a:pt x="2681659" y="906028"/>
                    </a:lnTo>
                    <a:lnTo>
                      <a:pt x="2566873" y="906028"/>
                    </a:lnTo>
                    <a:close/>
                    <a:moveTo>
                      <a:pt x="1715805" y="13373"/>
                    </a:moveTo>
                    <a:lnTo>
                      <a:pt x="1822790" y="13373"/>
                    </a:lnTo>
                    <a:lnTo>
                      <a:pt x="1822790" y="579501"/>
                    </a:lnTo>
                    <a:cubicBezTo>
                      <a:pt x="1822790" y="656025"/>
                      <a:pt x="1843407" y="715647"/>
                      <a:pt x="1884641" y="758367"/>
                    </a:cubicBezTo>
                    <a:cubicBezTo>
                      <a:pt x="1925874" y="801086"/>
                      <a:pt x="1982524" y="822446"/>
                      <a:pt x="2054590" y="822446"/>
                    </a:cubicBezTo>
                    <a:cubicBezTo>
                      <a:pt x="2127399" y="822446"/>
                      <a:pt x="2184235" y="801086"/>
                      <a:pt x="2225097" y="758367"/>
                    </a:cubicBezTo>
                    <a:cubicBezTo>
                      <a:pt x="2265960" y="715647"/>
                      <a:pt x="2286391" y="655282"/>
                      <a:pt x="2286391" y="577272"/>
                    </a:cubicBezTo>
                    <a:lnTo>
                      <a:pt x="2286391" y="13373"/>
                    </a:lnTo>
                    <a:lnTo>
                      <a:pt x="2400062" y="13373"/>
                    </a:lnTo>
                    <a:lnTo>
                      <a:pt x="2400062" y="585073"/>
                    </a:lnTo>
                    <a:cubicBezTo>
                      <a:pt x="2400062" y="652682"/>
                      <a:pt x="2386132" y="711561"/>
                      <a:pt x="2358271" y="761710"/>
                    </a:cubicBezTo>
                    <a:cubicBezTo>
                      <a:pt x="2330411" y="811859"/>
                      <a:pt x="2290663" y="850492"/>
                      <a:pt x="2239028" y="877610"/>
                    </a:cubicBezTo>
                    <a:cubicBezTo>
                      <a:pt x="2187393" y="904728"/>
                      <a:pt x="2127028" y="918287"/>
                      <a:pt x="2057934" y="918287"/>
                    </a:cubicBezTo>
                    <a:cubicBezTo>
                      <a:pt x="1988839" y="918287"/>
                      <a:pt x="1928475" y="904728"/>
                      <a:pt x="1876840" y="877610"/>
                    </a:cubicBezTo>
                    <a:cubicBezTo>
                      <a:pt x="1825205" y="850492"/>
                      <a:pt x="1785457" y="811859"/>
                      <a:pt x="1757596" y="761710"/>
                    </a:cubicBezTo>
                    <a:cubicBezTo>
                      <a:pt x="1729736" y="711561"/>
                      <a:pt x="1715805" y="652682"/>
                      <a:pt x="1715805" y="585073"/>
                    </a:cubicBezTo>
                    <a:close/>
                    <a:moveTo>
                      <a:pt x="0" y="13373"/>
                    </a:moveTo>
                    <a:lnTo>
                      <a:pt x="131502" y="13373"/>
                    </a:lnTo>
                    <a:lnTo>
                      <a:pt x="367761" y="445770"/>
                    </a:lnTo>
                    <a:lnTo>
                      <a:pt x="604019" y="13373"/>
                    </a:lnTo>
                    <a:lnTo>
                      <a:pt x="728834" y="13373"/>
                    </a:lnTo>
                    <a:lnTo>
                      <a:pt x="422367" y="537153"/>
                    </a:lnTo>
                    <a:lnTo>
                      <a:pt x="422367" y="906028"/>
                    </a:lnTo>
                    <a:lnTo>
                      <a:pt x="307582" y="906028"/>
                    </a:lnTo>
                    <a:lnTo>
                      <a:pt x="307582" y="539382"/>
                    </a:lnTo>
                    <a:close/>
                    <a:moveTo>
                      <a:pt x="6371540" y="0"/>
                    </a:moveTo>
                    <a:cubicBezTo>
                      <a:pt x="6446576" y="0"/>
                      <a:pt x="6513257" y="19503"/>
                      <a:pt x="6571578" y="58508"/>
                    </a:cubicBezTo>
                    <a:cubicBezTo>
                      <a:pt x="6629900" y="97513"/>
                      <a:pt x="6675220" y="151934"/>
                      <a:pt x="6707538" y="221771"/>
                    </a:cubicBezTo>
                    <a:cubicBezTo>
                      <a:pt x="6739856" y="291608"/>
                      <a:pt x="6756016" y="371104"/>
                      <a:pt x="6756016" y="460258"/>
                    </a:cubicBezTo>
                    <a:cubicBezTo>
                      <a:pt x="6756016" y="548669"/>
                      <a:pt x="6739856" y="627793"/>
                      <a:pt x="6707538" y="697630"/>
                    </a:cubicBezTo>
                    <a:cubicBezTo>
                      <a:pt x="6675220" y="767468"/>
                      <a:pt x="6629900" y="821889"/>
                      <a:pt x="6571578" y="860894"/>
                    </a:cubicBezTo>
                    <a:cubicBezTo>
                      <a:pt x="6513257" y="899898"/>
                      <a:pt x="6446576" y="919401"/>
                      <a:pt x="6371540" y="919401"/>
                    </a:cubicBezTo>
                    <a:cubicBezTo>
                      <a:pt x="6296501" y="919401"/>
                      <a:pt x="6230007" y="899898"/>
                      <a:pt x="6172058" y="860894"/>
                    </a:cubicBezTo>
                    <a:cubicBezTo>
                      <a:pt x="6114107" y="821889"/>
                      <a:pt x="6068973" y="767468"/>
                      <a:pt x="6036654" y="697630"/>
                    </a:cubicBezTo>
                    <a:cubicBezTo>
                      <a:pt x="6004336" y="627793"/>
                      <a:pt x="5988176" y="548669"/>
                      <a:pt x="5988176" y="460258"/>
                    </a:cubicBezTo>
                    <a:cubicBezTo>
                      <a:pt x="5988176" y="371104"/>
                      <a:pt x="6004336" y="291608"/>
                      <a:pt x="6036654" y="221771"/>
                    </a:cubicBezTo>
                    <a:cubicBezTo>
                      <a:pt x="6068973" y="151934"/>
                      <a:pt x="6114107" y="97513"/>
                      <a:pt x="6172058" y="58508"/>
                    </a:cubicBezTo>
                    <a:cubicBezTo>
                      <a:pt x="6230007" y="19503"/>
                      <a:pt x="6296501" y="0"/>
                      <a:pt x="6371540" y="0"/>
                    </a:cubicBezTo>
                    <a:close/>
                    <a:moveTo>
                      <a:pt x="5535568" y="0"/>
                    </a:moveTo>
                    <a:cubicBezTo>
                      <a:pt x="5615064" y="0"/>
                      <a:pt x="5680814" y="18203"/>
                      <a:pt x="5732822" y="54607"/>
                    </a:cubicBezTo>
                    <a:cubicBezTo>
                      <a:pt x="5784828" y="91012"/>
                      <a:pt x="5820118" y="140418"/>
                      <a:pt x="5838692" y="202826"/>
                    </a:cubicBezTo>
                    <a:lnTo>
                      <a:pt x="5745080" y="248517"/>
                    </a:lnTo>
                    <a:cubicBezTo>
                      <a:pt x="5714619" y="147476"/>
                      <a:pt x="5644038" y="96955"/>
                      <a:pt x="5533340" y="96955"/>
                    </a:cubicBezTo>
                    <a:cubicBezTo>
                      <a:pt x="5480590" y="96955"/>
                      <a:pt x="5433969" y="112000"/>
                      <a:pt x="5393478" y="142090"/>
                    </a:cubicBezTo>
                    <a:cubicBezTo>
                      <a:pt x="5352988" y="172179"/>
                      <a:pt x="5321598" y="214713"/>
                      <a:pt x="5299310" y="269691"/>
                    </a:cubicBezTo>
                    <a:cubicBezTo>
                      <a:pt x="5277021" y="324670"/>
                      <a:pt x="5265877" y="388192"/>
                      <a:pt x="5265877" y="460258"/>
                    </a:cubicBezTo>
                    <a:cubicBezTo>
                      <a:pt x="5265877" y="532324"/>
                      <a:pt x="5277021" y="595846"/>
                      <a:pt x="5299310" y="650825"/>
                    </a:cubicBezTo>
                    <a:cubicBezTo>
                      <a:pt x="5321598" y="705803"/>
                      <a:pt x="5352988" y="748151"/>
                      <a:pt x="5393478" y="777869"/>
                    </a:cubicBezTo>
                    <a:cubicBezTo>
                      <a:pt x="5433969" y="807587"/>
                      <a:pt x="5480961" y="822446"/>
                      <a:pt x="5534454" y="822446"/>
                    </a:cubicBezTo>
                    <a:cubicBezTo>
                      <a:pt x="5608006" y="822446"/>
                      <a:pt x="5662984" y="800157"/>
                      <a:pt x="5699388" y="755580"/>
                    </a:cubicBezTo>
                    <a:cubicBezTo>
                      <a:pt x="5735792" y="711003"/>
                      <a:pt x="5753995" y="646367"/>
                      <a:pt x="5753995" y="561671"/>
                    </a:cubicBezTo>
                    <a:lnTo>
                      <a:pt x="5753995" y="544954"/>
                    </a:lnTo>
                    <a:lnTo>
                      <a:pt x="5566772" y="544954"/>
                    </a:lnTo>
                    <a:lnTo>
                      <a:pt x="5566772" y="445770"/>
                    </a:lnTo>
                    <a:lnTo>
                      <a:pt x="5859866" y="445770"/>
                    </a:lnTo>
                    <a:lnTo>
                      <a:pt x="5859866" y="568357"/>
                    </a:lnTo>
                    <a:cubicBezTo>
                      <a:pt x="5859866" y="636708"/>
                      <a:pt x="5847793" y="697259"/>
                      <a:pt x="5823646" y="750008"/>
                    </a:cubicBezTo>
                    <a:cubicBezTo>
                      <a:pt x="5799500" y="802758"/>
                      <a:pt x="5763096" y="844177"/>
                      <a:pt x="5714434" y="874267"/>
                    </a:cubicBezTo>
                    <a:cubicBezTo>
                      <a:pt x="5665770" y="904356"/>
                      <a:pt x="5605776" y="919401"/>
                      <a:pt x="5534454" y="919401"/>
                    </a:cubicBezTo>
                    <a:cubicBezTo>
                      <a:pt x="5459416" y="919401"/>
                      <a:pt x="5392922" y="900084"/>
                      <a:pt x="5334972" y="861451"/>
                    </a:cubicBezTo>
                    <a:cubicBezTo>
                      <a:pt x="5277021" y="822817"/>
                      <a:pt x="5231888" y="768768"/>
                      <a:pt x="5199569" y="699302"/>
                    </a:cubicBezTo>
                    <a:cubicBezTo>
                      <a:pt x="5167250" y="629836"/>
                      <a:pt x="5151091" y="550155"/>
                      <a:pt x="5151091" y="460258"/>
                    </a:cubicBezTo>
                    <a:cubicBezTo>
                      <a:pt x="5151091" y="369618"/>
                      <a:pt x="5167250" y="289565"/>
                      <a:pt x="5199569" y="220099"/>
                    </a:cubicBezTo>
                    <a:cubicBezTo>
                      <a:pt x="5231888" y="150633"/>
                      <a:pt x="5277206" y="96584"/>
                      <a:pt x="5335528" y="57950"/>
                    </a:cubicBezTo>
                    <a:cubicBezTo>
                      <a:pt x="5393850" y="19317"/>
                      <a:pt x="5460530" y="0"/>
                      <a:pt x="5535568" y="0"/>
                    </a:cubicBezTo>
                    <a:close/>
                    <a:moveTo>
                      <a:pt x="4647514" y="0"/>
                    </a:moveTo>
                    <a:cubicBezTo>
                      <a:pt x="4722552" y="0"/>
                      <a:pt x="4789231" y="19503"/>
                      <a:pt x="4847554" y="58508"/>
                    </a:cubicBezTo>
                    <a:cubicBezTo>
                      <a:pt x="4905874" y="97513"/>
                      <a:pt x="4951194" y="151934"/>
                      <a:pt x="4983513" y="221771"/>
                    </a:cubicBezTo>
                    <a:cubicBezTo>
                      <a:pt x="5015832" y="291608"/>
                      <a:pt x="5031990" y="371104"/>
                      <a:pt x="5031990" y="460258"/>
                    </a:cubicBezTo>
                    <a:cubicBezTo>
                      <a:pt x="5031990" y="548669"/>
                      <a:pt x="5015832" y="627793"/>
                      <a:pt x="4983513" y="697630"/>
                    </a:cubicBezTo>
                    <a:cubicBezTo>
                      <a:pt x="4951194" y="767468"/>
                      <a:pt x="4905874" y="821889"/>
                      <a:pt x="4847554" y="860894"/>
                    </a:cubicBezTo>
                    <a:cubicBezTo>
                      <a:pt x="4789231" y="899898"/>
                      <a:pt x="4722552" y="919401"/>
                      <a:pt x="4647514" y="919401"/>
                    </a:cubicBezTo>
                    <a:cubicBezTo>
                      <a:pt x="4572476" y="919401"/>
                      <a:pt x="4505982" y="899898"/>
                      <a:pt x="4448032" y="860894"/>
                    </a:cubicBezTo>
                    <a:cubicBezTo>
                      <a:pt x="4390082" y="821889"/>
                      <a:pt x="4344948" y="767468"/>
                      <a:pt x="4312630" y="697630"/>
                    </a:cubicBezTo>
                    <a:cubicBezTo>
                      <a:pt x="4280311" y="627793"/>
                      <a:pt x="4264152" y="548669"/>
                      <a:pt x="4264152" y="460258"/>
                    </a:cubicBezTo>
                    <a:cubicBezTo>
                      <a:pt x="4264152" y="371104"/>
                      <a:pt x="4280311" y="291608"/>
                      <a:pt x="4312630" y="221771"/>
                    </a:cubicBezTo>
                    <a:cubicBezTo>
                      <a:pt x="4344948" y="151934"/>
                      <a:pt x="4390082" y="97513"/>
                      <a:pt x="4448032" y="58508"/>
                    </a:cubicBezTo>
                    <a:cubicBezTo>
                      <a:pt x="4505982" y="19503"/>
                      <a:pt x="4572476" y="0"/>
                      <a:pt x="4647514" y="0"/>
                    </a:cubicBezTo>
                    <a:close/>
                    <a:moveTo>
                      <a:pt x="1189939" y="0"/>
                    </a:moveTo>
                    <a:cubicBezTo>
                      <a:pt x="1264977" y="0"/>
                      <a:pt x="1331657" y="19503"/>
                      <a:pt x="1389979" y="58508"/>
                    </a:cubicBezTo>
                    <a:cubicBezTo>
                      <a:pt x="1448300" y="97513"/>
                      <a:pt x="1493620" y="151934"/>
                      <a:pt x="1525939" y="221771"/>
                    </a:cubicBezTo>
                    <a:cubicBezTo>
                      <a:pt x="1558257" y="291608"/>
                      <a:pt x="1574416" y="371104"/>
                      <a:pt x="1574416" y="460258"/>
                    </a:cubicBezTo>
                    <a:cubicBezTo>
                      <a:pt x="1574416" y="548669"/>
                      <a:pt x="1558257" y="627793"/>
                      <a:pt x="1525939" y="697630"/>
                    </a:cubicBezTo>
                    <a:cubicBezTo>
                      <a:pt x="1493620" y="767468"/>
                      <a:pt x="1448300" y="821889"/>
                      <a:pt x="1389979" y="860894"/>
                    </a:cubicBezTo>
                    <a:cubicBezTo>
                      <a:pt x="1331657" y="899898"/>
                      <a:pt x="1264977" y="919401"/>
                      <a:pt x="1189939" y="919401"/>
                    </a:cubicBezTo>
                    <a:cubicBezTo>
                      <a:pt x="1114902" y="919401"/>
                      <a:pt x="1048408" y="899898"/>
                      <a:pt x="990457" y="860894"/>
                    </a:cubicBezTo>
                    <a:cubicBezTo>
                      <a:pt x="932507" y="821889"/>
                      <a:pt x="887373" y="767468"/>
                      <a:pt x="855055" y="697630"/>
                    </a:cubicBezTo>
                    <a:cubicBezTo>
                      <a:pt x="822736" y="627793"/>
                      <a:pt x="806577" y="548669"/>
                      <a:pt x="806577" y="460258"/>
                    </a:cubicBezTo>
                    <a:cubicBezTo>
                      <a:pt x="806577" y="371104"/>
                      <a:pt x="822736" y="291608"/>
                      <a:pt x="855055" y="221771"/>
                    </a:cubicBezTo>
                    <a:cubicBezTo>
                      <a:pt x="887373" y="151934"/>
                      <a:pt x="932507" y="97513"/>
                      <a:pt x="990457" y="58508"/>
                    </a:cubicBezTo>
                    <a:cubicBezTo>
                      <a:pt x="1048408" y="19503"/>
                      <a:pt x="1114902" y="0"/>
                      <a:pt x="118993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434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26298D-580F-407A-BDA0-064633250263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" name="PA-圆角矩形 23">
            <a:extLst>
              <a:ext uri="{FF2B5EF4-FFF2-40B4-BE49-F238E27FC236}">
                <a16:creationId xmlns:a16="http://schemas.microsoft.com/office/drawing/2014/main" xmlns="" id="{567BE979-E0AA-44F6-963C-F34F72FC06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73670" y="-84468"/>
            <a:ext cx="7384585" cy="7167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7A6CB6A-CD59-452E-96EA-DA15D23AF2FB}"/>
              </a:ext>
            </a:extLst>
          </p:cNvPr>
          <p:cNvSpPr/>
          <p:nvPr/>
        </p:nvSpPr>
        <p:spPr>
          <a:xfrm rot="4573499">
            <a:off x="8064255" y="305670"/>
            <a:ext cx="6651214" cy="644073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62CDEBF-29FE-46A3-B031-75E3E081F393}"/>
              </a:ext>
            </a:extLst>
          </p:cNvPr>
          <p:cNvSpPr/>
          <p:nvPr/>
        </p:nvSpPr>
        <p:spPr>
          <a:xfrm rot="4573499">
            <a:off x="8552089" y="778068"/>
            <a:ext cx="5675548" cy="549594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64578A9-4C9B-48C2-A11D-5CDFF665F3C9}"/>
              </a:ext>
            </a:extLst>
          </p:cNvPr>
          <p:cNvSpPr/>
          <p:nvPr/>
        </p:nvSpPr>
        <p:spPr>
          <a:xfrm rot="4573499">
            <a:off x="9039920" y="1250462"/>
            <a:ext cx="4699881" cy="455115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166ED4D-B715-4EC4-9BC1-C1B1BBE28F9D}"/>
              </a:ext>
            </a:extLst>
          </p:cNvPr>
          <p:cNvSpPr/>
          <p:nvPr/>
        </p:nvSpPr>
        <p:spPr>
          <a:xfrm rot="4573499">
            <a:off x="9527754" y="1722856"/>
            <a:ext cx="3724215" cy="360636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D25497C-F8DC-4C32-8688-69F6E8ADC409}"/>
              </a:ext>
            </a:extLst>
          </p:cNvPr>
          <p:cNvSpPr/>
          <p:nvPr/>
        </p:nvSpPr>
        <p:spPr>
          <a:xfrm rot="4573499">
            <a:off x="10015587" y="2195251"/>
            <a:ext cx="2748549" cy="266157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46C91B-9332-400D-9353-C40DA84779AD}"/>
              </a:ext>
            </a:extLst>
          </p:cNvPr>
          <p:cNvSpPr/>
          <p:nvPr/>
        </p:nvSpPr>
        <p:spPr>
          <a:xfrm rot="4573499">
            <a:off x="10503420" y="2667645"/>
            <a:ext cx="1772883" cy="17167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ED5911-8CFD-4625-BB61-79F8350B0209}"/>
              </a:ext>
            </a:extLst>
          </p:cNvPr>
          <p:cNvGrpSpPr/>
          <p:nvPr/>
        </p:nvGrpSpPr>
        <p:grpSpPr>
          <a:xfrm>
            <a:off x="1344644" y="2420900"/>
            <a:ext cx="4213225" cy="1105135"/>
            <a:chOff x="1539914" y="1814304"/>
            <a:chExt cx="6102649" cy="11051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F06AB7-AD64-41E8-AF28-D629CD5F6372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+mj-ea"/>
                  <a:ea typeface="+mj-ea"/>
                </a:rPr>
                <a:t>市场业绩完成情况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E2AD75-049B-4D7B-BD02-68F12D39738F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MARKET PERFORMANCE COMPLETION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78A57E4-BCCA-4652-A914-D1DB30853051}"/>
              </a:ext>
            </a:extLst>
          </p:cNvPr>
          <p:cNvGrpSpPr/>
          <p:nvPr/>
        </p:nvGrpSpPr>
        <p:grpSpPr>
          <a:xfrm>
            <a:off x="1344644" y="3969595"/>
            <a:ext cx="5274553" cy="2009775"/>
            <a:chOff x="1344644" y="3969595"/>
            <a:chExt cx="5274553" cy="200977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8BD442-1C55-4E89-AE88-820974804786}"/>
                </a:ext>
              </a:extLst>
            </p:cNvPr>
            <p:cNvGrpSpPr/>
            <p:nvPr/>
          </p:nvGrpSpPr>
          <p:grpSpPr>
            <a:xfrm>
              <a:off x="1344644" y="3969595"/>
              <a:ext cx="5274553" cy="2009775"/>
              <a:chOff x="5772150" y="2266950"/>
              <a:chExt cx="2009775" cy="2009775"/>
            </a:xfrm>
          </p:grpSpPr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xmlns="" id="{474FEC04-AC24-48B3-A091-F82EEB7EEFC4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76200" dir="2700000">
                  <a:schemeClr val="tx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xmlns="" id="{61E46CF8-EE2C-4676-A8AF-EE31FBC7CE7C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>
                  <a:alpha val="29000"/>
                </a:schemeClr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8BE76BA-3188-431A-AB1A-B5C47D88FDE9}"/>
                </a:ext>
              </a:extLst>
            </p:cNvPr>
            <p:cNvSpPr txBox="1"/>
            <p:nvPr/>
          </p:nvSpPr>
          <p:spPr>
            <a:xfrm>
              <a:off x="1593748" y="4387593"/>
              <a:ext cx="4747619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梳理一年的工作内容，整理市场数据，并进行分析。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DBAAADA-AF22-4F0F-A50A-70F35EDD11FE}"/>
              </a:ext>
            </a:extLst>
          </p:cNvPr>
          <p:cNvGrpSpPr/>
          <p:nvPr/>
        </p:nvGrpSpPr>
        <p:grpSpPr>
          <a:xfrm>
            <a:off x="1344644" y="374003"/>
            <a:ext cx="2052637" cy="2009775"/>
            <a:chOff x="1344644" y="374003"/>
            <a:chExt cx="2052637" cy="20097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0696F39-17B0-49B3-A9E4-0583986FA8A2}"/>
                </a:ext>
              </a:extLst>
            </p:cNvPr>
            <p:cNvGrpSpPr/>
            <p:nvPr/>
          </p:nvGrpSpPr>
          <p:grpSpPr>
            <a:xfrm>
              <a:off x="1344644" y="374003"/>
              <a:ext cx="2052637" cy="2009775"/>
              <a:chOff x="1344644" y="374003"/>
              <a:chExt cx="2052637" cy="200977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E8C8438-9EF6-4225-BB8E-E2B9D0B0A8DD}"/>
                  </a:ext>
                </a:extLst>
              </p:cNvPr>
              <p:cNvGrpSpPr/>
              <p:nvPr/>
            </p:nvGrpSpPr>
            <p:grpSpPr>
              <a:xfrm>
                <a:off x="1344644" y="374003"/>
                <a:ext cx="2052637" cy="2009775"/>
                <a:chOff x="3581400" y="2286000"/>
                <a:chExt cx="2052637" cy="200977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9696B823-810C-49CF-ABAB-B9CC8616072E}"/>
                    </a:ext>
                  </a:extLst>
                </p:cNvPr>
                <p:cNvSpPr/>
                <p:nvPr/>
              </p:nvSpPr>
              <p:spPr>
                <a:xfrm>
                  <a:off x="3581400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2700000" sx="99000" sy="99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021973A-9718-40FF-A537-8C77E8F6CE72}"/>
                    </a:ext>
                  </a:extLst>
                </p:cNvPr>
                <p:cNvSpPr/>
                <p:nvPr/>
              </p:nvSpPr>
              <p:spPr>
                <a:xfrm>
                  <a:off x="3624262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13500000" sx="99000" sy="99000" algn="br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5F762113-FA4C-409F-B93B-69BB31C1B003}"/>
                  </a:ext>
                </a:extLst>
              </p:cNvPr>
              <p:cNvSpPr txBox="1"/>
              <p:nvPr/>
            </p:nvSpPr>
            <p:spPr>
              <a:xfrm>
                <a:off x="1915988" y="958438"/>
                <a:ext cx="961641" cy="576575"/>
              </a:xfrm>
              <a:custGeom>
                <a:avLst/>
                <a:gdLst/>
                <a:ahLst/>
                <a:cxnLst/>
                <a:rect l="l" t="t" r="r" b="b"/>
                <a:pathLst>
                  <a:path w="1123986" h="673913">
                    <a:moveTo>
                      <a:pt x="157949" y="62027"/>
                    </a:moveTo>
                    <a:cubicBezTo>
                      <a:pt x="155216" y="62027"/>
                      <a:pt x="152655" y="63146"/>
                      <a:pt x="150267" y="65386"/>
                    </a:cubicBezTo>
                    <a:cubicBezTo>
                      <a:pt x="147879" y="67626"/>
                      <a:pt x="146685" y="70300"/>
                      <a:pt x="146685" y="73408"/>
                    </a:cubicBezTo>
                    <a:lnTo>
                      <a:pt x="146685" y="599667"/>
                    </a:lnTo>
                    <a:cubicBezTo>
                      <a:pt x="146685" y="603264"/>
                      <a:pt x="147897" y="606200"/>
                      <a:pt x="150320" y="608474"/>
                    </a:cubicBezTo>
                    <a:cubicBezTo>
                      <a:pt x="152743" y="610749"/>
                      <a:pt x="155286" y="611886"/>
                      <a:pt x="157949" y="611886"/>
                    </a:cubicBezTo>
                    <a:lnTo>
                      <a:pt x="365063" y="611886"/>
                    </a:lnTo>
                    <a:cubicBezTo>
                      <a:pt x="367857" y="611886"/>
                      <a:pt x="370297" y="610755"/>
                      <a:pt x="372384" y="608494"/>
                    </a:cubicBezTo>
                    <a:cubicBezTo>
                      <a:pt x="374471" y="606232"/>
                      <a:pt x="375514" y="603290"/>
                      <a:pt x="375514" y="599667"/>
                    </a:cubicBezTo>
                    <a:lnTo>
                      <a:pt x="375514" y="73408"/>
                    </a:lnTo>
                    <a:cubicBezTo>
                      <a:pt x="375514" y="70247"/>
                      <a:pt x="374492" y="67560"/>
                      <a:pt x="372449" y="65347"/>
                    </a:cubicBezTo>
                    <a:cubicBezTo>
                      <a:pt x="370406" y="63133"/>
                      <a:pt x="367944" y="62027"/>
                      <a:pt x="365063" y="62027"/>
                    </a:cubicBezTo>
                    <a:close/>
                    <a:moveTo>
                      <a:pt x="603123" y="0"/>
                    </a:moveTo>
                    <a:lnTo>
                      <a:pt x="1053486" y="0"/>
                    </a:lnTo>
                    <a:cubicBezTo>
                      <a:pt x="1071254" y="0"/>
                      <a:pt x="1085992" y="5867"/>
                      <a:pt x="1097701" y="17602"/>
                    </a:cubicBezTo>
                    <a:cubicBezTo>
                      <a:pt x="1109409" y="29337"/>
                      <a:pt x="1115263" y="43822"/>
                      <a:pt x="1115263" y="61057"/>
                    </a:cubicBezTo>
                    <a:lnTo>
                      <a:pt x="1115263" y="279251"/>
                    </a:lnTo>
                    <a:cubicBezTo>
                      <a:pt x="1115263" y="296976"/>
                      <a:pt x="1109392" y="311723"/>
                      <a:pt x="1097648" y="323493"/>
                    </a:cubicBezTo>
                    <a:cubicBezTo>
                      <a:pt x="1085905" y="335262"/>
                      <a:pt x="1071193" y="341147"/>
                      <a:pt x="1053512" y="341147"/>
                    </a:cubicBezTo>
                    <a:lnTo>
                      <a:pt x="763652" y="341147"/>
                    </a:lnTo>
                    <a:cubicBezTo>
                      <a:pt x="760875" y="341147"/>
                      <a:pt x="758293" y="342260"/>
                      <a:pt x="755905" y="344487"/>
                    </a:cubicBezTo>
                    <a:cubicBezTo>
                      <a:pt x="753517" y="346713"/>
                      <a:pt x="752323" y="349359"/>
                      <a:pt x="752323" y="352424"/>
                    </a:cubicBezTo>
                    <a:lnTo>
                      <a:pt x="752323" y="598933"/>
                    </a:lnTo>
                    <a:cubicBezTo>
                      <a:pt x="752323" y="602487"/>
                      <a:pt x="753539" y="605394"/>
                      <a:pt x="755970" y="607656"/>
                    </a:cubicBezTo>
                    <a:cubicBezTo>
                      <a:pt x="758402" y="609917"/>
                      <a:pt x="760971" y="611048"/>
                      <a:pt x="763678" y="611048"/>
                    </a:cubicBezTo>
                    <a:lnTo>
                      <a:pt x="1123986" y="611048"/>
                    </a:lnTo>
                    <a:lnTo>
                      <a:pt x="1094151" y="673886"/>
                    </a:lnTo>
                    <a:lnTo>
                      <a:pt x="667403" y="673074"/>
                    </a:lnTo>
                    <a:cubicBezTo>
                      <a:pt x="649565" y="673074"/>
                      <a:pt x="634811" y="666928"/>
                      <a:pt x="623142" y="654634"/>
                    </a:cubicBezTo>
                    <a:cubicBezTo>
                      <a:pt x="611473" y="642340"/>
                      <a:pt x="605638" y="627886"/>
                      <a:pt x="605638" y="611270"/>
                    </a:cubicBezTo>
                    <a:lnTo>
                      <a:pt x="605638" y="340086"/>
                    </a:lnTo>
                    <a:cubicBezTo>
                      <a:pt x="605638" y="323942"/>
                      <a:pt x="611446" y="309745"/>
                      <a:pt x="623063" y="297495"/>
                    </a:cubicBezTo>
                    <a:cubicBezTo>
                      <a:pt x="634680" y="285245"/>
                      <a:pt x="649456" y="279120"/>
                      <a:pt x="667390" y="279120"/>
                    </a:cubicBezTo>
                    <a:lnTo>
                      <a:pt x="957250" y="279120"/>
                    </a:lnTo>
                    <a:cubicBezTo>
                      <a:pt x="959852" y="279120"/>
                      <a:pt x="962390" y="277961"/>
                      <a:pt x="964866" y="275643"/>
                    </a:cubicBezTo>
                    <a:cubicBezTo>
                      <a:pt x="967341" y="273325"/>
                      <a:pt x="968579" y="270411"/>
                      <a:pt x="968579" y="266901"/>
                    </a:cubicBezTo>
                    <a:lnTo>
                      <a:pt x="968579" y="73408"/>
                    </a:lnTo>
                    <a:cubicBezTo>
                      <a:pt x="968579" y="70911"/>
                      <a:pt x="967310" y="68389"/>
                      <a:pt x="964774" y="65844"/>
                    </a:cubicBezTo>
                    <a:cubicBezTo>
                      <a:pt x="962238" y="63299"/>
                      <a:pt x="959730" y="62027"/>
                      <a:pt x="957250" y="62027"/>
                    </a:cubicBezTo>
                    <a:lnTo>
                      <a:pt x="603123" y="62027"/>
                    </a:lnTo>
                    <a:close/>
                    <a:moveTo>
                      <a:pt x="61805" y="0"/>
                    </a:moveTo>
                    <a:lnTo>
                      <a:pt x="461220" y="0"/>
                    </a:lnTo>
                    <a:cubicBezTo>
                      <a:pt x="477897" y="0"/>
                      <a:pt x="492229" y="5996"/>
                      <a:pt x="504217" y="17988"/>
                    </a:cubicBezTo>
                    <a:cubicBezTo>
                      <a:pt x="516205" y="29981"/>
                      <a:pt x="522199" y="44320"/>
                      <a:pt x="522199" y="61005"/>
                    </a:cubicBezTo>
                    <a:lnTo>
                      <a:pt x="522199" y="612069"/>
                    </a:lnTo>
                    <a:cubicBezTo>
                      <a:pt x="522199" y="629235"/>
                      <a:pt x="516185" y="643834"/>
                      <a:pt x="504158" y="655865"/>
                    </a:cubicBezTo>
                    <a:cubicBezTo>
                      <a:pt x="492131" y="667897"/>
                      <a:pt x="477818" y="673913"/>
                      <a:pt x="461220" y="673913"/>
                    </a:cubicBezTo>
                    <a:lnTo>
                      <a:pt x="61805" y="673913"/>
                    </a:lnTo>
                    <a:cubicBezTo>
                      <a:pt x="44569" y="673913"/>
                      <a:pt x="29959" y="667919"/>
                      <a:pt x="17976" y="655931"/>
                    </a:cubicBezTo>
                    <a:cubicBezTo>
                      <a:pt x="5992" y="643943"/>
                      <a:pt x="0" y="629322"/>
                      <a:pt x="0" y="612069"/>
                    </a:cubicBezTo>
                    <a:lnTo>
                      <a:pt x="0" y="61005"/>
                    </a:lnTo>
                    <a:cubicBezTo>
                      <a:pt x="0" y="44232"/>
                      <a:pt x="5973" y="29872"/>
                      <a:pt x="17917" y="17923"/>
                    </a:cubicBezTo>
                    <a:cubicBezTo>
                      <a:pt x="29861" y="5974"/>
                      <a:pt x="44490" y="0"/>
                      <a:pt x="618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schemeClr val="accent4">
                    <a:lumMod val="75000"/>
                    <a:alpha val="50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5400" b="1">
                    <a:gradFill>
                      <a:gsLst>
                        <a:gs pos="100000">
                          <a:srgbClr val="F5FAF5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ffectLst>
                      <a:innerShdw blurRad="215900">
                        <a:schemeClr val="bg2">
                          <a:lumMod val="60000"/>
                          <a:lumOff val="40000"/>
                        </a:schemeClr>
                      </a:innerShdw>
                    </a:effectLst>
                    <a:latin typeface="+mn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endParaRPr lang="zh-CN" altLang="en-US" sz="6600" dirty="0">
                  <a:solidFill>
                    <a:schemeClr val="accent1"/>
                  </a:solidFill>
                  <a:effectLst>
                    <a:innerShdw blurRad="63500" dist="50800" dir="13500000">
                      <a:schemeClr val="accent4">
                        <a:lumMod val="75000"/>
                        <a:alpha val="50000"/>
                      </a:schemeClr>
                    </a:inn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3FE2EC23-B7F1-458C-BDF4-6A3AF961FA33}"/>
                </a:ext>
              </a:extLst>
            </p:cNvPr>
            <p:cNvGrpSpPr/>
            <p:nvPr/>
          </p:nvGrpSpPr>
          <p:grpSpPr>
            <a:xfrm>
              <a:off x="1633640" y="1617306"/>
              <a:ext cx="1533723" cy="411747"/>
              <a:chOff x="1156153" y="3374117"/>
              <a:chExt cx="10484303" cy="281463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B366D01E-9037-420F-8C3D-0B8A1B7C9C2B}"/>
                  </a:ext>
                </a:extLst>
              </p:cNvPr>
              <p:cNvSpPr/>
              <p:nvPr/>
            </p:nvSpPr>
            <p:spPr>
              <a:xfrm>
                <a:off x="1156153" y="3374117"/>
                <a:ext cx="2814638" cy="28146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D08C5A33-89D4-4807-AB56-CC8921A39788}"/>
                  </a:ext>
                </a:extLst>
              </p:cNvPr>
              <p:cNvGrpSpPr/>
              <p:nvPr/>
            </p:nvGrpSpPr>
            <p:grpSpPr>
              <a:xfrm>
                <a:off x="1724283" y="4031882"/>
                <a:ext cx="1678378" cy="1598915"/>
                <a:chOff x="2101655" y="2515139"/>
                <a:chExt cx="1678378" cy="1598915"/>
              </a:xfrm>
              <a:solidFill>
                <a:schemeClr val="accent4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BC02D88A-5E86-4EAC-9BBA-408E450631A5}"/>
                    </a:ext>
                  </a:extLst>
                </p:cNvPr>
                <p:cNvSpPr/>
                <p:nvPr/>
              </p:nvSpPr>
              <p:spPr>
                <a:xfrm>
                  <a:off x="2366728" y="2707799"/>
                  <a:ext cx="494357" cy="536106"/>
                </a:xfrm>
                <a:custGeom>
                  <a:avLst/>
                  <a:gdLst>
                    <a:gd name="connsiteX0" fmla="*/ 494152 w 494357"/>
                    <a:gd name="connsiteY0" fmla="*/ 341939 h 536106"/>
                    <a:gd name="connsiteX1" fmla="*/ 494326 w 494357"/>
                    <a:gd name="connsiteY1" fmla="*/ 524425 h 536106"/>
                    <a:gd name="connsiteX2" fmla="*/ 482993 w 494357"/>
                    <a:gd name="connsiteY2" fmla="*/ 536055 h 536106"/>
                    <a:gd name="connsiteX3" fmla="*/ 439411 w 494357"/>
                    <a:gd name="connsiteY3" fmla="*/ 536055 h 536106"/>
                    <a:gd name="connsiteX4" fmla="*/ 426696 w 494357"/>
                    <a:gd name="connsiteY4" fmla="*/ 523719 h 536106"/>
                    <a:gd name="connsiteX5" fmla="*/ 426922 w 494357"/>
                    <a:gd name="connsiteY5" fmla="*/ 386862 h 536106"/>
                    <a:gd name="connsiteX6" fmla="*/ 427126 w 494357"/>
                    <a:gd name="connsiteY6" fmla="*/ 225670 h 536106"/>
                    <a:gd name="connsiteX7" fmla="*/ 415005 w 494357"/>
                    <a:gd name="connsiteY7" fmla="*/ 213558 h 536106"/>
                    <a:gd name="connsiteX8" fmla="*/ 386636 w 494357"/>
                    <a:gd name="connsiteY8" fmla="*/ 213538 h 536106"/>
                    <a:gd name="connsiteX9" fmla="*/ 374239 w 494357"/>
                    <a:gd name="connsiteY9" fmla="*/ 226437 h 536106"/>
                    <a:gd name="connsiteX10" fmla="*/ 374433 w 494357"/>
                    <a:gd name="connsiteY10" fmla="*/ 436289 h 536106"/>
                    <a:gd name="connsiteX11" fmla="*/ 374474 w 494357"/>
                    <a:gd name="connsiteY11" fmla="*/ 443384 h 536106"/>
                    <a:gd name="connsiteX12" fmla="*/ 364615 w 494357"/>
                    <a:gd name="connsiteY12" fmla="*/ 453365 h 536106"/>
                    <a:gd name="connsiteX13" fmla="*/ 293637 w 494357"/>
                    <a:gd name="connsiteY13" fmla="*/ 453253 h 536106"/>
                    <a:gd name="connsiteX14" fmla="*/ 132414 w 494357"/>
                    <a:gd name="connsiteY14" fmla="*/ 453447 h 536106"/>
                    <a:gd name="connsiteX15" fmla="*/ 119689 w 494357"/>
                    <a:gd name="connsiteY15" fmla="*/ 440650 h 536106"/>
                    <a:gd name="connsiteX16" fmla="*/ 119832 w 494357"/>
                    <a:gd name="connsiteY16" fmla="*/ 230799 h 536106"/>
                    <a:gd name="connsiteX17" fmla="*/ 102336 w 494357"/>
                    <a:gd name="connsiteY17" fmla="*/ 213681 h 536106"/>
                    <a:gd name="connsiteX18" fmla="*/ 74961 w 494357"/>
                    <a:gd name="connsiteY18" fmla="*/ 213692 h 536106"/>
                    <a:gd name="connsiteX19" fmla="*/ 66422 w 494357"/>
                    <a:gd name="connsiteY19" fmla="*/ 222301 h 536106"/>
                    <a:gd name="connsiteX20" fmla="*/ 66392 w 494357"/>
                    <a:gd name="connsiteY20" fmla="*/ 232437 h 536106"/>
                    <a:gd name="connsiteX21" fmla="*/ 66382 w 494357"/>
                    <a:gd name="connsiteY21" fmla="*/ 522388 h 536106"/>
                    <a:gd name="connsiteX22" fmla="*/ 53154 w 494357"/>
                    <a:gd name="connsiteY22" fmla="*/ 535871 h 536106"/>
                    <a:gd name="connsiteX23" fmla="*/ 11590 w 494357"/>
                    <a:gd name="connsiteY23" fmla="*/ 536045 h 536106"/>
                    <a:gd name="connsiteX24" fmla="*/ 0 w 494357"/>
                    <a:gd name="connsiteY24" fmla="*/ 524466 h 536106"/>
                    <a:gd name="connsiteX25" fmla="*/ 154 w 494357"/>
                    <a:gd name="connsiteY25" fmla="*/ 321709 h 536106"/>
                    <a:gd name="connsiteX26" fmla="*/ 164 w 494357"/>
                    <a:gd name="connsiteY26" fmla="*/ 160517 h 536106"/>
                    <a:gd name="connsiteX27" fmla="*/ 14835 w 494357"/>
                    <a:gd name="connsiteY27" fmla="*/ 146277 h 536106"/>
                    <a:gd name="connsiteX28" fmla="*/ 105080 w 494357"/>
                    <a:gd name="connsiteY28" fmla="*/ 146277 h 536106"/>
                    <a:gd name="connsiteX29" fmla="*/ 119843 w 494357"/>
                    <a:gd name="connsiteY29" fmla="*/ 131022 h 536106"/>
                    <a:gd name="connsiteX30" fmla="*/ 119658 w 494357"/>
                    <a:gd name="connsiteY30" fmla="*/ 13422 h 536106"/>
                    <a:gd name="connsiteX31" fmla="*/ 132558 w 494357"/>
                    <a:gd name="connsiteY31" fmla="*/ 1 h 536106"/>
                    <a:gd name="connsiteX32" fmla="*/ 362731 w 494357"/>
                    <a:gd name="connsiteY32" fmla="*/ 31 h 536106"/>
                    <a:gd name="connsiteX33" fmla="*/ 374628 w 494357"/>
                    <a:gd name="connsiteY33" fmla="*/ 12143 h 536106"/>
                    <a:gd name="connsiteX34" fmla="*/ 374433 w 494357"/>
                    <a:gd name="connsiteY34" fmla="*/ 131770 h 536106"/>
                    <a:gd name="connsiteX35" fmla="*/ 388459 w 494357"/>
                    <a:gd name="connsiteY35" fmla="*/ 146266 h 536106"/>
                    <a:gd name="connsiteX36" fmla="*/ 482758 w 494357"/>
                    <a:gd name="connsiteY36" fmla="*/ 146082 h 536106"/>
                    <a:gd name="connsiteX37" fmla="*/ 494357 w 494357"/>
                    <a:gd name="connsiteY37" fmla="*/ 157446 h 536106"/>
                    <a:gd name="connsiteX38" fmla="*/ 494152 w 494357"/>
                    <a:gd name="connsiteY38" fmla="*/ 341939 h 536106"/>
                    <a:gd name="connsiteX39" fmla="*/ 311093 w 494357"/>
                    <a:gd name="connsiteY39" fmla="*/ 300507 h 536106"/>
                    <a:gd name="connsiteX40" fmla="*/ 311205 w 494357"/>
                    <a:gd name="connsiteY40" fmla="*/ 224523 h 536106"/>
                    <a:gd name="connsiteX41" fmla="*/ 300793 w 494357"/>
                    <a:gd name="connsiteY41" fmla="*/ 213569 h 536106"/>
                    <a:gd name="connsiteX42" fmla="*/ 193380 w 494357"/>
                    <a:gd name="connsiteY42" fmla="*/ 213538 h 536106"/>
                    <a:gd name="connsiteX43" fmla="*/ 182692 w 494357"/>
                    <a:gd name="connsiteY43" fmla="*/ 224308 h 536106"/>
                    <a:gd name="connsiteX44" fmla="*/ 182661 w 494357"/>
                    <a:gd name="connsiteY44" fmla="*/ 375273 h 536106"/>
                    <a:gd name="connsiteX45" fmla="*/ 193144 w 494357"/>
                    <a:gd name="connsiteY45" fmla="*/ 385787 h 536106"/>
                    <a:gd name="connsiteX46" fmla="*/ 300558 w 494357"/>
                    <a:gd name="connsiteY46" fmla="*/ 385776 h 536106"/>
                    <a:gd name="connsiteX47" fmla="*/ 311226 w 494357"/>
                    <a:gd name="connsiteY47" fmla="*/ 374474 h 536106"/>
                    <a:gd name="connsiteX48" fmla="*/ 311093 w 494357"/>
                    <a:gd name="connsiteY48" fmla="*/ 300507 h 536106"/>
                    <a:gd name="connsiteX49" fmla="*/ 182692 w 494357"/>
                    <a:gd name="connsiteY49" fmla="*/ 144884 h 536106"/>
                    <a:gd name="connsiteX50" fmla="*/ 188517 w 494357"/>
                    <a:gd name="connsiteY50" fmla="*/ 146123 h 536106"/>
                    <a:gd name="connsiteX51" fmla="*/ 302923 w 494357"/>
                    <a:gd name="connsiteY51" fmla="*/ 146317 h 536106"/>
                    <a:gd name="connsiteX52" fmla="*/ 311113 w 494357"/>
                    <a:gd name="connsiteY52" fmla="*/ 136715 h 536106"/>
                    <a:gd name="connsiteX53" fmla="*/ 311174 w 494357"/>
                    <a:gd name="connsiteY53" fmla="*/ 78002 h 536106"/>
                    <a:gd name="connsiteX54" fmla="*/ 301346 w 494357"/>
                    <a:gd name="connsiteY54" fmla="*/ 67549 h 536106"/>
                    <a:gd name="connsiteX55" fmla="*/ 191998 w 494357"/>
                    <a:gd name="connsiteY55" fmla="*/ 67569 h 536106"/>
                    <a:gd name="connsiteX56" fmla="*/ 182794 w 494357"/>
                    <a:gd name="connsiteY56" fmla="*/ 76589 h 536106"/>
                    <a:gd name="connsiteX57" fmla="*/ 182692 w 494357"/>
                    <a:gd name="connsiteY57" fmla="*/ 112021 h 536106"/>
                    <a:gd name="connsiteX58" fmla="*/ 182692 w 494357"/>
                    <a:gd name="connsiteY58" fmla="*/ 144884 h 53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4357" h="536106">
                      <a:moveTo>
                        <a:pt x="494152" y="341939"/>
                      </a:moveTo>
                      <a:cubicBezTo>
                        <a:pt x="494152" y="402771"/>
                        <a:pt x="493999" y="463593"/>
                        <a:pt x="494326" y="524425"/>
                      </a:cubicBezTo>
                      <a:cubicBezTo>
                        <a:pt x="494378" y="533148"/>
                        <a:pt x="492146" y="536495"/>
                        <a:pt x="482993" y="536055"/>
                      </a:cubicBezTo>
                      <a:cubicBezTo>
                        <a:pt x="468497" y="535359"/>
                        <a:pt x="453908" y="535328"/>
                        <a:pt x="439411" y="536055"/>
                      </a:cubicBezTo>
                      <a:cubicBezTo>
                        <a:pt x="429809" y="536536"/>
                        <a:pt x="426584" y="533752"/>
                        <a:pt x="426696" y="523719"/>
                      </a:cubicBezTo>
                      <a:cubicBezTo>
                        <a:pt x="427208" y="478100"/>
                        <a:pt x="426922" y="432481"/>
                        <a:pt x="426922" y="386862"/>
                      </a:cubicBezTo>
                      <a:cubicBezTo>
                        <a:pt x="426922" y="333134"/>
                        <a:pt x="426707" y="279397"/>
                        <a:pt x="427126" y="225670"/>
                      </a:cubicBezTo>
                      <a:cubicBezTo>
                        <a:pt x="427198" y="216220"/>
                        <a:pt x="424198" y="212995"/>
                        <a:pt x="415005" y="213558"/>
                      </a:cubicBezTo>
                      <a:cubicBezTo>
                        <a:pt x="405576" y="214142"/>
                        <a:pt x="396045" y="214234"/>
                        <a:pt x="386636" y="213538"/>
                      </a:cubicBezTo>
                      <a:cubicBezTo>
                        <a:pt x="376593" y="212791"/>
                        <a:pt x="374198" y="216978"/>
                        <a:pt x="374239" y="226437"/>
                      </a:cubicBezTo>
                      <a:cubicBezTo>
                        <a:pt x="374587" y="296391"/>
                        <a:pt x="374433" y="366345"/>
                        <a:pt x="374433" y="436289"/>
                      </a:cubicBezTo>
                      <a:cubicBezTo>
                        <a:pt x="374433" y="438654"/>
                        <a:pt x="374198" y="441050"/>
                        <a:pt x="374474" y="443384"/>
                      </a:cubicBezTo>
                      <a:cubicBezTo>
                        <a:pt x="375365" y="450939"/>
                        <a:pt x="372068" y="453468"/>
                        <a:pt x="364615" y="453365"/>
                      </a:cubicBezTo>
                      <a:cubicBezTo>
                        <a:pt x="340956" y="453048"/>
                        <a:pt x="317297" y="453253"/>
                        <a:pt x="293637" y="453253"/>
                      </a:cubicBezTo>
                      <a:cubicBezTo>
                        <a:pt x="239900" y="453253"/>
                        <a:pt x="186152" y="453038"/>
                        <a:pt x="132414" y="453447"/>
                      </a:cubicBezTo>
                      <a:cubicBezTo>
                        <a:pt x="122556" y="453519"/>
                        <a:pt x="119648" y="450253"/>
                        <a:pt x="119689" y="440650"/>
                      </a:cubicBezTo>
                      <a:cubicBezTo>
                        <a:pt x="119986" y="370696"/>
                        <a:pt x="119853" y="300742"/>
                        <a:pt x="119832" y="230799"/>
                      </a:cubicBezTo>
                      <a:cubicBezTo>
                        <a:pt x="119832" y="213692"/>
                        <a:pt x="119802" y="213681"/>
                        <a:pt x="102336" y="213681"/>
                      </a:cubicBezTo>
                      <a:cubicBezTo>
                        <a:pt x="93214" y="213681"/>
                        <a:pt x="84082" y="213814"/>
                        <a:pt x="74961" y="213692"/>
                      </a:cubicBezTo>
                      <a:cubicBezTo>
                        <a:pt x="68972" y="213610"/>
                        <a:pt x="66269" y="216405"/>
                        <a:pt x="66422" y="222301"/>
                      </a:cubicBezTo>
                      <a:cubicBezTo>
                        <a:pt x="66504" y="225680"/>
                        <a:pt x="66392" y="229058"/>
                        <a:pt x="66392" y="232437"/>
                      </a:cubicBezTo>
                      <a:cubicBezTo>
                        <a:pt x="66392" y="329090"/>
                        <a:pt x="66392" y="425734"/>
                        <a:pt x="66382" y="522388"/>
                      </a:cubicBezTo>
                      <a:cubicBezTo>
                        <a:pt x="66382" y="535861"/>
                        <a:pt x="66351" y="535861"/>
                        <a:pt x="53154" y="535871"/>
                      </a:cubicBezTo>
                      <a:cubicBezTo>
                        <a:pt x="39293" y="535881"/>
                        <a:pt x="25421" y="535390"/>
                        <a:pt x="11590" y="536045"/>
                      </a:cubicBezTo>
                      <a:cubicBezTo>
                        <a:pt x="2601" y="536465"/>
                        <a:pt x="-40" y="533270"/>
                        <a:pt x="0" y="524466"/>
                      </a:cubicBezTo>
                      <a:cubicBezTo>
                        <a:pt x="287" y="456877"/>
                        <a:pt x="154" y="389298"/>
                        <a:pt x="154" y="321709"/>
                      </a:cubicBezTo>
                      <a:cubicBezTo>
                        <a:pt x="154" y="267982"/>
                        <a:pt x="144" y="214244"/>
                        <a:pt x="164" y="160517"/>
                      </a:cubicBezTo>
                      <a:cubicBezTo>
                        <a:pt x="164" y="146277"/>
                        <a:pt x="195" y="146277"/>
                        <a:pt x="14835" y="146277"/>
                      </a:cubicBezTo>
                      <a:cubicBezTo>
                        <a:pt x="44913" y="146277"/>
                        <a:pt x="75002" y="146277"/>
                        <a:pt x="105080" y="146277"/>
                      </a:cubicBezTo>
                      <a:cubicBezTo>
                        <a:pt x="119781" y="146277"/>
                        <a:pt x="119822" y="146266"/>
                        <a:pt x="119843" y="131022"/>
                      </a:cubicBezTo>
                      <a:cubicBezTo>
                        <a:pt x="119873" y="91822"/>
                        <a:pt x="120140" y="52622"/>
                        <a:pt x="119658" y="13422"/>
                      </a:cubicBezTo>
                      <a:cubicBezTo>
                        <a:pt x="119536" y="3543"/>
                        <a:pt x="121900" y="-61"/>
                        <a:pt x="132558" y="1"/>
                      </a:cubicBezTo>
                      <a:cubicBezTo>
                        <a:pt x="209279" y="441"/>
                        <a:pt x="286010" y="400"/>
                        <a:pt x="362731" y="31"/>
                      </a:cubicBezTo>
                      <a:cubicBezTo>
                        <a:pt x="372273" y="-20"/>
                        <a:pt x="374740" y="2918"/>
                        <a:pt x="374628" y="12143"/>
                      </a:cubicBezTo>
                      <a:cubicBezTo>
                        <a:pt x="374167" y="52018"/>
                        <a:pt x="374423" y="91894"/>
                        <a:pt x="374433" y="131770"/>
                      </a:cubicBezTo>
                      <a:cubicBezTo>
                        <a:pt x="374433" y="146256"/>
                        <a:pt x="374453" y="146266"/>
                        <a:pt x="388459" y="146266"/>
                      </a:cubicBezTo>
                      <a:cubicBezTo>
                        <a:pt x="419888" y="146277"/>
                        <a:pt x="451328" y="146553"/>
                        <a:pt x="482758" y="146082"/>
                      </a:cubicBezTo>
                      <a:cubicBezTo>
                        <a:pt x="491542" y="145949"/>
                        <a:pt x="494408" y="148375"/>
                        <a:pt x="494357" y="157446"/>
                      </a:cubicBezTo>
                      <a:cubicBezTo>
                        <a:pt x="493978" y="218923"/>
                        <a:pt x="494152" y="280431"/>
                        <a:pt x="494152" y="341939"/>
                      </a:cubicBezTo>
                      <a:close/>
                      <a:moveTo>
                        <a:pt x="311093" y="300507"/>
                      </a:moveTo>
                      <a:cubicBezTo>
                        <a:pt x="311093" y="275179"/>
                        <a:pt x="310918" y="249841"/>
                        <a:pt x="311205" y="224523"/>
                      </a:cubicBezTo>
                      <a:cubicBezTo>
                        <a:pt x="311287" y="216896"/>
                        <a:pt x="308891" y="213517"/>
                        <a:pt x="300793" y="213569"/>
                      </a:cubicBezTo>
                      <a:cubicBezTo>
                        <a:pt x="264992" y="213825"/>
                        <a:pt x="229181" y="213855"/>
                        <a:pt x="193380" y="213538"/>
                      </a:cubicBezTo>
                      <a:cubicBezTo>
                        <a:pt x="185292" y="213466"/>
                        <a:pt x="182671" y="216794"/>
                        <a:pt x="182692" y="224308"/>
                      </a:cubicBezTo>
                      <a:cubicBezTo>
                        <a:pt x="182794" y="274626"/>
                        <a:pt x="182804" y="324954"/>
                        <a:pt x="182661" y="375273"/>
                      </a:cubicBezTo>
                      <a:cubicBezTo>
                        <a:pt x="182640" y="382746"/>
                        <a:pt x="184821" y="385889"/>
                        <a:pt x="193144" y="385787"/>
                      </a:cubicBezTo>
                      <a:cubicBezTo>
                        <a:pt x="228945" y="385326"/>
                        <a:pt x="264757" y="385326"/>
                        <a:pt x="300558" y="385776"/>
                      </a:cubicBezTo>
                      <a:cubicBezTo>
                        <a:pt x="309455" y="385889"/>
                        <a:pt x="311338" y="382388"/>
                        <a:pt x="311226" y="374474"/>
                      </a:cubicBezTo>
                      <a:cubicBezTo>
                        <a:pt x="310878" y="349822"/>
                        <a:pt x="311093" y="325159"/>
                        <a:pt x="311093" y="300507"/>
                      </a:cubicBezTo>
                      <a:close/>
                      <a:moveTo>
                        <a:pt x="182692" y="144884"/>
                      </a:moveTo>
                      <a:cubicBezTo>
                        <a:pt x="185927" y="145591"/>
                        <a:pt x="187227" y="146123"/>
                        <a:pt x="188517" y="146123"/>
                      </a:cubicBezTo>
                      <a:cubicBezTo>
                        <a:pt x="226652" y="146184"/>
                        <a:pt x="264788" y="146082"/>
                        <a:pt x="302923" y="146317"/>
                      </a:cubicBezTo>
                      <a:cubicBezTo>
                        <a:pt x="310222" y="146369"/>
                        <a:pt x="311144" y="142468"/>
                        <a:pt x="311113" y="136715"/>
                      </a:cubicBezTo>
                      <a:cubicBezTo>
                        <a:pt x="311011" y="117140"/>
                        <a:pt x="310898" y="97566"/>
                        <a:pt x="311174" y="78002"/>
                      </a:cubicBezTo>
                      <a:cubicBezTo>
                        <a:pt x="311277" y="70856"/>
                        <a:pt x="308963" y="67508"/>
                        <a:pt x="301346" y="67549"/>
                      </a:cubicBezTo>
                      <a:cubicBezTo>
                        <a:pt x="264900" y="67754"/>
                        <a:pt x="228444" y="67733"/>
                        <a:pt x="191998" y="67569"/>
                      </a:cubicBezTo>
                      <a:cubicBezTo>
                        <a:pt x="185456" y="67539"/>
                        <a:pt x="182794" y="70374"/>
                        <a:pt x="182794" y="76589"/>
                      </a:cubicBezTo>
                      <a:cubicBezTo>
                        <a:pt x="182804" y="88403"/>
                        <a:pt x="182712" y="100207"/>
                        <a:pt x="182692" y="112021"/>
                      </a:cubicBezTo>
                      <a:cubicBezTo>
                        <a:pt x="182671" y="123057"/>
                        <a:pt x="182692" y="134083"/>
                        <a:pt x="182692" y="14488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8B60E6E5-6AD2-456D-BC5F-C5F1DFBAB1B1}"/>
                    </a:ext>
                  </a:extLst>
                </p:cNvPr>
                <p:cNvSpPr/>
                <p:nvPr/>
              </p:nvSpPr>
              <p:spPr>
                <a:xfrm>
                  <a:off x="3048680" y="2750103"/>
                  <a:ext cx="731353" cy="492586"/>
                </a:xfrm>
                <a:custGeom>
                  <a:avLst/>
                  <a:gdLst>
                    <a:gd name="connsiteX0" fmla="*/ 132342 w 731353"/>
                    <a:gd name="connsiteY0" fmla="*/ 337524 h 492586"/>
                    <a:gd name="connsiteX1" fmla="*/ 49171 w 731353"/>
                    <a:gd name="connsiteY1" fmla="*/ 492041 h 492586"/>
                    <a:gd name="connsiteX2" fmla="*/ 0 w 731353"/>
                    <a:gd name="connsiteY2" fmla="*/ 451746 h 492586"/>
                    <a:gd name="connsiteX3" fmla="*/ 36108 w 731353"/>
                    <a:gd name="connsiteY3" fmla="*/ 398305 h 492586"/>
                    <a:gd name="connsiteX4" fmla="*/ 91484 w 731353"/>
                    <a:gd name="connsiteY4" fmla="*/ 239632 h 492586"/>
                    <a:gd name="connsiteX5" fmla="*/ 101732 w 731353"/>
                    <a:gd name="connsiteY5" fmla="*/ 154393 h 492586"/>
                    <a:gd name="connsiteX6" fmla="*/ 110331 w 731353"/>
                    <a:gd name="connsiteY6" fmla="*/ 146193 h 492586"/>
                    <a:gd name="connsiteX7" fmla="*/ 156984 w 731353"/>
                    <a:gd name="connsiteY7" fmla="*/ 146193 h 492586"/>
                    <a:gd name="connsiteX8" fmla="*/ 164489 w 731353"/>
                    <a:gd name="connsiteY8" fmla="*/ 155581 h 492586"/>
                    <a:gd name="connsiteX9" fmla="*/ 155326 w 731353"/>
                    <a:gd name="connsiteY9" fmla="*/ 240973 h 492586"/>
                    <a:gd name="connsiteX10" fmla="*/ 158909 w 731353"/>
                    <a:gd name="connsiteY10" fmla="*/ 257067 h 492586"/>
                    <a:gd name="connsiteX11" fmla="*/ 323705 w 731353"/>
                    <a:gd name="connsiteY11" fmla="*/ 386788 h 492586"/>
                    <a:gd name="connsiteX12" fmla="*/ 328916 w 731353"/>
                    <a:gd name="connsiteY12" fmla="*/ 387658 h 492586"/>
                    <a:gd name="connsiteX13" fmla="*/ 328916 w 731353"/>
                    <a:gd name="connsiteY13" fmla="*/ 67629 h 492586"/>
                    <a:gd name="connsiteX14" fmla="*/ 316293 w 731353"/>
                    <a:gd name="connsiteY14" fmla="*/ 67629 h 492586"/>
                    <a:gd name="connsiteX15" fmla="*/ 113444 w 731353"/>
                    <a:gd name="connsiteY15" fmla="*/ 67803 h 492586"/>
                    <a:gd name="connsiteX16" fmla="*/ 101803 w 731353"/>
                    <a:gd name="connsiteY16" fmla="*/ 56470 h 492586"/>
                    <a:gd name="connsiteX17" fmla="*/ 101855 w 731353"/>
                    <a:gd name="connsiteY17" fmla="*/ 9837 h 492586"/>
                    <a:gd name="connsiteX18" fmla="*/ 111928 w 731353"/>
                    <a:gd name="connsiteY18" fmla="*/ 9 h 492586"/>
                    <a:gd name="connsiteX19" fmla="*/ 159595 w 731353"/>
                    <a:gd name="connsiteY19" fmla="*/ 122 h 492586"/>
                    <a:gd name="connsiteX20" fmla="*/ 626146 w 731353"/>
                    <a:gd name="connsiteY20" fmla="*/ 132 h 492586"/>
                    <a:gd name="connsiteX21" fmla="*/ 643816 w 731353"/>
                    <a:gd name="connsiteY21" fmla="*/ 17301 h 492586"/>
                    <a:gd name="connsiteX22" fmla="*/ 643990 w 731353"/>
                    <a:gd name="connsiteY22" fmla="*/ 56838 h 492586"/>
                    <a:gd name="connsiteX23" fmla="*/ 633026 w 731353"/>
                    <a:gd name="connsiteY23" fmla="*/ 67793 h 492586"/>
                    <a:gd name="connsiteX24" fmla="*/ 410909 w 731353"/>
                    <a:gd name="connsiteY24" fmla="*/ 67639 h 492586"/>
                    <a:gd name="connsiteX25" fmla="*/ 396628 w 731353"/>
                    <a:gd name="connsiteY25" fmla="*/ 82218 h 492586"/>
                    <a:gd name="connsiteX26" fmla="*/ 396638 w 731353"/>
                    <a:gd name="connsiteY26" fmla="*/ 166381 h 492586"/>
                    <a:gd name="connsiteX27" fmla="*/ 410418 w 731353"/>
                    <a:gd name="connsiteY27" fmla="*/ 179997 h 492586"/>
                    <a:gd name="connsiteX28" fmla="*/ 628480 w 731353"/>
                    <a:gd name="connsiteY28" fmla="*/ 180038 h 492586"/>
                    <a:gd name="connsiteX29" fmla="*/ 643847 w 731353"/>
                    <a:gd name="connsiteY29" fmla="*/ 195723 h 492586"/>
                    <a:gd name="connsiteX30" fmla="*/ 644031 w 731353"/>
                    <a:gd name="connsiteY30" fmla="*/ 234247 h 492586"/>
                    <a:gd name="connsiteX31" fmla="*/ 631592 w 731353"/>
                    <a:gd name="connsiteY31" fmla="*/ 247054 h 492586"/>
                    <a:gd name="connsiteX32" fmla="*/ 519019 w 731353"/>
                    <a:gd name="connsiteY32" fmla="*/ 246849 h 492586"/>
                    <a:gd name="connsiteX33" fmla="*/ 410500 w 731353"/>
                    <a:gd name="connsiteY33" fmla="*/ 246880 h 492586"/>
                    <a:gd name="connsiteX34" fmla="*/ 396658 w 731353"/>
                    <a:gd name="connsiteY34" fmla="*/ 260517 h 492586"/>
                    <a:gd name="connsiteX35" fmla="*/ 396413 w 731353"/>
                    <a:gd name="connsiteY35" fmla="*/ 397415 h 492586"/>
                    <a:gd name="connsiteX36" fmla="*/ 408616 w 731353"/>
                    <a:gd name="connsiteY36" fmla="*/ 411870 h 492586"/>
                    <a:gd name="connsiteX37" fmla="*/ 515293 w 731353"/>
                    <a:gd name="connsiteY37" fmla="*/ 421883 h 492586"/>
                    <a:gd name="connsiteX38" fmla="*/ 720005 w 731353"/>
                    <a:gd name="connsiteY38" fmla="*/ 425589 h 492586"/>
                    <a:gd name="connsiteX39" fmla="*/ 731328 w 731353"/>
                    <a:gd name="connsiteY39" fmla="*/ 436379 h 492586"/>
                    <a:gd name="connsiteX40" fmla="*/ 731256 w 731353"/>
                    <a:gd name="connsiteY40" fmla="*/ 483012 h 492586"/>
                    <a:gd name="connsiteX41" fmla="*/ 721807 w 731353"/>
                    <a:gd name="connsiteY41" fmla="*/ 492584 h 492586"/>
                    <a:gd name="connsiteX42" fmla="*/ 535389 w 731353"/>
                    <a:gd name="connsiteY42" fmla="*/ 489953 h 492586"/>
                    <a:gd name="connsiteX43" fmla="*/ 430392 w 731353"/>
                    <a:gd name="connsiteY43" fmla="*/ 483165 h 492586"/>
                    <a:gd name="connsiteX44" fmla="*/ 225270 w 731353"/>
                    <a:gd name="connsiteY44" fmla="*/ 413037 h 492586"/>
                    <a:gd name="connsiteX45" fmla="*/ 140911 w 731353"/>
                    <a:gd name="connsiteY45" fmla="*/ 345244 h 492586"/>
                    <a:gd name="connsiteX46" fmla="*/ 132342 w 731353"/>
                    <a:gd name="connsiteY46" fmla="*/ 337524 h 4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731353" h="492586">
                      <a:moveTo>
                        <a:pt x="132342" y="337524"/>
                      </a:moveTo>
                      <a:cubicBezTo>
                        <a:pt x="112962" y="394384"/>
                        <a:pt x="88126" y="446371"/>
                        <a:pt x="49171" y="492041"/>
                      </a:cubicBezTo>
                      <a:cubicBezTo>
                        <a:pt x="32197" y="478139"/>
                        <a:pt x="15879" y="464758"/>
                        <a:pt x="0" y="451746"/>
                      </a:cubicBezTo>
                      <a:cubicBezTo>
                        <a:pt x="12439" y="433472"/>
                        <a:pt x="25318" y="416508"/>
                        <a:pt x="36108" y="398305"/>
                      </a:cubicBezTo>
                      <a:cubicBezTo>
                        <a:pt x="65193" y="349226"/>
                        <a:pt x="81881" y="295489"/>
                        <a:pt x="91484" y="239632"/>
                      </a:cubicBezTo>
                      <a:cubicBezTo>
                        <a:pt x="96326" y="211458"/>
                        <a:pt x="98742" y="182854"/>
                        <a:pt x="101732" y="154393"/>
                      </a:cubicBezTo>
                      <a:cubicBezTo>
                        <a:pt x="102366" y="148302"/>
                        <a:pt x="104373" y="146111"/>
                        <a:pt x="110331" y="146193"/>
                      </a:cubicBezTo>
                      <a:cubicBezTo>
                        <a:pt x="125882" y="146418"/>
                        <a:pt x="141433" y="146438"/>
                        <a:pt x="156984" y="146193"/>
                      </a:cubicBezTo>
                      <a:cubicBezTo>
                        <a:pt x="164069" y="146080"/>
                        <a:pt x="165287" y="148988"/>
                        <a:pt x="164489" y="155581"/>
                      </a:cubicBezTo>
                      <a:cubicBezTo>
                        <a:pt x="161049" y="184000"/>
                        <a:pt x="157906" y="212461"/>
                        <a:pt x="155326" y="240973"/>
                      </a:cubicBezTo>
                      <a:cubicBezTo>
                        <a:pt x="154845" y="246245"/>
                        <a:pt x="156012" y="252798"/>
                        <a:pt x="158909" y="257067"/>
                      </a:cubicBezTo>
                      <a:cubicBezTo>
                        <a:pt x="200054" y="317704"/>
                        <a:pt x="256587" y="359024"/>
                        <a:pt x="323705" y="386788"/>
                      </a:cubicBezTo>
                      <a:cubicBezTo>
                        <a:pt x="324882" y="387269"/>
                        <a:pt x="326274" y="387239"/>
                        <a:pt x="328916" y="387658"/>
                      </a:cubicBezTo>
                      <a:cubicBezTo>
                        <a:pt x="328916" y="281023"/>
                        <a:pt x="328916" y="174899"/>
                        <a:pt x="328916" y="67629"/>
                      </a:cubicBezTo>
                      <a:cubicBezTo>
                        <a:pt x="324258" y="67629"/>
                        <a:pt x="320275" y="67629"/>
                        <a:pt x="316293" y="67629"/>
                      </a:cubicBezTo>
                      <a:cubicBezTo>
                        <a:pt x="248673" y="67629"/>
                        <a:pt x="181063" y="67486"/>
                        <a:pt x="113444" y="67803"/>
                      </a:cubicBezTo>
                      <a:cubicBezTo>
                        <a:pt x="104721" y="67844"/>
                        <a:pt x="101404" y="65622"/>
                        <a:pt x="101803" y="56470"/>
                      </a:cubicBezTo>
                      <a:cubicBezTo>
                        <a:pt x="102489" y="40950"/>
                        <a:pt x="102325" y="25368"/>
                        <a:pt x="101855" y="9837"/>
                      </a:cubicBezTo>
                      <a:cubicBezTo>
                        <a:pt x="101619" y="2118"/>
                        <a:pt x="104588" y="-165"/>
                        <a:pt x="111928" y="9"/>
                      </a:cubicBezTo>
                      <a:cubicBezTo>
                        <a:pt x="127807" y="388"/>
                        <a:pt x="143706" y="122"/>
                        <a:pt x="159595" y="122"/>
                      </a:cubicBezTo>
                      <a:cubicBezTo>
                        <a:pt x="315115" y="122"/>
                        <a:pt x="470626" y="111"/>
                        <a:pt x="626146" y="132"/>
                      </a:cubicBezTo>
                      <a:cubicBezTo>
                        <a:pt x="646007" y="132"/>
                        <a:pt x="643734" y="-1291"/>
                        <a:pt x="643816" y="17301"/>
                      </a:cubicBezTo>
                      <a:cubicBezTo>
                        <a:pt x="643878" y="30487"/>
                        <a:pt x="643386" y="43683"/>
                        <a:pt x="643990" y="56838"/>
                      </a:cubicBezTo>
                      <a:cubicBezTo>
                        <a:pt x="644379" y="65315"/>
                        <a:pt x="641441" y="67823"/>
                        <a:pt x="633026" y="67793"/>
                      </a:cubicBezTo>
                      <a:cubicBezTo>
                        <a:pt x="558987" y="67516"/>
                        <a:pt x="484948" y="67629"/>
                        <a:pt x="410909" y="67639"/>
                      </a:cubicBezTo>
                      <a:cubicBezTo>
                        <a:pt x="396669" y="67639"/>
                        <a:pt x="396638" y="67660"/>
                        <a:pt x="396628" y="82218"/>
                      </a:cubicBezTo>
                      <a:cubicBezTo>
                        <a:pt x="396607" y="110269"/>
                        <a:pt x="396597" y="138330"/>
                        <a:pt x="396638" y="166381"/>
                      </a:cubicBezTo>
                      <a:cubicBezTo>
                        <a:pt x="396658" y="179393"/>
                        <a:pt x="397150" y="179987"/>
                        <a:pt x="410418" y="179997"/>
                      </a:cubicBezTo>
                      <a:cubicBezTo>
                        <a:pt x="483105" y="180059"/>
                        <a:pt x="555793" y="180028"/>
                        <a:pt x="628480" y="180038"/>
                      </a:cubicBezTo>
                      <a:cubicBezTo>
                        <a:pt x="643837" y="180038"/>
                        <a:pt x="643847" y="180059"/>
                        <a:pt x="643847" y="195723"/>
                      </a:cubicBezTo>
                      <a:cubicBezTo>
                        <a:pt x="643847" y="208571"/>
                        <a:pt x="643294" y="221440"/>
                        <a:pt x="644031" y="234247"/>
                      </a:cubicBezTo>
                      <a:cubicBezTo>
                        <a:pt x="644584" y="243901"/>
                        <a:pt x="641533" y="247187"/>
                        <a:pt x="631592" y="247054"/>
                      </a:cubicBezTo>
                      <a:cubicBezTo>
                        <a:pt x="594072" y="246553"/>
                        <a:pt x="556540" y="246849"/>
                        <a:pt x="519019" y="246849"/>
                      </a:cubicBezTo>
                      <a:cubicBezTo>
                        <a:pt x="482849" y="246849"/>
                        <a:pt x="446669" y="246808"/>
                        <a:pt x="410500" y="246880"/>
                      </a:cubicBezTo>
                      <a:cubicBezTo>
                        <a:pt x="397181" y="246901"/>
                        <a:pt x="396669" y="247453"/>
                        <a:pt x="396658" y="260517"/>
                      </a:cubicBezTo>
                      <a:cubicBezTo>
                        <a:pt x="396628" y="306146"/>
                        <a:pt x="396935" y="351785"/>
                        <a:pt x="396413" y="397415"/>
                      </a:cubicBezTo>
                      <a:cubicBezTo>
                        <a:pt x="396300" y="406967"/>
                        <a:pt x="399873" y="411021"/>
                        <a:pt x="408616" y="411870"/>
                      </a:cubicBezTo>
                      <a:cubicBezTo>
                        <a:pt x="444172" y="415351"/>
                        <a:pt x="479655" y="420593"/>
                        <a:pt x="515293" y="421883"/>
                      </a:cubicBezTo>
                      <a:cubicBezTo>
                        <a:pt x="583486" y="424350"/>
                        <a:pt x="651761" y="424667"/>
                        <a:pt x="720005" y="425589"/>
                      </a:cubicBezTo>
                      <a:cubicBezTo>
                        <a:pt x="727949" y="425691"/>
                        <a:pt x="731707" y="427473"/>
                        <a:pt x="731328" y="436379"/>
                      </a:cubicBezTo>
                      <a:cubicBezTo>
                        <a:pt x="730683" y="451900"/>
                        <a:pt x="730898" y="467471"/>
                        <a:pt x="731256" y="483012"/>
                      </a:cubicBezTo>
                      <a:cubicBezTo>
                        <a:pt x="731420" y="490066"/>
                        <a:pt x="728748" y="492686"/>
                        <a:pt x="721807" y="492584"/>
                      </a:cubicBezTo>
                      <a:cubicBezTo>
                        <a:pt x="659664" y="491693"/>
                        <a:pt x="597511" y="491581"/>
                        <a:pt x="535389" y="489953"/>
                      </a:cubicBezTo>
                      <a:cubicBezTo>
                        <a:pt x="500346" y="489032"/>
                        <a:pt x="465230" y="486953"/>
                        <a:pt x="430392" y="483165"/>
                      </a:cubicBezTo>
                      <a:cubicBezTo>
                        <a:pt x="356916" y="475170"/>
                        <a:pt x="288283" y="452084"/>
                        <a:pt x="225270" y="413037"/>
                      </a:cubicBezTo>
                      <a:cubicBezTo>
                        <a:pt x="194372" y="393893"/>
                        <a:pt x="166331" y="371217"/>
                        <a:pt x="140911" y="345244"/>
                      </a:cubicBezTo>
                      <a:cubicBezTo>
                        <a:pt x="138638" y="342940"/>
                        <a:pt x="136120" y="340913"/>
                        <a:pt x="132342" y="33752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7F8AC935-23E4-4FB3-98CC-5509C75B2570}"/>
                    </a:ext>
                  </a:extLst>
                </p:cNvPr>
                <p:cNvSpPr/>
                <p:nvPr/>
              </p:nvSpPr>
              <p:spPr>
                <a:xfrm>
                  <a:off x="2102514" y="2515139"/>
                  <a:ext cx="758605" cy="728698"/>
                </a:xfrm>
                <a:custGeom>
                  <a:avLst/>
                  <a:gdLst>
                    <a:gd name="connsiteX0" fmla="*/ 122187 w 758605"/>
                    <a:gd name="connsiteY0" fmla="*/ 449258 h 728698"/>
                    <a:gd name="connsiteX1" fmla="*/ 115501 w 758605"/>
                    <a:gd name="connsiteY1" fmla="*/ 468894 h 728698"/>
                    <a:gd name="connsiteX2" fmla="*/ 66760 w 758605"/>
                    <a:gd name="connsiteY2" fmla="*/ 625387 h 728698"/>
                    <a:gd name="connsiteX3" fmla="*/ 49888 w 758605"/>
                    <a:gd name="connsiteY3" fmla="*/ 638041 h 728698"/>
                    <a:gd name="connsiteX4" fmla="*/ 0 w 758605"/>
                    <a:gd name="connsiteY4" fmla="*/ 637795 h 728698"/>
                    <a:gd name="connsiteX5" fmla="*/ 111171 w 758605"/>
                    <a:gd name="connsiteY5" fmla="*/ 279599 h 728698"/>
                    <a:gd name="connsiteX6" fmla="*/ 97565 w 758605"/>
                    <a:gd name="connsiteY6" fmla="*/ 278586 h 728698"/>
                    <a:gd name="connsiteX7" fmla="*/ 36712 w 758605"/>
                    <a:gd name="connsiteY7" fmla="*/ 278729 h 728698"/>
                    <a:gd name="connsiteX8" fmla="*/ 25400 w 758605"/>
                    <a:gd name="connsiteY8" fmla="*/ 267007 h 728698"/>
                    <a:gd name="connsiteX9" fmla="*/ 25420 w 758605"/>
                    <a:gd name="connsiteY9" fmla="*/ 227469 h 728698"/>
                    <a:gd name="connsiteX10" fmla="*/ 35822 w 758605"/>
                    <a:gd name="connsiteY10" fmla="*/ 216976 h 728698"/>
                    <a:gd name="connsiteX11" fmla="*/ 114928 w 758605"/>
                    <a:gd name="connsiteY11" fmla="*/ 217283 h 728698"/>
                    <a:gd name="connsiteX12" fmla="*/ 125340 w 758605"/>
                    <a:gd name="connsiteY12" fmla="*/ 206902 h 728698"/>
                    <a:gd name="connsiteX13" fmla="*/ 125135 w 758605"/>
                    <a:gd name="connsiteY13" fmla="*/ 117660 h 728698"/>
                    <a:gd name="connsiteX14" fmla="*/ 124377 w 758605"/>
                    <a:gd name="connsiteY14" fmla="*/ 108211 h 728698"/>
                    <a:gd name="connsiteX15" fmla="*/ 26557 w 758605"/>
                    <a:gd name="connsiteY15" fmla="*/ 123936 h 728698"/>
                    <a:gd name="connsiteX16" fmla="*/ 25645 w 758605"/>
                    <a:gd name="connsiteY16" fmla="*/ 114620 h 728698"/>
                    <a:gd name="connsiteX17" fmla="*/ 25604 w 758605"/>
                    <a:gd name="connsiteY17" fmla="*/ 77098 h 728698"/>
                    <a:gd name="connsiteX18" fmla="*/ 41933 w 758605"/>
                    <a:gd name="connsiteY18" fmla="*/ 58886 h 728698"/>
                    <a:gd name="connsiteX19" fmla="*/ 221431 w 758605"/>
                    <a:gd name="connsiteY19" fmla="*/ 29442 h 728698"/>
                    <a:gd name="connsiteX20" fmla="*/ 261388 w 758605"/>
                    <a:gd name="connsiteY20" fmla="*/ 23248 h 728698"/>
                    <a:gd name="connsiteX21" fmla="*/ 261388 w 758605"/>
                    <a:gd name="connsiteY21" fmla="*/ 64435 h 728698"/>
                    <a:gd name="connsiteX22" fmla="*/ 452802 w 758605"/>
                    <a:gd name="connsiteY22" fmla="*/ 64435 h 728698"/>
                    <a:gd name="connsiteX23" fmla="*/ 428098 w 758605"/>
                    <a:gd name="connsiteY23" fmla="*/ 122 h 728698"/>
                    <a:gd name="connsiteX24" fmla="*/ 456201 w 758605"/>
                    <a:gd name="connsiteY24" fmla="*/ 122 h 728698"/>
                    <a:gd name="connsiteX25" fmla="*/ 499813 w 758605"/>
                    <a:gd name="connsiteY25" fmla="*/ 9 h 728698"/>
                    <a:gd name="connsiteX26" fmla="*/ 511822 w 758605"/>
                    <a:gd name="connsiteY26" fmla="*/ 8076 h 728698"/>
                    <a:gd name="connsiteX27" fmla="*/ 530434 w 758605"/>
                    <a:gd name="connsiteY27" fmla="*/ 56234 h 728698"/>
                    <a:gd name="connsiteX28" fmla="*/ 543784 w 758605"/>
                    <a:gd name="connsiteY28" fmla="*/ 65274 h 728698"/>
                    <a:gd name="connsiteX29" fmla="*/ 746633 w 758605"/>
                    <a:gd name="connsiteY29" fmla="*/ 64895 h 728698"/>
                    <a:gd name="connsiteX30" fmla="*/ 758519 w 758605"/>
                    <a:gd name="connsiteY30" fmla="*/ 77027 h 728698"/>
                    <a:gd name="connsiteX31" fmla="*/ 758550 w 758605"/>
                    <a:gd name="connsiteY31" fmla="*/ 120609 h 728698"/>
                    <a:gd name="connsiteX32" fmla="*/ 745712 w 758605"/>
                    <a:gd name="connsiteY32" fmla="*/ 132935 h 728698"/>
                    <a:gd name="connsiteX33" fmla="*/ 490118 w 758605"/>
                    <a:gd name="connsiteY33" fmla="*/ 132761 h 728698"/>
                    <a:gd name="connsiteX34" fmla="*/ 283205 w 758605"/>
                    <a:gd name="connsiteY34" fmla="*/ 132740 h 728698"/>
                    <a:gd name="connsiteX35" fmla="*/ 264337 w 758605"/>
                    <a:gd name="connsiteY35" fmla="*/ 113391 h 728698"/>
                    <a:gd name="connsiteX36" fmla="*/ 264183 w 758605"/>
                    <a:gd name="connsiteY36" fmla="*/ 93110 h 728698"/>
                    <a:gd name="connsiteX37" fmla="*/ 255952 w 758605"/>
                    <a:gd name="connsiteY37" fmla="*/ 86097 h 728698"/>
                    <a:gd name="connsiteX38" fmla="*/ 200146 w 758605"/>
                    <a:gd name="connsiteY38" fmla="*/ 95567 h 728698"/>
                    <a:gd name="connsiteX39" fmla="*/ 192478 w 758605"/>
                    <a:gd name="connsiteY39" fmla="*/ 105160 h 728698"/>
                    <a:gd name="connsiteX40" fmla="*/ 192397 w 758605"/>
                    <a:gd name="connsiteY40" fmla="*/ 207578 h 728698"/>
                    <a:gd name="connsiteX41" fmla="*/ 202890 w 758605"/>
                    <a:gd name="connsiteY41" fmla="*/ 217221 h 728698"/>
                    <a:gd name="connsiteX42" fmla="*/ 251570 w 758605"/>
                    <a:gd name="connsiteY42" fmla="*/ 216986 h 728698"/>
                    <a:gd name="connsiteX43" fmla="*/ 261388 w 758605"/>
                    <a:gd name="connsiteY43" fmla="*/ 226988 h 728698"/>
                    <a:gd name="connsiteX44" fmla="*/ 261388 w 758605"/>
                    <a:gd name="connsiteY44" fmla="*/ 268553 h 728698"/>
                    <a:gd name="connsiteX45" fmla="*/ 251611 w 758605"/>
                    <a:gd name="connsiteY45" fmla="*/ 278637 h 728698"/>
                    <a:gd name="connsiteX46" fmla="*/ 205972 w 758605"/>
                    <a:gd name="connsiteY46" fmla="*/ 278525 h 728698"/>
                    <a:gd name="connsiteX47" fmla="*/ 192489 w 758605"/>
                    <a:gd name="connsiteY47" fmla="*/ 292284 h 728698"/>
                    <a:gd name="connsiteX48" fmla="*/ 192437 w 758605"/>
                    <a:gd name="connsiteY48" fmla="*/ 708066 h 728698"/>
                    <a:gd name="connsiteX49" fmla="*/ 172024 w 758605"/>
                    <a:gd name="connsiteY49" fmla="*/ 728460 h 728698"/>
                    <a:gd name="connsiteX50" fmla="*/ 136530 w 758605"/>
                    <a:gd name="connsiteY50" fmla="*/ 728644 h 728698"/>
                    <a:gd name="connsiteX51" fmla="*/ 124971 w 758605"/>
                    <a:gd name="connsiteY51" fmla="*/ 717229 h 728698"/>
                    <a:gd name="connsiteX52" fmla="*/ 125156 w 758605"/>
                    <a:gd name="connsiteY52" fmla="*/ 514411 h 728698"/>
                    <a:gd name="connsiteX53" fmla="*/ 125156 w 758605"/>
                    <a:gd name="connsiteY53" fmla="*/ 449739 h 728698"/>
                    <a:gd name="connsiteX54" fmla="*/ 122187 w 758605"/>
                    <a:gd name="connsiteY54" fmla="*/ 449258 h 72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58605" h="728698">
                      <a:moveTo>
                        <a:pt x="122187" y="449258"/>
                      </a:moveTo>
                      <a:cubicBezTo>
                        <a:pt x="119945" y="455800"/>
                        <a:pt x="117569" y="462301"/>
                        <a:pt x="115501" y="468894"/>
                      </a:cubicBezTo>
                      <a:cubicBezTo>
                        <a:pt x="99152" y="521024"/>
                        <a:pt x="82659" y="573113"/>
                        <a:pt x="66760" y="625387"/>
                      </a:cubicBezTo>
                      <a:cubicBezTo>
                        <a:pt x="63944" y="634631"/>
                        <a:pt x="60054" y="638634"/>
                        <a:pt x="49888" y="638041"/>
                      </a:cubicBezTo>
                      <a:cubicBezTo>
                        <a:pt x="34102" y="637119"/>
                        <a:pt x="18213" y="637795"/>
                        <a:pt x="0" y="637795"/>
                      </a:cubicBezTo>
                      <a:cubicBezTo>
                        <a:pt x="37183" y="517983"/>
                        <a:pt x="73947" y="399554"/>
                        <a:pt x="111171" y="279599"/>
                      </a:cubicBezTo>
                      <a:cubicBezTo>
                        <a:pt x="105346" y="279149"/>
                        <a:pt x="101455" y="278606"/>
                        <a:pt x="97565" y="278586"/>
                      </a:cubicBezTo>
                      <a:cubicBezTo>
                        <a:pt x="77284" y="278494"/>
                        <a:pt x="56983" y="278115"/>
                        <a:pt x="36712" y="278729"/>
                      </a:cubicBezTo>
                      <a:cubicBezTo>
                        <a:pt x="27529" y="279006"/>
                        <a:pt x="24990" y="275709"/>
                        <a:pt x="25400" y="267007"/>
                      </a:cubicBezTo>
                      <a:cubicBezTo>
                        <a:pt x="26024" y="253852"/>
                        <a:pt x="25952" y="240635"/>
                        <a:pt x="25420" y="227469"/>
                      </a:cubicBezTo>
                      <a:cubicBezTo>
                        <a:pt x="25103" y="219515"/>
                        <a:pt x="27703" y="216843"/>
                        <a:pt x="35822" y="216976"/>
                      </a:cubicBezTo>
                      <a:cubicBezTo>
                        <a:pt x="62184" y="217416"/>
                        <a:pt x="88566" y="216894"/>
                        <a:pt x="114928" y="217283"/>
                      </a:cubicBezTo>
                      <a:cubicBezTo>
                        <a:pt x="122832" y="217395"/>
                        <a:pt x="125452" y="215000"/>
                        <a:pt x="125340" y="206902"/>
                      </a:cubicBezTo>
                      <a:cubicBezTo>
                        <a:pt x="124900" y="177161"/>
                        <a:pt x="125186" y="147411"/>
                        <a:pt x="125135" y="117660"/>
                      </a:cubicBezTo>
                      <a:cubicBezTo>
                        <a:pt x="125135" y="115029"/>
                        <a:pt x="124726" y="112398"/>
                        <a:pt x="124377" y="108211"/>
                      </a:cubicBezTo>
                      <a:cubicBezTo>
                        <a:pt x="91730" y="113463"/>
                        <a:pt x="59706" y="118602"/>
                        <a:pt x="26557" y="123936"/>
                      </a:cubicBezTo>
                      <a:cubicBezTo>
                        <a:pt x="26188" y="120332"/>
                        <a:pt x="25666" y="117476"/>
                        <a:pt x="25645" y="114620"/>
                      </a:cubicBezTo>
                      <a:cubicBezTo>
                        <a:pt x="25553" y="102109"/>
                        <a:pt x="25604" y="89609"/>
                        <a:pt x="25604" y="77098"/>
                      </a:cubicBezTo>
                      <a:cubicBezTo>
                        <a:pt x="25604" y="61077"/>
                        <a:pt x="25676" y="61507"/>
                        <a:pt x="41933" y="58886"/>
                      </a:cubicBezTo>
                      <a:cubicBezTo>
                        <a:pt x="101793" y="49232"/>
                        <a:pt x="161591" y="39250"/>
                        <a:pt x="221431" y="29442"/>
                      </a:cubicBezTo>
                      <a:cubicBezTo>
                        <a:pt x="234269" y="27333"/>
                        <a:pt x="247148" y="25449"/>
                        <a:pt x="261388" y="23248"/>
                      </a:cubicBezTo>
                      <a:cubicBezTo>
                        <a:pt x="261388" y="37776"/>
                        <a:pt x="261388" y="50788"/>
                        <a:pt x="261388" y="64435"/>
                      </a:cubicBezTo>
                      <a:cubicBezTo>
                        <a:pt x="325261" y="64435"/>
                        <a:pt x="387946" y="64435"/>
                        <a:pt x="452802" y="64435"/>
                      </a:cubicBezTo>
                      <a:cubicBezTo>
                        <a:pt x="444571" y="43007"/>
                        <a:pt x="436698" y="22522"/>
                        <a:pt x="428098" y="122"/>
                      </a:cubicBezTo>
                      <a:cubicBezTo>
                        <a:pt x="438387" y="122"/>
                        <a:pt x="447294" y="122"/>
                        <a:pt x="456201" y="122"/>
                      </a:cubicBezTo>
                      <a:cubicBezTo>
                        <a:pt x="470738" y="122"/>
                        <a:pt x="485286" y="377"/>
                        <a:pt x="499813" y="9"/>
                      </a:cubicBezTo>
                      <a:cubicBezTo>
                        <a:pt x="506171" y="-155"/>
                        <a:pt x="509580" y="1923"/>
                        <a:pt x="511822" y="8076"/>
                      </a:cubicBezTo>
                      <a:cubicBezTo>
                        <a:pt x="517709" y="24241"/>
                        <a:pt x="524548" y="40069"/>
                        <a:pt x="530434" y="56234"/>
                      </a:cubicBezTo>
                      <a:cubicBezTo>
                        <a:pt x="532891" y="62981"/>
                        <a:pt x="536515" y="65305"/>
                        <a:pt x="543784" y="65274"/>
                      </a:cubicBezTo>
                      <a:cubicBezTo>
                        <a:pt x="611404" y="64998"/>
                        <a:pt x="679024" y="65294"/>
                        <a:pt x="746633" y="64895"/>
                      </a:cubicBezTo>
                      <a:cubicBezTo>
                        <a:pt x="756195" y="64844"/>
                        <a:pt x="758959" y="67782"/>
                        <a:pt x="758519" y="77027"/>
                      </a:cubicBezTo>
                      <a:cubicBezTo>
                        <a:pt x="757833" y="91534"/>
                        <a:pt x="757721" y="106122"/>
                        <a:pt x="758550" y="120609"/>
                      </a:cubicBezTo>
                      <a:cubicBezTo>
                        <a:pt x="759133" y="130836"/>
                        <a:pt x="755100" y="132965"/>
                        <a:pt x="745712" y="132935"/>
                      </a:cubicBezTo>
                      <a:cubicBezTo>
                        <a:pt x="660514" y="132638"/>
                        <a:pt x="575316" y="132761"/>
                        <a:pt x="490118" y="132761"/>
                      </a:cubicBezTo>
                      <a:cubicBezTo>
                        <a:pt x="421147" y="132761"/>
                        <a:pt x="352176" y="132791"/>
                        <a:pt x="283205" y="132740"/>
                      </a:cubicBezTo>
                      <a:cubicBezTo>
                        <a:pt x="262647" y="132730"/>
                        <a:pt x="264439" y="134716"/>
                        <a:pt x="264337" y="113391"/>
                      </a:cubicBezTo>
                      <a:cubicBezTo>
                        <a:pt x="264306" y="106634"/>
                        <a:pt x="264285" y="99867"/>
                        <a:pt x="264183" y="93110"/>
                      </a:cubicBezTo>
                      <a:cubicBezTo>
                        <a:pt x="264101" y="87705"/>
                        <a:pt x="261880" y="85033"/>
                        <a:pt x="255952" y="86097"/>
                      </a:cubicBezTo>
                      <a:cubicBezTo>
                        <a:pt x="237381" y="89425"/>
                        <a:pt x="218799" y="92783"/>
                        <a:pt x="200146" y="95567"/>
                      </a:cubicBezTo>
                      <a:cubicBezTo>
                        <a:pt x="193871" y="96499"/>
                        <a:pt x="192468" y="99744"/>
                        <a:pt x="192478" y="105160"/>
                      </a:cubicBezTo>
                      <a:cubicBezTo>
                        <a:pt x="192540" y="139303"/>
                        <a:pt x="192652" y="173445"/>
                        <a:pt x="192397" y="207578"/>
                      </a:cubicBezTo>
                      <a:cubicBezTo>
                        <a:pt x="192335" y="215379"/>
                        <a:pt x="195795" y="217365"/>
                        <a:pt x="202890" y="217221"/>
                      </a:cubicBezTo>
                      <a:cubicBezTo>
                        <a:pt x="219117" y="216904"/>
                        <a:pt x="235354" y="217447"/>
                        <a:pt x="251570" y="216986"/>
                      </a:cubicBezTo>
                      <a:cubicBezTo>
                        <a:pt x="259218" y="216771"/>
                        <a:pt x="261634" y="219545"/>
                        <a:pt x="261388" y="226988"/>
                      </a:cubicBezTo>
                      <a:cubicBezTo>
                        <a:pt x="260927" y="240829"/>
                        <a:pt x="260938" y="254712"/>
                        <a:pt x="261388" y="268553"/>
                      </a:cubicBezTo>
                      <a:cubicBezTo>
                        <a:pt x="261634" y="275955"/>
                        <a:pt x="259289" y="278862"/>
                        <a:pt x="251611" y="278637"/>
                      </a:cubicBezTo>
                      <a:cubicBezTo>
                        <a:pt x="236408" y="278197"/>
                        <a:pt x="221185" y="278473"/>
                        <a:pt x="205972" y="278525"/>
                      </a:cubicBezTo>
                      <a:cubicBezTo>
                        <a:pt x="192683" y="278565"/>
                        <a:pt x="192489" y="278750"/>
                        <a:pt x="192489" y="292284"/>
                      </a:cubicBezTo>
                      <a:cubicBezTo>
                        <a:pt x="192468" y="430881"/>
                        <a:pt x="192519" y="569469"/>
                        <a:pt x="192437" y="708066"/>
                      </a:cubicBezTo>
                      <a:cubicBezTo>
                        <a:pt x="192427" y="731756"/>
                        <a:pt x="195396" y="728204"/>
                        <a:pt x="172024" y="728460"/>
                      </a:cubicBezTo>
                      <a:cubicBezTo>
                        <a:pt x="160189" y="728593"/>
                        <a:pt x="148334" y="727978"/>
                        <a:pt x="136530" y="728644"/>
                      </a:cubicBezTo>
                      <a:cubicBezTo>
                        <a:pt x="127653" y="729146"/>
                        <a:pt x="124920" y="726228"/>
                        <a:pt x="124971" y="717229"/>
                      </a:cubicBezTo>
                      <a:cubicBezTo>
                        <a:pt x="125309" y="649630"/>
                        <a:pt x="125156" y="582020"/>
                        <a:pt x="125156" y="514411"/>
                      </a:cubicBezTo>
                      <a:cubicBezTo>
                        <a:pt x="125156" y="492850"/>
                        <a:pt x="125156" y="471300"/>
                        <a:pt x="125156" y="449739"/>
                      </a:cubicBezTo>
                      <a:cubicBezTo>
                        <a:pt x="124183" y="449606"/>
                        <a:pt x="123190" y="449432"/>
                        <a:pt x="122187" y="44925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8FE5DC70-3AEE-41BF-A78D-A39355B0FC70}"/>
                    </a:ext>
                  </a:extLst>
                </p:cNvPr>
                <p:cNvSpPr/>
                <p:nvPr/>
              </p:nvSpPr>
              <p:spPr>
                <a:xfrm>
                  <a:off x="2411926" y="3712002"/>
                  <a:ext cx="449177" cy="400364"/>
                </a:xfrm>
                <a:custGeom>
                  <a:avLst/>
                  <a:gdLst>
                    <a:gd name="connsiteX0" fmla="*/ 276439 w 449177"/>
                    <a:gd name="connsiteY0" fmla="*/ 254426 h 400364"/>
                    <a:gd name="connsiteX1" fmla="*/ 350570 w 449177"/>
                    <a:gd name="connsiteY1" fmla="*/ 293063 h 400364"/>
                    <a:gd name="connsiteX2" fmla="*/ 438409 w 449177"/>
                    <a:gd name="connsiteY2" fmla="*/ 326500 h 400364"/>
                    <a:gd name="connsiteX3" fmla="*/ 449158 w 449177"/>
                    <a:gd name="connsiteY3" fmla="*/ 341600 h 400364"/>
                    <a:gd name="connsiteX4" fmla="*/ 448964 w 449177"/>
                    <a:gd name="connsiteY4" fmla="*/ 400364 h 400364"/>
                    <a:gd name="connsiteX5" fmla="*/ 398625 w 449177"/>
                    <a:gd name="connsiteY5" fmla="*/ 385079 h 400364"/>
                    <a:gd name="connsiteX6" fmla="*/ 229263 w 449177"/>
                    <a:gd name="connsiteY6" fmla="*/ 301704 h 400364"/>
                    <a:gd name="connsiteX7" fmla="*/ 213938 w 449177"/>
                    <a:gd name="connsiteY7" fmla="*/ 302738 h 400364"/>
                    <a:gd name="connsiteX8" fmla="*/ 13013 w 449177"/>
                    <a:gd name="connsiteY8" fmla="*/ 396433 h 400364"/>
                    <a:gd name="connsiteX9" fmla="*/ 5212 w 449177"/>
                    <a:gd name="connsiteY9" fmla="*/ 398532 h 400364"/>
                    <a:gd name="connsiteX10" fmla="*/ 257 w 449177"/>
                    <a:gd name="connsiteY10" fmla="*/ 398931 h 400364"/>
                    <a:gd name="connsiteX11" fmla="*/ 257 w 449177"/>
                    <a:gd name="connsiteY11" fmla="*/ 379101 h 400364"/>
                    <a:gd name="connsiteX12" fmla="*/ 52 w 449177"/>
                    <a:gd name="connsiteY12" fmla="*/ 340597 h 400364"/>
                    <a:gd name="connsiteX13" fmla="*/ 10638 w 449177"/>
                    <a:gd name="connsiteY13" fmla="*/ 326581 h 400364"/>
                    <a:gd name="connsiteX14" fmla="*/ 155163 w 449177"/>
                    <a:gd name="connsiteY14" fmla="*/ 261542 h 400364"/>
                    <a:gd name="connsiteX15" fmla="*/ 167100 w 449177"/>
                    <a:gd name="connsiteY15" fmla="*/ 253689 h 400364"/>
                    <a:gd name="connsiteX16" fmla="*/ 10095 w 449177"/>
                    <a:gd name="connsiteY16" fmla="*/ 0 h 400364"/>
                    <a:gd name="connsiteX17" fmla="*/ 23916 w 449177"/>
                    <a:gd name="connsiteY17" fmla="*/ 0 h 400364"/>
                    <a:gd name="connsiteX18" fmla="*/ 413214 w 449177"/>
                    <a:gd name="connsiteY18" fmla="*/ 0 h 400364"/>
                    <a:gd name="connsiteX19" fmla="*/ 425540 w 449177"/>
                    <a:gd name="connsiteY19" fmla="*/ 15694 h 400364"/>
                    <a:gd name="connsiteX20" fmla="*/ 320686 w 449177"/>
                    <a:gd name="connsiteY20" fmla="*/ 206801 h 400364"/>
                    <a:gd name="connsiteX21" fmla="*/ 276439 w 449177"/>
                    <a:gd name="connsiteY21" fmla="*/ 254426 h 400364"/>
                    <a:gd name="connsiteX22" fmla="*/ 106350 w 449177"/>
                    <a:gd name="connsiteY22" fmla="*/ 66893 h 400364"/>
                    <a:gd name="connsiteX23" fmla="*/ 109851 w 449177"/>
                    <a:gd name="connsiteY23" fmla="*/ 75288 h 400364"/>
                    <a:gd name="connsiteX24" fmla="*/ 215791 w 449177"/>
                    <a:gd name="connsiteY24" fmla="*/ 207200 h 400364"/>
                    <a:gd name="connsiteX25" fmla="*/ 229479 w 449177"/>
                    <a:gd name="connsiteY25" fmla="*/ 206033 h 400364"/>
                    <a:gd name="connsiteX26" fmla="*/ 331702 w 449177"/>
                    <a:gd name="connsiteY26" fmla="*/ 76312 h 400364"/>
                    <a:gd name="connsiteX27" fmla="*/ 335346 w 449177"/>
                    <a:gd name="connsiteY27" fmla="*/ 66903 h 400364"/>
                    <a:gd name="connsiteX28" fmla="*/ 106350 w 449177"/>
                    <a:gd name="connsiteY28" fmla="*/ 66893 h 40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9177" h="400364">
                      <a:moveTo>
                        <a:pt x="276439" y="254426"/>
                      </a:moveTo>
                      <a:cubicBezTo>
                        <a:pt x="302227" y="268022"/>
                        <a:pt x="325723" y="282078"/>
                        <a:pt x="350570" y="293063"/>
                      </a:cubicBezTo>
                      <a:cubicBezTo>
                        <a:pt x="379194" y="305707"/>
                        <a:pt x="408883" y="316016"/>
                        <a:pt x="438409" y="326500"/>
                      </a:cubicBezTo>
                      <a:cubicBezTo>
                        <a:pt x="446527" y="329387"/>
                        <a:pt x="449445" y="333021"/>
                        <a:pt x="449158" y="341600"/>
                      </a:cubicBezTo>
                      <a:cubicBezTo>
                        <a:pt x="448513" y="360417"/>
                        <a:pt x="448964" y="379275"/>
                        <a:pt x="448964" y="400364"/>
                      </a:cubicBezTo>
                      <a:cubicBezTo>
                        <a:pt x="431089" y="394969"/>
                        <a:pt x="414678" y="390557"/>
                        <a:pt x="398625" y="385079"/>
                      </a:cubicBezTo>
                      <a:cubicBezTo>
                        <a:pt x="338592" y="364614"/>
                        <a:pt x="281558" y="337874"/>
                        <a:pt x="229263" y="301704"/>
                      </a:cubicBezTo>
                      <a:cubicBezTo>
                        <a:pt x="223233" y="297527"/>
                        <a:pt x="219149" y="299134"/>
                        <a:pt x="213938" y="302738"/>
                      </a:cubicBezTo>
                      <a:cubicBezTo>
                        <a:pt x="152297" y="345378"/>
                        <a:pt x="84912" y="375753"/>
                        <a:pt x="13013" y="396433"/>
                      </a:cubicBezTo>
                      <a:cubicBezTo>
                        <a:pt x="10423" y="397180"/>
                        <a:pt x="7823" y="397897"/>
                        <a:pt x="5212" y="398532"/>
                      </a:cubicBezTo>
                      <a:cubicBezTo>
                        <a:pt x="4270" y="398757"/>
                        <a:pt x="3267" y="398706"/>
                        <a:pt x="257" y="398931"/>
                      </a:cubicBezTo>
                      <a:cubicBezTo>
                        <a:pt x="257" y="392154"/>
                        <a:pt x="257" y="385622"/>
                        <a:pt x="257" y="379101"/>
                      </a:cubicBezTo>
                      <a:cubicBezTo>
                        <a:pt x="257" y="366263"/>
                        <a:pt x="851" y="353384"/>
                        <a:pt x="52" y="340597"/>
                      </a:cubicBezTo>
                      <a:cubicBezTo>
                        <a:pt x="-480" y="332069"/>
                        <a:pt x="3052" y="328926"/>
                        <a:pt x="10638" y="326581"/>
                      </a:cubicBezTo>
                      <a:cubicBezTo>
                        <a:pt x="61478" y="310877"/>
                        <a:pt x="109943" y="289777"/>
                        <a:pt x="155163" y="261542"/>
                      </a:cubicBezTo>
                      <a:cubicBezTo>
                        <a:pt x="158562" y="259422"/>
                        <a:pt x="161869" y="257139"/>
                        <a:pt x="167100" y="253689"/>
                      </a:cubicBezTo>
                      <a:cubicBezTo>
                        <a:pt x="91741" y="183418"/>
                        <a:pt x="36724" y="101547"/>
                        <a:pt x="10095" y="0"/>
                      </a:cubicBezTo>
                      <a:cubicBezTo>
                        <a:pt x="16044" y="0"/>
                        <a:pt x="19985" y="0"/>
                        <a:pt x="23916" y="0"/>
                      </a:cubicBezTo>
                      <a:cubicBezTo>
                        <a:pt x="153679" y="0"/>
                        <a:pt x="283451" y="0"/>
                        <a:pt x="413214" y="0"/>
                      </a:cubicBezTo>
                      <a:cubicBezTo>
                        <a:pt x="429963" y="0"/>
                        <a:pt x="429993" y="10"/>
                        <a:pt x="425540" y="15694"/>
                      </a:cubicBezTo>
                      <a:cubicBezTo>
                        <a:pt x="405177" y="87389"/>
                        <a:pt x="369028" y="150504"/>
                        <a:pt x="320686" y="206801"/>
                      </a:cubicBezTo>
                      <a:cubicBezTo>
                        <a:pt x="307336" y="222352"/>
                        <a:pt x="292798" y="236889"/>
                        <a:pt x="276439" y="254426"/>
                      </a:cubicBezTo>
                      <a:close/>
                      <a:moveTo>
                        <a:pt x="106350" y="66893"/>
                      </a:moveTo>
                      <a:cubicBezTo>
                        <a:pt x="108049" y="70998"/>
                        <a:pt x="108756" y="73240"/>
                        <a:pt x="109851" y="75288"/>
                      </a:cubicBezTo>
                      <a:cubicBezTo>
                        <a:pt x="136899" y="125882"/>
                        <a:pt x="172946" y="169239"/>
                        <a:pt x="215791" y="207200"/>
                      </a:cubicBezTo>
                      <a:cubicBezTo>
                        <a:pt x="221452" y="212217"/>
                        <a:pt x="224994" y="210026"/>
                        <a:pt x="229479" y="206033"/>
                      </a:cubicBezTo>
                      <a:cubicBezTo>
                        <a:pt x="271238" y="168829"/>
                        <a:pt x="305288" y="125585"/>
                        <a:pt x="331702" y="76312"/>
                      </a:cubicBezTo>
                      <a:cubicBezTo>
                        <a:pt x="333043" y="73824"/>
                        <a:pt x="333780" y="71008"/>
                        <a:pt x="335346" y="66903"/>
                      </a:cubicBezTo>
                      <a:cubicBezTo>
                        <a:pt x="258543" y="66893"/>
                        <a:pt x="183276" y="66893"/>
                        <a:pt x="106350" y="66893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4E5F1FEC-93EF-4FFC-B2F3-E52FD94BDFFD}"/>
                    </a:ext>
                  </a:extLst>
                </p:cNvPr>
                <p:cNvSpPr/>
                <p:nvPr/>
              </p:nvSpPr>
              <p:spPr>
                <a:xfrm>
                  <a:off x="3288337" y="3385195"/>
                  <a:ext cx="489803" cy="728859"/>
                </a:xfrm>
                <a:custGeom>
                  <a:avLst/>
                  <a:gdLst>
                    <a:gd name="connsiteX0" fmla="*/ 282454 w 489803"/>
                    <a:gd name="connsiteY0" fmla="*/ 527711 h 728859"/>
                    <a:gd name="connsiteX1" fmla="*/ 282638 w 489803"/>
                    <a:gd name="connsiteY1" fmla="*/ 717282 h 728859"/>
                    <a:gd name="connsiteX2" fmla="*/ 271192 w 489803"/>
                    <a:gd name="connsiteY2" fmla="*/ 728800 h 728859"/>
                    <a:gd name="connsiteX3" fmla="*/ 221529 w 489803"/>
                    <a:gd name="connsiteY3" fmla="*/ 728820 h 728859"/>
                    <a:gd name="connsiteX4" fmla="*/ 208927 w 489803"/>
                    <a:gd name="connsiteY4" fmla="*/ 716392 h 728859"/>
                    <a:gd name="connsiteX5" fmla="*/ 209132 w 489803"/>
                    <a:gd name="connsiteY5" fmla="*/ 344345 h 728859"/>
                    <a:gd name="connsiteX6" fmla="*/ 189086 w 489803"/>
                    <a:gd name="connsiteY6" fmla="*/ 323931 h 728859"/>
                    <a:gd name="connsiteX7" fmla="*/ 13674 w 489803"/>
                    <a:gd name="connsiteY7" fmla="*/ 323920 h 728859"/>
                    <a:gd name="connsiteX8" fmla="*/ 304 w 489803"/>
                    <a:gd name="connsiteY8" fmla="*/ 310315 h 728859"/>
                    <a:gd name="connsiteX9" fmla="*/ 78 w 489803"/>
                    <a:gd name="connsiteY9" fmla="*/ 269784 h 728859"/>
                    <a:gd name="connsiteX10" fmla="*/ 13500 w 489803"/>
                    <a:gd name="connsiteY10" fmla="*/ 256925 h 728859"/>
                    <a:gd name="connsiteX11" fmla="*/ 160513 w 489803"/>
                    <a:gd name="connsiteY11" fmla="*/ 257120 h 728859"/>
                    <a:gd name="connsiteX12" fmla="*/ 195997 w 489803"/>
                    <a:gd name="connsiteY12" fmla="*/ 257263 h 728859"/>
                    <a:gd name="connsiteX13" fmla="*/ 209336 w 489803"/>
                    <a:gd name="connsiteY13" fmla="*/ 244026 h 728859"/>
                    <a:gd name="connsiteX14" fmla="*/ 209121 w 489803"/>
                    <a:gd name="connsiteY14" fmla="*/ 13904 h 728859"/>
                    <a:gd name="connsiteX15" fmla="*/ 223055 w 489803"/>
                    <a:gd name="connsiteY15" fmla="*/ 185 h 728859"/>
                    <a:gd name="connsiteX16" fmla="*/ 271715 w 489803"/>
                    <a:gd name="connsiteY16" fmla="*/ 21 h 728859"/>
                    <a:gd name="connsiteX17" fmla="*/ 282597 w 489803"/>
                    <a:gd name="connsiteY17" fmla="*/ 11047 h 728859"/>
                    <a:gd name="connsiteX18" fmla="*/ 282444 w 489803"/>
                    <a:gd name="connsiteY18" fmla="*/ 243197 h 728859"/>
                    <a:gd name="connsiteX19" fmla="*/ 296439 w 489803"/>
                    <a:gd name="connsiteY19" fmla="*/ 257109 h 728859"/>
                    <a:gd name="connsiteX20" fmla="*/ 475905 w 489803"/>
                    <a:gd name="connsiteY20" fmla="*/ 257140 h 728859"/>
                    <a:gd name="connsiteX21" fmla="*/ 489562 w 489803"/>
                    <a:gd name="connsiteY21" fmla="*/ 270377 h 728859"/>
                    <a:gd name="connsiteX22" fmla="*/ 489756 w 489803"/>
                    <a:gd name="connsiteY22" fmla="*/ 311932 h 728859"/>
                    <a:gd name="connsiteX23" fmla="*/ 477604 w 489803"/>
                    <a:gd name="connsiteY23" fmla="*/ 324105 h 728859"/>
                    <a:gd name="connsiteX24" fmla="*/ 301179 w 489803"/>
                    <a:gd name="connsiteY24" fmla="*/ 323951 h 728859"/>
                    <a:gd name="connsiteX25" fmla="*/ 282444 w 489803"/>
                    <a:gd name="connsiteY25" fmla="*/ 342215 h 728859"/>
                    <a:gd name="connsiteX26" fmla="*/ 282454 w 489803"/>
                    <a:gd name="connsiteY26" fmla="*/ 527711 h 72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9803" h="728859">
                      <a:moveTo>
                        <a:pt x="282454" y="527711"/>
                      </a:moveTo>
                      <a:cubicBezTo>
                        <a:pt x="282454" y="590898"/>
                        <a:pt x="282300" y="654095"/>
                        <a:pt x="282638" y="717282"/>
                      </a:cubicBezTo>
                      <a:cubicBezTo>
                        <a:pt x="282689" y="726148"/>
                        <a:pt x="280191" y="729158"/>
                        <a:pt x="271192" y="728800"/>
                      </a:cubicBezTo>
                      <a:cubicBezTo>
                        <a:pt x="254659" y="728155"/>
                        <a:pt x="238053" y="728083"/>
                        <a:pt x="221529" y="728820"/>
                      </a:cubicBezTo>
                      <a:cubicBezTo>
                        <a:pt x="211814" y="729250"/>
                        <a:pt x="208906" y="726271"/>
                        <a:pt x="208927" y="716392"/>
                      </a:cubicBezTo>
                      <a:cubicBezTo>
                        <a:pt x="209244" y="592372"/>
                        <a:pt x="209132" y="468364"/>
                        <a:pt x="209132" y="344345"/>
                      </a:cubicBezTo>
                      <a:cubicBezTo>
                        <a:pt x="209132" y="323941"/>
                        <a:pt x="209132" y="323931"/>
                        <a:pt x="189086" y="323931"/>
                      </a:cubicBezTo>
                      <a:cubicBezTo>
                        <a:pt x="130619" y="323931"/>
                        <a:pt x="72152" y="323941"/>
                        <a:pt x="13674" y="323920"/>
                      </a:cubicBezTo>
                      <a:cubicBezTo>
                        <a:pt x="324" y="323910"/>
                        <a:pt x="314" y="323859"/>
                        <a:pt x="304" y="310315"/>
                      </a:cubicBezTo>
                      <a:cubicBezTo>
                        <a:pt x="293" y="296801"/>
                        <a:pt x="990" y="283236"/>
                        <a:pt x="78" y="269784"/>
                      </a:cubicBezTo>
                      <a:cubicBezTo>
                        <a:pt x="-649" y="259024"/>
                        <a:pt x="3672" y="256833"/>
                        <a:pt x="13500" y="256925"/>
                      </a:cubicBezTo>
                      <a:cubicBezTo>
                        <a:pt x="62497" y="257355"/>
                        <a:pt x="111515" y="257120"/>
                        <a:pt x="160513" y="257120"/>
                      </a:cubicBezTo>
                      <a:cubicBezTo>
                        <a:pt x="172337" y="257120"/>
                        <a:pt x="184193" y="256639"/>
                        <a:pt x="195997" y="257263"/>
                      </a:cubicBezTo>
                      <a:cubicBezTo>
                        <a:pt x="205989" y="257785"/>
                        <a:pt x="209398" y="254458"/>
                        <a:pt x="209336" y="244026"/>
                      </a:cubicBezTo>
                      <a:cubicBezTo>
                        <a:pt x="208927" y="167325"/>
                        <a:pt x="209111" y="90614"/>
                        <a:pt x="209121" y="13904"/>
                      </a:cubicBezTo>
                      <a:cubicBezTo>
                        <a:pt x="209121" y="195"/>
                        <a:pt x="209142" y="195"/>
                        <a:pt x="223055" y="185"/>
                      </a:cubicBezTo>
                      <a:cubicBezTo>
                        <a:pt x="239282" y="175"/>
                        <a:pt x="255518" y="595"/>
                        <a:pt x="271715" y="21"/>
                      </a:cubicBezTo>
                      <a:cubicBezTo>
                        <a:pt x="280253" y="-286"/>
                        <a:pt x="282628" y="2704"/>
                        <a:pt x="282597" y="11047"/>
                      </a:cubicBezTo>
                      <a:cubicBezTo>
                        <a:pt x="282331" y="88434"/>
                        <a:pt x="282433" y="165810"/>
                        <a:pt x="282444" y="243197"/>
                      </a:cubicBezTo>
                      <a:cubicBezTo>
                        <a:pt x="282444" y="257017"/>
                        <a:pt x="282464" y="257099"/>
                        <a:pt x="296439" y="257109"/>
                      </a:cubicBezTo>
                      <a:cubicBezTo>
                        <a:pt x="356257" y="257140"/>
                        <a:pt x="416086" y="257120"/>
                        <a:pt x="475905" y="257140"/>
                      </a:cubicBezTo>
                      <a:cubicBezTo>
                        <a:pt x="489521" y="257140"/>
                        <a:pt x="489541" y="257191"/>
                        <a:pt x="489562" y="270377"/>
                      </a:cubicBezTo>
                      <a:cubicBezTo>
                        <a:pt x="489582" y="284229"/>
                        <a:pt x="489030" y="298111"/>
                        <a:pt x="489756" y="311932"/>
                      </a:cubicBezTo>
                      <a:cubicBezTo>
                        <a:pt x="490258" y="321422"/>
                        <a:pt x="486798" y="324156"/>
                        <a:pt x="477604" y="324105"/>
                      </a:cubicBezTo>
                      <a:cubicBezTo>
                        <a:pt x="418799" y="323798"/>
                        <a:pt x="359994" y="323951"/>
                        <a:pt x="301179" y="323951"/>
                      </a:cubicBezTo>
                      <a:cubicBezTo>
                        <a:pt x="282444" y="323951"/>
                        <a:pt x="282444" y="323961"/>
                        <a:pt x="282444" y="342215"/>
                      </a:cubicBezTo>
                      <a:cubicBezTo>
                        <a:pt x="282454" y="404030"/>
                        <a:pt x="282454" y="465866"/>
                        <a:pt x="282454" y="527711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A896C778-7B9F-4927-9EB6-D4658206F4F7}"/>
                    </a:ext>
                  </a:extLst>
                </p:cNvPr>
                <p:cNvSpPr/>
                <p:nvPr/>
              </p:nvSpPr>
              <p:spPr>
                <a:xfrm>
                  <a:off x="3065039" y="2515324"/>
                  <a:ext cx="714918" cy="216070"/>
                </a:xfrm>
                <a:custGeom>
                  <a:avLst/>
                  <a:gdLst>
                    <a:gd name="connsiteX0" fmla="*/ 305697 w 714918"/>
                    <a:gd name="connsiteY0" fmla="*/ 64925 h 216070"/>
                    <a:gd name="connsiteX1" fmla="*/ 280881 w 714918"/>
                    <a:gd name="connsiteY1" fmla="*/ 39 h 216070"/>
                    <a:gd name="connsiteX2" fmla="*/ 357183 w 714918"/>
                    <a:gd name="connsiteY2" fmla="*/ 366 h 216070"/>
                    <a:gd name="connsiteX3" fmla="*/ 364062 w 714918"/>
                    <a:gd name="connsiteY3" fmla="*/ 7676 h 216070"/>
                    <a:gd name="connsiteX4" fmla="*/ 382900 w 714918"/>
                    <a:gd name="connsiteY4" fmla="*/ 55721 h 216070"/>
                    <a:gd name="connsiteX5" fmla="*/ 397089 w 714918"/>
                    <a:gd name="connsiteY5" fmla="*/ 65089 h 216070"/>
                    <a:gd name="connsiteX6" fmla="*/ 701260 w 714918"/>
                    <a:gd name="connsiteY6" fmla="*/ 64925 h 216070"/>
                    <a:gd name="connsiteX7" fmla="*/ 714764 w 714918"/>
                    <a:gd name="connsiteY7" fmla="*/ 78060 h 216070"/>
                    <a:gd name="connsiteX8" fmla="*/ 714917 w 714918"/>
                    <a:gd name="connsiteY8" fmla="*/ 204772 h 216070"/>
                    <a:gd name="connsiteX9" fmla="*/ 704117 w 714918"/>
                    <a:gd name="connsiteY9" fmla="*/ 216053 h 216070"/>
                    <a:gd name="connsiteX10" fmla="*/ 657484 w 714918"/>
                    <a:gd name="connsiteY10" fmla="*/ 216012 h 216070"/>
                    <a:gd name="connsiteX11" fmla="*/ 647410 w 714918"/>
                    <a:gd name="connsiteY11" fmla="*/ 206082 h 216070"/>
                    <a:gd name="connsiteX12" fmla="*/ 647697 w 714918"/>
                    <a:gd name="connsiteY12" fmla="*/ 143233 h 216070"/>
                    <a:gd name="connsiteX13" fmla="*/ 637244 w 714918"/>
                    <a:gd name="connsiteY13" fmla="*/ 132494 h 216070"/>
                    <a:gd name="connsiteX14" fmla="*/ 590612 w 714918"/>
                    <a:gd name="connsiteY14" fmla="*/ 132565 h 216070"/>
                    <a:gd name="connsiteX15" fmla="*/ 83663 w 714918"/>
                    <a:gd name="connsiteY15" fmla="*/ 132565 h 216070"/>
                    <a:gd name="connsiteX16" fmla="*/ 66361 w 714918"/>
                    <a:gd name="connsiteY16" fmla="*/ 149939 h 216070"/>
                    <a:gd name="connsiteX17" fmla="*/ 66433 w 714918"/>
                    <a:gd name="connsiteY17" fmla="*/ 205693 h 216070"/>
                    <a:gd name="connsiteX18" fmla="*/ 56512 w 714918"/>
                    <a:gd name="connsiteY18" fmla="*/ 216002 h 216070"/>
                    <a:gd name="connsiteX19" fmla="*/ 9880 w 714918"/>
                    <a:gd name="connsiteY19" fmla="*/ 215982 h 216070"/>
                    <a:gd name="connsiteX20" fmla="*/ 21 w 714918"/>
                    <a:gd name="connsiteY20" fmla="*/ 206829 h 216070"/>
                    <a:gd name="connsiteX21" fmla="*/ 1 w 714918"/>
                    <a:gd name="connsiteY21" fmla="*/ 74037 h 216070"/>
                    <a:gd name="connsiteX22" fmla="*/ 11866 w 714918"/>
                    <a:gd name="connsiteY22" fmla="*/ 64864 h 216070"/>
                    <a:gd name="connsiteX23" fmla="*/ 290689 w 714918"/>
                    <a:gd name="connsiteY23" fmla="*/ 64915 h 216070"/>
                    <a:gd name="connsiteX24" fmla="*/ 305697 w 714918"/>
                    <a:gd name="connsiteY24" fmla="*/ 64925 h 2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4918" h="216070">
                      <a:moveTo>
                        <a:pt x="305697" y="64925"/>
                      </a:moveTo>
                      <a:cubicBezTo>
                        <a:pt x="297169" y="42617"/>
                        <a:pt x="289307" y="22070"/>
                        <a:pt x="280881" y="39"/>
                      </a:cubicBezTo>
                      <a:cubicBezTo>
                        <a:pt x="307417" y="39"/>
                        <a:pt x="332305" y="-166"/>
                        <a:pt x="357183" y="366"/>
                      </a:cubicBezTo>
                      <a:cubicBezTo>
                        <a:pt x="359578" y="417"/>
                        <a:pt x="362824" y="4697"/>
                        <a:pt x="364062" y="7676"/>
                      </a:cubicBezTo>
                      <a:cubicBezTo>
                        <a:pt x="370676" y="23555"/>
                        <a:pt x="377126" y="39525"/>
                        <a:pt x="382900" y="55721"/>
                      </a:cubicBezTo>
                      <a:cubicBezTo>
                        <a:pt x="385500" y="63021"/>
                        <a:pt x="389534" y="65109"/>
                        <a:pt x="397089" y="65089"/>
                      </a:cubicBezTo>
                      <a:cubicBezTo>
                        <a:pt x="498483" y="64843"/>
                        <a:pt x="599866" y="64925"/>
                        <a:pt x="701260" y="64925"/>
                      </a:cubicBezTo>
                      <a:cubicBezTo>
                        <a:pt x="714743" y="64925"/>
                        <a:pt x="714764" y="64935"/>
                        <a:pt x="714764" y="78060"/>
                      </a:cubicBezTo>
                      <a:cubicBezTo>
                        <a:pt x="714774" y="120301"/>
                        <a:pt x="714590" y="162541"/>
                        <a:pt x="714917" y="204772"/>
                      </a:cubicBezTo>
                      <a:cubicBezTo>
                        <a:pt x="714979" y="212951"/>
                        <a:pt x="712716" y="216340"/>
                        <a:pt x="704117" y="216053"/>
                      </a:cubicBezTo>
                      <a:cubicBezTo>
                        <a:pt x="688586" y="215542"/>
                        <a:pt x="673025" y="215664"/>
                        <a:pt x="657484" y="216012"/>
                      </a:cubicBezTo>
                      <a:cubicBezTo>
                        <a:pt x="650154" y="216176"/>
                        <a:pt x="647267" y="213740"/>
                        <a:pt x="647410" y="206082"/>
                      </a:cubicBezTo>
                      <a:cubicBezTo>
                        <a:pt x="647810" y="185136"/>
                        <a:pt x="647246" y="164179"/>
                        <a:pt x="647697" y="143233"/>
                      </a:cubicBezTo>
                      <a:cubicBezTo>
                        <a:pt x="647871" y="135278"/>
                        <a:pt x="645076" y="132340"/>
                        <a:pt x="637244" y="132494"/>
                      </a:cubicBezTo>
                      <a:cubicBezTo>
                        <a:pt x="621704" y="132801"/>
                        <a:pt x="606152" y="132565"/>
                        <a:pt x="590612" y="132565"/>
                      </a:cubicBezTo>
                      <a:cubicBezTo>
                        <a:pt x="421629" y="132565"/>
                        <a:pt x="252646" y="132565"/>
                        <a:pt x="83663" y="132565"/>
                      </a:cubicBezTo>
                      <a:cubicBezTo>
                        <a:pt x="66382" y="132565"/>
                        <a:pt x="66371" y="132586"/>
                        <a:pt x="66361" y="149939"/>
                      </a:cubicBezTo>
                      <a:cubicBezTo>
                        <a:pt x="66341" y="168520"/>
                        <a:pt x="66156" y="187112"/>
                        <a:pt x="66433" y="205693"/>
                      </a:cubicBezTo>
                      <a:cubicBezTo>
                        <a:pt x="66545" y="212910"/>
                        <a:pt x="64139" y="216176"/>
                        <a:pt x="56512" y="216002"/>
                      </a:cubicBezTo>
                      <a:cubicBezTo>
                        <a:pt x="40972" y="215654"/>
                        <a:pt x="25421" y="215736"/>
                        <a:pt x="9880" y="215982"/>
                      </a:cubicBezTo>
                      <a:cubicBezTo>
                        <a:pt x="3287" y="216084"/>
                        <a:pt x="-10" y="214211"/>
                        <a:pt x="21" y="206829"/>
                      </a:cubicBezTo>
                      <a:cubicBezTo>
                        <a:pt x="236" y="162562"/>
                        <a:pt x="287" y="118294"/>
                        <a:pt x="1" y="74037"/>
                      </a:cubicBezTo>
                      <a:cubicBezTo>
                        <a:pt x="-61" y="64771"/>
                        <a:pt x="5273" y="64864"/>
                        <a:pt x="11866" y="64864"/>
                      </a:cubicBezTo>
                      <a:cubicBezTo>
                        <a:pt x="104804" y="64945"/>
                        <a:pt x="197751" y="64915"/>
                        <a:pt x="290689" y="64915"/>
                      </a:cubicBezTo>
                      <a:cubicBezTo>
                        <a:pt x="294999" y="64925"/>
                        <a:pt x="299309" y="64925"/>
                        <a:pt x="305697" y="6492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14B7527E-8B1F-4DBF-85E3-89CBC2ABB343}"/>
                    </a:ext>
                  </a:extLst>
                </p:cNvPr>
                <p:cNvSpPr/>
                <p:nvPr/>
              </p:nvSpPr>
              <p:spPr>
                <a:xfrm>
                  <a:off x="2413780" y="3407455"/>
                  <a:ext cx="447296" cy="248780"/>
                </a:xfrm>
                <a:custGeom>
                  <a:avLst/>
                  <a:gdLst>
                    <a:gd name="connsiteX0" fmla="*/ 0 w 447296"/>
                    <a:gd name="connsiteY0" fmla="*/ 248475 h 248780"/>
                    <a:gd name="connsiteX1" fmla="*/ 15909 w 447296"/>
                    <a:gd name="connsiteY1" fmla="*/ 212244 h 248780"/>
                    <a:gd name="connsiteX2" fmla="*/ 61017 w 447296"/>
                    <a:gd name="connsiteY2" fmla="*/ 37723 h 248780"/>
                    <a:gd name="connsiteX3" fmla="*/ 63504 w 447296"/>
                    <a:gd name="connsiteY3" fmla="*/ 7511 h 248780"/>
                    <a:gd name="connsiteX4" fmla="*/ 70589 w 447296"/>
                    <a:gd name="connsiteY4" fmla="*/ 611 h 248780"/>
                    <a:gd name="connsiteX5" fmla="*/ 85720 w 447296"/>
                    <a:gd name="connsiteY5" fmla="*/ 283 h 248780"/>
                    <a:gd name="connsiteX6" fmla="*/ 347262 w 447296"/>
                    <a:gd name="connsiteY6" fmla="*/ 48 h 248780"/>
                    <a:gd name="connsiteX7" fmla="*/ 360171 w 447296"/>
                    <a:gd name="connsiteY7" fmla="*/ 13234 h 248780"/>
                    <a:gd name="connsiteX8" fmla="*/ 359956 w 447296"/>
                    <a:gd name="connsiteY8" fmla="*/ 169317 h 248780"/>
                    <a:gd name="connsiteX9" fmla="*/ 373654 w 447296"/>
                    <a:gd name="connsiteY9" fmla="*/ 182698 h 248780"/>
                    <a:gd name="connsiteX10" fmla="*/ 436504 w 447296"/>
                    <a:gd name="connsiteY10" fmla="*/ 182585 h 248780"/>
                    <a:gd name="connsiteX11" fmla="*/ 447274 w 447296"/>
                    <a:gd name="connsiteY11" fmla="*/ 192690 h 248780"/>
                    <a:gd name="connsiteX12" fmla="*/ 447263 w 447296"/>
                    <a:gd name="connsiteY12" fmla="*/ 238289 h 248780"/>
                    <a:gd name="connsiteX13" fmla="*/ 436606 w 447296"/>
                    <a:gd name="connsiteY13" fmla="*/ 248618 h 248780"/>
                    <a:gd name="connsiteX14" fmla="*/ 302800 w 447296"/>
                    <a:gd name="connsiteY14" fmla="*/ 248639 h 248780"/>
                    <a:gd name="connsiteX15" fmla="*/ 292490 w 447296"/>
                    <a:gd name="connsiteY15" fmla="*/ 237971 h 248780"/>
                    <a:gd name="connsiteX16" fmla="*/ 292623 w 447296"/>
                    <a:gd name="connsiteY16" fmla="*/ 76820 h 248780"/>
                    <a:gd name="connsiteX17" fmla="*/ 279652 w 447296"/>
                    <a:gd name="connsiteY17" fmla="*/ 63409 h 248780"/>
                    <a:gd name="connsiteX18" fmla="*/ 138751 w 447296"/>
                    <a:gd name="connsiteY18" fmla="*/ 63409 h 248780"/>
                    <a:gd name="connsiteX19" fmla="*/ 122770 w 447296"/>
                    <a:gd name="connsiteY19" fmla="*/ 77578 h 248780"/>
                    <a:gd name="connsiteX20" fmla="*/ 80560 w 447296"/>
                    <a:gd name="connsiteY20" fmla="*/ 236425 h 248780"/>
                    <a:gd name="connsiteX21" fmla="*/ 61979 w 447296"/>
                    <a:gd name="connsiteY21" fmla="*/ 248751 h 248780"/>
                    <a:gd name="connsiteX22" fmla="*/ 0 w 447296"/>
                    <a:gd name="connsiteY22" fmla="*/ 248475 h 2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7296" h="248780">
                      <a:moveTo>
                        <a:pt x="0" y="248475"/>
                      </a:moveTo>
                      <a:cubicBezTo>
                        <a:pt x="5969" y="234920"/>
                        <a:pt x="11077" y="223639"/>
                        <a:pt x="15909" y="212244"/>
                      </a:cubicBezTo>
                      <a:cubicBezTo>
                        <a:pt x="39640" y="156316"/>
                        <a:pt x="54598" y="98104"/>
                        <a:pt x="61017" y="37723"/>
                      </a:cubicBezTo>
                      <a:cubicBezTo>
                        <a:pt x="62081" y="27669"/>
                        <a:pt x="62020" y="17483"/>
                        <a:pt x="63504" y="7511"/>
                      </a:cubicBezTo>
                      <a:cubicBezTo>
                        <a:pt x="63904" y="4819"/>
                        <a:pt x="67732" y="1287"/>
                        <a:pt x="70589" y="611"/>
                      </a:cubicBezTo>
                      <a:cubicBezTo>
                        <a:pt x="75380" y="-536"/>
                        <a:pt x="80652" y="283"/>
                        <a:pt x="85720" y="283"/>
                      </a:cubicBezTo>
                      <a:cubicBezTo>
                        <a:pt x="172904" y="283"/>
                        <a:pt x="260078" y="468"/>
                        <a:pt x="347262" y="48"/>
                      </a:cubicBezTo>
                      <a:cubicBezTo>
                        <a:pt x="357755" y="-3"/>
                        <a:pt x="360264" y="3140"/>
                        <a:pt x="360171" y="13234"/>
                      </a:cubicBezTo>
                      <a:cubicBezTo>
                        <a:pt x="359690" y="65262"/>
                        <a:pt x="359936" y="117290"/>
                        <a:pt x="359956" y="169317"/>
                      </a:cubicBezTo>
                      <a:cubicBezTo>
                        <a:pt x="359967" y="182637"/>
                        <a:pt x="360028" y="182678"/>
                        <a:pt x="373654" y="182698"/>
                      </a:cubicBezTo>
                      <a:cubicBezTo>
                        <a:pt x="394601" y="182729"/>
                        <a:pt x="415557" y="182954"/>
                        <a:pt x="436504" y="182585"/>
                      </a:cubicBezTo>
                      <a:cubicBezTo>
                        <a:pt x="444059" y="182452"/>
                        <a:pt x="447622" y="184172"/>
                        <a:pt x="447274" y="192690"/>
                      </a:cubicBezTo>
                      <a:cubicBezTo>
                        <a:pt x="446649" y="207873"/>
                        <a:pt x="446680" y="223106"/>
                        <a:pt x="447263" y="238289"/>
                      </a:cubicBezTo>
                      <a:cubicBezTo>
                        <a:pt x="447591" y="246612"/>
                        <a:pt x="444264" y="248659"/>
                        <a:pt x="436606" y="248618"/>
                      </a:cubicBezTo>
                      <a:cubicBezTo>
                        <a:pt x="392000" y="248383"/>
                        <a:pt x="347395" y="248342"/>
                        <a:pt x="302800" y="248639"/>
                      </a:cubicBezTo>
                      <a:cubicBezTo>
                        <a:pt x="294691" y="248690"/>
                        <a:pt x="292459" y="245783"/>
                        <a:pt x="292490" y="237971"/>
                      </a:cubicBezTo>
                      <a:cubicBezTo>
                        <a:pt x="292767" y="184254"/>
                        <a:pt x="292634" y="130537"/>
                        <a:pt x="292623" y="76820"/>
                      </a:cubicBezTo>
                      <a:cubicBezTo>
                        <a:pt x="292623" y="63440"/>
                        <a:pt x="292603" y="63409"/>
                        <a:pt x="279652" y="63409"/>
                      </a:cubicBezTo>
                      <a:cubicBezTo>
                        <a:pt x="232682" y="63399"/>
                        <a:pt x="185711" y="63399"/>
                        <a:pt x="138751" y="63409"/>
                      </a:cubicBezTo>
                      <a:cubicBezTo>
                        <a:pt x="124766" y="63409"/>
                        <a:pt x="124756" y="63419"/>
                        <a:pt x="122770" y="77578"/>
                      </a:cubicBezTo>
                      <a:cubicBezTo>
                        <a:pt x="115102" y="132226"/>
                        <a:pt x="100739" y="185053"/>
                        <a:pt x="80560" y="236425"/>
                      </a:cubicBezTo>
                      <a:cubicBezTo>
                        <a:pt x="76834" y="245916"/>
                        <a:pt x="71971" y="249130"/>
                        <a:pt x="61979" y="248751"/>
                      </a:cubicBezTo>
                      <a:cubicBezTo>
                        <a:pt x="42138" y="247932"/>
                        <a:pt x="22246" y="248475"/>
                        <a:pt x="0" y="24847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D7E7C641-53A3-4960-8139-F4F948E71E2D}"/>
                    </a:ext>
                  </a:extLst>
                </p:cNvPr>
                <p:cNvSpPr/>
                <p:nvPr/>
              </p:nvSpPr>
              <p:spPr>
                <a:xfrm>
                  <a:off x="2101655" y="3641925"/>
                  <a:ext cx="288935" cy="454173"/>
                </a:xfrm>
                <a:custGeom>
                  <a:avLst/>
                  <a:gdLst>
                    <a:gd name="connsiteX0" fmla="*/ 180756 w 288935"/>
                    <a:gd name="connsiteY0" fmla="*/ 344365 h 454173"/>
                    <a:gd name="connsiteX1" fmla="*/ 287688 w 288935"/>
                    <a:gd name="connsiteY1" fmla="*/ 288252 h 454173"/>
                    <a:gd name="connsiteX2" fmla="*/ 288804 w 288935"/>
                    <a:gd name="connsiteY2" fmla="*/ 295459 h 454173"/>
                    <a:gd name="connsiteX3" fmla="*/ 288589 w 288935"/>
                    <a:gd name="connsiteY3" fmla="*/ 355268 h 454173"/>
                    <a:gd name="connsiteX4" fmla="*/ 283040 w 288935"/>
                    <a:gd name="connsiteY4" fmla="*/ 366703 h 454173"/>
                    <a:gd name="connsiteX5" fmla="*/ 117169 w 288935"/>
                    <a:gd name="connsiteY5" fmla="*/ 453918 h 454173"/>
                    <a:gd name="connsiteX6" fmla="*/ 113402 w 288935"/>
                    <a:gd name="connsiteY6" fmla="*/ 454174 h 454173"/>
                    <a:gd name="connsiteX7" fmla="*/ 113402 w 288935"/>
                    <a:gd name="connsiteY7" fmla="*/ 441571 h 454173"/>
                    <a:gd name="connsiteX8" fmla="*/ 113392 w 288935"/>
                    <a:gd name="connsiteY8" fmla="*/ 83673 h 454173"/>
                    <a:gd name="connsiteX9" fmla="*/ 97902 w 288935"/>
                    <a:gd name="connsiteY9" fmla="*/ 68214 h 454173"/>
                    <a:gd name="connsiteX10" fmla="*/ 10698 w 288935"/>
                    <a:gd name="connsiteY10" fmla="*/ 68357 h 454173"/>
                    <a:gd name="connsiteX11" fmla="*/ 20 w 288935"/>
                    <a:gd name="connsiteY11" fmla="*/ 58150 h 454173"/>
                    <a:gd name="connsiteX12" fmla="*/ 71 w 288935"/>
                    <a:gd name="connsiteY12" fmla="*/ 10504 h 454173"/>
                    <a:gd name="connsiteX13" fmla="*/ 9674 w 288935"/>
                    <a:gd name="connsiteY13" fmla="*/ 21 h 454173"/>
                    <a:gd name="connsiteX14" fmla="*/ 169893 w 288935"/>
                    <a:gd name="connsiteY14" fmla="*/ 0 h 454173"/>
                    <a:gd name="connsiteX15" fmla="*/ 179752 w 288935"/>
                    <a:gd name="connsiteY15" fmla="*/ 13494 h 454173"/>
                    <a:gd name="connsiteX16" fmla="*/ 179773 w 288935"/>
                    <a:gd name="connsiteY16" fmla="*/ 327800 h 454173"/>
                    <a:gd name="connsiteX17" fmla="*/ 180756 w 288935"/>
                    <a:gd name="connsiteY17" fmla="*/ 344365 h 45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935" h="454173">
                      <a:moveTo>
                        <a:pt x="180756" y="344365"/>
                      </a:moveTo>
                      <a:cubicBezTo>
                        <a:pt x="217560" y="325056"/>
                        <a:pt x="252143" y="306905"/>
                        <a:pt x="287688" y="288252"/>
                      </a:cubicBezTo>
                      <a:cubicBezTo>
                        <a:pt x="288159" y="291200"/>
                        <a:pt x="288794" y="293330"/>
                        <a:pt x="288804" y="295459"/>
                      </a:cubicBezTo>
                      <a:cubicBezTo>
                        <a:pt x="288876" y="315402"/>
                        <a:pt x="289152" y="335345"/>
                        <a:pt x="288589" y="355268"/>
                      </a:cubicBezTo>
                      <a:cubicBezTo>
                        <a:pt x="288476" y="359230"/>
                        <a:pt x="286132" y="365065"/>
                        <a:pt x="283040" y="366703"/>
                      </a:cubicBezTo>
                      <a:cubicBezTo>
                        <a:pt x="227921" y="396096"/>
                        <a:pt x="172525" y="424966"/>
                        <a:pt x="117169" y="453918"/>
                      </a:cubicBezTo>
                      <a:cubicBezTo>
                        <a:pt x="116637" y="454194"/>
                        <a:pt x="115879" y="454030"/>
                        <a:pt x="113402" y="454174"/>
                      </a:cubicBezTo>
                      <a:cubicBezTo>
                        <a:pt x="113402" y="449915"/>
                        <a:pt x="113402" y="445738"/>
                        <a:pt x="113402" y="441571"/>
                      </a:cubicBezTo>
                      <a:cubicBezTo>
                        <a:pt x="113402" y="322272"/>
                        <a:pt x="113402" y="202972"/>
                        <a:pt x="113392" y="83673"/>
                      </a:cubicBezTo>
                      <a:cubicBezTo>
                        <a:pt x="113392" y="68224"/>
                        <a:pt x="113361" y="68214"/>
                        <a:pt x="97902" y="68214"/>
                      </a:cubicBezTo>
                      <a:cubicBezTo>
                        <a:pt x="68827" y="68214"/>
                        <a:pt x="39762" y="67999"/>
                        <a:pt x="10698" y="68357"/>
                      </a:cubicBezTo>
                      <a:cubicBezTo>
                        <a:pt x="2968" y="68449"/>
                        <a:pt x="-287" y="66504"/>
                        <a:pt x="20" y="58150"/>
                      </a:cubicBezTo>
                      <a:cubicBezTo>
                        <a:pt x="603" y="42292"/>
                        <a:pt x="440" y="26383"/>
                        <a:pt x="71" y="10504"/>
                      </a:cubicBezTo>
                      <a:cubicBezTo>
                        <a:pt x="-93" y="3379"/>
                        <a:pt x="1873" y="-10"/>
                        <a:pt x="9674" y="21"/>
                      </a:cubicBezTo>
                      <a:cubicBezTo>
                        <a:pt x="63084" y="215"/>
                        <a:pt x="116494" y="277"/>
                        <a:pt x="169893" y="0"/>
                      </a:cubicBezTo>
                      <a:cubicBezTo>
                        <a:pt x="180479" y="-51"/>
                        <a:pt x="179752" y="6501"/>
                        <a:pt x="179752" y="13494"/>
                      </a:cubicBezTo>
                      <a:cubicBezTo>
                        <a:pt x="179722" y="118266"/>
                        <a:pt x="179722" y="223028"/>
                        <a:pt x="179773" y="327800"/>
                      </a:cubicBezTo>
                      <a:cubicBezTo>
                        <a:pt x="179783" y="332417"/>
                        <a:pt x="180305" y="337024"/>
                        <a:pt x="180756" y="34436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6BD8000E-F84F-432D-8E5F-11E415B25230}"/>
                    </a:ext>
                  </a:extLst>
                </p:cNvPr>
                <p:cNvSpPr/>
                <p:nvPr/>
              </p:nvSpPr>
              <p:spPr>
                <a:xfrm>
                  <a:off x="3018687" y="3641914"/>
                  <a:ext cx="266481" cy="453846"/>
                </a:xfrm>
                <a:custGeom>
                  <a:avLst/>
                  <a:gdLst>
                    <a:gd name="connsiteX0" fmla="*/ 91173 w 266481"/>
                    <a:gd name="connsiteY0" fmla="*/ 453847 h 453846"/>
                    <a:gd name="connsiteX1" fmla="*/ 91173 w 266481"/>
                    <a:gd name="connsiteY1" fmla="*/ 441285 h 453846"/>
                    <a:gd name="connsiteX2" fmla="*/ 91163 w 266481"/>
                    <a:gd name="connsiteY2" fmla="*/ 83386 h 453846"/>
                    <a:gd name="connsiteX3" fmla="*/ 76462 w 266481"/>
                    <a:gd name="connsiteY3" fmla="*/ 68245 h 453846"/>
                    <a:gd name="connsiteX4" fmla="*/ 9538 w 266481"/>
                    <a:gd name="connsiteY4" fmla="*/ 68358 h 453846"/>
                    <a:gd name="connsiteX5" fmla="*/ 7 w 266481"/>
                    <a:gd name="connsiteY5" fmla="*/ 59103 h 453846"/>
                    <a:gd name="connsiteX6" fmla="*/ 17 w 266481"/>
                    <a:gd name="connsiteY6" fmla="*/ 9430 h 453846"/>
                    <a:gd name="connsiteX7" fmla="*/ 9712 w 266481"/>
                    <a:gd name="connsiteY7" fmla="*/ 83 h 453846"/>
                    <a:gd name="connsiteX8" fmla="*/ 148637 w 266481"/>
                    <a:gd name="connsiteY8" fmla="*/ 1 h 453846"/>
                    <a:gd name="connsiteX9" fmla="*/ 158650 w 266481"/>
                    <a:gd name="connsiteY9" fmla="*/ 12132 h 453846"/>
                    <a:gd name="connsiteX10" fmla="*/ 158558 w 266481"/>
                    <a:gd name="connsiteY10" fmla="*/ 329479 h 453846"/>
                    <a:gd name="connsiteX11" fmla="*/ 158558 w 266481"/>
                    <a:gd name="connsiteY11" fmla="*/ 343700 h 453846"/>
                    <a:gd name="connsiteX12" fmla="*/ 266452 w 266481"/>
                    <a:gd name="connsiteY12" fmla="*/ 287239 h 453846"/>
                    <a:gd name="connsiteX13" fmla="*/ 266207 w 266481"/>
                    <a:gd name="connsiteY13" fmla="*/ 359937 h 453846"/>
                    <a:gd name="connsiteX14" fmla="*/ 260852 w 266481"/>
                    <a:gd name="connsiteY14" fmla="*/ 366448 h 453846"/>
                    <a:gd name="connsiteX15" fmla="*/ 94920 w 266481"/>
                    <a:gd name="connsiteY15" fmla="*/ 453519 h 453846"/>
                    <a:gd name="connsiteX16" fmla="*/ 91173 w 266481"/>
                    <a:gd name="connsiteY16" fmla="*/ 453847 h 45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81" h="453846">
                      <a:moveTo>
                        <a:pt x="91173" y="453847"/>
                      </a:moveTo>
                      <a:cubicBezTo>
                        <a:pt x="91173" y="449291"/>
                        <a:pt x="91173" y="445288"/>
                        <a:pt x="91173" y="441285"/>
                      </a:cubicBezTo>
                      <a:cubicBezTo>
                        <a:pt x="91173" y="321986"/>
                        <a:pt x="91173" y="202686"/>
                        <a:pt x="91163" y="83386"/>
                      </a:cubicBezTo>
                      <a:cubicBezTo>
                        <a:pt x="91163" y="68255"/>
                        <a:pt x="91132" y="68245"/>
                        <a:pt x="76462" y="68245"/>
                      </a:cubicBezTo>
                      <a:cubicBezTo>
                        <a:pt x="54154" y="68235"/>
                        <a:pt x="31836" y="68050"/>
                        <a:pt x="9538" y="68358"/>
                      </a:cubicBezTo>
                      <a:cubicBezTo>
                        <a:pt x="2617" y="68450"/>
                        <a:pt x="-157" y="66320"/>
                        <a:pt x="7" y="59103"/>
                      </a:cubicBezTo>
                      <a:cubicBezTo>
                        <a:pt x="396" y="42549"/>
                        <a:pt x="386" y="25984"/>
                        <a:pt x="17" y="9430"/>
                      </a:cubicBezTo>
                      <a:cubicBezTo>
                        <a:pt x="-147" y="2151"/>
                        <a:pt x="3006" y="62"/>
                        <a:pt x="9712" y="83"/>
                      </a:cubicBezTo>
                      <a:cubicBezTo>
                        <a:pt x="56017" y="216"/>
                        <a:pt x="102332" y="328"/>
                        <a:pt x="148637" y="1"/>
                      </a:cubicBezTo>
                      <a:cubicBezTo>
                        <a:pt x="158107" y="-71"/>
                        <a:pt x="158660" y="4812"/>
                        <a:pt x="158650" y="12132"/>
                      </a:cubicBezTo>
                      <a:cubicBezTo>
                        <a:pt x="158517" y="117918"/>
                        <a:pt x="158558" y="223694"/>
                        <a:pt x="158558" y="329479"/>
                      </a:cubicBezTo>
                      <a:cubicBezTo>
                        <a:pt x="158558" y="333411"/>
                        <a:pt x="158558" y="337342"/>
                        <a:pt x="158558" y="343700"/>
                      </a:cubicBezTo>
                      <a:cubicBezTo>
                        <a:pt x="195362" y="324443"/>
                        <a:pt x="230088" y="306271"/>
                        <a:pt x="266452" y="287239"/>
                      </a:cubicBezTo>
                      <a:cubicBezTo>
                        <a:pt x="266452" y="312854"/>
                        <a:pt x="266606" y="336400"/>
                        <a:pt x="266207" y="359937"/>
                      </a:cubicBezTo>
                      <a:cubicBezTo>
                        <a:pt x="266166" y="362179"/>
                        <a:pt x="263207" y="365209"/>
                        <a:pt x="260852" y="366448"/>
                      </a:cubicBezTo>
                      <a:cubicBezTo>
                        <a:pt x="205610" y="395605"/>
                        <a:pt x="150265" y="424557"/>
                        <a:pt x="94920" y="453519"/>
                      </a:cubicBezTo>
                      <a:cubicBezTo>
                        <a:pt x="94388" y="453795"/>
                        <a:pt x="93620" y="453652"/>
                        <a:pt x="91173" y="453847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663EB37E-0666-4BFC-9C40-D40A6175C866}"/>
                    </a:ext>
                  </a:extLst>
                </p:cNvPr>
                <p:cNvSpPr/>
                <p:nvPr/>
              </p:nvSpPr>
              <p:spPr>
                <a:xfrm>
                  <a:off x="3090234" y="3407573"/>
                  <a:ext cx="144648" cy="161419"/>
                </a:xfrm>
                <a:custGeom>
                  <a:avLst/>
                  <a:gdLst>
                    <a:gd name="connsiteX0" fmla="*/ 144648 w 144648"/>
                    <a:gd name="connsiteY0" fmla="*/ 161338 h 161419"/>
                    <a:gd name="connsiteX1" fmla="*/ 87286 w 144648"/>
                    <a:gd name="connsiteY1" fmla="*/ 161287 h 161419"/>
                    <a:gd name="connsiteX2" fmla="*/ 54598 w 144648"/>
                    <a:gd name="connsiteY2" fmla="*/ 139091 h 161419"/>
                    <a:gd name="connsiteX3" fmla="*/ 4699 w 144648"/>
                    <a:gd name="connsiteY3" fmla="*/ 13107 h 161419"/>
                    <a:gd name="connsiteX4" fmla="*/ 0 w 144648"/>
                    <a:gd name="connsiteY4" fmla="*/ 146 h 161419"/>
                    <a:gd name="connsiteX5" fmla="*/ 38402 w 144648"/>
                    <a:gd name="connsiteY5" fmla="*/ 146 h 161419"/>
                    <a:gd name="connsiteX6" fmla="*/ 72841 w 144648"/>
                    <a:gd name="connsiteY6" fmla="*/ 23 h 161419"/>
                    <a:gd name="connsiteX7" fmla="*/ 85679 w 144648"/>
                    <a:gd name="connsiteY7" fmla="*/ 8346 h 161419"/>
                    <a:gd name="connsiteX8" fmla="*/ 142662 w 144648"/>
                    <a:gd name="connsiteY8" fmla="*/ 153281 h 161419"/>
                    <a:gd name="connsiteX9" fmla="*/ 144648 w 144648"/>
                    <a:gd name="connsiteY9" fmla="*/ 161338 h 16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48" h="161419">
                      <a:moveTo>
                        <a:pt x="144648" y="161338"/>
                      </a:moveTo>
                      <a:cubicBezTo>
                        <a:pt x="124920" y="161338"/>
                        <a:pt x="106103" y="161553"/>
                        <a:pt x="87286" y="161287"/>
                      </a:cubicBezTo>
                      <a:cubicBezTo>
                        <a:pt x="57659" y="160867"/>
                        <a:pt x="65572" y="165924"/>
                        <a:pt x="54598" y="139091"/>
                      </a:cubicBezTo>
                      <a:cubicBezTo>
                        <a:pt x="37501" y="97291"/>
                        <a:pt x="21274" y="55132"/>
                        <a:pt x="4699" y="13107"/>
                      </a:cubicBezTo>
                      <a:cubicBezTo>
                        <a:pt x="3245" y="9421"/>
                        <a:pt x="1996" y="5654"/>
                        <a:pt x="0" y="146"/>
                      </a:cubicBezTo>
                      <a:cubicBezTo>
                        <a:pt x="13749" y="146"/>
                        <a:pt x="26075" y="146"/>
                        <a:pt x="38402" y="146"/>
                      </a:cubicBezTo>
                      <a:cubicBezTo>
                        <a:pt x="49888" y="146"/>
                        <a:pt x="61375" y="473"/>
                        <a:pt x="72841" y="23"/>
                      </a:cubicBezTo>
                      <a:cubicBezTo>
                        <a:pt x="79506" y="-243"/>
                        <a:pt x="83130" y="1774"/>
                        <a:pt x="85679" y="8346"/>
                      </a:cubicBezTo>
                      <a:cubicBezTo>
                        <a:pt x="104455" y="56740"/>
                        <a:pt x="123651" y="104969"/>
                        <a:pt x="142662" y="153281"/>
                      </a:cubicBezTo>
                      <a:cubicBezTo>
                        <a:pt x="143491" y="155369"/>
                        <a:pt x="143768" y="157683"/>
                        <a:pt x="144648" y="16133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ADE176F2-2D7D-4FD9-A88D-25CB2E4702FF}"/>
                    </a:ext>
                  </a:extLst>
                </p:cNvPr>
                <p:cNvSpPr/>
                <p:nvPr/>
              </p:nvSpPr>
              <p:spPr>
                <a:xfrm>
                  <a:off x="2196486" y="3407677"/>
                  <a:ext cx="144054" cy="161110"/>
                </a:xfrm>
                <a:custGeom>
                  <a:avLst/>
                  <a:gdLst>
                    <a:gd name="connsiteX0" fmla="*/ 144054 w 144054"/>
                    <a:gd name="connsiteY0" fmla="*/ 161080 h 161110"/>
                    <a:gd name="connsiteX1" fmla="*/ 66924 w 144054"/>
                    <a:gd name="connsiteY1" fmla="*/ 160814 h 161110"/>
                    <a:gd name="connsiteX2" fmla="*/ 59890 w 144054"/>
                    <a:gd name="connsiteY2" fmla="*/ 154937 h 161110"/>
                    <a:gd name="connsiteX3" fmla="*/ 410 w 144054"/>
                    <a:gd name="connsiteY3" fmla="*/ 4413 h 161110"/>
                    <a:gd name="connsiteX4" fmla="*/ 0 w 144054"/>
                    <a:gd name="connsiteY4" fmla="*/ 31 h 161110"/>
                    <a:gd name="connsiteX5" fmla="*/ 37327 w 144054"/>
                    <a:gd name="connsiteY5" fmla="*/ 31 h 161110"/>
                    <a:gd name="connsiteX6" fmla="*/ 63678 w 144054"/>
                    <a:gd name="connsiteY6" fmla="*/ 51 h 161110"/>
                    <a:gd name="connsiteX7" fmla="*/ 87460 w 144054"/>
                    <a:gd name="connsiteY7" fmla="*/ 15910 h 161110"/>
                    <a:gd name="connsiteX8" fmla="*/ 140604 w 144054"/>
                    <a:gd name="connsiteY8" fmla="*/ 150453 h 161110"/>
                    <a:gd name="connsiteX9" fmla="*/ 144054 w 144054"/>
                    <a:gd name="connsiteY9" fmla="*/ 161080 h 161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54" h="161110">
                      <a:moveTo>
                        <a:pt x="144054" y="161080"/>
                      </a:moveTo>
                      <a:cubicBezTo>
                        <a:pt x="117416" y="161080"/>
                        <a:pt x="92159" y="161243"/>
                        <a:pt x="66924" y="160814"/>
                      </a:cubicBezTo>
                      <a:cubicBezTo>
                        <a:pt x="64487" y="160773"/>
                        <a:pt x="60924" y="157507"/>
                        <a:pt x="59890" y="154937"/>
                      </a:cubicBezTo>
                      <a:cubicBezTo>
                        <a:pt x="39876" y="104844"/>
                        <a:pt x="20148" y="54628"/>
                        <a:pt x="410" y="4413"/>
                      </a:cubicBezTo>
                      <a:cubicBezTo>
                        <a:pt x="72" y="3553"/>
                        <a:pt x="215" y="2498"/>
                        <a:pt x="0" y="31"/>
                      </a:cubicBezTo>
                      <a:cubicBezTo>
                        <a:pt x="12633" y="31"/>
                        <a:pt x="24980" y="31"/>
                        <a:pt x="37327" y="31"/>
                      </a:cubicBezTo>
                      <a:cubicBezTo>
                        <a:pt x="46110" y="31"/>
                        <a:pt x="54894" y="-51"/>
                        <a:pt x="63678" y="51"/>
                      </a:cubicBezTo>
                      <a:cubicBezTo>
                        <a:pt x="84266" y="267"/>
                        <a:pt x="80079" y="-2549"/>
                        <a:pt x="87460" y="15910"/>
                      </a:cubicBezTo>
                      <a:cubicBezTo>
                        <a:pt x="105356" y="60679"/>
                        <a:pt x="122934" y="105581"/>
                        <a:pt x="140604" y="150453"/>
                      </a:cubicBezTo>
                      <a:cubicBezTo>
                        <a:pt x="141771" y="153483"/>
                        <a:pt x="142611" y="156637"/>
                        <a:pt x="144054" y="161080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3E23CA7D-E036-4A7B-BAFD-C37DC13893B8}"/>
                  </a:ext>
                </a:extLst>
              </p:cNvPr>
              <p:cNvSpPr txBox="1"/>
              <p:nvPr/>
            </p:nvSpPr>
            <p:spPr>
              <a:xfrm>
                <a:off x="4769649" y="4299731"/>
                <a:ext cx="6870807" cy="919401"/>
              </a:xfrm>
              <a:custGeom>
                <a:avLst/>
                <a:gdLst/>
                <a:ahLst/>
                <a:cxnLst/>
                <a:rect l="l" t="t" r="r" b="b"/>
                <a:pathLst>
                  <a:path w="6756016" h="919401">
                    <a:moveTo>
                      <a:pt x="2681659" y="106985"/>
                    </a:moveTo>
                    <a:lnTo>
                      <a:pt x="2681659" y="441313"/>
                    </a:lnTo>
                    <a:lnTo>
                      <a:pt x="2880027" y="441313"/>
                    </a:lnTo>
                    <a:cubicBezTo>
                      <a:pt x="2932033" y="441313"/>
                      <a:pt x="2971782" y="426825"/>
                      <a:pt x="2999270" y="397850"/>
                    </a:cubicBezTo>
                    <a:cubicBezTo>
                      <a:pt x="3026759" y="368875"/>
                      <a:pt x="3040504" y="327641"/>
                      <a:pt x="3040504" y="274149"/>
                    </a:cubicBezTo>
                    <a:cubicBezTo>
                      <a:pt x="3040504" y="221399"/>
                      <a:pt x="3026759" y="180351"/>
                      <a:pt x="2999270" y="151005"/>
                    </a:cubicBezTo>
                    <a:cubicBezTo>
                      <a:pt x="2971782" y="121658"/>
                      <a:pt x="2932033" y="106985"/>
                      <a:pt x="2880027" y="106985"/>
                    </a:cubicBezTo>
                    <a:close/>
                    <a:moveTo>
                      <a:pt x="6371540" y="96955"/>
                    </a:moveTo>
                    <a:cubicBezTo>
                      <a:pt x="6318790" y="96955"/>
                      <a:pt x="6272169" y="112186"/>
                      <a:pt x="6231678" y="142647"/>
                    </a:cubicBezTo>
                    <a:cubicBezTo>
                      <a:pt x="6191188" y="173108"/>
                      <a:pt x="6159612" y="215827"/>
                      <a:pt x="6136952" y="270806"/>
                    </a:cubicBezTo>
                    <a:cubicBezTo>
                      <a:pt x="6114292" y="325784"/>
                      <a:pt x="6102962" y="388935"/>
                      <a:pt x="6102962" y="460258"/>
                    </a:cubicBezTo>
                    <a:cubicBezTo>
                      <a:pt x="6102962" y="531581"/>
                      <a:pt x="6114292" y="594546"/>
                      <a:pt x="6136952" y="649153"/>
                    </a:cubicBezTo>
                    <a:cubicBezTo>
                      <a:pt x="6159612" y="703760"/>
                      <a:pt x="6191188" y="746294"/>
                      <a:pt x="6231678" y="776755"/>
                    </a:cubicBezTo>
                    <a:cubicBezTo>
                      <a:pt x="6272169" y="807215"/>
                      <a:pt x="6318790" y="822446"/>
                      <a:pt x="6371540" y="822446"/>
                    </a:cubicBezTo>
                    <a:cubicBezTo>
                      <a:pt x="6424288" y="822446"/>
                      <a:pt x="6471094" y="807215"/>
                      <a:pt x="6511957" y="776755"/>
                    </a:cubicBezTo>
                    <a:cubicBezTo>
                      <a:pt x="6552819" y="746294"/>
                      <a:pt x="6584580" y="703760"/>
                      <a:pt x="6607240" y="649153"/>
                    </a:cubicBezTo>
                    <a:cubicBezTo>
                      <a:pt x="6629900" y="594546"/>
                      <a:pt x="6641230" y="531581"/>
                      <a:pt x="6641230" y="460258"/>
                    </a:cubicBezTo>
                    <a:cubicBezTo>
                      <a:pt x="6641230" y="388935"/>
                      <a:pt x="6629900" y="325784"/>
                      <a:pt x="6607240" y="270806"/>
                    </a:cubicBezTo>
                    <a:cubicBezTo>
                      <a:pt x="6584580" y="215827"/>
                      <a:pt x="6552819" y="173108"/>
                      <a:pt x="6511957" y="142647"/>
                    </a:cubicBezTo>
                    <a:cubicBezTo>
                      <a:pt x="6471094" y="112186"/>
                      <a:pt x="6424288" y="96955"/>
                      <a:pt x="6371540" y="96955"/>
                    </a:cubicBezTo>
                    <a:close/>
                    <a:moveTo>
                      <a:pt x="4647514" y="96955"/>
                    </a:moveTo>
                    <a:cubicBezTo>
                      <a:pt x="4594764" y="96955"/>
                      <a:pt x="4548145" y="112186"/>
                      <a:pt x="4507654" y="142647"/>
                    </a:cubicBezTo>
                    <a:cubicBezTo>
                      <a:pt x="4467163" y="173108"/>
                      <a:pt x="4435588" y="215827"/>
                      <a:pt x="4412928" y="270806"/>
                    </a:cubicBezTo>
                    <a:cubicBezTo>
                      <a:pt x="4390268" y="325784"/>
                      <a:pt x="4378938" y="388935"/>
                      <a:pt x="4378938" y="460258"/>
                    </a:cubicBezTo>
                    <a:cubicBezTo>
                      <a:pt x="4378938" y="531581"/>
                      <a:pt x="4390268" y="594546"/>
                      <a:pt x="4412928" y="649153"/>
                    </a:cubicBezTo>
                    <a:cubicBezTo>
                      <a:pt x="4435588" y="703760"/>
                      <a:pt x="4467163" y="746294"/>
                      <a:pt x="4507654" y="776755"/>
                    </a:cubicBezTo>
                    <a:cubicBezTo>
                      <a:pt x="4548145" y="807215"/>
                      <a:pt x="4594764" y="822446"/>
                      <a:pt x="4647514" y="822446"/>
                    </a:cubicBezTo>
                    <a:cubicBezTo>
                      <a:pt x="4700264" y="822446"/>
                      <a:pt x="4747070" y="807215"/>
                      <a:pt x="4787932" y="776755"/>
                    </a:cubicBezTo>
                    <a:cubicBezTo>
                      <a:pt x="4828794" y="746294"/>
                      <a:pt x="4860555" y="703760"/>
                      <a:pt x="4883214" y="649153"/>
                    </a:cubicBezTo>
                    <a:cubicBezTo>
                      <a:pt x="4905874" y="594546"/>
                      <a:pt x="4917205" y="531581"/>
                      <a:pt x="4917205" y="460258"/>
                    </a:cubicBezTo>
                    <a:cubicBezTo>
                      <a:pt x="4917205" y="388935"/>
                      <a:pt x="4905874" y="325784"/>
                      <a:pt x="4883214" y="270806"/>
                    </a:cubicBezTo>
                    <a:cubicBezTo>
                      <a:pt x="4860555" y="215827"/>
                      <a:pt x="4828794" y="173108"/>
                      <a:pt x="4787932" y="142647"/>
                    </a:cubicBezTo>
                    <a:cubicBezTo>
                      <a:pt x="4747070" y="112186"/>
                      <a:pt x="4700264" y="96955"/>
                      <a:pt x="4647514" y="96955"/>
                    </a:cubicBezTo>
                    <a:close/>
                    <a:moveTo>
                      <a:pt x="1189939" y="96955"/>
                    </a:moveTo>
                    <a:cubicBezTo>
                      <a:pt x="1137190" y="96955"/>
                      <a:pt x="1090570" y="112186"/>
                      <a:pt x="1050079" y="142647"/>
                    </a:cubicBezTo>
                    <a:cubicBezTo>
                      <a:pt x="1009588" y="173108"/>
                      <a:pt x="978013" y="215827"/>
                      <a:pt x="955353" y="270806"/>
                    </a:cubicBezTo>
                    <a:cubicBezTo>
                      <a:pt x="932693" y="325784"/>
                      <a:pt x="921363" y="388935"/>
                      <a:pt x="921363" y="460258"/>
                    </a:cubicBezTo>
                    <a:cubicBezTo>
                      <a:pt x="921363" y="531581"/>
                      <a:pt x="932693" y="594546"/>
                      <a:pt x="955353" y="649153"/>
                    </a:cubicBezTo>
                    <a:cubicBezTo>
                      <a:pt x="978013" y="703760"/>
                      <a:pt x="1009588" y="746294"/>
                      <a:pt x="1050079" y="776755"/>
                    </a:cubicBezTo>
                    <a:cubicBezTo>
                      <a:pt x="1090570" y="807215"/>
                      <a:pt x="1137190" y="822446"/>
                      <a:pt x="1189939" y="822446"/>
                    </a:cubicBezTo>
                    <a:cubicBezTo>
                      <a:pt x="1242689" y="822446"/>
                      <a:pt x="1289495" y="807215"/>
                      <a:pt x="1330357" y="776755"/>
                    </a:cubicBezTo>
                    <a:cubicBezTo>
                      <a:pt x="1371219" y="746294"/>
                      <a:pt x="1402980" y="703760"/>
                      <a:pt x="1425641" y="649153"/>
                    </a:cubicBezTo>
                    <a:cubicBezTo>
                      <a:pt x="1448300" y="594546"/>
                      <a:pt x="1459630" y="531581"/>
                      <a:pt x="1459630" y="460258"/>
                    </a:cubicBezTo>
                    <a:cubicBezTo>
                      <a:pt x="1459630" y="388935"/>
                      <a:pt x="1448300" y="325784"/>
                      <a:pt x="1425641" y="270806"/>
                    </a:cubicBezTo>
                    <a:cubicBezTo>
                      <a:pt x="1402980" y="215827"/>
                      <a:pt x="1371219" y="173108"/>
                      <a:pt x="1330357" y="142647"/>
                    </a:cubicBezTo>
                    <a:cubicBezTo>
                      <a:pt x="1289495" y="112186"/>
                      <a:pt x="1242689" y="96955"/>
                      <a:pt x="1189939" y="96955"/>
                    </a:cubicBezTo>
                    <a:close/>
                    <a:moveTo>
                      <a:pt x="3652723" y="13373"/>
                    </a:moveTo>
                    <a:lnTo>
                      <a:pt x="3767509" y="13373"/>
                    </a:lnTo>
                    <a:lnTo>
                      <a:pt x="3767509" y="806844"/>
                    </a:lnTo>
                    <a:lnTo>
                      <a:pt x="4155329" y="806844"/>
                    </a:lnTo>
                    <a:lnTo>
                      <a:pt x="4155329" y="906028"/>
                    </a:lnTo>
                    <a:lnTo>
                      <a:pt x="3652723" y="906028"/>
                    </a:lnTo>
                    <a:close/>
                    <a:moveTo>
                      <a:pt x="2566873" y="13373"/>
                    </a:moveTo>
                    <a:lnTo>
                      <a:pt x="2901201" y="13373"/>
                    </a:lnTo>
                    <a:cubicBezTo>
                      <a:pt x="2952464" y="13373"/>
                      <a:pt x="2997227" y="24146"/>
                      <a:pt x="3035489" y="45692"/>
                    </a:cubicBezTo>
                    <a:cubicBezTo>
                      <a:pt x="3073751" y="67237"/>
                      <a:pt x="3103283" y="97698"/>
                      <a:pt x="3124086" y="137075"/>
                    </a:cubicBezTo>
                    <a:cubicBezTo>
                      <a:pt x="3144888" y="176451"/>
                      <a:pt x="3155290" y="222142"/>
                      <a:pt x="3155290" y="274149"/>
                    </a:cubicBezTo>
                    <a:cubicBezTo>
                      <a:pt x="3155290" y="346215"/>
                      <a:pt x="3136530" y="405280"/>
                      <a:pt x="3099011" y="451342"/>
                    </a:cubicBezTo>
                    <a:cubicBezTo>
                      <a:pt x="3061492" y="497405"/>
                      <a:pt x="3009672" y="524894"/>
                      <a:pt x="2943549" y="533810"/>
                    </a:cubicBezTo>
                    <a:lnTo>
                      <a:pt x="3213240" y="906028"/>
                    </a:lnTo>
                    <a:lnTo>
                      <a:pt x="3073937" y="906028"/>
                    </a:lnTo>
                    <a:lnTo>
                      <a:pt x="2818733" y="536039"/>
                    </a:lnTo>
                    <a:lnTo>
                      <a:pt x="2681659" y="536039"/>
                    </a:lnTo>
                    <a:lnTo>
                      <a:pt x="2681659" y="906028"/>
                    </a:lnTo>
                    <a:lnTo>
                      <a:pt x="2566873" y="906028"/>
                    </a:lnTo>
                    <a:close/>
                    <a:moveTo>
                      <a:pt x="1715805" y="13373"/>
                    </a:moveTo>
                    <a:lnTo>
                      <a:pt x="1822790" y="13373"/>
                    </a:lnTo>
                    <a:lnTo>
                      <a:pt x="1822790" y="579501"/>
                    </a:lnTo>
                    <a:cubicBezTo>
                      <a:pt x="1822790" y="656025"/>
                      <a:pt x="1843407" y="715647"/>
                      <a:pt x="1884641" y="758367"/>
                    </a:cubicBezTo>
                    <a:cubicBezTo>
                      <a:pt x="1925874" y="801086"/>
                      <a:pt x="1982524" y="822446"/>
                      <a:pt x="2054590" y="822446"/>
                    </a:cubicBezTo>
                    <a:cubicBezTo>
                      <a:pt x="2127399" y="822446"/>
                      <a:pt x="2184235" y="801086"/>
                      <a:pt x="2225097" y="758367"/>
                    </a:cubicBezTo>
                    <a:cubicBezTo>
                      <a:pt x="2265960" y="715647"/>
                      <a:pt x="2286391" y="655282"/>
                      <a:pt x="2286391" y="577272"/>
                    </a:cubicBezTo>
                    <a:lnTo>
                      <a:pt x="2286391" y="13373"/>
                    </a:lnTo>
                    <a:lnTo>
                      <a:pt x="2400062" y="13373"/>
                    </a:lnTo>
                    <a:lnTo>
                      <a:pt x="2400062" y="585073"/>
                    </a:lnTo>
                    <a:cubicBezTo>
                      <a:pt x="2400062" y="652682"/>
                      <a:pt x="2386132" y="711561"/>
                      <a:pt x="2358271" y="761710"/>
                    </a:cubicBezTo>
                    <a:cubicBezTo>
                      <a:pt x="2330411" y="811859"/>
                      <a:pt x="2290663" y="850492"/>
                      <a:pt x="2239028" y="877610"/>
                    </a:cubicBezTo>
                    <a:cubicBezTo>
                      <a:pt x="2187393" y="904728"/>
                      <a:pt x="2127028" y="918287"/>
                      <a:pt x="2057934" y="918287"/>
                    </a:cubicBezTo>
                    <a:cubicBezTo>
                      <a:pt x="1988839" y="918287"/>
                      <a:pt x="1928475" y="904728"/>
                      <a:pt x="1876840" y="877610"/>
                    </a:cubicBezTo>
                    <a:cubicBezTo>
                      <a:pt x="1825205" y="850492"/>
                      <a:pt x="1785457" y="811859"/>
                      <a:pt x="1757596" y="761710"/>
                    </a:cubicBezTo>
                    <a:cubicBezTo>
                      <a:pt x="1729736" y="711561"/>
                      <a:pt x="1715805" y="652682"/>
                      <a:pt x="1715805" y="585073"/>
                    </a:cubicBezTo>
                    <a:close/>
                    <a:moveTo>
                      <a:pt x="0" y="13373"/>
                    </a:moveTo>
                    <a:lnTo>
                      <a:pt x="131502" y="13373"/>
                    </a:lnTo>
                    <a:lnTo>
                      <a:pt x="367761" y="445770"/>
                    </a:lnTo>
                    <a:lnTo>
                      <a:pt x="604019" y="13373"/>
                    </a:lnTo>
                    <a:lnTo>
                      <a:pt x="728834" y="13373"/>
                    </a:lnTo>
                    <a:lnTo>
                      <a:pt x="422367" y="537153"/>
                    </a:lnTo>
                    <a:lnTo>
                      <a:pt x="422367" y="906028"/>
                    </a:lnTo>
                    <a:lnTo>
                      <a:pt x="307582" y="906028"/>
                    </a:lnTo>
                    <a:lnTo>
                      <a:pt x="307582" y="539382"/>
                    </a:lnTo>
                    <a:close/>
                    <a:moveTo>
                      <a:pt x="6371540" y="0"/>
                    </a:moveTo>
                    <a:cubicBezTo>
                      <a:pt x="6446576" y="0"/>
                      <a:pt x="6513257" y="19503"/>
                      <a:pt x="6571578" y="58508"/>
                    </a:cubicBezTo>
                    <a:cubicBezTo>
                      <a:pt x="6629900" y="97513"/>
                      <a:pt x="6675220" y="151934"/>
                      <a:pt x="6707538" y="221771"/>
                    </a:cubicBezTo>
                    <a:cubicBezTo>
                      <a:pt x="6739856" y="291608"/>
                      <a:pt x="6756016" y="371104"/>
                      <a:pt x="6756016" y="460258"/>
                    </a:cubicBezTo>
                    <a:cubicBezTo>
                      <a:pt x="6756016" y="548669"/>
                      <a:pt x="6739856" y="627793"/>
                      <a:pt x="6707538" y="697630"/>
                    </a:cubicBezTo>
                    <a:cubicBezTo>
                      <a:pt x="6675220" y="767468"/>
                      <a:pt x="6629900" y="821889"/>
                      <a:pt x="6571578" y="860894"/>
                    </a:cubicBezTo>
                    <a:cubicBezTo>
                      <a:pt x="6513257" y="899898"/>
                      <a:pt x="6446576" y="919401"/>
                      <a:pt x="6371540" y="919401"/>
                    </a:cubicBezTo>
                    <a:cubicBezTo>
                      <a:pt x="6296501" y="919401"/>
                      <a:pt x="6230007" y="899898"/>
                      <a:pt x="6172058" y="860894"/>
                    </a:cubicBezTo>
                    <a:cubicBezTo>
                      <a:pt x="6114107" y="821889"/>
                      <a:pt x="6068973" y="767468"/>
                      <a:pt x="6036654" y="697630"/>
                    </a:cubicBezTo>
                    <a:cubicBezTo>
                      <a:pt x="6004336" y="627793"/>
                      <a:pt x="5988176" y="548669"/>
                      <a:pt x="5988176" y="460258"/>
                    </a:cubicBezTo>
                    <a:cubicBezTo>
                      <a:pt x="5988176" y="371104"/>
                      <a:pt x="6004336" y="291608"/>
                      <a:pt x="6036654" y="221771"/>
                    </a:cubicBezTo>
                    <a:cubicBezTo>
                      <a:pt x="6068973" y="151934"/>
                      <a:pt x="6114107" y="97513"/>
                      <a:pt x="6172058" y="58508"/>
                    </a:cubicBezTo>
                    <a:cubicBezTo>
                      <a:pt x="6230007" y="19503"/>
                      <a:pt x="6296501" y="0"/>
                      <a:pt x="6371540" y="0"/>
                    </a:cubicBezTo>
                    <a:close/>
                    <a:moveTo>
                      <a:pt x="5535568" y="0"/>
                    </a:moveTo>
                    <a:cubicBezTo>
                      <a:pt x="5615064" y="0"/>
                      <a:pt x="5680814" y="18203"/>
                      <a:pt x="5732822" y="54607"/>
                    </a:cubicBezTo>
                    <a:cubicBezTo>
                      <a:pt x="5784828" y="91012"/>
                      <a:pt x="5820118" y="140418"/>
                      <a:pt x="5838692" y="202826"/>
                    </a:cubicBezTo>
                    <a:lnTo>
                      <a:pt x="5745080" y="248517"/>
                    </a:lnTo>
                    <a:cubicBezTo>
                      <a:pt x="5714619" y="147476"/>
                      <a:pt x="5644038" y="96955"/>
                      <a:pt x="5533340" y="96955"/>
                    </a:cubicBezTo>
                    <a:cubicBezTo>
                      <a:pt x="5480590" y="96955"/>
                      <a:pt x="5433969" y="112000"/>
                      <a:pt x="5393478" y="142090"/>
                    </a:cubicBezTo>
                    <a:cubicBezTo>
                      <a:pt x="5352988" y="172179"/>
                      <a:pt x="5321598" y="214713"/>
                      <a:pt x="5299310" y="269691"/>
                    </a:cubicBezTo>
                    <a:cubicBezTo>
                      <a:pt x="5277021" y="324670"/>
                      <a:pt x="5265877" y="388192"/>
                      <a:pt x="5265877" y="460258"/>
                    </a:cubicBezTo>
                    <a:cubicBezTo>
                      <a:pt x="5265877" y="532324"/>
                      <a:pt x="5277021" y="595846"/>
                      <a:pt x="5299310" y="650825"/>
                    </a:cubicBezTo>
                    <a:cubicBezTo>
                      <a:pt x="5321598" y="705803"/>
                      <a:pt x="5352988" y="748151"/>
                      <a:pt x="5393478" y="777869"/>
                    </a:cubicBezTo>
                    <a:cubicBezTo>
                      <a:pt x="5433969" y="807587"/>
                      <a:pt x="5480961" y="822446"/>
                      <a:pt x="5534454" y="822446"/>
                    </a:cubicBezTo>
                    <a:cubicBezTo>
                      <a:pt x="5608006" y="822446"/>
                      <a:pt x="5662984" y="800157"/>
                      <a:pt x="5699388" y="755580"/>
                    </a:cubicBezTo>
                    <a:cubicBezTo>
                      <a:pt x="5735792" y="711003"/>
                      <a:pt x="5753995" y="646367"/>
                      <a:pt x="5753995" y="561671"/>
                    </a:cubicBezTo>
                    <a:lnTo>
                      <a:pt x="5753995" y="544954"/>
                    </a:lnTo>
                    <a:lnTo>
                      <a:pt x="5566772" y="544954"/>
                    </a:lnTo>
                    <a:lnTo>
                      <a:pt x="5566772" y="445770"/>
                    </a:lnTo>
                    <a:lnTo>
                      <a:pt x="5859866" y="445770"/>
                    </a:lnTo>
                    <a:lnTo>
                      <a:pt x="5859866" y="568357"/>
                    </a:lnTo>
                    <a:cubicBezTo>
                      <a:pt x="5859866" y="636708"/>
                      <a:pt x="5847793" y="697259"/>
                      <a:pt x="5823646" y="750008"/>
                    </a:cubicBezTo>
                    <a:cubicBezTo>
                      <a:pt x="5799500" y="802758"/>
                      <a:pt x="5763096" y="844177"/>
                      <a:pt x="5714434" y="874267"/>
                    </a:cubicBezTo>
                    <a:cubicBezTo>
                      <a:pt x="5665770" y="904356"/>
                      <a:pt x="5605776" y="919401"/>
                      <a:pt x="5534454" y="919401"/>
                    </a:cubicBezTo>
                    <a:cubicBezTo>
                      <a:pt x="5459416" y="919401"/>
                      <a:pt x="5392922" y="900084"/>
                      <a:pt x="5334972" y="861451"/>
                    </a:cubicBezTo>
                    <a:cubicBezTo>
                      <a:pt x="5277021" y="822817"/>
                      <a:pt x="5231888" y="768768"/>
                      <a:pt x="5199569" y="699302"/>
                    </a:cubicBezTo>
                    <a:cubicBezTo>
                      <a:pt x="5167250" y="629836"/>
                      <a:pt x="5151091" y="550155"/>
                      <a:pt x="5151091" y="460258"/>
                    </a:cubicBezTo>
                    <a:cubicBezTo>
                      <a:pt x="5151091" y="369618"/>
                      <a:pt x="5167250" y="289565"/>
                      <a:pt x="5199569" y="220099"/>
                    </a:cubicBezTo>
                    <a:cubicBezTo>
                      <a:pt x="5231888" y="150633"/>
                      <a:pt x="5277206" y="96584"/>
                      <a:pt x="5335528" y="57950"/>
                    </a:cubicBezTo>
                    <a:cubicBezTo>
                      <a:pt x="5393850" y="19317"/>
                      <a:pt x="5460530" y="0"/>
                      <a:pt x="5535568" y="0"/>
                    </a:cubicBezTo>
                    <a:close/>
                    <a:moveTo>
                      <a:pt x="4647514" y="0"/>
                    </a:moveTo>
                    <a:cubicBezTo>
                      <a:pt x="4722552" y="0"/>
                      <a:pt x="4789231" y="19503"/>
                      <a:pt x="4847554" y="58508"/>
                    </a:cubicBezTo>
                    <a:cubicBezTo>
                      <a:pt x="4905874" y="97513"/>
                      <a:pt x="4951194" y="151934"/>
                      <a:pt x="4983513" y="221771"/>
                    </a:cubicBezTo>
                    <a:cubicBezTo>
                      <a:pt x="5015832" y="291608"/>
                      <a:pt x="5031990" y="371104"/>
                      <a:pt x="5031990" y="460258"/>
                    </a:cubicBezTo>
                    <a:cubicBezTo>
                      <a:pt x="5031990" y="548669"/>
                      <a:pt x="5015832" y="627793"/>
                      <a:pt x="4983513" y="697630"/>
                    </a:cubicBezTo>
                    <a:cubicBezTo>
                      <a:pt x="4951194" y="767468"/>
                      <a:pt x="4905874" y="821889"/>
                      <a:pt x="4847554" y="860894"/>
                    </a:cubicBezTo>
                    <a:cubicBezTo>
                      <a:pt x="4789231" y="899898"/>
                      <a:pt x="4722552" y="919401"/>
                      <a:pt x="4647514" y="919401"/>
                    </a:cubicBezTo>
                    <a:cubicBezTo>
                      <a:pt x="4572476" y="919401"/>
                      <a:pt x="4505982" y="899898"/>
                      <a:pt x="4448032" y="860894"/>
                    </a:cubicBezTo>
                    <a:cubicBezTo>
                      <a:pt x="4390082" y="821889"/>
                      <a:pt x="4344948" y="767468"/>
                      <a:pt x="4312630" y="697630"/>
                    </a:cubicBezTo>
                    <a:cubicBezTo>
                      <a:pt x="4280311" y="627793"/>
                      <a:pt x="4264152" y="548669"/>
                      <a:pt x="4264152" y="460258"/>
                    </a:cubicBezTo>
                    <a:cubicBezTo>
                      <a:pt x="4264152" y="371104"/>
                      <a:pt x="4280311" y="291608"/>
                      <a:pt x="4312630" y="221771"/>
                    </a:cubicBezTo>
                    <a:cubicBezTo>
                      <a:pt x="4344948" y="151934"/>
                      <a:pt x="4390082" y="97513"/>
                      <a:pt x="4448032" y="58508"/>
                    </a:cubicBezTo>
                    <a:cubicBezTo>
                      <a:pt x="4505982" y="19503"/>
                      <a:pt x="4572476" y="0"/>
                      <a:pt x="4647514" y="0"/>
                    </a:cubicBezTo>
                    <a:close/>
                    <a:moveTo>
                      <a:pt x="1189939" y="0"/>
                    </a:moveTo>
                    <a:cubicBezTo>
                      <a:pt x="1264977" y="0"/>
                      <a:pt x="1331657" y="19503"/>
                      <a:pt x="1389979" y="58508"/>
                    </a:cubicBezTo>
                    <a:cubicBezTo>
                      <a:pt x="1448300" y="97513"/>
                      <a:pt x="1493620" y="151934"/>
                      <a:pt x="1525939" y="221771"/>
                    </a:cubicBezTo>
                    <a:cubicBezTo>
                      <a:pt x="1558257" y="291608"/>
                      <a:pt x="1574416" y="371104"/>
                      <a:pt x="1574416" y="460258"/>
                    </a:cubicBezTo>
                    <a:cubicBezTo>
                      <a:pt x="1574416" y="548669"/>
                      <a:pt x="1558257" y="627793"/>
                      <a:pt x="1525939" y="697630"/>
                    </a:cubicBezTo>
                    <a:cubicBezTo>
                      <a:pt x="1493620" y="767468"/>
                      <a:pt x="1448300" y="821889"/>
                      <a:pt x="1389979" y="860894"/>
                    </a:cubicBezTo>
                    <a:cubicBezTo>
                      <a:pt x="1331657" y="899898"/>
                      <a:pt x="1264977" y="919401"/>
                      <a:pt x="1189939" y="919401"/>
                    </a:cubicBezTo>
                    <a:cubicBezTo>
                      <a:pt x="1114902" y="919401"/>
                      <a:pt x="1048408" y="899898"/>
                      <a:pt x="990457" y="860894"/>
                    </a:cubicBezTo>
                    <a:cubicBezTo>
                      <a:pt x="932507" y="821889"/>
                      <a:pt x="887373" y="767468"/>
                      <a:pt x="855055" y="697630"/>
                    </a:cubicBezTo>
                    <a:cubicBezTo>
                      <a:pt x="822736" y="627793"/>
                      <a:pt x="806577" y="548669"/>
                      <a:pt x="806577" y="460258"/>
                    </a:cubicBezTo>
                    <a:cubicBezTo>
                      <a:pt x="806577" y="371104"/>
                      <a:pt x="822736" y="291608"/>
                      <a:pt x="855055" y="221771"/>
                    </a:cubicBezTo>
                    <a:cubicBezTo>
                      <a:pt x="887373" y="151934"/>
                      <a:pt x="932507" y="97513"/>
                      <a:pt x="990457" y="58508"/>
                    </a:cubicBezTo>
                    <a:cubicBezTo>
                      <a:pt x="1048408" y="19503"/>
                      <a:pt x="1114902" y="0"/>
                      <a:pt x="118993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38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26298D-580F-407A-BDA0-064633250263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" name="PA-圆角矩形 23">
            <a:extLst>
              <a:ext uri="{FF2B5EF4-FFF2-40B4-BE49-F238E27FC236}">
                <a16:creationId xmlns:a16="http://schemas.microsoft.com/office/drawing/2014/main" xmlns="" id="{567BE979-E0AA-44F6-963C-F34F72FC06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73670" y="-84468"/>
            <a:ext cx="7384585" cy="7167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7A6CB6A-CD59-452E-96EA-DA15D23AF2FB}"/>
              </a:ext>
            </a:extLst>
          </p:cNvPr>
          <p:cNvSpPr/>
          <p:nvPr/>
        </p:nvSpPr>
        <p:spPr>
          <a:xfrm rot="4573499">
            <a:off x="8064255" y="305670"/>
            <a:ext cx="6651214" cy="644073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62CDEBF-29FE-46A3-B031-75E3E081F393}"/>
              </a:ext>
            </a:extLst>
          </p:cNvPr>
          <p:cNvSpPr/>
          <p:nvPr/>
        </p:nvSpPr>
        <p:spPr>
          <a:xfrm rot="4573499">
            <a:off x="8552089" y="778068"/>
            <a:ext cx="5675548" cy="549594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64578A9-4C9B-48C2-A11D-5CDFF665F3C9}"/>
              </a:ext>
            </a:extLst>
          </p:cNvPr>
          <p:cNvSpPr/>
          <p:nvPr/>
        </p:nvSpPr>
        <p:spPr>
          <a:xfrm rot="4573499">
            <a:off x="9039920" y="1250462"/>
            <a:ext cx="4699881" cy="455115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166ED4D-B715-4EC4-9BC1-C1B1BBE28F9D}"/>
              </a:ext>
            </a:extLst>
          </p:cNvPr>
          <p:cNvSpPr/>
          <p:nvPr/>
        </p:nvSpPr>
        <p:spPr>
          <a:xfrm rot="4573499">
            <a:off x="9527754" y="1722856"/>
            <a:ext cx="3724215" cy="360636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D25497C-F8DC-4C32-8688-69F6E8ADC409}"/>
              </a:ext>
            </a:extLst>
          </p:cNvPr>
          <p:cNvSpPr/>
          <p:nvPr/>
        </p:nvSpPr>
        <p:spPr>
          <a:xfrm rot="4573499">
            <a:off x="10015587" y="2195251"/>
            <a:ext cx="2748549" cy="266157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46C91B-9332-400D-9353-C40DA84779AD}"/>
              </a:ext>
            </a:extLst>
          </p:cNvPr>
          <p:cNvSpPr/>
          <p:nvPr/>
        </p:nvSpPr>
        <p:spPr>
          <a:xfrm rot="4573499">
            <a:off x="10503420" y="2667645"/>
            <a:ext cx="1772883" cy="17167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ED5911-8CFD-4625-BB61-79F8350B0209}"/>
              </a:ext>
            </a:extLst>
          </p:cNvPr>
          <p:cNvGrpSpPr/>
          <p:nvPr/>
        </p:nvGrpSpPr>
        <p:grpSpPr>
          <a:xfrm>
            <a:off x="1344644" y="2420900"/>
            <a:ext cx="5308014" cy="1105135"/>
            <a:chOff x="1539914" y="1814304"/>
            <a:chExt cx="7688397" cy="11051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F06AB7-AD64-41E8-AF28-D629CD5F6372}"/>
                </a:ext>
              </a:extLst>
            </p:cNvPr>
            <p:cNvSpPr txBox="1"/>
            <p:nvPr/>
          </p:nvSpPr>
          <p:spPr>
            <a:xfrm>
              <a:off x="1546562" y="1814304"/>
              <a:ext cx="7681749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+mj-ea"/>
                  <a:ea typeface="+mj-ea"/>
                </a:rPr>
                <a:t>行业政策及竞品发展情况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E2AD75-049B-4D7B-BD02-68F12D39738F}"/>
                </a:ext>
              </a:extLst>
            </p:cNvPr>
            <p:cNvSpPr txBox="1"/>
            <p:nvPr/>
          </p:nvSpPr>
          <p:spPr>
            <a:xfrm>
              <a:off x="1539914" y="2532666"/>
              <a:ext cx="7681749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INDUSTRY POLICY AND COMPETITIVE DEVELOPMENT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F8E702D-419A-48F8-8B5A-1D74C4C3EC42}"/>
              </a:ext>
            </a:extLst>
          </p:cNvPr>
          <p:cNvGrpSpPr/>
          <p:nvPr/>
        </p:nvGrpSpPr>
        <p:grpSpPr>
          <a:xfrm>
            <a:off x="1344644" y="3969595"/>
            <a:ext cx="5274553" cy="2009775"/>
            <a:chOff x="1344644" y="3969595"/>
            <a:chExt cx="5274553" cy="200977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8BD442-1C55-4E89-AE88-820974804786}"/>
                </a:ext>
              </a:extLst>
            </p:cNvPr>
            <p:cNvGrpSpPr/>
            <p:nvPr/>
          </p:nvGrpSpPr>
          <p:grpSpPr>
            <a:xfrm>
              <a:off x="1344644" y="3969595"/>
              <a:ext cx="5274553" cy="2009775"/>
              <a:chOff x="5772150" y="2266950"/>
              <a:chExt cx="2009775" cy="2009775"/>
            </a:xfrm>
          </p:grpSpPr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xmlns="" id="{474FEC04-AC24-48B3-A091-F82EEB7EEFC4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76200" dir="2700000">
                  <a:schemeClr val="tx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xmlns="" id="{61E46CF8-EE2C-4676-A8AF-EE31FBC7CE7C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>
                  <a:alpha val="29000"/>
                </a:schemeClr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8BE76BA-3188-431A-AB1A-B5C47D88FDE9}"/>
                </a:ext>
              </a:extLst>
            </p:cNvPr>
            <p:cNvSpPr txBox="1"/>
            <p:nvPr/>
          </p:nvSpPr>
          <p:spPr>
            <a:xfrm>
              <a:off x="1593748" y="4387593"/>
              <a:ext cx="4747619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研究行业政策及市场竞品情况，对未来市场做出一些预判。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01C73CE-550E-4CEF-B437-392E66125CA3}"/>
              </a:ext>
            </a:extLst>
          </p:cNvPr>
          <p:cNvGrpSpPr/>
          <p:nvPr/>
        </p:nvGrpSpPr>
        <p:grpSpPr>
          <a:xfrm>
            <a:off x="1344644" y="374003"/>
            <a:ext cx="2052637" cy="2009775"/>
            <a:chOff x="1344644" y="374003"/>
            <a:chExt cx="2052637" cy="20097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A1D59475-AD61-4A73-A264-E320E9DBA26C}"/>
                </a:ext>
              </a:extLst>
            </p:cNvPr>
            <p:cNvGrpSpPr/>
            <p:nvPr/>
          </p:nvGrpSpPr>
          <p:grpSpPr>
            <a:xfrm>
              <a:off x="1344644" y="374003"/>
              <a:ext cx="2052637" cy="2009775"/>
              <a:chOff x="1344644" y="374003"/>
              <a:chExt cx="2052637" cy="200977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E8C8438-9EF6-4225-BB8E-E2B9D0B0A8DD}"/>
                  </a:ext>
                </a:extLst>
              </p:cNvPr>
              <p:cNvGrpSpPr/>
              <p:nvPr/>
            </p:nvGrpSpPr>
            <p:grpSpPr>
              <a:xfrm>
                <a:off x="1344644" y="374003"/>
                <a:ext cx="2052637" cy="2009775"/>
                <a:chOff x="3581400" y="2286000"/>
                <a:chExt cx="2052637" cy="200977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9696B823-810C-49CF-ABAB-B9CC8616072E}"/>
                    </a:ext>
                  </a:extLst>
                </p:cNvPr>
                <p:cNvSpPr/>
                <p:nvPr/>
              </p:nvSpPr>
              <p:spPr>
                <a:xfrm>
                  <a:off x="3581400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2700000" sx="99000" sy="99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021973A-9718-40FF-A537-8C77E8F6CE72}"/>
                    </a:ext>
                  </a:extLst>
                </p:cNvPr>
                <p:cNvSpPr/>
                <p:nvPr/>
              </p:nvSpPr>
              <p:spPr>
                <a:xfrm>
                  <a:off x="3624262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13500000" sx="99000" sy="99000" algn="br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4BB5FF5E-5568-4BF8-8EBB-70FCA2D47D93}"/>
                  </a:ext>
                </a:extLst>
              </p:cNvPr>
              <p:cNvSpPr txBox="1"/>
              <p:nvPr/>
            </p:nvSpPr>
            <p:spPr>
              <a:xfrm>
                <a:off x="1911573" y="951888"/>
                <a:ext cx="961640" cy="585041"/>
              </a:xfrm>
              <a:custGeom>
                <a:avLst/>
                <a:gdLst/>
                <a:ahLst/>
                <a:cxnLst/>
                <a:rect l="l" t="t" r="r" b="b"/>
                <a:pathLst>
                  <a:path w="1107720" h="673913">
                    <a:moveTo>
                      <a:pt x="157949" y="62027"/>
                    </a:moveTo>
                    <a:cubicBezTo>
                      <a:pt x="155216" y="62027"/>
                      <a:pt x="152655" y="63146"/>
                      <a:pt x="150267" y="65386"/>
                    </a:cubicBezTo>
                    <a:cubicBezTo>
                      <a:pt x="147879" y="67626"/>
                      <a:pt x="146685" y="70300"/>
                      <a:pt x="146685" y="73408"/>
                    </a:cubicBezTo>
                    <a:lnTo>
                      <a:pt x="146685" y="599667"/>
                    </a:lnTo>
                    <a:cubicBezTo>
                      <a:pt x="146685" y="603264"/>
                      <a:pt x="147897" y="606200"/>
                      <a:pt x="150320" y="608474"/>
                    </a:cubicBezTo>
                    <a:cubicBezTo>
                      <a:pt x="152743" y="610749"/>
                      <a:pt x="155286" y="611886"/>
                      <a:pt x="157949" y="611886"/>
                    </a:cubicBezTo>
                    <a:lnTo>
                      <a:pt x="365063" y="611886"/>
                    </a:lnTo>
                    <a:cubicBezTo>
                      <a:pt x="367857" y="611886"/>
                      <a:pt x="370297" y="610755"/>
                      <a:pt x="372384" y="608494"/>
                    </a:cubicBezTo>
                    <a:cubicBezTo>
                      <a:pt x="374471" y="606232"/>
                      <a:pt x="375514" y="603290"/>
                      <a:pt x="375514" y="599667"/>
                    </a:cubicBezTo>
                    <a:lnTo>
                      <a:pt x="375514" y="73408"/>
                    </a:lnTo>
                    <a:cubicBezTo>
                      <a:pt x="375514" y="70247"/>
                      <a:pt x="374492" y="67560"/>
                      <a:pt x="372449" y="65347"/>
                    </a:cubicBezTo>
                    <a:cubicBezTo>
                      <a:pt x="370406" y="63133"/>
                      <a:pt x="367944" y="62027"/>
                      <a:pt x="365063" y="62027"/>
                    </a:cubicBezTo>
                    <a:close/>
                    <a:moveTo>
                      <a:pt x="603346" y="1676"/>
                    </a:moveTo>
                    <a:lnTo>
                      <a:pt x="1054271" y="1676"/>
                    </a:lnTo>
                    <a:lnTo>
                      <a:pt x="1050080" y="5448"/>
                    </a:lnTo>
                    <a:cubicBezTo>
                      <a:pt x="1063841" y="2934"/>
                      <a:pt x="1076888" y="7683"/>
                      <a:pt x="1089220" y="19698"/>
                    </a:cubicBezTo>
                    <a:cubicBezTo>
                      <a:pt x="1101553" y="31712"/>
                      <a:pt x="1107720" y="45765"/>
                      <a:pt x="1107720" y="61856"/>
                    </a:cubicBezTo>
                    <a:lnTo>
                      <a:pt x="1107720" y="612894"/>
                    </a:lnTo>
                    <a:cubicBezTo>
                      <a:pt x="1107720" y="629466"/>
                      <a:pt x="1101536" y="643779"/>
                      <a:pt x="1089168" y="655832"/>
                    </a:cubicBezTo>
                    <a:cubicBezTo>
                      <a:pt x="1076800" y="667886"/>
                      <a:pt x="1062374" y="673913"/>
                      <a:pt x="1045889" y="673913"/>
                    </a:cubicBezTo>
                    <a:lnTo>
                      <a:pt x="630404" y="673913"/>
                    </a:lnTo>
                    <a:lnTo>
                      <a:pt x="603346" y="611886"/>
                    </a:lnTo>
                    <a:lnTo>
                      <a:pt x="950505" y="611886"/>
                    </a:lnTo>
                    <a:cubicBezTo>
                      <a:pt x="953124" y="611886"/>
                      <a:pt x="955534" y="610864"/>
                      <a:pt x="957734" y="608821"/>
                    </a:cubicBezTo>
                    <a:cubicBezTo>
                      <a:pt x="959935" y="606778"/>
                      <a:pt x="961035" y="603735"/>
                      <a:pt x="961035" y="599693"/>
                    </a:cubicBezTo>
                    <a:lnTo>
                      <a:pt x="961035" y="369646"/>
                    </a:lnTo>
                    <a:lnTo>
                      <a:pt x="632120" y="369646"/>
                    </a:lnTo>
                    <a:lnTo>
                      <a:pt x="632120" y="307619"/>
                    </a:lnTo>
                    <a:lnTo>
                      <a:pt x="961035" y="307619"/>
                    </a:lnTo>
                    <a:lnTo>
                      <a:pt x="961035" y="75883"/>
                    </a:lnTo>
                    <a:cubicBezTo>
                      <a:pt x="961035" y="72295"/>
                      <a:pt x="959902" y="69367"/>
                      <a:pt x="957636" y="67102"/>
                    </a:cubicBezTo>
                    <a:cubicBezTo>
                      <a:pt x="955370" y="64836"/>
                      <a:pt x="952993" y="63703"/>
                      <a:pt x="950505" y="63703"/>
                    </a:cubicBezTo>
                    <a:lnTo>
                      <a:pt x="603346" y="63703"/>
                    </a:lnTo>
                    <a:close/>
                    <a:moveTo>
                      <a:pt x="61804" y="0"/>
                    </a:moveTo>
                    <a:lnTo>
                      <a:pt x="461220" y="0"/>
                    </a:lnTo>
                    <a:cubicBezTo>
                      <a:pt x="477897" y="0"/>
                      <a:pt x="492229" y="5996"/>
                      <a:pt x="504217" y="17988"/>
                    </a:cubicBezTo>
                    <a:cubicBezTo>
                      <a:pt x="516205" y="29981"/>
                      <a:pt x="522199" y="44320"/>
                      <a:pt x="522199" y="61005"/>
                    </a:cubicBezTo>
                    <a:lnTo>
                      <a:pt x="522199" y="612069"/>
                    </a:lnTo>
                    <a:cubicBezTo>
                      <a:pt x="522199" y="629235"/>
                      <a:pt x="516185" y="643834"/>
                      <a:pt x="504158" y="655865"/>
                    </a:cubicBezTo>
                    <a:cubicBezTo>
                      <a:pt x="492131" y="667897"/>
                      <a:pt x="477818" y="673913"/>
                      <a:pt x="461220" y="673913"/>
                    </a:cubicBezTo>
                    <a:lnTo>
                      <a:pt x="61804" y="673913"/>
                    </a:lnTo>
                    <a:cubicBezTo>
                      <a:pt x="44569" y="673913"/>
                      <a:pt x="29959" y="667919"/>
                      <a:pt x="17976" y="655931"/>
                    </a:cubicBezTo>
                    <a:cubicBezTo>
                      <a:pt x="5992" y="643943"/>
                      <a:pt x="0" y="629322"/>
                      <a:pt x="0" y="612069"/>
                    </a:cubicBezTo>
                    <a:lnTo>
                      <a:pt x="0" y="61005"/>
                    </a:lnTo>
                    <a:cubicBezTo>
                      <a:pt x="0" y="44232"/>
                      <a:pt x="5972" y="29872"/>
                      <a:pt x="17917" y="17923"/>
                    </a:cubicBezTo>
                    <a:cubicBezTo>
                      <a:pt x="29861" y="5974"/>
                      <a:pt x="44490" y="0"/>
                      <a:pt x="618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2700000">
                  <a:schemeClr val="accent4">
                    <a:lumMod val="75000"/>
                    <a:alpha val="50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5400" b="1">
                    <a:gradFill>
                      <a:gsLst>
                        <a:gs pos="100000">
                          <a:srgbClr val="F5FAF5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ffectLst>
                      <a:innerShdw blurRad="215900">
                        <a:schemeClr val="bg2">
                          <a:lumMod val="60000"/>
                          <a:lumOff val="40000"/>
                        </a:schemeClr>
                      </a:innerShdw>
                    </a:effectLst>
                    <a:latin typeface="+mn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endParaRPr lang="zh-CN" altLang="en-US" sz="6600" dirty="0">
                  <a:solidFill>
                    <a:schemeClr val="accent1"/>
                  </a:solidFill>
                  <a:effectLst>
                    <a:innerShdw blurRad="63500" dist="50800" dir="2700000">
                      <a:schemeClr val="accent4">
                        <a:lumMod val="75000"/>
                        <a:alpha val="50000"/>
                      </a:schemeClr>
                    </a:inn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70200F2-1E91-4791-A1B5-9859248EBA93}"/>
                </a:ext>
              </a:extLst>
            </p:cNvPr>
            <p:cNvGrpSpPr/>
            <p:nvPr/>
          </p:nvGrpSpPr>
          <p:grpSpPr>
            <a:xfrm>
              <a:off x="1633640" y="1617306"/>
              <a:ext cx="1533723" cy="411747"/>
              <a:chOff x="1156153" y="3374117"/>
              <a:chExt cx="10484303" cy="281463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D1F7FFEB-D5B7-45BC-8176-19C05A0A371B}"/>
                  </a:ext>
                </a:extLst>
              </p:cNvPr>
              <p:cNvSpPr/>
              <p:nvPr/>
            </p:nvSpPr>
            <p:spPr>
              <a:xfrm>
                <a:off x="1156153" y="3374117"/>
                <a:ext cx="2814638" cy="28146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6E117E07-D246-4A0C-A451-EE3274F0C5F4}"/>
                  </a:ext>
                </a:extLst>
              </p:cNvPr>
              <p:cNvGrpSpPr/>
              <p:nvPr/>
            </p:nvGrpSpPr>
            <p:grpSpPr>
              <a:xfrm>
                <a:off x="1724283" y="4031882"/>
                <a:ext cx="1678378" cy="1598915"/>
                <a:chOff x="2101655" y="2515139"/>
                <a:chExt cx="1678378" cy="1598915"/>
              </a:xfrm>
              <a:solidFill>
                <a:schemeClr val="accent4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DEDB06CD-541B-465F-8EB0-688B1D77763C}"/>
                    </a:ext>
                  </a:extLst>
                </p:cNvPr>
                <p:cNvSpPr/>
                <p:nvPr/>
              </p:nvSpPr>
              <p:spPr>
                <a:xfrm>
                  <a:off x="2366728" y="2707799"/>
                  <a:ext cx="494357" cy="536106"/>
                </a:xfrm>
                <a:custGeom>
                  <a:avLst/>
                  <a:gdLst>
                    <a:gd name="connsiteX0" fmla="*/ 494152 w 494357"/>
                    <a:gd name="connsiteY0" fmla="*/ 341939 h 536106"/>
                    <a:gd name="connsiteX1" fmla="*/ 494326 w 494357"/>
                    <a:gd name="connsiteY1" fmla="*/ 524425 h 536106"/>
                    <a:gd name="connsiteX2" fmla="*/ 482993 w 494357"/>
                    <a:gd name="connsiteY2" fmla="*/ 536055 h 536106"/>
                    <a:gd name="connsiteX3" fmla="*/ 439411 w 494357"/>
                    <a:gd name="connsiteY3" fmla="*/ 536055 h 536106"/>
                    <a:gd name="connsiteX4" fmla="*/ 426696 w 494357"/>
                    <a:gd name="connsiteY4" fmla="*/ 523719 h 536106"/>
                    <a:gd name="connsiteX5" fmla="*/ 426922 w 494357"/>
                    <a:gd name="connsiteY5" fmla="*/ 386862 h 536106"/>
                    <a:gd name="connsiteX6" fmla="*/ 427126 w 494357"/>
                    <a:gd name="connsiteY6" fmla="*/ 225670 h 536106"/>
                    <a:gd name="connsiteX7" fmla="*/ 415005 w 494357"/>
                    <a:gd name="connsiteY7" fmla="*/ 213558 h 536106"/>
                    <a:gd name="connsiteX8" fmla="*/ 386636 w 494357"/>
                    <a:gd name="connsiteY8" fmla="*/ 213538 h 536106"/>
                    <a:gd name="connsiteX9" fmla="*/ 374239 w 494357"/>
                    <a:gd name="connsiteY9" fmla="*/ 226437 h 536106"/>
                    <a:gd name="connsiteX10" fmla="*/ 374433 w 494357"/>
                    <a:gd name="connsiteY10" fmla="*/ 436289 h 536106"/>
                    <a:gd name="connsiteX11" fmla="*/ 374474 w 494357"/>
                    <a:gd name="connsiteY11" fmla="*/ 443384 h 536106"/>
                    <a:gd name="connsiteX12" fmla="*/ 364615 w 494357"/>
                    <a:gd name="connsiteY12" fmla="*/ 453365 h 536106"/>
                    <a:gd name="connsiteX13" fmla="*/ 293637 w 494357"/>
                    <a:gd name="connsiteY13" fmla="*/ 453253 h 536106"/>
                    <a:gd name="connsiteX14" fmla="*/ 132414 w 494357"/>
                    <a:gd name="connsiteY14" fmla="*/ 453447 h 536106"/>
                    <a:gd name="connsiteX15" fmla="*/ 119689 w 494357"/>
                    <a:gd name="connsiteY15" fmla="*/ 440650 h 536106"/>
                    <a:gd name="connsiteX16" fmla="*/ 119832 w 494357"/>
                    <a:gd name="connsiteY16" fmla="*/ 230799 h 536106"/>
                    <a:gd name="connsiteX17" fmla="*/ 102336 w 494357"/>
                    <a:gd name="connsiteY17" fmla="*/ 213681 h 536106"/>
                    <a:gd name="connsiteX18" fmla="*/ 74961 w 494357"/>
                    <a:gd name="connsiteY18" fmla="*/ 213692 h 536106"/>
                    <a:gd name="connsiteX19" fmla="*/ 66422 w 494357"/>
                    <a:gd name="connsiteY19" fmla="*/ 222301 h 536106"/>
                    <a:gd name="connsiteX20" fmla="*/ 66392 w 494357"/>
                    <a:gd name="connsiteY20" fmla="*/ 232437 h 536106"/>
                    <a:gd name="connsiteX21" fmla="*/ 66382 w 494357"/>
                    <a:gd name="connsiteY21" fmla="*/ 522388 h 536106"/>
                    <a:gd name="connsiteX22" fmla="*/ 53154 w 494357"/>
                    <a:gd name="connsiteY22" fmla="*/ 535871 h 536106"/>
                    <a:gd name="connsiteX23" fmla="*/ 11590 w 494357"/>
                    <a:gd name="connsiteY23" fmla="*/ 536045 h 536106"/>
                    <a:gd name="connsiteX24" fmla="*/ 0 w 494357"/>
                    <a:gd name="connsiteY24" fmla="*/ 524466 h 536106"/>
                    <a:gd name="connsiteX25" fmla="*/ 154 w 494357"/>
                    <a:gd name="connsiteY25" fmla="*/ 321709 h 536106"/>
                    <a:gd name="connsiteX26" fmla="*/ 164 w 494357"/>
                    <a:gd name="connsiteY26" fmla="*/ 160517 h 536106"/>
                    <a:gd name="connsiteX27" fmla="*/ 14835 w 494357"/>
                    <a:gd name="connsiteY27" fmla="*/ 146277 h 536106"/>
                    <a:gd name="connsiteX28" fmla="*/ 105080 w 494357"/>
                    <a:gd name="connsiteY28" fmla="*/ 146277 h 536106"/>
                    <a:gd name="connsiteX29" fmla="*/ 119843 w 494357"/>
                    <a:gd name="connsiteY29" fmla="*/ 131022 h 536106"/>
                    <a:gd name="connsiteX30" fmla="*/ 119658 w 494357"/>
                    <a:gd name="connsiteY30" fmla="*/ 13422 h 536106"/>
                    <a:gd name="connsiteX31" fmla="*/ 132558 w 494357"/>
                    <a:gd name="connsiteY31" fmla="*/ 1 h 536106"/>
                    <a:gd name="connsiteX32" fmla="*/ 362731 w 494357"/>
                    <a:gd name="connsiteY32" fmla="*/ 31 h 536106"/>
                    <a:gd name="connsiteX33" fmla="*/ 374628 w 494357"/>
                    <a:gd name="connsiteY33" fmla="*/ 12143 h 536106"/>
                    <a:gd name="connsiteX34" fmla="*/ 374433 w 494357"/>
                    <a:gd name="connsiteY34" fmla="*/ 131770 h 536106"/>
                    <a:gd name="connsiteX35" fmla="*/ 388459 w 494357"/>
                    <a:gd name="connsiteY35" fmla="*/ 146266 h 536106"/>
                    <a:gd name="connsiteX36" fmla="*/ 482758 w 494357"/>
                    <a:gd name="connsiteY36" fmla="*/ 146082 h 536106"/>
                    <a:gd name="connsiteX37" fmla="*/ 494357 w 494357"/>
                    <a:gd name="connsiteY37" fmla="*/ 157446 h 536106"/>
                    <a:gd name="connsiteX38" fmla="*/ 494152 w 494357"/>
                    <a:gd name="connsiteY38" fmla="*/ 341939 h 536106"/>
                    <a:gd name="connsiteX39" fmla="*/ 311093 w 494357"/>
                    <a:gd name="connsiteY39" fmla="*/ 300507 h 536106"/>
                    <a:gd name="connsiteX40" fmla="*/ 311205 w 494357"/>
                    <a:gd name="connsiteY40" fmla="*/ 224523 h 536106"/>
                    <a:gd name="connsiteX41" fmla="*/ 300793 w 494357"/>
                    <a:gd name="connsiteY41" fmla="*/ 213569 h 536106"/>
                    <a:gd name="connsiteX42" fmla="*/ 193380 w 494357"/>
                    <a:gd name="connsiteY42" fmla="*/ 213538 h 536106"/>
                    <a:gd name="connsiteX43" fmla="*/ 182692 w 494357"/>
                    <a:gd name="connsiteY43" fmla="*/ 224308 h 536106"/>
                    <a:gd name="connsiteX44" fmla="*/ 182661 w 494357"/>
                    <a:gd name="connsiteY44" fmla="*/ 375273 h 536106"/>
                    <a:gd name="connsiteX45" fmla="*/ 193144 w 494357"/>
                    <a:gd name="connsiteY45" fmla="*/ 385787 h 536106"/>
                    <a:gd name="connsiteX46" fmla="*/ 300558 w 494357"/>
                    <a:gd name="connsiteY46" fmla="*/ 385776 h 536106"/>
                    <a:gd name="connsiteX47" fmla="*/ 311226 w 494357"/>
                    <a:gd name="connsiteY47" fmla="*/ 374474 h 536106"/>
                    <a:gd name="connsiteX48" fmla="*/ 311093 w 494357"/>
                    <a:gd name="connsiteY48" fmla="*/ 300507 h 536106"/>
                    <a:gd name="connsiteX49" fmla="*/ 182692 w 494357"/>
                    <a:gd name="connsiteY49" fmla="*/ 144884 h 536106"/>
                    <a:gd name="connsiteX50" fmla="*/ 188517 w 494357"/>
                    <a:gd name="connsiteY50" fmla="*/ 146123 h 536106"/>
                    <a:gd name="connsiteX51" fmla="*/ 302923 w 494357"/>
                    <a:gd name="connsiteY51" fmla="*/ 146317 h 536106"/>
                    <a:gd name="connsiteX52" fmla="*/ 311113 w 494357"/>
                    <a:gd name="connsiteY52" fmla="*/ 136715 h 536106"/>
                    <a:gd name="connsiteX53" fmla="*/ 311174 w 494357"/>
                    <a:gd name="connsiteY53" fmla="*/ 78002 h 536106"/>
                    <a:gd name="connsiteX54" fmla="*/ 301346 w 494357"/>
                    <a:gd name="connsiteY54" fmla="*/ 67549 h 536106"/>
                    <a:gd name="connsiteX55" fmla="*/ 191998 w 494357"/>
                    <a:gd name="connsiteY55" fmla="*/ 67569 h 536106"/>
                    <a:gd name="connsiteX56" fmla="*/ 182794 w 494357"/>
                    <a:gd name="connsiteY56" fmla="*/ 76589 h 536106"/>
                    <a:gd name="connsiteX57" fmla="*/ 182692 w 494357"/>
                    <a:gd name="connsiteY57" fmla="*/ 112021 h 536106"/>
                    <a:gd name="connsiteX58" fmla="*/ 182692 w 494357"/>
                    <a:gd name="connsiteY58" fmla="*/ 144884 h 53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4357" h="536106">
                      <a:moveTo>
                        <a:pt x="494152" y="341939"/>
                      </a:moveTo>
                      <a:cubicBezTo>
                        <a:pt x="494152" y="402771"/>
                        <a:pt x="493999" y="463593"/>
                        <a:pt x="494326" y="524425"/>
                      </a:cubicBezTo>
                      <a:cubicBezTo>
                        <a:pt x="494378" y="533148"/>
                        <a:pt x="492146" y="536495"/>
                        <a:pt x="482993" y="536055"/>
                      </a:cubicBezTo>
                      <a:cubicBezTo>
                        <a:pt x="468497" y="535359"/>
                        <a:pt x="453908" y="535328"/>
                        <a:pt x="439411" y="536055"/>
                      </a:cubicBezTo>
                      <a:cubicBezTo>
                        <a:pt x="429809" y="536536"/>
                        <a:pt x="426584" y="533752"/>
                        <a:pt x="426696" y="523719"/>
                      </a:cubicBezTo>
                      <a:cubicBezTo>
                        <a:pt x="427208" y="478100"/>
                        <a:pt x="426922" y="432481"/>
                        <a:pt x="426922" y="386862"/>
                      </a:cubicBezTo>
                      <a:cubicBezTo>
                        <a:pt x="426922" y="333134"/>
                        <a:pt x="426707" y="279397"/>
                        <a:pt x="427126" y="225670"/>
                      </a:cubicBezTo>
                      <a:cubicBezTo>
                        <a:pt x="427198" y="216220"/>
                        <a:pt x="424198" y="212995"/>
                        <a:pt x="415005" y="213558"/>
                      </a:cubicBezTo>
                      <a:cubicBezTo>
                        <a:pt x="405576" y="214142"/>
                        <a:pt x="396045" y="214234"/>
                        <a:pt x="386636" y="213538"/>
                      </a:cubicBezTo>
                      <a:cubicBezTo>
                        <a:pt x="376593" y="212791"/>
                        <a:pt x="374198" y="216978"/>
                        <a:pt x="374239" y="226437"/>
                      </a:cubicBezTo>
                      <a:cubicBezTo>
                        <a:pt x="374587" y="296391"/>
                        <a:pt x="374433" y="366345"/>
                        <a:pt x="374433" y="436289"/>
                      </a:cubicBezTo>
                      <a:cubicBezTo>
                        <a:pt x="374433" y="438654"/>
                        <a:pt x="374198" y="441050"/>
                        <a:pt x="374474" y="443384"/>
                      </a:cubicBezTo>
                      <a:cubicBezTo>
                        <a:pt x="375365" y="450939"/>
                        <a:pt x="372068" y="453468"/>
                        <a:pt x="364615" y="453365"/>
                      </a:cubicBezTo>
                      <a:cubicBezTo>
                        <a:pt x="340956" y="453048"/>
                        <a:pt x="317297" y="453253"/>
                        <a:pt x="293637" y="453253"/>
                      </a:cubicBezTo>
                      <a:cubicBezTo>
                        <a:pt x="239900" y="453253"/>
                        <a:pt x="186152" y="453038"/>
                        <a:pt x="132414" y="453447"/>
                      </a:cubicBezTo>
                      <a:cubicBezTo>
                        <a:pt x="122556" y="453519"/>
                        <a:pt x="119648" y="450253"/>
                        <a:pt x="119689" y="440650"/>
                      </a:cubicBezTo>
                      <a:cubicBezTo>
                        <a:pt x="119986" y="370696"/>
                        <a:pt x="119853" y="300742"/>
                        <a:pt x="119832" y="230799"/>
                      </a:cubicBezTo>
                      <a:cubicBezTo>
                        <a:pt x="119832" y="213692"/>
                        <a:pt x="119802" y="213681"/>
                        <a:pt x="102336" y="213681"/>
                      </a:cubicBezTo>
                      <a:cubicBezTo>
                        <a:pt x="93214" y="213681"/>
                        <a:pt x="84082" y="213814"/>
                        <a:pt x="74961" y="213692"/>
                      </a:cubicBezTo>
                      <a:cubicBezTo>
                        <a:pt x="68972" y="213610"/>
                        <a:pt x="66269" y="216405"/>
                        <a:pt x="66422" y="222301"/>
                      </a:cubicBezTo>
                      <a:cubicBezTo>
                        <a:pt x="66504" y="225680"/>
                        <a:pt x="66392" y="229058"/>
                        <a:pt x="66392" y="232437"/>
                      </a:cubicBezTo>
                      <a:cubicBezTo>
                        <a:pt x="66392" y="329090"/>
                        <a:pt x="66392" y="425734"/>
                        <a:pt x="66382" y="522388"/>
                      </a:cubicBezTo>
                      <a:cubicBezTo>
                        <a:pt x="66382" y="535861"/>
                        <a:pt x="66351" y="535861"/>
                        <a:pt x="53154" y="535871"/>
                      </a:cubicBezTo>
                      <a:cubicBezTo>
                        <a:pt x="39293" y="535881"/>
                        <a:pt x="25421" y="535390"/>
                        <a:pt x="11590" y="536045"/>
                      </a:cubicBezTo>
                      <a:cubicBezTo>
                        <a:pt x="2601" y="536465"/>
                        <a:pt x="-40" y="533270"/>
                        <a:pt x="0" y="524466"/>
                      </a:cubicBezTo>
                      <a:cubicBezTo>
                        <a:pt x="287" y="456877"/>
                        <a:pt x="154" y="389298"/>
                        <a:pt x="154" y="321709"/>
                      </a:cubicBezTo>
                      <a:cubicBezTo>
                        <a:pt x="154" y="267982"/>
                        <a:pt x="144" y="214244"/>
                        <a:pt x="164" y="160517"/>
                      </a:cubicBezTo>
                      <a:cubicBezTo>
                        <a:pt x="164" y="146277"/>
                        <a:pt x="195" y="146277"/>
                        <a:pt x="14835" y="146277"/>
                      </a:cubicBezTo>
                      <a:cubicBezTo>
                        <a:pt x="44913" y="146277"/>
                        <a:pt x="75002" y="146277"/>
                        <a:pt x="105080" y="146277"/>
                      </a:cubicBezTo>
                      <a:cubicBezTo>
                        <a:pt x="119781" y="146277"/>
                        <a:pt x="119822" y="146266"/>
                        <a:pt x="119843" y="131022"/>
                      </a:cubicBezTo>
                      <a:cubicBezTo>
                        <a:pt x="119873" y="91822"/>
                        <a:pt x="120140" y="52622"/>
                        <a:pt x="119658" y="13422"/>
                      </a:cubicBezTo>
                      <a:cubicBezTo>
                        <a:pt x="119536" y="3543"/>
                        <a:pt x="121900" y="-61"/>
                        <a:pt x="132558" y="1"/>
                      </a:cubicBezTo>
                      <a:cubicBezTo>
                        <a:pt x="209279" y="441"/>
                        <a:pt x="286010" y="400"/>
                        <a:pt x="362731" y="31"/>
                      </a:cubicBezTo>
                      <a:cubicBezTo>
                        <a:pt x="372273" y="-20"/>
                        <a:pt x="374740" y="2918"/>
                        <a:pt x="374628" y="12143"/>
                      </a:cubicBezTo>
                      <a:cubicBezTo>
                        <a:pt x="374167" y="52018"/>
                        <a:pt x="374423" y="91894"/>
                        <a:pt x="374433" y="131770"/>
                      </a:cubicBezTo>
                      <a:cubicBezTo>
                        <a:pt x="374433" y="146256"/>
                        <a:pt x="374453" y="146266"/>
                        <a:pt x="388459" y="146266"/>
                      </a:cubicBezTo>
                      <a:cubicBezTo>
                        <a:pt x="419888" y="146277"/>
                        <a:pt x="451328" y="146553"/>
                        <a:pt x="482758" y="146082"/>
                      </a:cubicBezTo>
                      <a:cubicBezTo>
                        <a:pt x="491542" y="145949"/>
                        <a:pt x="494408" y="148375"/>
                        <a:pt x="494357" y="157446"/>
                      </a:cubicBezTo>
                      <a:cubicBezTo>
                        <a:pt x="493978" y="218923"/>
                        <a:pt x="494152" y="280431"/>
                        <a:pt x="494152" y="341939"/>
                      </a:cubicBezTo>
                      <a:close/>
                      <a:moveTo>
                        <a:pt x="311093" y="300507"/>
                      </a:moveTo>
                      <a:cubicBezTo>
                        <a:pt x="311093" y="275179"/>
                        <a:pt x="310918" y="249841"/>
                        <a:pt x="311205" y="224523"/>
                      </a:cubicBezTo>
                      <a:cubicBezTo>
                        <a:pt x="311287" y="216896"/>
                        <a:pt x="308891" y="213517"/>
                        <a:pt x="300793" y="213569"/>
                      </a:cubicBezTo>
                      <a:cubicBezTo>
                        <a:pt x="264992" y="213825"/>
                        <a:pt x="229181" y="213855"/>
                        <a:pt x="193380" y="213538"/>
                      </a:cubicBezTo>
                      <a:cubicBezTo>
                        <a:pt x="185292" y="213466"/>
                        <a:pt x="182671" y="216794"/>
                        <a:pt x="182692" y="224308"/>
                      </a:cubicBezTo>
                      <a:cubicBezTo>
                        <a:pt x="182794" y="274626"/>
                        <a:pt x="182804" y="324954"/>
                        <a:pt x="182661" y="375273"/>
                      </a:cubicBezTo>
                      <a:cubicBezTo>
                        <a:pt x="182640" y="382746"/>
                        <a:pt x="184821" y="385889"/>
                        <a:pt x="193144" y="385787"/>
                      </a:cubicBezTo>
                      <a:cubicBezTo>
                        <a:pt x="228945" y="385326"/>
                        <a:pt x="264757" y="385326"/>
                        <a:pt x="300558" y="385776"/>
                      </a:cubicBezTo>
                      <a:cubicBezTo>
                        <a:pt x="309455" y="385889"/>
                        <a:pt x="311338" y="382388"/>
                        <a:pt x="311226" y="374474"/>
                      </a:cubicBezTo>
                      <a:cubicBezTo>
                        <a:pt x="310878" y="349822"/>
                        <a:pt x="311093" y="325159"/>
                        <a:pt x="311093" y="300507"/>
                      </a:cubicBezTo>
                      <a:close/>
                      <a:moveTo>
                        <a:pt x="182692" y="144884"/>
                      </a:moveTo>
                      <a:cubicBezTo>
                        <a:pt x="185927" y="145591"/>
                        <a:pt x="187227" y="146123"/>
                        <a:pt x="188517" y="146123"/>
                      </a:cubicBezTo>
                      <a:cubicBezTo>
                        <a:pt x="226652" y="146184"/>
                        <a:pt x="264788" y="146082"/>
                        <a:pt x="302923" y="146317"/>
                      </a:cubicBezTo>
                      <a:cubicBezTo>
                        <a:pt x="310222" y="146369"/>
                        <a:pt x="311144" y="142468"/>
                        <a:pt x="311113" y="136715"/>
                      </a:cubicBezTo>
                      <a:cubicBezTo>
                        <a:pt x="311011" y="117140"/>
                        <a:pt x="310898" y="97566"/>
                        <a:pt x="311174" y="78002"/>
                      </a:cubicBezTo>
                      <a:cubicBezTo>
                        <a:pt x="311277" y="70856"/>
                        <a:pt x="308963" y="67508"/>
                        <a:pt x="301346" y="67549"/>
                      </a:cubicBezTo>
                      <a:cubicBezTo>
                        <a:pt x="264900" y="67754"/>
                        <a:pt x="228444" y="67733"/>
                        <a:pt x="191998" y="67569"/>
                      </a:cubicBezTo>
                      <a:cubicBezTo>
                        <a:pt x="185456" y="67539"/>
                        <a:pt x="182794" y="70374"/>
                        <a:pt x="182794" y="76589"/>
                      </a:cubicBezTo>
                      <a:cubicBezTo>
                        <a:pt x="182804" y="88403"/>
                        <a:pt x="182712" y="100207"/>
                        <a:pt x="182692" y="112021"/>
                      </a:cubicBezTo>
                      <a:cubicBezTo>
                        <a:pt x="182671" y="123057"/>
                        <a:pt x="182692" y="134083"/>
                        <a:pt x="182692" y="14488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F8D47341-7A56-40EB-B9B9-08EE28AF4BC0}"/>
                    </a:ext>
                  </a:extLst>
                </p:cNvPr>
                <p:cNvSpPr/>
                <p:nvPr/>
              </p:nvSpPr>
              <p:spPr>
                <a:xfrm>
                  <a:off x="3048680" y="2750103"/>
                  <a:ext cx="731353" cy="492586"/>
                </a:xfrm>
                <a:custGeom>
                  <a:avLst/>
                  <a:gdLst>
                    <a:gd name="connsiteX0" fmla="*/ 132342 w 731353"/>
                    <a:gd name="connsiteY0" fmla="*/ 337524 h 492586"/>
                    <a:gd name="connsiteX1" fmla="*/ 49171 w 731353"/>
                    <a:gd name="connsiteY1" fmla="*/ 492041 h 492586"/>
                    <a:gd name="connsiteX2" fmla="*/ 0 w 731353"/>
                    <a:gd name="connsiteY2" fmla="*/ 451746 h 492586"/>
                    <a:gd name="connsiteX3" fmla="*/ 36108 w 731353"/>
                    <a:gd name="connsiteY3" fmla="*/ 398305 h 492586"/>
                    <a:gd name="connsiteX4" fmla="*/ 91484 w 731353"/>
                    <a:gd name="connsiteY4" fmla="*/ 239632 h 492586"/>
                    <a:gd name="connsiteX5" fmla="*/ 101732 w 731353"/>
                    <a:gd name="connsiteY5" fmla="*/ 154393 h 492586"/>
                    <a:gd name="connsiteX6" fmla="*/ 110331 w 731353"/>
                    <a:gd name="connsiteY6" fmla="*/ 146193 h 492586"/>
                    <a:gd name="connsiteX7" fmla="*/ 156984 w 731353"/>
                    <a:gd name="connsiteY7" fmla="*/ 146193 h 492586"/>
                    <a:gd name="connsiteX8" fmla="*/ 164489 w 731353"/>
                    <a:gd name="connsiteY8" fmla="*/ 155581 h 492586"/>
                    <a:gd name="connsiteX9" fmla="*/ 155326 w 731353"/>
                    <a:gd name="connsiteY9" fmla="*/ 240973 h 492586"/>
                    <a:gd name="connsiteX10" fmla="*/ 158909 w 731353"/>
                    <a:gd name="connsiteY10" fmla="*/ 257067 h 492586"/>
                    <a:gd name="connsiteX11" fmla="*/ 323705 w 731353"/>
                    <a:gd name="connsiteY11" fmla="*/ 386788 h 492586"/>
                    <a:gd name="connsiteX12" fmla="*/ 328916 w 731353"/>
                    <a:gd name="connsiteY12" fmla="*/ 387658 h 492586"/>
                    <a:gd name="connsiteX13" fmla="*/ 328916 w 731353"/>
                    <a:gd name="connsiteY13" fmla="*/ 67629 h 492586"/>
                    <a:gd name="connsiteX14" fmla="*/ 316293 w 731353"/>
                    <a:gd name="connsiteY14" fmla="*/ 67629 h 492586"/>
                    <a:gd name="connsiteX15" fmla="*/ 113444 w 731353"/>
                    <a:gd name="connsiteY15" fmla="*/ 67803 h 492586"/>
                    <a:gd name="connsiteX16" fmla="*/ 101803 w 731353"/>
                    <a:gd name="connsiteY16" fmla="*/ 56470 h 492586"/>
                    <a:gd name="connsiteX17" fmla="*/ 101855 w 731353"/>
                    <a:gd name="connsiteY17" fmla="*/ 9837 h 492586"/>
                    <a:gd name="connsiteX18" fmla="*/ 111928 w 731353"/>
                    <a:gd name="connsiteY18" fmla="*/ 9 h 492586"/>
                    <a:gd name="connsiteX19" fmla="*/ 159595 w 731353"/>
                    <a:gd name="connsiteY19" fmla="*/ 122 h 492586"/>
                    <a:gd name="connsiteX20" fmla="*/ 626146 w 731353"/>
                    <a:gd name="connsiteY20" fmla="*/ 132 h 492586"/>
                    <a:gd name="connsiteX21" fmla="*/ 643816 w 731353"/>
                    <a:gd name="connsiteY21" fmla="*/ 17301 h 492586"/>
                    <a:gd name="connsiteX22" fmla="*/ 643990 w 731353"/>
                    <a:gd name="connsiteY22" fmla="*/ 56838 h 492586"/>
                    <a:gd name="connsiteX23" fmla="*/ 633026 w 731353"/>
                    <a:gd name="connsiteY23" fmla="*/ 67793 h 492586"/>
                    <a:gd name="connsiteX24" fmla="*/ 410909 w 731353"/>
                    <a:gd name="connsiteY24" fmla="*/ 67639 h 492586"/>
                    <a:gd name="connsiteX25" fmla="*/ 396628 w 731353"/>
                    <a:gd name="connsiteY25" fmla="*/ 82218 h 492586"/>
                    <a:gd name="connsiteX26" fmla="*/ 396638 w 731353"/>
                    <a:gd name="connsiteY26" fmla="*/ 166381 h 492586"/>
                    <a:gd name="connsiteX27" fmla="*/ 410418 w 731353"/>
                    <a:gd name="connsiteY27" fmla="*/ 179997 h 492586"/>
                    <a:gd name="connsiteX28" fmla="*/ 628480 w 731353"/>
                    <a:gd name="connsiteY28" fmla="*/ 180038 h 492586"/>
                    <a:gd name="connsiteX29" fmla="*/ 643847 w 731353"/>
                    <a:gd name="connsiteY29" fmla="*/ 195723 h 492586"/>
                    <a:gd name="connsiteX30" fmla="*/ 644031 w 731353"/>
                    <a:gd name="connsiteY30" fmla="*/ 234247 h 492586"/>
                    <a:gd name="connsiteX31" fmla="*/ 631592 w 731353"/>
                    <a:gd name="connsiteY31" fmla="*/ 247054 h 492586"/>
                    <a:gd name="connsiteX32" fmla="*/ 519019 w 731353"/>
                    <a:gd name="connsiteY32" fmla="*/ 246849 h 492586"/>
                    <a:gd name="connsiteX33" fmla="*/ 410500 w 731353"/>
                    <a:gd name="connsiteY33" fmla="*/ 246880 h 492586"/>
                    <a:gd name="connsiteX34" fmla="*/ 396658 w 731353"/>
                    <a:gd name="connsiteY34" fmla="*/ 260517 h 492586"/>
                    <a:gd name="connsiteX35" fmla="*/ 396413 w 731353"/>
                    <a:gd name="connsiteY35" fmla="*/ 397415 h 492586"/>
                    <a:gd name="connsiteX36" fmla="*/ 408616 w 731353"/>
                    <a:gd name="connsiteY36" fmla="*/ 411870 h 492586"/>
                    <a:gd name="connsiteX37" fmla="*/ 515293 w 731353"/>
                    <a:gd name="connsiteY37" fmla="*/ 421883 h 492586"/>
                    <a:gd name="connsiteX38" fmla="*/ 720005 w 731353"/>
                    <a:gd name="connsiteY38" fmla="*/ 425589 h 492586"/>
                    <a:gd name="connsiteX39" fmla="*/ 731328 w 731353"/>
                    <a:gd name="connsiteY39" fmla="*/ 436379 h 492586"/>
                    <a:gd name="connsiteX40" fmla="*/ 731256 w 731353"/>
                    <a:gd name="connsiteY40" fmla="*/ 483012 h 492586"/>
                    <a:gd name="connsiteX41" fmla="*/ 721807 w 731353"/>
                    <a:gd name="connsiteY41" fmla="*/ 492584 h 492586"/>
                    <a:gd name="connsiteX42" fmla="*/ 535389 w 731353"/>
                    <a:gd name="connsiteY42" fmla="*/ 489953 h 492586"/>
                    <a:gd name="connsiteX43" fmla="*/ 430392 w 731353"/>
                    <a:gd name="connsiteY43" fmla="*/ 483165 h 492586"/>
                    <a:gd name="connsiteX44" fmla="*/ 225270 w 731353"/>
                    <a:gd name="connsiteY44" fmla="*/ 413037 h 492586"/>
                    <a:gd name="connsiteX45" fmla="*/ 140911 w 731353"/>
                    <a:gd name="connsiteY45" fmla="*/ 345244 h 492586"/>
                    <a:gd name="connsiteX46" fmla="*/ 132342 w 731353"/>
                    <a:gd name="connsiteY46" fmla="*/ 337524 h 4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731353" h="492586">
                      <a:moveTo>
                        <a:pt x="132342" y="337524"/>
                      </a:moveTo>
                      <a:cubicBezTo>
                        <a:pt x="112962" y="394384"/>
                        <a:pt x="88126" y="446371"/>
                        <a:pt x="49171" y="492041"/>
                      </a:cubicBezTo>
                      <a:cubicBezTo>
                        <a:pt x="32197" y="478139"/>
                        <a:pt x="15879" y="464758"/>
                        <a:pt x="0" y="451746"/>
                      </a:cubicBezTo>
                      <a:cubicBezTo>
                        <a:pt x="12439" y="433472"/>
                        <a:pt x="25318" y="416508"/>
                        <a:pt x="36108" y="398305"/>
                      </a:cubicBezTo>
                      <a:cubicBezTo>
                        <a:pt x="65193" y="349226"/>
                        <a:pt x="81881" y="295489"/>
                        <a:pt x="91484" y="239632"/>
                      </a:cubicBezTo>
                      <a:cubicBezTo>
                        <a:pt x="96326" y="211458"/>
                        <a:pt x="98742" y="182854"/>
                        <a:pt x="101732" y="154393"/>
                      </a:cubicBezTo>
                      <a:cubicBezTo>
                        <a:pt x="102366" y="148302"/>
                        <a:pt x="104373" y="146111"/>
                        <a:pt x="110331" y="146193"/>
                      </a:cubicBezTo>
                      <a:cubicBezTo>
                        <a:pt x="125882" y="146418"/>
                        <a:pt x="141433" y="146438"/>
                        <a:pt x="156984" y="146193"/>
                      </a:cubicBezTo>
                      <a:cubicBezTo>
                        <a:pt x="164069" y="146080"/>
                        <a:pt x="165287" y="148988"/>
                        <a:pt x="164489" y="155581"/>
                      </a:cubicBezTo>
                      <a:cubicBezTo>
                        <a:pt x="161049" y="184000"/>
                        <a:pt x="157906" y="212461"/>
                        <a:pt x="155326" y="240973"/>
                      </a:cubicBezTo>
                      <a:cubicBezTo>
                        <a:pt x="154845" y="246245"/>
                        <a:pt x="156012" y="252798"/>
                        <a:pt x="158909" y="257067"/>
                      </a:cubicBezTo>
                      <a:cubicBezTo>
                        <a:pt x="200054" y="317704"/>
                        <a:pt x="256587" y="359024"/>
                        <a:pt x="323705" y="386788"/>
                      </a:cubicBezTo>
                      <a:cubicBezTo>
                        <a:pt x="324882" y="387269"/>
                        <a:pt x="326274" y="387239"/>
                        <a:pt x="328916" y="387658"/>
                      </a:cubicBezTo>
                      <a:cubicBezTo>
                        <a:pt x="328916" y="281023"/>
                        <a:pt x="328916" y="174899"/>
                        <a:pt x="328916" y="67629"/>
                      </a:cubicBezTo>
                      <a:cubicBezTo>
                        <a:pt x="324258" y="67629"/>
                        <a:pt x="320275" y="67629"/>
                        <a:pt x="316293" y="67629"/>
                      </a:cubicBezTo>
                      <a:cubicBezTo>
                        <a:pt x="248673" y="67629"/>
                        <a:pt x="181063" y="67486"/>
                        <a:pt x="113444" y="67803"/>
                      </a:cubicBezTo>
                      <a:cubicBezTo>
                        <a:pt x="104721" y="67844"/>
                        <a:pt x="101404" y="65622"/>
                        <a:pt x="101803" y="56470"/>
                      </a:cubicBezTo>
                      <a:cubicBezTo>
                        <a:pt x="102489" y="40950"/>
                        <a:pt x="102325" y="25368"/>
                        <a:pt x="101855" y="9837"/>
                      </a:cubicBezTo>
                      <a:cubicBezTo>
                        <a:pt x="101619" y="2118"/>
                        <a:pt x="104588" y="-165"/>
                        <a:pt x="111928" y="9"/>
                      </a:cubicBezTo>
                      <a:cubicBezTo>
                        <a:pt x="127807" y="388"/>
                        <a:pt x="143706" y="122"/>
                        <a:pt x="159595" y="122"/>
                      </a:cubicBezTo>
                      <a:cubicBezTo>
                        <a:pt x="315115" y="122"/>
                        <a:pt x="470626" y="111"/>
                        <a:pt x="626146" y="132"/>
                      </a:cubicBezTo>
                      <a:cubicBezTo>
                        <a:pt x="646007" y="132"/>
                        <a:pt x="643734" y="-1291"/>
                        <a:pt x="643816" y="17301"/>
                      </a:cubicBezTo>
                      <a:cubicBezTo>
                        <a:pt x="643878" y="30487"/>
                        <a:pt x="643386" y="43683"/>
                        <a:pt x="643990" y="56838"/>
                      </a:cubicBezTo>
                      <a:cubicBezTo>
                        <a:pt x="644379" y="65315"/>
                        <a:pt x="641441" y="67823"/>
                        <a:pt x="633026" y="67793"/>
                      </a:cubicBezTo>
                      <a:cubicBezTo>
                        <a:pt x="558987" y="67516"/>
                        <a:pt x="484948" y="67629"/>
                        <a:pt x="410909" y="67639"/>
                      </a:cubicBezTo>
                      <a:cubicBezTo>
                        <a:pt x="396669" y="67639"/>
                        <a:pt x="396638" y="67660"/>
                        <a:pt x="396628" y="82218"/>
                      </a:cubicBezTo>
                      <a:cubicBezTo>
                        <a:pt x="396607" y="110269"/>
                        <a:pt x="396597" y="138330"/>
                        <a:pt x="396638" y="166381"/>
                      </a:cubicBezTo>
                      <a:cubicBezTo>
                        <a:pt x="396658" y="179393"/>
                        <a:pt x="397150" y="179987"/>
                        <a:pt x="410418" y="179997"/>
                      </a:cubicBezTo>
                      <a:cubicBezTo>
                        <a:pt x="483105" y="180059"/>
                        <a:pt x="555793" y="180028"/>
                        <a:pt x="628480" y="180038"/>
                      </a:cubicBezTo>
                      <a:cubicBezTo>
                        <a:pt x="643837" y="180038"/>
                        <a:pt x="643847" y="180059"/>
                        <a:pt x="643847" y="195723"/>
                      </a:cubicBezTo>
                      <a:cubicBezTo>
                        <a:pt x="643847" y="208571"/>
                        <a:pt x="643294" y="221440"/>
                        <a:pt x="644031" y="234247"/>
                      </a:cubicBezTo>
                      <a:cubicBezTo>
                        <a:pt x="644584" y="243901"/>
                        <a:pt x="641533" y="247187"/>
                        <a:pt x="631592" y="247054"/>
                      </a:cubicBezTo>
                      <a:cubicBezTo>
                        <a:pt x="594072" y="246553"/>
                        <a:pt x="556540" y="246849"/>
                        <a:pt x="519019" y="246849"/>
                      </a:cubicBezTo>
                      <a:cubicBezTo>
                        <a:pt x="482849" y="246849"/>
                        <a:pt x="446669" y="246808"/>
                        <a:pt x="410500" y="246880"/>
                      </a:cubicBezTo>
                      <a:cubicBezTo>
                        <a:pt x="397181" y="246901"/>
                        <a:pt x="396669" y="247453"/>
                        <a:pt x="396658" y="260517"/>
                      </a:cubicBezTo>
                      <a:cubicBezTo>
                        <a:pt x="396628" y="306146"/>
                        <a:pt x="396935" y="351785"/>
                        <a:pt x="396413" y="397415"/>
                      </a:cubicBezTo>
                      <a:cubicBezTo>
                        <a:pt x="396300" y="406967"/>
                        <a:pt x="399873" y="411021"/>
                        <a:pt x="408616" y="411870"/>
                      </a:cubicBezTo>
                      <a:cubicBezTo>
                        <a:pt x="444172" y="415351"/>
                        <a:pt x="479655" y="420593"/>
                        <a:pt x="515293" y="421883"/>
                      </a:cubicBezTo>
                      <a:cubicBezTo>
                        <a:pt x="583486" y="424350"/>
                        <a:pt x="651761" y="424667"/>
                        <a:pt x="720005" y="425589"/>
                      </a:cubicBezTo>
                      <a:cubicBezTo>
                        <a:pt x="727949" y="425691"/>
                        <a:pt x="731707" y="427473"/>
                        <a:pt x="731328" y="436379"/>
                      </a:cubicBezTo>
                      <a:cubicBezTo>
                        <a:pt x="730683" y="451900"/>
                        <a:pt x="730898" y="467471"/>
                        <a:pt x="731256" y="483012"/>
                      </a:cubicBezTo>
                      <a:cubicBezTo>
                        <a:pt x="731420" y="490066"/>
                        <a:pt x="728748" y="492686"/>
                        <a:pt x="721807" y="492584"/>
                      </a:cubicBezTo>
                      <a:cubicBezTo>
                        <a:pt x="659664" y="491693"/>
                        <a:pt x="597511" y="491581"/>
                        <a:pt x="535389" y="489953"/>
                      </a:cubicBezTo>
                      <a:cubicBezTo>
                        <a:pt x="500346" y="489032"/>
                        <a:pt x="465230" y="486953"/>
                        <a:pt x="430392" y="483165"/>
                      </a:cubicBezTo>
                      <a:cubicBezTo>
                        <a:pt x="356916" y="475170"/>
                        <a:pt x="288283" y="452084"/>
                        <a:pt x="225270" y="413037"/>
                      </a:cubicBezTo>
                      <a:cubicBezTo>
                        <a:pt x="194372" y="393893"/>
                        <a:pt x="166331" y="371217"/>
                        <a:pt x="140911" y="345244"/>
                      </a:cubicBezTo>
                      <a:cubicBezTo>
                        <a:pt x="138638" y="342940"/>
                        <a:pt x="136120" y="340913"/>
                        <a:pt x="132342" y="33752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EA283B7F-B2AF-4A2B-9C8A-2200C61EFF4E}"/>
                    </a:ext>
                  </a:extLst>
                </p:cNvPr>
                <p:cNvSpPr/>
                <p:nvPr/>
              </p:nvSpPr>
              <p:spPr>
                <a:xfrm>
                  <a:off x="2102514" y="2515139"/>
                  <a:ext cx="758605" cy="728698"/>
                </a:xfrm>
                <a:custGeom>
                  <a:avLst/>
                  <a:gdLst>
                    <a:gd name="connsiteX0" fmla="*/ 122187 w 758605"/>
                    <a:gd name="connsiteY0" fmla="*/ 449258 h 728698"/>
                    <a:gd name="connsiteX1" fmla="*/ 115501 w 758605"/>
                    <a:gd name="connsiteY1" fmla="*/ 468894 h 728698"/>
                    <a:gd name="connsiteX2" fmla="*/ 66760 w 758605"/>
                    <a:gd name="connsiteY2" fmla="*/ 625387 h 728698"/>
                    <a:gd name="connsiteX3" fmla="*/ 49888 w 758605"/>
                    <a:gd name="connsiteY3" fmla="*/ 638041 h 728698"/>
                    <a:gd name="connsiteX4" fmla="*/ 0 w 758605"/>
                    <a:gd name="connsiteY4" fmla="*/ 637795 h 728698"/>
                    <a:gd name="connsiteX5" fmla="*/ 111171 w 758605"/>
                    <a:gd name="connsiteY5" fmla="*/ 279599 h 728698"/>
                    <a:gd name="connsiteX6" fmla="*/ 97565 w 758605"/>
                    <a:gd name="connsiteY6" fmla="*/ 278586 h 728698"/>
                    <a:gd name="connsiteX7" fmla="*/ 36712 w 758605"/>
                    <a:gd name="connsiteY7" fmla="*/ 278729 h 728698"/>
                    <a:gd name="connsiteX8" fmla="*/ 25400 w 758605"/>
                    <a:gd name="connsiteY8" fmla="*/ 267007 h 728698"/>
                    <a:gd name="connsiteX9" fmla="*/ 25420 w 758605"/>
                    <a:gd name="connsiteY9" fmla="*/ 227469 h 728698"/>
                    <a:gd name="connsiteX10" fmla="*/ 35822 w 758605"/>
                    <a:gd name="connsiteY10" fmla="*/ 216976 h 728698"/>
                    <a:gd name="connsiteX11" fmla="*/ 114928 w 758605"/>
                    <a:gd name="connsiteY11" fmla="*/ 217283 h 728698"/>
                    <a:gd name="connsiteX12" fmla="*/ 125340 w 758605"/>
                    <a:gd name="connsiteY12" fmla="*/ 206902 h 728698"/>
                    <a:gd name="connsiteX13" fmla="*/ 125135 w 758605"/>
                    <a:gd name="connsiteY13" fmla="*/ 117660 h 728698"/>
                    <a:gd name="connsiteX14" fmla="*/ 124377 w 758605"/>
                    <a:gd name="connsiteY14" fmla="*/ 108211 h 728698"/>
                    <a:gd name="connsiteX15" fmla="*/ 26557 w 758605"/>
                    <a:gd name="connsiteY15" fmla="*/ 123936 h 728698"/>
                    <a:gd name="connsiteX16" fmla="*/ 25645 w 758605"/>
                    <a:gd name="connsiteY16" fmla="*/ 114620 h 728698"/>
                    <a:gd name="connsiteX17" fmla="*/ 25604 w 758605"/>
                    <a:gd name="connsiteY17" fmla="*/ 77098 h 728698"/>
                    <a:gd name="connsiteX18" fmla="*/ 41933 w 758605"/>
                    <a:gd name="connsiteY18" fmla="*/ 58886 h 728698"/>
                    <a:gd name="connsiteX19" fmla="*/ 221431 w 758605"/>
                    <a:gd name="connsiteY19" fmla="*/ 29442 h 728698"/>
                    <a:gd name="connsiteX20" fmla="*/ 261388 w 758605"/>
                    <a:gd name="connsiteY20" fmla="*/ 23248 h 728698"/>
                    <a:gd name="connsiteX21" fmla="*/ 261388 w 758605"/>
                    <a:gd name="connsiteY21" fmla="*/ 64435 h 728698"/>
                    <a:gd name="connsiteX22" fmla="*/ 452802 w 758605"/>
                    <a:gd name="connsiteY22" fmla="*/ 64435 h 728698"/>
                    <a:gd name="connsiteX23" fmla="*/ 428098 w 758605"/>
                    <a:gd name="connsiteY23" fmla="*/ 122 h 728698"/>
                    <a:gd name="connsiteX24" fmla="*/ 456201 w 758605"/>
                    <a:gd name="connsiteY24" fmla="*/ 122 h 728698"/>
                    <a:gd name="connsiteX25" fmla="*/ 499813 w 758605"/>
                    <a:gd name="connsiteY25" fmla="*/ 9 h 728698"/>
                    <a:gd name="connsiteX26" fmla="*/ 511822 w 758605"/>
                    <a:gd name="connsiteY26" fmla="*/ 8076 h 728698"/>
                    <a:gd name="connsiteX27" fmla="*/ 530434 w 758605"/>
                    <a:gd name="connsiteY27" fmla="*/ 56234 h 728698"/>
                    <a:gd name="connsiteX28" fmla="*/ 543784 w 758605"/>
                    <a:gd name="connsiteY28" fmla="*/ 65274 h 728698"/>
                    <a:gd name="connsiteX29" fmla="*/ 746633 w 758605"/>
                    <a:gd name="connsiteY29" fmla="*/ 64895 h 728698"/>
                    <a:gd name="connsiteX30" fmla="*/ 758519 w 758605"/>
                    <a:gd name="connsiteY30" fmla="*/ 77027 h 728698"/>
                    <a:gd name="connsiteX31" fmla="*/ 758550 w 758605"/>
                    <a:gd name="connsiteY31" fmla="*/ 120609 h 728698"/>
                    <a:gd name="connsiteX32" fmla="*/ 745712 w 758605"/>
                    <a:gd name="connsiteY32" fmla="*/ 132935 h 728698"/>
                    <a:gd name="connsiteX33" fmla="*/ 490118 w 758605"/>
                    <a:gd name="connsiteY33" fmla="*/ 132761 h 728698"/>
                    <a:gd name="connsiteX34" fmla="*/ 283205 w 758605"/>
                    <a:gd name="connsiteY34" fmla="*/ 132740 h 728698"/>
                    <a:gd name="connsiteX35" fmla="*/ 264337 w 758605"/>
                    <a:gd name="connsiteY35" fmla="*/ 113391 h 728698"/>
                    <a:gd name="connsiteX36" fmla="*/ 264183 w 758605"/>
                    <a:gd name="connsiteY36" fmla="*/ 93110 h 728698"/>
                    <a:gd name="connsiteX37" fmla="*/ 255952 w 758605"/>
                    <a:gd name="connsiteY37" fmla="*/ 86097 h 728698"/>
                    <a:gd name="connsiteX38" fmla="*/ 200146 w 758605"/>
                    <a:gd name="connsiteY38" fmla="*/ 95567 h 728698"/>
                    <a:gd name="connsiteX39" fmla="*/ 192478 w 758605"/>
                    <a:gd name="connsiteY39" fmla="*/ 105160 h 728698"/>
                    <a:gd name="connsiteX40" fmla="*/ 192397 w 758605"/>
                    <a:gd name="connsiteY40" fmla="*/ 207578 h 728698"/>
                    <a:gd name="connsiteX41" fmla="*/ 202890 w 758605"/>
                    <a:gd name="connsiteY41" fmla="*/ 217221 h 728698"/>
                    <a:gd name="connsiteX42" fmla="*/ 251570 w 758605"/>
                    <a:gd name="connsiteY42" fmla="*/ 216986 h 728698"/>
                    <a:gd name="connsiteX43" fmla="*/ 261388 w 758605"/>
                    <a:gd name="connsiteY43" fmla="*/ 226988 h 728698"/>
                    <a:gd name="connsiteX44" fmla="*/ 261388 w 758605"/>
                    <a:gd name="connsiteY44" fmla="*/ 268553 h 728698"/>
                    <a:gd name="connsiteX45" fmla="*/ 251611 w 758605"/>
                    <a:gd name="connsiteY45" fmla="*/ 278637 h 728698"/>
                    <a:gd name="connsiteX46" fmla="*/ 205972 w 758605"/>
                    <a:gd name="connsiteY46" fmla="*/ 278525 h 728698"/>
                    <a:gd name="connsiteX47" fmla="*/ 192489 w 758605"/>
                    <a:gd name="connsiteY47" fmla="*/ 292284 h 728698"/>
                    <a:gd name="connsiteX48" fmla="*/ 192437 w 758605"/>
                    <a:gd name="connsiteY48" fmla="*/ 708066 h 728698"/>
                    <a:gd name="connsiteX49" fmla="*/ 172024 w 758605"/>
                    <a:gd name="connsiteY49" fmla="*/ 728460 h 728698"/>
                    <a:gd name="connsiteX50" fmla="*/ 136530 w 758605"/>
                    <a:gd name="connsiteY50" fmla="*/ 728644 h 728698"/>
                    <a:gd name="connsiteX51" fmla="*/ 124971 w 758605"/>
                    <a:gd name="connsiteY51" fmla="*/ 717229 h 728698"/>
                    <a:gd name="connsiteX52" fmla="*/ 125156 w 758605"/>
                    <a:gd name="connsiteY52" fmla="*/ 514411 h 728698"/>
                    <a:gd name="connsiteX53" fmla="*/ 125156 w 758605"/>
                    <a:gd name="connsiteY53" fmla="*/ 449739 h 728698"/>
                    <a:gd name="connsiteX54" fmla="*/ 122187 w 758605"/>
                    <a:gd name="connsiteY54" fmla="*/ 449258 h 72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58605" h="728698">
                      <a:moveTo>
                        <a:pt x="122187" y="449258"/>
                      </a:moveTo>
                      <a:cubicBezTo>
                        <a:pt x="119945" y="455800"/>
                        <a:pt x="117569" y="462301"/>
                        <a:pt x="115501" y="468894"/>
                      </a:cubicBezTo>
                      <a:cubicBezTo>
                        <a:pt x="99152" y="521024"/>
                        <a:pt x="82659" y="573113"/>
                        <a:pt x="66760" y="625387"/>
                      </a:cubicBezTo>
                      <a:cubicBezTo>
                        <a:pt x="63944" y="634631"/>
                        <a:pt x="60054" y="638634"/>
                        <a:pt x="49888" y="638041"/>
                      </a:cubicBezTo>
                      <a:cubicBezTo>
                        <a:pt x="34102" y="637119"/>
                        <a:pt x="18213" y="637795"/>
                        <a:pt x="0" y="637795"/>
                      </a:cubicBezTo>
                      <a:cubicBezTo>
                        <a:pt x="37183" y="517983"/>
                        <a:pt x="73947" y="399554"/>
                        <a:pt x="111171" y="279599"/>
                      </a:cubicBezTo>
                      <a:cubicBezTo>
                        <a:pt x="105346" y="279149"/>
                        <a:pt x="101455" y="278606"/>
                        <a:pt x="97565" y="278586"/>
                      </a:cubicBezTo>
                      <a:cubicBezTo>
                        <a:pt x="77284" y="278494"/>
                        <a:pt x="56983" y="278115"/>
                        <a:pt x="36712" y="278729"/>
                      </a:cubicBezTo>
                      <a:cubicBezTo>
                        <a:pt x="27529" y="279006"/>
                        <a:pt x="24990" y="275709"/>
                        <a:pt x="25400" y="267007"/>
                      </a:cubicBezTo>
                      <a:cubicBezTo>
                        <a:pt x="26024" y="253852"/>
                        <a:pt x="25952" y="240635"/>
                        <a:pt x="25420" y="227469"/>
                      </a:cubicBezTo>
                      <a:cubicBezTo>
                        <a:pt x="25103" y="219515"/>
                        <a:pt x="27703" y="216843"/>
                        <a:pt x="35822" y="216976"/>
                      </a:cubicBezTo>
                      <a:cubicBezTo>
                        <a:pt x="62184" y="217416"/>
                        <a:pt x="88566" y="216894"/>
                        <a:pt x="114928" y="217283"/>
                      </a:cubicBezTo>
                      <a:cubicBezTo>
                        <a:pt x="122832" y="217395"/>
                        <a:pt x="125452" y="215000"/>
                        <a:pt x="125340" y="206902"/>
                      </a:cubicBezTo>
                      <a:cubicBezTo>
                        <a:pt x="124900" y="177161"/>
                        <a:pt x="125186" y="147411"/>
                        <a:pt x="125135" y="117660"/>
                      </a:cubicBezTo>
                      <a:cubicBezTo>
                        <a:pt x="125135" y="115029"/>
                        <a:pt x="124726" y="112398"/>
                        <a:pt x="124377" y="108211"/>
                      </a:cubicBezTo>
                      <a:cubicBezTo>
                        <a:pt x="91730" y="113463"/>
                        <a:pt x="59706" y="118602"/>
                        <a:pt x="26557" y="123936"/>
                      </a:cubicBezTo>
                      <a:cubicBezTo>
                        <a:pt x="26188" y="120332"/>
                        <a:pt x="25666" y="117476"/>
                        <a:pt x="25645" y="114620"/>
                      </a:cubicBezTo>
                      <a:cubicBezTo>
                        <a:pt x="25553" y="102109"/>
                        <a:pt x="25604" y="89609"/>
                        <a:pt x="25604" y="77098"/>
                      </a:cubicBezTo>
                      <a:cubicBezTo>
                        <a:pt x="25604" y="61077"/>
                        <a:pt x="25676" y="61507"/>
                        <a:pt x="41933" y="58886"/>
                      </a:cubicBezTo>
                      <a:cubicBezTo>
                        <a:pt x="101793" y="49232"/>
                        <a:pt x="161591" y="39250"/>
                        <a:pt x="221431" y="29442"/>
                      </a:cubicBezTo>
                      <a:cubicBezTo>
                        <a:pt x="234269" y="27333"/>
                        <a:pt x="247148" y="25449"/>
                        <a:pt x="261388" y="23248"/>
                      </a:cubicBezTo>
                      <a:cubicBezTo>
                        <a:pt x="261388" y="37776"/>
                        <a:pt x="261388" y="50788"/>
                        <a:pt x="261388" y="64435"/>
                      </a:cubicBezTo>
                      <a:cubicBezTo>
                        <a:pt x="325261" y="64435"/>
                        <a:pt x="387946" y="64435"/>
                        <a:pt x="452802" y="64435"/>
                      </a:cubicBezTo>
                      <a:cubicBezTo>
                        <a:pt x="444571" y="43007"/>
                        <a:pt x="436698" y="22522"/>
                        <a:pt x="428098" y="122"/>
                      </a:cubicBezTo>
                      <a:cubicBezTo>
                        <a:pt x="438387" y="122"/>
                        <a:pt x="447294" y="122"/>
                        <a:pt x="456201" y="122"/>
                      </a:cubicBezTo>
                      <a:cubicBezTo>
                        <a:pt x="470738" y="122"/>
                        <a:pt x="485286" y="377"/>
                        <a:pt x="499813" y="9"/>
                      </a:cubicBezTo>
                      <a:cubicBezTo>
                        <a:pt x="506171" y="-155"/>
                        <a:pt x="509580" y="1923"/>
                        <a:pt x="511822" y="8076"/>
                      </a:cubicBezTo>
                      <a:cubicBezTo>
                        <a:pt x="517709" y="24241"/>
                        <a:pt x="524548" y="40069"/>
                        <a:pt x="530434" y="56234"/>
                      </a:cubicBezTo>
                      <a:cubicBezTo>
                        <a:pt x="532891" y="62981"/>
                        <a:pt x="536515" y="65305"/>
                        <a:pt x="543784" y="65274"/>
                      </a:cubicBezTo>
                      <a:cubicBezTo>
                        <a:pt x="611404" y="64998"/>
                        <a:pt x="679024" y="65294"/>
                        <a:pt x="746633" y="64895"/>
                      </a:cubicBezTo>
                      <a:cubicBezTo>
                        <a:pt x="756195" y="64844"/>
                        <a:pt x="758959" y="67782"/>
                        <a:pt x="758519" y="77027"/>
                      </a:cubicBezTo>
                      <a:cubicBezTo>
                        <a:pt x="757833" y="91534"/>
                        <a:pt x="757721" y="106122"/>
                        <a:pt x="758550" y="120609"/>
                      </a:cubicBezTo>
                      <a:cubicBezTo>
                        <a:pt x="759133" y="130836"/>
                        <a:pt x="755100" y="132965"/>
                        <a:pt x="745712" y="132935"/>
                      </a:cubicBezTo>
                      <a:cubicBezTo>
                        <a:pt x="660514" y="132638"/>
                        <a:pt x="575316" y="132761"/>
                        <a:pt x="490118" y="132761"/>
                      </a:cubicBezTo>
                      <a:cubicBezTo>
                        <a:pt x="421147" y="132761"/>
                        <a:pt x="352176" y="132791"/>
                        <a:pt x="283205" y="132740"/>
                      </a:cubicBezTo>
                      <a:cubicBezTo>
                        <a:pt x="262647" y="132730"/>
                        <a:pt x="264439" y="134716"/>
                        <a:pt x="264337" y="113391"/>
                      </a:cubicBezTo>
                      <a:cubicBezTo>
                        <a:pt x="264306" y="106634"/>
                        <a:pt x="264285" y="99867"/>
                        <a:pt x="264183" y="93110"/>
                      </a:cubicBezTo>
                      <a:cubicBezTo>
                        <a:pt x="264101" y="87705"/>
                        <a:pt x="261880" y="85033"/>
                        <a:pt x="255952" y="86097"/>
                      </a:cubicBezTo>
                      <a:cubicBezTo>
                        <a:pt x="237381" y="89425"/>
                        <a:pt x="218799" y="92783"/>
                        <a:pt x="200146" y="95567"/>
                      </a:cubicBezTo>
                      <a:cubicBezTo>
                        <a:pt x="193871" y="96499"/>
                        <a:pt x="192468" y="99744"/>
                        <a:pt x="192478" y="105160"/>
                      </a:cubicBezTo>
                      <a:cubicBezTo>
                        <a:pt x="192540" y="139303"/>
                        <a:pt x="192652" y="173445"/>
                        <a:pt x="192397" y="207578"/>
                      </a:cubicBezTo>
                      <a:cubicBezTo>
                        <a:pt x="192335" y="215379"/>
                        <a:pt x="195795" y="217365"/>
                        <a:pt x="202890" y="217221"/>
                      </a:cubicBezTo>
                      <a:cubicBezTo>
                        <a:pt x="219117" y="216904"/>
                        <a:pt x="235354" y="217447"/>
                        <a:pt x="251570" y="216986"/>
                      </a:cubicBezTo>
                      <a:cubicBezTo>
                        <a:pt x="259218" y="216771"/>
                        <a:pt x="261634" y="219545"/>
                        <a:pt x="261388" y="226988"/>
                      </a:cubicBezTo>
                      <a:cubicBezTo>
                        <a:pt x="260927" y="240829"/>
                        <a:pt x="260938" y="254712"/>
                        <a:pt x="261388" y="268553"/>
                      </a:cubicBezTo>
                      <a:cubicBezTo>
                        <a:pt x="261634" y="275955"/>
                        <a:pt x="259289" y="278862"/>
                        <a:pt x="251611" y="278637"/>
                      </a:cubicBezTo>
                      <a:cubicBezTo>
                        <a:pt x="236408" y="278197"/>
                        <a:pt x="221185" y="278473"/>
                        <a:pt x="205972" y="278525"/>
                      </a:cubicBezTo>
                      <a:cubicBezTo>
                        <a:pt x="192683" y="278565"/>
                        <a:pt x="192489" y="278750"/>
                        <a:pt x="192489" y="292284"/>
                      </a:cubicBezTo>
                      <a:cubicBezTo>
                        <a:pt x="192468" y="430881"/>
                        <a:pt x="192519" y="569469"/>
                        <a:pt x="192437" y="708066"/>
                      </a:cubicBezTo>
                      <a:cubicBezTo>
                        <a:pt x="192427" y="731756"/>
                        <a:pt x="195396" y="728204"/>
                        <a:pt x="172024" y="728460"/>
                      </a:cubicBezTo>
                      <a:cubicBezTo>
                        <a:pt x="160189" y="728593"/>
                        <a:pt x="148334" y="727978"/>
                        <a:pt x="136530" y="728644"/>
                      </a:cubicBezTo>
                      <a:cubicBezTo>
                        <a:pt x="127653" y="729146"/>
                        <a:pt x="124920" y="726228"/>
                        <a:pt x="124971" y="717229"/>
                      </a:cubicBezTo>
                      <a:cubicBezTo>
                        <a:pt x="125309" y="649630"/>
                        <a:pt x="125156" y="582020"/>
                        <a:pt x="125156" y="514411"/>
                      </a:cubicBezTo>
                      <a:cubicBezTo>
                        <a:pt x="125156" y="492850"/>
                        <a:pt x="125156" y="471300"/>
                        <a:pt x="125156" y="449739"/>
                      </a:cubicBezTo>
                      <a:cubicBezTo>
                        <a:pt x="124183" y="449606"/>
                        <a:pt x="123190" y="449432"/>
                        <a:pt x="122187" y="44925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1256C2BA-F196-4A95-BA23-AE61D2964DD1}"/>
                    </a:ext>
                  </a:extLst>
                </p:cNvPr>
                <p:cNvSpPr/>
                <p:nvPr/>
              </p:nvSpPr>
              <p:spPr>
                <a:xfrm>
                  <a:off x="2411926" y="3712002"/>
                  <a:ext cx="449177" cy="400364"/>
                </a:xfrm>
                <a:custGeom>
                  <a:avLst/>
                  <a:gdLst>
                    <a:gd name="connsiteX0" fmla="*/ 276439 w 449177"/>
                    <a:gd name="connsiteY0" fmla="*/ 254426 h 400364"/>
                    <a:gd name="connsiteX1" fmla="*/ 350570 w 449177"/>
                    <a:gd name="connsiteY1" fmla="*/ 293063 h 400364"/>
                    <a:gd name="connsiteX2" fmla="*/ 438409 w 449177"/>
                    <a:gd name="connsiteY2" fmla="*/ 326500 h 400364"/>
                    <a:gd name="connsiteX3" fmla="*/ 449158 w 449177"/>
                    <a:gd name="connsiteY3" fmla="*/ 341600 h 400364"/>
                    <a:gd name="connsiteX4" fmla="*/ 448964 w 449177"/>
                    <a:gd name="connsiteY4" fmla="*/ 400364 h 400364"/>
                    <a:gd name="connsiteX5" fmla="*/ 398625 w 449177"/>
                    <a:gd name="connsiteY5" fmla="*/ 385079 h 400364"/>
                    <a:gd name="connsiteX6" fmla="*/ 229263 w 449177"/>
                    <a:gd name="connsiteY6" fmla="*/ 301704 h 400364"/>
                    <a:gd name="connsiteX7" fmla="*/ 213938 w 449177"/>
                    <a:gd name="connsiteY7" fmla="*/ 302738 h 400364"/>
                    <a:gd name="connsiteX8" fmla="*/ 13013 w 449177"/>
                    <a:gd name="connsiteY8" fmla="*/ 396433 h 400364"/>
                    <a:gd name="connsiteX9" fmla="*/ 5212 w 449177"/>
                    <a:gd name="connsiteY9" fmla="*/ 398532 h 400364"/>
                    <a:gd name="connsiteX10" fmla="*/ 257 w 449177"/>
                    <a:gd name="connsiteY10" fmla="*/ 398931 h 400364"/>
                    <a:gd name="connsiteX11" fmla="*/ 257 w 449177"/>
                    <a:gd name="connsiteY11" fmla="*/ 379101 h 400364"/>
                    <a:gd name="connsiteX12" fmla="*/ 52 w 449177"/>
                    <a:gd name="connsiteY12" fmla="*/ 340597 h 400364"/>
                    <a:gd name="connsiteX13" fmla="*/ 10638 w 449177"/>
                    <a:gd name="connsiteY13" fmla="*/ 326581 h 400364"/>
                    <a:gd name="connsiteX14" fmla="*/ 155163 w 449177"/>
                    <a:gd name="connsiteY14" fmla="*/ 261542 h 400364"/>
                    <a:gd name="connsiteX15" fmla="*/ 167100 w 449177"/>
                    <a:gd name="connsiteY15" fmla="*/ 253689 h 400364"/>
                    <a:gd name="connsiteX16" fmla="*/ 10095 w 449177"/>
                    <a:gd name="connsiteY16" fmla="*/ 0 h 400364"/>
                    <a:gd name="connsiteX17" fmla="*/ 23916 w 449177"/>
                    <a:gd name="connsiteY17" fmla="*/ 0 h 400364"/>
                    <a:gd name="connsiteX18" fmla="*/ 413214 w 449177"/>
                    <a:gd name="connsiteY18" fmla="*/ 0 h 400364"/>
                    <a:gd name="connsiteX19" fmla="*/ 425540 w 449177"/>
                    <a:gd name="connsiteY19" fmla="*/ 15694 h 400364"/>
                    <a:gd name="connsiteX20" fmla="*/ 320686 w 449177"/>
                    <a:gd name="connsiteY20" fmla="*/ 206801 h 400364"/>
                    <a:gd name="connsiteX21" fmla="*/ 276439 w 449177"/>
                    <a:gd name="connsiteY21" fmla="*/ 254426 h 400364"/>
                    <a:gd name="connsiteX22" fmla="*/ 106350 w 449177"/>
                    <a:gd name="connsiteY22" fmla="*/ 66893 h 400364"/>
                    <a:gd name="connsiteX23" fmla="*/ 109851 w 449177"/>
                    <a:gd name="connsiteY23" fmla="*/ 75288 h 400364"/>
                    <a:gd name="connsiteX24" fmla="*/ 215791 w 449177"/>
                    <a:gd name="connsiteY24" fmla="*/ 207200 h 400364"/>
                    <a:gd name="connsiteX25" fmla="*/ 229479 w 449177"/>
                    <a:gd name="connsiteY25" fmla="*/ 206033 h 400364"/>
                    <a:gd name="connsiteX26" fmla="*/ 331702 w 449177"/>
                    <a:gd name="connsiteY26" fmla="*/ 76312 h 400364"/>
                    <a:gd name="connsiteX27" fmla="*/ 335346 w 449177"/>
                    <a:gd name="connsiteY27" fmla="*/ 66903 h 400364"/>
                    <a:gd name="connsiteX28" fmla="*/ 106350 w 449177"/>
                    <a:gd name="connsiteY28" fmla="*/ 66893 h 40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9177" h="400364">
                      <a:moveTo>
                        <a:pt x="276439" y="254426"/>
                      </a:moveTo>
                      <a:cubicBezTo>
                        <a:pt x="302227" y="268022"/>
                        <a:pt x="325723" y="282078"/>
                        <a:pt x="350570" y="293063"/>
                      </a:cubicBezTo>
                      <a:cubicBezTo>
                        <a:pt x="379194" y="305707"/>
                        <a:pt x="408883" y="316016"/>
                        <a:pt x="438409" y="326500"/>
                      </a:cubicBezTo>
                      <a:cubicBezTo>
                        <a:pt x="446527" y="329387"/>
                        <a:pt x="449445" y="333021"/>
                        <a:pt x="449158" y="341600"/>
                      </a:cubicBezTo>
                      <a:cubicBezTo>
                        <a:pt x="448513" y="360417"/>
                        <a:pt x="448964" y="379275"/>
                        <a:pt x="448964" y="400364"/>
                      </a:cubicBezTo>
                      <a:cubicBezTo>
                        <a:pt x="431089" y="394969"/>
                        <a:pt x="414678" y="390557"/>
                        <a:pt x="398625" y="385079"/>
                      </a:cubicBezTo>
                      <a:cubicBezTo>
                        <a:pt x="338592" y="364614"/>
                        <a:pt x="281558" y="337874"/>
                        <a:pt x="229263" y="301704"/>
                      </a:cubicBezTo>
                      <a:cubicBezTo>
                        <a:pt x="223233" y="297527"/>
                        <a:pt x="219149" y="299134"/>
                        <a:pt x="213938" y="302738"/>
                      </a:cubicBezTo>
                      <a:cubicBezTo>
                        <a:pt x="152297" y="345378"/>
                        <a:pt x="84912" y="375753"/>
                        <a:pt x="13013" y="396433"/>
                      </a:cubicBezTo>
                      <a:cubicBezTo>
                        <a:pt x="10423" y="397180"/>
                        <a:pt x="7823" y="397897"/>
                        <a:pt x="5212" y="398532"/>
                      </a:cubicBezTo>
                      <a:cubicBezTo>
                        <a:pt x="4270" y="398757"/>
                        <a:pt x="3267" y="398706"/>
                        <a:pt x="257" y="398931"/>
                      </a:cubicBezTo>
                      <a:cubicBezTo>
                        <a:pt x="257" y="392154"/>
                        <a:pt x="257" y="385622"/>
                        <a:pt x="257" y="379101"/>
                      </a:cubicBezTo>
                      <a:cubicBezTo>
                        <a:pt x="257" y="366263"/>
                        <a:pt x="851" y="353384"/>
                        <a:pt x="52" y="340597"/>
                      </a:cubicBezTo>
                      <a:cubicBezTo>
                        <a:pt x="-480" y="332069"/>
                        <a:pt x="3052" y="328926"/>
                        <a:pt x="10638" y="326581"/>
                      </a:cubicBezTo>
                      <a:cubicBezTo>
                        <a:pt x="61478" y="310877"/>
                        <a:pt x="109943" y="289777"/>
                        <a:pt x="155163" y="261542"/>
                      </a:cubicBezTo>
                      <a:cubicBezTo>
                        <a:pt x="158562" y="259422"/>
                        <a:pt x="161869" y="257139"/>
                        <a:pt x="167100" y="253689"/>
                      </a:cubicBezTo>
                      <a:cubicBezTo>
                        <a:pt x="91741" y="183418"/>
                        <a:pt x="36724" y="101547"/>
                        <a:pt x="10095" y="0"/>
                      </a:cubicBezTo>
                      <a:cubicBezTo>
                        <a:pt x="16044" y="0"/>
                        <a:pt x="19985" y="0"/>
                        <a:pt x="23916" y="0"/>
                      </a:cubicBezTo>
                      <a:cubicBezTo>
                        <a:pt x="153679" y="0"/>
                        <a:pt x="283451" y="0"/>
                        <a:pt x="413214" y="0"/>
                      </a:cubicBezTo>
                      <a:cubicBezTo>
                        <a:pt x="429963" y="0"/>
                        <a:pt x="429993" y="10"/>
                        <a:pt x="425540" y="15694"/>
                      </a:cubicBezTo>
                      <a:cubicBezTo>
                        <a:pt x="405177" y="87389"/>
                        <a:pt x="369028" y="150504"/>
                        <a:pt x="320686" y="206801"/>
                      </a:cubicBezTo>
                      <a:cubicBezTo>
                        <a:pt x="307336" y="222352"/>
                        <a:pt x="292798" y="236889"/>
                        <a:pt x="276439" y="254426"/>
                      </a:cubicBezTo>
                      <a:close/>
                      <a:moveTo>
                        <a:pt x="106350" y="66893"/>
                      </a:moveTo>
                      <a:cubicBezTo>
                        <a:pt x="108049" y="70998"/>
                        <a:pt x="108756" y="73240"/>
                        <a:pt x="109851" y="75288"/>
                      </a:cubicBezTo>
                      <a:cubicBezTo>
                        <a:pt x="136899" y="125882"/>
                        <a:pt x="172946" y="169239"/>
                        <a:pt x="215791" y="207200"/>
                      </a:cubicBezTo>
                      <a:cubicBezTo>
                        <a:pt x="221452" y="212217"/>
                        <a:pt x="224994" y="210026"/>
                        <a:pt x="229479" y="206033"/>
                      </a:cubicBezTo>
                      <a:cubicBezTo>
                        <a:pt x="271238" y="168829"/>
                        <a:pt x="305288" y="125585"/>
                        <a:pt x="331702" y="76312"/>
                      </a:cubicBezTo>
                      <a:cubicBezTo>
                        <a:pt x="333043" y="73824"/>
                        <a:pt x="333780" y="71008"/>
                        <a:pt x="335346" y="66903"/>
                      </a:cubicBezTo>
                      <a:cubicBezTo>
                        <a:pt x="258543" y="66893"/>
                        <a:pt x="183276" y="66893"/>
                        <a:pt x="106350" y="66893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7B2F66FF-1D9D-4DE3-ABB5-9E82021C7E94}"/>
                    </a:ext>
                  </a:extLst>
                </p:cNvPr>
                <p:cNvSpPr/>
                <p:nvPr/>
              </p:nvSpPr>
              <p:spPr>
                <a:xfrm>
                  <a:off x="3288337" y="3385195"/>
                  <a:ext cx="489803" cy="728859"/>
                </a:xfrm>
                <a:custGeom>
                  <a:avLst/>
                  <a:gdLst>
                    <a:gd name="connsiteX0" fmla="*/ 282454 w 489803"/>
                    <a:gd name="connsiteY0" fmla="*/ 527711 h 728859"/>
                    <a:gd name="connsiteX1" fmla="*/ 282638 w 489803"/>
                    <a:gd name="connsiteY1" fmla="*/ 717282 h 728859"/>
                    <a:gd name="connsiteX2" fmla="*/ 271192 w 489803"/>
                    <a:gd name="connsiteY2" fmla="*/ 728800 h 728859"/>
                    <a:gd name="connsiteX3" fmla="*/ 221529 w 489803"/>
                    <a:gd name="connsiteY3" fmla="*/ 728820 h 728859"/>
                    <a:gd name="connsiteX4" fmla="*/ 208927 w 489803"/>
                    <a:gd name="connsiteY4" fmla="*/ 716392 h 728859"/>
                    <a:gd name="connsiteX5" fmla="*/ 209132 w 489803"/>
                    <a:gd name="connsiteY5" fmla="*/ 344345 h 728859"/>
                    <a:gd name="connsiteX6" fmla="*/ 189086 w 489803"/>
                    <a:gd name="connsiteY6" fmla="*/ 323931 h 728859"/>
                    <a:gd name="connsiteX7" fmla="*/ 13674 w 489803"/>
                    <a:gd name="connsiteY7" fmla="*/ 323920 h 728859"/>
                    <a:gd name="connsiteX8" fmla="*/ 304 w 489803"/>
                    <a:gd name="connsiteY8" fmla="*/ 310315 h 728859"/>
                    <a:gd name="connsiteX9" fmla="*/ 78 w 489803"/>
                    <a:gd name="connsiteY9" fmla="*/ 269784 h 728859"/>
                    <a:gd name="connsiteX10" fmla="*/ 13500 w 489803"/>
                    <a:gd name="connsiteY10" fmla="*/ 256925 h 728859"/>
                    <a:gd name="connsiteX11" fmla="*/ 160513 w 489803"/>
                    <a:gd name="connsiteY11" fmla="*/ 257120 h 728859"/>
                    <a:gd name="connsiteX12" fmla="*/ 195997 w 489803"/>
                    <a:gd name="connsiteY12" fmla="*/ 257263 h 728859"/>
                    <a:gd name="connsiteX13" fmla="*/ 209336 w 489803"/>
                    <a:gd name="connsiteY13" fmla="*/ 244026 h 728859"/>
                    <a:gd name="connsiteX14" fmla="*/ 209121 w 489803"/>
                    <a:gd name="connsiteY14" fmla="*/ 13904 h 728859"/>
                    <a:gd name="connsiteX15" fmla="*/ 223055 w 489803"/>
                    <a:gd name="connsiteY15" fmla="*/ 185 h 728859"/>
                    <a:gd name="connsiteX16" fmla="*/ 271715 w 489803"/>
                    <a:gd name="connsiteY16" fmla="*/ 21 h 728859"/>
                    <a:gd name="connsiteX17" fmla="*/ 282597 w 489803"/>
                    <a:gd name="connsiteY17" fmla="*/ 11047 h 728859"/>
                    <a:gd name="connsiteX18" fmla="*/ 282444 w 489803"/>
                    <a:gd name="connsiteY18" fmla="*/ 243197 h 728859"/>
                    <a:gd name="connsiteX19" fmla="*/ 296439 w 489803"/>
                    <a:gd name="connsiteY19" fmla="*/ 257109 h 728859"/>
                    <a:gd name="connsiteX20" fmla="*/ 475905 w 489803"/>
                    <a:gd name="connsiteY20" fmla="*/ 257140 h 728859"/>
                    <a:gd name="connsiteX21" fmla="*/ 489562 w 489803"/>
                    <a:gd name="connsiteY21" fmla="*/ 270377 h 728859"/>
                    <a:gd name="connsiteX22" fmla="*/ 489756 w 489803"/>
                    <a:gd name="connsiteY22" fmla="*/ 311932 h 728859"/>
                    <a:gd name="connsiteX23" fmla="*/ 477604 w 489803"/>
                    <a:gd name="connsiteY23" fmla="*/ 324105 h 728859"/>
                    <a:gd name="connsiteX24" fmla="*/ 301179 w 489803"/>
                    <a:gd name="connsiteY24" fmla="*/ 323951 h 728859"/>
                    <a:gd name="connsiteX25" fmla="*/ 282444 w 489803"/>
                    <a:gd name="connsiteY25" fmla="*/ 342215 h 728859"/>
                    <a:gd name="connsiteX26" fmla="*/ 282454 w 489803"/>
                    <a:gd name="connsiteY26" fmla="*/ 527711 h 72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9803" h="728859">
                      <a:moveTo>
                        <a:pt x="282454" y="527711"/>
                      </a:moveTo>
                      <a:cubicBezTo>
                        <a:pt x="282454" y="590898"/>
                        <a:pt x="282300" y="654095"/>
                        <a:pt x="282638" y="717282"/>
                      </a:cubicBezTo>
                      <a:cubicBezTo>
                        <a:pt x="282689" y="726148"/>
                        <a:pt x="280191" y="729158"/>
                        <a:pt x="271192" y="728800"/>
                      </a:cubicBezTo>
                      <a:cubicBezTo>
                        <a:pt x="254659" y="728155"/>
                        <a:pt x="238053" y="728083"/>
                        <a:pt x="221529" y="728820"/>
                      </a:cubicBezTo>
                      <a:cubicBezTo>
                        <a:pt x="211814" y="729250"/>
                        <a:pt x="208906" y="726271"/>
                        <a:pt x="208927" y="716392"/>
                      </a:cubicBezTo>
                      <a:cubicBezTo>
                        <a:pt x="209244" y="592372"/>
                        <a:pt x="209132" y="468364"/>
                        <a:pt x="209132" y="344345"/>
                      </a:cubicBezTo>
                      <a:cubicBezTo>
                        <a:pt x="209132" y="323941"/>
                        <a:pt x="209132" y="323931"/>
                        <a:pt x="189086" y="323931"/>
                      </a:cubicBezTo>
                      <a:cubicBezTo>
                        <a:pt x="130619" y="323931"/>
                        <a:pt x="72152" y="323941"/>
                        <a:pt x="13674" y="323920"/>
                      </a:cubicBezTo>
                      <a:cubicBezTo>
                        <a:pt x="324" y="323910"/>
                        <a:pt x="314" y="323859"/>
                        <a:pt x="304" y="310315"/>
                      </a:cubicBezTo>
                      <a:cubicBezTo>
                        <a:pt x="293" y="296801"/>
                        <a:pt x="990" y="283236"/>
                        <a:pt x="78" y="269784"/>
                      </a:cubicBezTo>
                      <a:cubicBezTo>
                        <a:pt x="-649" y="259024"/>
                        <a:pt x="3672" y="256833"/>
                        <a:pt x="13500" y="256925"/>
                      </a:cubicBezTo>
                      <a:cubicBezTo>
                        <a:pt x="62497" y="257355"/>
                        <a:pt x="111515" y="257120"/>
                        <a:pt x="160513" y="257120"/>
                      </a:cubicBezTo>
                      <a:cubicBezTo>
                        <a:pt x="172337" y="257120"/>
                        <a:pt x="184193" y="256639"/>
                        <a:pt x="195997" y="257263"/>
                      </a:cubicBezTo>
                      <a:cubicBezTo>
                        <a:pt x="205989" y="257785"/>
                        <a:pt x="209398" y="254458"/>
                        <a:pt x="209336" y="244026"/>
                      </a:cubicBezTo>
                      <a:cubicBezTo>
                        <a:pt x="208927" y="167325"/>
                        <a:pt x="209111" y="90614"/>
                        <a:pt x="209121" y="13904"/>
                      </a:cubicBezTo>
                      <a:cubicBezTo>
                        <a:pt x="209121" y="195"/>
                        <a:pt x="209142" y="195"/>
                        <a:pt x="223055" y="185"/>
                      </a:cubicBezTo>
                      <a:cubicBezTo>
                        <a:pt x="239282" y="175"/>
                        <a:pt x="255518" y="595"/>
                        <a:pt x="271715" y="21"/>
                      </a:cubicBezTo>
                      <a:cubicBezTo>
                        <a:pt x="280253" y="-286"/>
                        <a:pt x="282628" y="2704"/>
                        <a:pt x="282597" y="11047"/>
                      </a:cubicBezTo>
                      <a:cubicBezTo>
                        <a:pt x="282331" y="88434"/>
                        <a:pt x="282433" y="165810"/>
                        <a:pt x="282444" y="243197"/>
                      </a:cubicBezTo>
                      <a:cubicBezTo>
                        <a:pt x="282444" y="257017"/>
                        <a:pt x="282464" y="257099"/>
                        <a:pt x="296439" y="257109"/>
                      </a:cubicBezTo>
                      <a:cubicBezTo>
                        <a:pt x="356257" y="257140"/>
                        <a:pt x="416086" y="257120"/>
                        <a:pt x="475905" y="257140"/>
                      </a:cubicBezTo>
                      <a:cubicBezTo>
                        <a:pt x="489521" y="257140"/>
                        <a:pt x="489541" y="257191"/>
                        <a:pt x="489562" y="270377"/>
                      </a:cubicBezTo>
                      <a:cubicBezTo>
                        <a:pt x="489582" y="284229"/>
                        <a:pt x="489030" y="298111"/>
                        <a:pt x="489756" y="311932"/>
                      </a:cubicBezTo>
                      <a:cubicBezTo>
                        <a:pt x="490258" y="321422"/>
                        <a:pt x="486798" y="324156"/>
                        <a:pt x="477604" y="324105"/>
                      </a:cubicBezTo>
                      <a:cubicBezTo>
                        <a:pt x="418799" y="323798"/>
                        <a:pt x="359994" y="323951"/>
                        <a:pt x="301179" y="323951"/>
                      </a:cubicBezTo>
                      <a:cubicBezTo>
                        <a:pt x="282444" y="323951"/>
                        <a:pt x="282444" y="323961"/>
                        <a:pt x="282444" y="342215"/>
                      </a:cubicBezTo>
                      <a:cubicBezTo>
                        <a:pt x="282454" y="404030"/>
                        <a:pt x="282454" y="465866"/>
                        <a:pt x="282454" y="527711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B2B30084-3F41-428C-A6A9-2572855FB7B7}"/>
                    </a:ext>
                  </a:extLst>
                </p:cNvPr>
                <p:cNvSpPr/>
                <p:nvPr/>
              </p:nvSpPr>
              <p:spPr>
                <a:xfrm>
                  <a:off x="3065039" y="2515324"/>
                  <a:ext cx="714918" cy="216070"/>
                </a:xfrm>
                <a:custGeom>
                  <a:avLst/>
                  <a:gdLst>
                    <a:gd name="connsiteX0" fmla="*/ 305697 w 714918"/>
                    <a:gd name="connsiteY0" fmla="*/ 64925 h 216070"/>
                    <a:gd name="connsiteX1" fmla="*/ 280881 w 714918"/>
                    <a:gd name="connsiteY1" fmla="*/ 39 h 216070"/>
                    <a:gd name="connsiteX2" fmla="*/ 357183 w 714918"/>
                    <a:gd name="connsiteY2" fmla="*/ 366 h 216070"/>
                    <a:gd name="connsiteX3" fmla="*/ 364062 w 714918"/>
                    <a:gd name="connsiteY3" fmla="*/ 7676 h 216070"/>
                    <a:gd name="connsiteX4" fmla="*/ 382900 w 714918"/>
                    <a:gd name="connsiteY4" fmla="*/ 55721 h 216070"/>
                    <a:gd name="connsiteX5" fmla="*/ 397089 w 714918"/>
                    <a:gd name="connsiteY5" fmla="*/ 65089 h 216070"/>
                    <a:gd name="connsiteX6" fmla="*/ 701260 w 714918"/>
                    <a:gd name="connsiteY6" fmla="*/ 64925 h 216070"/>
                    <a:gd name="connsiteX7" fmla="*/ 714764 w 714918"/>
                    <a:gd name="connsiteY7" fmla="*/ 78060 h 216070"/>
                    <a:gd name="connsiteX8" fmla="*/ 714917 w 714918"/>
                    <a:gd name="connsiteY8" fmla="*/ 204772 h 216070"/>
                    <a:gd name="connsiteX9" fmla="*/ 704117 w 714918"/>
                    <a:gd name="connsiteY9" fmla="*/ 216053 h 216070"/>
                    <a:gd name="connsiteX10" fmla="*/ 657484 w 714918"/>
                    <a:gd name="connsiteY10" fmla="*/ 216012 h 216070"/>
                    <a:gd name="connsiteX11" fmla="*/ 647410 w 714918"/>
                    <a:gd name="connsiteY11" fmla="*/ 206082 h 216070"/>
                    <a:gd name="connsiteX12" fmla="*/ 647697 w 714918"/>
                    <a:gd name="connsiteY12" fmla="*/ 143233 h 216070"/>
                    <a:gd name="connsiteX13" fmla="*/ 637244 w 714918"/>
                    <a:gd name="connsiteY13" fmla="*/ 132494 h 216070"/>
                    <a:gd name="connsiteX14" fmla="*/ 590612 w 714918"/>
                    <a:gd name="connsiteY14" fmla="*/ 132565 h 216070"/>
                    <a:gd name="connsiteX15" fmla="*/ 83663 w 714918"/>
                    <a:gd name="connsiteY15" fmla="*/ 132565 h 216070"/>
                    <a:gd name="connsiteX16" fmla="*/ 66361 w 714918"/>
                    <a:gd name="connsiteY16" fmla="*/ 149939 h 216070"/>
                    <a:gd name="connsiteX17" fmla="*/ 66433 w 714918"/>
                    <a:gd name="connsiteY17" fmla="*/ 205693 h 216070"/>
                    <a:gd name="connsiteX18" fmla="*/ 56512 w 714918"/>
                    <a:gd name="connsiteY18" fmla="*/ 216002 h 216070"/>
                    <a:gd name="connsiteX19" fmla="*/ 9880 w 714918"/>
                    <a:gd name="connsiteY19" fmla="*/ 215982 h 216070"/>
                    <a:gd name="connsiteX20" fmla="*/ 21 w 714918"/>
                    <a:gd name="connsiteY20" fmla="*/ 206829 h 216070"/>
                    <a:gd name="connsiteX21" fmla="*/ 1 w 714918"/>
                    <a:gd name="connsiteY21" fmla="*/ 74037 h 216070"/>
                    <a:gd name="connsiteX22" fmla="*/ 11866 w 714918"/>
                    <a:gd name="connsiteY22" fmla="*/ 64864 h 216070"/>
                    <a:gd name="connsiteX23" fmla="*/ 290689 w 714918"/>
                    <a:gd name="connsiteY23" fmla="*/ 64915 h 216070"/>
                    <a:gd name="connsiteX24" fmla="*/ 305697 w 714918"/>
                    <a:gd name="connsiteY24" fmla="*/ 64925 h 2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4918" h="216070">
                      <a:moveTo>
                        <a:pt x="305697" y="64925"/>
                      </a:moveTo>
                      <a:cubicBezTo>
                        <a:pt x="297169" y="42617"/>
                        <a:pt x="289307" y="22070"/>
                        <a:pt x="280881" y="39"/>
                      </a:cubicBezTo>
                      <a:cubicBezTo>
                        <a:pt x="307417" y="39"/>
                        <a:pt x="332305" y="-166"/>
                        <a:pt x="357183" y="366"/>
                      </a:cubicBezTo>
                      <a:cubicBezTo>
                        <a:pt x="359578" y="417"/>
                        <a:pt x="362824" y="4697"/>
                        <a:pt x="364062" y="7676"/>
                      </a:cubicBezTo>
                      <a:cubicBezTo>
                        <a:pt x="370676" y="23555"/>
                        <a:pt x="377126" y="39525"/>
                        <a:pt x="382900" y="55721"/>
                      </a:cubicBezTo>
                      <a:cubicBezTo>
                        <a:pt x="385500" y="63021"/>
                        <a:pt x="389534" y="65109"/>
                        <a:pt x="397089" y="65089"/>
                      </a:cubicBezTo>
                      <a:cubicBezTo>
                        <a:pt x="498483" y="64843"/>
                        <a:pt x="599866" y="64925"/>
                        <a:pt x="701260" y="64925"/>
                      </a:cubicBezTo>
                      <a:cubicBezTo>
                        <a:pt x="714743" y="64925"/>
                        <a:pt x="714764" y="64935"/>
                        <a:pt x="714764" y="78060"/>
                      </a:cubicBezTo>
                      <a:cubicBezTo>
                        <a:pt x="714774" y="120301"/>
                        <a:pt x="714590" y="162541"/>
                        <a:pt x="714917" y="204772"/>
                      </a:cubicBezTo>
                      <a:cubicBezTo>
                        <a:pt x="714979" y="212951"/>
                        <a:pt x="712716" y="216340"/>
                        <a:pt x="704117" y="216053"/>
                      </a:cubicBezTo>
                      <a:cubicBezTo>
                        <a:pt x="688586" y="215542"/>
                        <a:pt x="673025" y="215664"/>
                        <a:pt x="657484" y="216012"/>
                      </a:cubicBezTo>
                      <a:cubicBezTo>
                        <a:pt x="650154" y="216176"/>
                        <a:pt x="647267" y="213740"/>
                        <a:pt x="647410" y="206082"/>
                      </a:cubicBezTo>
                      <a:cubicBezTo>
                        <a:pt x="647810" y="185136"/>
                        <a:pt x="647246" y="164179"/>
                        <a:pt x="647697" y="143233"/>
                      </a:cubicBezTo>
                      <a:cubicBezTo>
                        <a:pt x="647871" y="135278"/>
                        <a:pt x="645076" y="132340"/>
                        <a:pt x="637244" y="132494"/>
                      </a:cubicBezTo>
                      <a:cubicBezTo>
                        <a:pt x="621704" y="132801"/>
                        <a:pt x="606152" y="132565"/>
                        <a:pt x="590612" y="132565"/>
                      </a:cubicBezTo>
                      <a:cubicBezTo>
                        <a:pt x="421629" y="132565"/>
                        <a:pt x="252646" y="132565"/>
                        <a:pt x="83663" y="132565"/>
                      </a:cubicBezTo>
                      <a:cubicBezTo>
                        <a:pt x="66382" y="132565"/>
                        <a:pt x="66371" y="132586"/>
                        <a:pt x="66361" y="149939"/>
                      </a:cubicBezTo>
                      <a:cubicBezTo>
                        <a:pt x="66341" y="168520"/>
                        <a:pt x="66156" y="187112"/>
                        <a:pt x="66433" y="205693"/>
                      </a:cubicBezTo>
                      <a:cubicBezTo>
                        <a:pt x="66545" y="212910"/>
                        <a:pt x="64139" y="216176"/>
                        <a:pt x="56512" y="216002"/>
                      </a:cubicBezTo>
                      <a:cubicBezTo>
                        <a:pt x="40972" y="215654"/>
                        <a:pt x="25421" y="215736"/>
                        <a:pt x="9880" y="215982"/>
                      </a:cubicBezTo>
                      <a:cubicBezTo>
                        <a:pt x="3287" y="216084"/>
                        <a:pt x="-10" y="214211"/>
                        <a:pt x="21" y="206829"/>
                      </a:cubicBezTo>
                      <a:cubicBezTo>
                        <a:pt x="236" y="162562"/>
                        <a:pt x="287" y="118294"/>
                        <a:pt x="1" y="74037"/>
                      </a:cubicBezTo>
                      <a:cubicBezTo>
                        <a:pt x="-61" y="64771"/>
                        <a:pt x="5273" y="64864"/>
                        <a:pt x="11866" y="64864"/>
                      </a:cubicBezTo>
                      <a:cubicBezTo>
                        <a:pt x="104804" y="64945"/>
                        <a:pt x="197751" y="64915"/>
                        <a:pt x="290689" y="64915"/>
                      </a:cubicBezTo>
                      <a:cubicBezTo>
                        <a:pt x="294999" y="64925"/>
                        <a:pt x="299309" y="64925"/>
                        <a:pt x="305697" y="6492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22180DDD-0E00-44C6-AF55-5F9CE6A679B8}"/>
                    </a:ext>
                  </a:extLst>
                </p:cNvPr>
                <p:cNvSpPr/>
                <p:nvPr/>
              </p:nvSpPr>
              <p:spPr>
                <a:xfrm>
                  <a:off x="2413780" y="3407455"/>
                  <a:ext cx="447296" cy="248780"/>
                </a:xfrm>
                <a:custGeom>
                  <a:avLst/>
                  <a:gdLst>
                    <a:gd name="connsiteX0" fmla="*/ 0 w 447296"/>
                    <a:gd name="connsiteY0" fmla="*/ 248475 h 248780"/>
                    <a:gd name="connsiteX1" fmla="*/ 15909 w 447296"/>
                    <a:gd name="connsiteY1" fmla="*/ 212244 h 248780"/>
                    <a:gd name="connsiteX2" fmla="*/ 61017 w 447296"/>
                    <a:gd name="connsiteY2" fmla="*/ 37723 h 248780"/>
                    <a:gd name="connsiteX3" fmla="*/ 63504 w 447296"/>
                    <a:gd name="connsiteY3" fmla="*/ 7511 h 248780"/>
                    <a:gd name="connsiteX4" fmla="*/ 70589 w 447296"/>
                    <a:gd name="connsiteY4" fmla="*/ 611 h 248780"/>
                    <a:gd name="connsiteX5" fmla="*/ 85720 w 447296"/>
                    <a:gd name="connsiteY5" fmla="*/ 283 h 248780"/>
                    <a:gd name="connsiteX6" fmla="*/ 347262 w 447296"/>
                    <a:gd name="connsiteY6" fmla="*/ 48 h 248780"/>
                    <a:gd name="connsiteX7" fmla="*/ 360171 w 447296"/>
                    <a:gd name="connsiteY7" fmla="*/ 13234 h 248780"/>
                    <a:gd name="connsiteX8" fmla="*/ 359956 w 447296"/>
                    <a:gd name="connsiteY8" fmla="*/ 169317 h 248780"/>
                    <a:gd name="connsiteX9" fmla="*/ 373654 w 447296"/>
                    <a:gd name="connsiteY9" fmla="*/ 182698 h 248780"/>
                    <a:gd name="connsiteX10" fmla="*/ 436504 w 447296"/>
                    <a:gd name="connsiteY10" fmla="*/ 182585 h 248780"/>
                    <a:gd name="connsiteX11" fmla="*/ 447274 w 447296"/>
                    <a:gd name="connsiteY11" fmla="*/ 192690 h 248780"/>
                    <a:gd name="connsiteX12" fmla="*/ 447263 w 447296"/>
                    <a:gd name="connsiteY12" fmla="*/ 238289 h 248780"/>
                    <a:gd name="connsiteX13" fmla="*/ 436606 w 447296"/>
                    <a:gd name="connsiteY13" fmla="*/ 248618 h 248780"/>
                    <a:gd name="connsiteX14" fmla="*/ 302800 w 447296"/>
                    <a:gd name="connsiteY14" fmla="*/ 248639 h 248780"/>
                    <a:gd name="connsiteX15" fmla="*/ 292490 w 447296"/>
                    <a:gd name="connsiteY15" fmla="*/ 237971 h 248780"/>
                    <a:gd name="connsiteX16" fmla="*/ 292623 w 447296"/>
                    <a:gd name="connsiteY16" fmla="*/ 76820 h 248780"/>
                    <a:gd name="connsiteX17" fmla="*/ 279652 w 447296"/>
                    <a:gd name="connsiteY17" fmla="*/ 63409 h 248780"/>
                    <a:gd name="connsiteX18" fmla="*/ 138751 w 447296"/>
                    <a:gd name="connsiteY18" fmla="*/ 63409 h 248780"/>
                    <a:gd name="connsiteX19" fmla="*/ 122770 w 447296"/>
                    <a:gd name="connsiteY19" fmla="*/ 77578 h 248780"/>
                    <a:gd name="connsiteX20" fmla="*/ 80560 w 447296"/>
                    <a:gd name="connsiteY20" fmla="*/ 236425 h 248780"/>
                    <a:gd name="connsiteX21" fmla="*/ 61979 w 447296"/>
                    <a:gd name="connsiteY21" fmla="*/ 248751 h 248780"/>
                    <a:gd name="connsiteX22" fmla="*/ 0 w 447296"/>
                    <a:gd name="connsiteY22" fmla="*/ 248475 h 2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7296" h="248780">
                      <a:moveTo>
                        <a:pt x="0" y="248475"/>
                      </a:moveTo>
                      <a:cubicBezTo>
                        <a:pt x="5969" y="234920"/>
                        <a:pt x="11077" y="223639"/>
                        <a:pt x="15909" y="212244"/>
                      </a:cubicBezTo>
                      <a:cubicBezTo>
                        <a:pt x="39640" y="156316"/>
                        <a:pt x="54598" y="98104"/>
                        <a:pt x="61017" y="37723"/>
                      </a:cubicBezTo>
                      <a:cubicBezTo>
                        <a:pt x="62081" y="27669"/>
                        <a:pt x="62020" y="17483"/>
                        <a:pt x="63504" y="7511"/>
                      </a:cubicBezTo>
                      <a:cubicBezTo>
                        <a:pt x="63904" y="4819"/>
                        <a:pt x="67732" y="1287"/>
                        <a:pt x="70589" y="611"/>
                      </a:cubicBezTo>
                      <a:cubicBezTo>
                        <a:pt x="75380" y="-536"/>
                        <a:pt x="80652" y="283"/>
                        <a:pt x="85720" y="283"/>
                      </a:cubicBezTo>
                      <a:cubicBezTo>
                        <a:pt x="172904" y="283"/>
                        <a:pt x="260078" y="468"/>
                        <a:pt x="347262" y="48"/>
                      </a:cubicBezTo>
                      <a:cubicBezTo>
                        <a:pt x="357755" y="-3"/>
                        <a:pt x="360264" y="3140"/>
                        <a:pt x="360171" y="13234"/>
                      </a:cubicBezTo>
                      <a:cubicBezTo>
                        <a:pt x="359690" y="65262"/>
                        <a:pt x="359936" y="117290"/>
                        <a:pt x="359956" y="169317"/>
                      </a:cubicBezTo>
                      <a:cubicBezTo>
                        <a:pt x="359967" y="182637"/>
                        <a:pt x="360028" y="182678"/>
                        <a:pt x="373654" y="182698"/>
                      </a:cubicBezTo>
                      <a:cubicBezTo>
                        <a:pt x="394601" y="182729"/>
                        <a:pt x="415557" y="182954"/>
                        <a:pt x="436504" y="182585"/>
                      </a:cubicBezTo>
                      <a:cubicBezTo>
                        <a:pt x="444059" y="182452"/>
                        <a:pt x="447622" y="184172"/>
                        <a:pt x="447274" y="192690"/>
                      </a:cubicBezTo>
                      <a:cubicBezTo>
                        <a:pt x="446649" y="207873"/>
                        <a:pt x="446680" y="223106"/>
                        <a:pt x="447263" y="238289"/>
                      </a:cubicBezTo>
                      <a:cubicBezTo>
                        <a:pt x="447591" y="246612"/>
                        <a:pt x="444264" y="248659"/>
                        <a:pt x="436606" y="248618"/>
                      </a:cubicBezTo>
                      <a:cubicBezTo>
                        <a:pt x="392000" y="248383"/>
                        <a:pt x="347395" y="248342"/>
                        <a:pt x="302800" y="248639"/>
                      </a:cubicBezTo>
                      <a:cubicBezTo>
                        <a:pt x="294691" y="248690"/>
                        <a:pt x="292459" y="245783"/>
                        <a:pt x="292490" y="237971"/>
                      </a:cubicBezTo>
                      <a:cubicBezTo>
                        <a:pt x="292767" y="184254"/>
                        <a:pt x="292634" y="130537"/>
                        <a:pt x="292623" y="76820"/>
                      </a:cubicBezTo>
                      <a:cubicBezTo>
                        <a:pt x="292623" y="63440"/>
                        <a:pt x="292603" y="63409"/>
                        <a:pt x="279652" y="63409"/>
                      </a:cubicBezTo>
                      <a:cubicBezTo>
                        <a:pt x="232682" y="63399"/>
                        <a:pt x="185711" y="63399"/>
                        <a:pt x="138751" y="63409"/>
                      </a:cubicBezTo>
                      <a:cubicBezTo>
                        <a:pt x="124766" y="63409"/>
                        <a:pt x="124756" y="63419"/>
                        <a:pt x="122770" y="77578"/>
                      </a:cubicBezTo>
                      <a:cubicBezTo>
                        <a:pt x="115102" y="132226"/>
                        <a:pt x="100739" y="185053"/>
                        <a:pt x="80560" y="236425"/>
                      </a:cubicBezTo>
                      <a:cubicBezTo>
                        <a:pt x="76834" y="245916"/>
                        <a:pt x="71971" y="249130"/>
                        <a:pt x="61979" y="248751"/>
                      </a:cubicBezTo>
                      <a:cubicBezTo>
                        <a:pt x="42138" y="247932"/>
                        <a:pt x="22246" y="248475"/>
                        <a:pt x="0" y="24847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408F3EFB-F370-4631-9AD1-77EFCA868E1C}"/>
                    </a:ext>
                  </a:extLst>
                </p:cNvPr>
                <p:cNvSpPr/>
                <p:nvPr/>
              </p:nvSpPr>
              <p:spPr>
                <a:xfrm>
                  <a:off x="2101655" y="3641925"/>
                  <a:ext cx="288935" cy="454173"/>
                </a:xfrm>
                <a:custGeom>
                  <a:avLst/>
                  <a:gdLst>
                    <a:gd name="connsiteX0" fmla="*/ 180756 w 288935"/>
                    <a:gd name="connsiteY0" fmla="*/ 344365 h 454173"/>
                    <a:gd name="connsiteX1" fmla="*/ 287688 w 288935"/>
                    <a:gd name="connsiteY1" fmla="*/ 288252 h 454173"/>
                    <a:gd name="connsiteX2" fmla="*/ 288804 w 288935"/>
                    <a:gd name="connsiteY2" fmla="*/ 295459 h 454173"/>
                    <a:gd name="connsiteX3" fmla="*/ 288589 w 288935"/>
                    <a:gd name="connsiteY3" fmla="*/ 355268 h 454173"/>
                    <a:gd name="connsiteX4" fmla="*/ 283040 w 288935"/>
                    <a:gd name="connsiteY4" fmla="*/ 366703 h 454173"/>
                    <a:gd name="connsiteX5" fmla="*/ 117169 w 288935"/>
                    <a:gd name="connsiteY5" fmla="*/ 453918 h 454173"/>
                    <a:gd name="connsiteX6" fmla="*/ 113402 w 288935"/>
                    <a:gd name="connsiteY6" fmla="*/ 454174 h 454173"/>
                    <a:gd name="connsiteX7" fmla="*/ 113402 w 288935"/>
                    <a:gd name="connsiteY7" fmla="*/ 441571 h 454173"/>
                    <a:gd name="connsiteX8" fmla="*/ 113392 w 288935"/>
                    <a:gd name="connsiteY8" fmla="*/ 83673 h 454173"/>
                    <a:gd name="connsiteX9" fmla="*/ 97902 w 288935"/>
                    <a:gd name="connsiteY9" fmla="*/ 68214 h 454173"/>
                    <a:gd name="connsiteX10" fmla="*/ 10698 w 288935"/>
                    <a:gd name="connsiteY10" fmla="*/ 68357 h 454173"/>
                    <a:gd name="connsiteX11" fmla="*/ 20 w 288935"/>
                    <a:gd name="connsiteY11" fmla="*/ 58150 h 454173"/>
                    <a:gd name="connsiteX12" fmla="*/ 71 w 288935"/>
                    <a:gd name="connsiteY12" fmla="*/ 10504 h 454173"/>
                    <a:gd name="connsiteX13" fmla="*/ 9674 w 288935"/>
                    <a:gd name="connsiteY13" fmla="*/ 21 h 454173"/>
                    <a:gd name="connsiteX14" fmla="*/ 169893 w 288935"/>
                    <a:gd name="connsiteY14" fmla="*/ 0 h 454173"/>
                    <a:gd name="connsiteX15" fmla="*/ 179752 w 288935"/>
                    <a:gd name="connsiteY15" fmla="*/ 13494 h 454173"/>
                    <a:gd name="connsiteX16" fmla="*/ 179773 w 288935"/>
                    <a:gd name="connsiteY16" fmla="*/ 327800 h 454173"/>
                    <a:gd name="connsiteX17" fmla="*/ 180756 w 288935"/>
                    <a:gd name="connsiteY17" fmla="*/ 344365 h 45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935" h="454173">
                      <a:moveTo>
                        <a:pt x="180756" y="344365"/>
                      </a:moveTo>
                      <a:cubicBezTo>
                        <a:pt x="217560" y="325056"/>
                        <a:pt x="252143" y="306905"/>
                        <a:pt x="287688" y="288252"/>
                      </a:cubicBezTo>
                      <a:cubicBezTo>
                        <a:pt x="288159" y="291200"/>
                        <a:pt x="288794" y="293330"/>
                        <a:pt x="288804" y="295459"/>
                      </a:cubicBezTo>
                      <a:cubicBezTo>
                        <a:pt x="288876" y="315402"/>
                        <a:pt x="289152" y="335345"/>
                        <a:pt x="288589" y="355268"/>
                      </a:cubicBezTo>
                      <a:cubicBezTo>
                        <a:pt x="288476" y="359230"/>
                        <a:pt x="286132" y="365065"/>
                        <a:pt x="283040" y="366703"/>
                      </a:cubicBezTo>
                      <a:cubicBezTo>
                        <a:pt x="227921" y="396096"/>
                        <a:pt x="172525" y="424966"/>
                        <a:pt x="117169" y="453918"/>
                      </a:cubicBezTo>
                      <a:cubicBezTo>
                        <a:pt x="116637" y="454194"/>
                        <a:pt x="115879" y="454030"/>
                        <a:pt x="113402" y="454174"/>
                      </a:cubicBezTo>
                      <a:cubicBezTo>
                        <a:pt x="113402" y="449915"/>
                        <a:pt x="113402" y="445738"/>
                        <a:pt x="113402" y="441571"/>
                      </a:cubicBezTo>
                      <a:cubicBezTo>
                        <a:pt x="113402" y="322272"/>
                        <a:pt x="113402" y="202972"/>
                        <a:pt x="113392" y="83673"/>
                      </a:cubicBezTo>
                      <a:cubicBezTo>
                        <a:pt x="113392" y="68224"/>
                        <a:pt x="113361" y="68214"/>
                        <a:pt x="97902" y="68214"/>
                      </a:cubicBezTo>
                      <a:cubicBezTo>
                        <a:pt x="68827" y="68214"/>
                        <a:pt x="39762" y="67999"/>
                        <a:pt x="10698" y="68357"/>
                      </a:cubicBezTo>
                      <a:cubicBezTo>
                        <a:pt x="2968" y="68449"/>
                        <a:pt x="-287" y="66504"/>
                        <a:pt x="20" y="58150"/>
                      </a:cubicBezTo>
                      <a:cubicBezTo>
                        <a:pt x="603" y="42292"/>
                        <a:pt x="440" y="26383"/>
                        <a:pt x="71" y="10504"/>
                      </a:cubicBezTo>
                      <a:cubicBezTo>
                        <a:pt x="-93" y="3379"/>
                        <a:pt x="1873" y="-10"/>
                        <a:pt x="9674" y="21"/>
                      </a:cubicBezTo>
                      <a:cubicBezTo>
                        <a:pt x="63084" y="215"/>
                        <a:pt x="116494" y="277"/>
                        <a:pt x="169893" y="0"/>
                      </a:cubicBezTo>
                      <a:cubicBezTo>
                        <a:pt x="180479" y="-51"/>
                        <a:pt x="179752" y="6501"/>
                        <a:pt x="179752" y="13494"/>
                      </a:cubicBezTo>
                      <a:cubicBezTo>
                        <a:pt x="179722" y="118266"/>
                        <a:pt x="179722" y="223028"/>
                        <a:pt x="179773" y="327800"/>
                      </a:cubicBezTo>
                      <a:cubicBezTo>
                        <a:pt x="179783" y="332417"/>
                        <a:pt x="180305" y="337024"/>
                        <a:pt x="180756" y="34436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2562112A-9B11-46E1-8348-6F8B60D54045}"/>
                    </a:ext>
                  </a:extLst>
                </p:cNvPr>
                <p:cNvSpPr/>
                <p:nvPr/>
              </p:nvSpPr>
              <p:spPr>
                <a:xfrm>
                  <a:off x="3018687" y="3641914"/>
                  <a:ext cx="266481" cy="453846"/>
                </a:xfrm>
                <a:custGeom>
                  <a:avLst/>
                  <a:gdLst>
                    <a:gd name="connsiteX0" fmla="*/ 91173 w 266481"/>
                    <a:gd name="connsiteY0" fmla="*/ 453847 h 453846"/>
                    <a:gd name="connsiteX1" fmla="*/ 91173 w 266481"/>
                    <a:gd name="connsiteY1" fmla="*/ 441285 h 453846"/>
                    <a:gd name="connsiteX2" fmla="*/ 91163 w 266481"/>
                    <a:gd name="connsiteY2" fmla="*/ 83386 h 453846"/>
                    <a:gd name="connsiteX3" fmla="*/ 76462 w 266481"/>
                    <a:gd name="connsiteY3" fmla="*/ 68245 h 453846"/>
                    <a:gd name="connsiteX4" fmla="*/ 9538 w 266481"/>
                    <a:gd name="connsiteY4" fmla="*/ 68358 h 453846"/>
                    <a:gd name="connsiteX5" fmla="*/ 7 w 266481"/>
                    <a:gd name="connsiteY5" fmla="*/ 59103 h 453846"/>
                    <a:gd name="connsiteX6" fmla="*/ 17 w 266481"/>
                    <a:gd name="connsiteY6" fmla="*/ 9430 h 453846"/>
                    <a:gd name="connsiteX7" fmla="*/ 9712 w 266481"/>
                    <a:gd name="connsiteY7" fmla="*/ 83 h 453846"/>
                    <a:gd name="connsiteX8" fmla="*/ 148637 w 266481"/>
                    <a:gd name="connsiteY8" fmla="*/ 1 h 453846"/>
                    <a:gd name="connsiteX9" fmla="*/ 158650 w 266481"/>
                    <a:gd name="connsiteY9" fmla="*/ 12132 h 453846"/>
                    <a:gd name="connsiteX10" fmla="*/ 158558 w 266481"/>
                    <a:gd name="connsiteY10" fmla="*/ 329479 h 453846"/>
                    <a:gd name="connsiteX11" fmla="*/ 158558 w 266481"/>
                    <a:gd name="connsiteY11" fmla="*/ 343700 h 453846"/>
                    <a:gd name="connsiteX12" fmla="*/ 266452 w 266481"/>
                    <a:gd name="connsiteY12" fmla="*/ 287239 h 453846"/>
                    <a:gd name="connsiteX13" fmla="*/ 266207 w 266481"/>
                    <a:gd name="connsiteY13" fmla="*/ 359937 h 453846"/>
                    <a:gd name="connsiteX14" fmla="*/ 260852 w 266481"/>
                    <a:gd name="connsiteY14" fmla="*/ 366448 h 453846"/>
                    <a:gd name="connsiteX15" fmla="*/ 94920 w 266481"/>
                    <a:gd name="connsiteY15" fmla="*/ 453519 h 453846"/>
                    <a:gd name="connsiteX16" fmla="*/ 91173 w 266481"/>
                    <a:gd name="connsiteY16" fmla="*/ 453847 h 45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81" h="453846">
                      <a:moveTo>
                        <a:pt x="91173" y="453847"/>
                      </a:moveTo>
                      <a:cubicBezTo>
                        <a:pt x="91173" y="449291"/>
                        <a:pt x="91173" y="445288"/>
                        <a:pt x="91173" y="441285"/>
                      </a:cubicBezTo>
                      <a:cubicBezTo>
                        <a:pt x="91173" y="321986"/>
                        <a:pt x="91173" y="202686"/>
                        <a:pt x="91163" y="83386"/>
                      </a:cubicBezTo>
                      <a:cubicBezTo>
                        <a:pt x="91163" y="68255"/>
                        <a:pt x="91132" y="68245"/>
                        <a:pt x="76462" y="68245"/>
                      </a:cubicBezTo>
                      <a:cubicBezTo>
                        <a:pt x="54154" y="68235"/>
                        <a:pt x="31836" y="68050"/>
                        <a:pt x="9538" y="68358"/>
                      </a:cubicBezTo>
                      <a:cubicBezTo>
                        <a:pt x="2617" y="68450"/>
                        <a:pt x="-157" y="66320"/>
                        <a:pt x="7" y="59103"/>
                      </a:cubicBezTo>
                      <a:cubicBezTo>
                        <a:pt x="396" y="42549"/>
                        <a:pt x="386" y="25984"/>
                        <a:pt x="17" y="9430"/>
                      </a:cubicBezTo>
                      <a:cubicBezTo>
                        <a:pt x="-147" y="2151"/>
                        <a:pt x="3006" y="62"/>
                        <a:pt x="9712" y="83"/>
                      </a:cubicBezTo>
                      <a:cubicBezTo>
                        <a:pt x="56017" y="216"/>
                        <a:pt x="102332" y="328"/>
                        <a:pt x="148637" y="1"/>
                      </a:cubicBezTo>
                      <a:cubicBezTo>
                        <a:pt x="158107" y="-71"/>
                        <a:pt x="158660" y="4812"/>
                        <a:pt x="158650" y="12132"/>
                      </a:cubicBezTo>
                      <a:cubicBezTo>
                        <a:pt x="158517" y="117918"/>
                        <a:pt x="158558" y="223694"/>
                        <a:pt x="158558" y="329479"/>
                      </a:cubicBezTo>
                      <a:cubicBezTo>
                        <a:pt x="158558" y="333411"/>
                        <a:pt x="158558" y="337342"/>
                        <a:pt x="158558" y="343700"/>
                      </a:cubicBezTo>
                      <a:cubicBezTo>
                        <a:pt x="195362" y="324443"/>
                        <a:pt x="230088" y="306271"/>
                        <a:pt x="266452" y="287239"/>
                      </a:cubicBezTo>
                      <a:cubicBezTo>
                        <a:pt x="266452" y="312854"/>
                        <a:pt x="266606" y="336400"/>
                        <a:pt x="266207" y="359937"/>
                      </a:cubicBezTo>
                      <a:cubicBezTo>
                        <a:pt x="266166" y="362179"/>
                        <a:pt x="263207" y="365209"/>
                        <a:pt x="260852" y="366448"/>
                      </a:cubicBezTo>
                      <a:cubicBezTo>
                        <a:pt x="205610" y="395605"/>
                        <a:pt x="150265" y="424557"/>
                        <a:pt x="94920" y="453519"/>
                      </a:cubicBezTo>
                      <a:cubicBezTo>
                        <a:pt x="94388" y="453795"/>
                        <a:pt x="93620" y="453652"/>
                        <a:pt x="91173" y="453847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7597CAB8-5ED7-4C51-9AD0-D09534357D7D}"/>
                    </a:ext>
                  </a:extLst>
                </p:cNvPr>
                <p:cNvSpPr/>
                <p:nvPr/>
              </p:nvSpPr>
              <p:spPr>
                <a:xfrm>
                  <a:off x="3090234" y="3407573"/>
                  <a:ext cx="144648" cy="161419"/>
                </a:xfrm>
                <a:custGeom>
                  <a:avLst/>
                  <a:gdLst>
                    <a:gd name="connsiteX0" fmla="*/ 144648 w 144648"/>
                    <a:gd name="connsiteY0" fmla="*/ 161338 h 161419"/>
                    <a:gd name="connsiteX1" fmla="*/ 87286 w 144648"/>
                    <a:gd name="connsiteY1" fmla="*/ 161287 h 161419"/>
                    <a:gd name="connsiteX2" fmla="*/ 54598 w 144648"/>
                    <a:gd name="connsiteY2" fmla="*/ 139091 h 161419"/>
                    <a:gd name="connsiteX3" fmla="*/ 4699 w 144648"/>
                    <a:gd name="connsiteY3" fmla="*/ 13107 h 161419"/>
                    <a:gd name="connsiteX4" fmla="*/ 0 w 144648"/>
                    <a:gd name="connsiteY4" fmla="*/ 146 h 161419"/>
                    <a:gd name="connsiteX5" fmla="*/ 38402 w 144648"/>
                    <a:gd name="connsiteY5" fmla="*/ 146 h 161419"/>
                    <a:gd name="connsiteX6" fmla="*/ 72841 w 144648"/>
                    <a:gd name="connsiteY6" fmla="*/ 23 h 161419"/>
                    <a:gd name="connsiteX7" fmla="*/ 85679 w 144648"/>
                    <a:gd name="connsiteY7" fmla="*/ 8346 h 161419"/>
                    <a:gd name="connsiteX8" fmla="*/ 142662 w 144648"/>
                    <a:gd name="connsiteY8" fmla="*/ 153281 h 161419"/>
                    <a:gd name="connsiteX9" fmla="*/ 144648 w 144648"/>
                    <a:gd name="connsiteY9" fmla="*/ 161338 h 16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48" h="161419">
                      <a:moveTo>
                        <a:pt x="144648" y="161338"/>
                      </a:moveTo>
                      <a:cubicBezTo>
                        <a:pt x="124920" y="161338"/>
                        <a:pt x="106103" y="161553"/>
                        <a:pt x="87286" y="161287"/>
                      </a:cubicBezTo>
                      <a:cubicBezTo>
                        <a:pt x="57659" y="160867"/>
                        <a:pt x="65572" y="165924"/>
                        <a:pt x="54598" y="139091"/>
                      </a:cubicBezTo>
                      <a:cubicBezTo>
                        <a:pt x="37501" y="97291"/>
                        <a:pt x="21274" y="55132"/>
                        <a:pt x="4699" y="13107"/>
                      </a:cubicBezTo>
                      <a:cubicBezTo>
                        <a:pt x="3245" y="9421"/>
                        <a:pt x="1996" y="5654"/>
                        <a:pt x="0" y="146"/>
                      </a:cubicBezTo>
                      <a:cubicBezTo>
                        <a:pt x="13749" y="146"/>
                        <a:pt x="26075" y="146"/>
                        <a:pt x="38402" y="146"/>
                      </a:cubicBezTo>
                      <a:cubicBezTo>
                        <a:pt x="49888" y="146"/>
                        <a:pt x="61375" y="473"/>
                        <a:pt x="72841" y="23"/>
                      </a:cubicBezTo>
                      <a:cubicBezTo>
                        <a:pt x="79506" y="-243"/>
                        <a:pt x="83130" y="1774"/>
                        <a:pt x="85679" y="8346"/>
                      </a:cubicBezTo>
                      <a:cubicBezTo>
                        <a:pt x="104455" y="56740"/>
                        <a:pt x="123651" y="104969"/>
                        <a:pt x="142662" y="153281"/>
                      </a:cubicBezTo>
                      <a:cubicBezTo>
                        <a:pt x="143491" y="155369"/>
                        <a:pt x="143768" y="157683"/>
                        <a:pt x="144648" y="16133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D93DDF03-FBC3-4CE7-8604-CBBA11AF7F51}"/>
                    </a:ext>
                  </a:extLst>
                </p:cNvPr>
                <p:cNvSpPr/>
                <p:nvPr/>
              </p:nvSpPr>
              <p:spPr>
                <a:xfrm>
                  <a:off x="2196486" y="3407677"/>
                  <a:ext cx="144054" cy="161110"/>
                </a:xfrm>
                <a:custGeom>
                  <a:avLst/>
                  <a:gdLst>
                    <a:gd name="connsiteX0" fmla="*/ 144054 w 144054"/>
                    <a:gd name="connsiteY0" fmla="*/ 161080 h 161110"/>
                    <a:gd name="connsiteX1" fmla="*/ 66924 w 144054"/>
                    <a:gd name="connsiteY1" fmla="*/ 160814 h 161110"/>
                    <a:gd name="connsiteX2" fmla="*/ 59890 w 144054"/>
                    <a:gd name="connsiteY2" fmla="*/ 154937 h 161110"/>
                    <a:gd name="connsiteX3" fmla="*/ 410 w 144054"/>
                    <a:gd name="connsiteY3" fmla="*/ 4413 h 161110"/>
                    <a:gd name="connsiteX4" fmla="*/ 0 w 144054"/>
                    <a:gd name="connsiteY4" fmla="*/ 31 h 161110"/>
                    <a:gd name="connsiteX5" fmla="*/ 37327 w 144054"/>
                    <a:gd name="connsiteY5" fmla="*/ 31 h 161110"/>
                    <a:gd name="connsiteX6" fmla="*/ 63678 w 144054"/>
                    <a:gd name="connsiteY6" fmla="*/ 51 h 161110"/>
                    <a:gd name="connsiteX7" fmla="*/ 87460 w 144054"/>
                    <a:gd name="connsiteY7" fmla="*/ 15910 h 161110"/>
                    <a:gd name="connsiteX8" fmla="*/ 140604 w 144054"/>
                    <a:gd name="connsiteY8" fmla="*/ 150453 h 161110"/>
                    <a:gd name="connsiteX9" fmla="*/ 144054 w 144054"/>
                    <a:gd name="connsiteY9" fmla="*/ 161080 h 161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54" h="161110">
                      <a:moveTo>
                        <a:pt x="144054" y="161080"/>
                      </a:moveTo>
                      <a:cubicBezTo>
                        <a:pt x="117416" y="161080"/>
                        <a:pt x="92159" y="161243"/>
                        <a:pt x="66924" y="160814"/>
                      </a:cubicBezTo>
                      <a:cubicBezTo>
                        <a:pt x="64487" y="160773"/>
                        <a:pt x="60924" y="157507"/>
                        <a:pt x="59890" y="154937"/>
                      </a:cubicBezTo>
                      <a:cubicBezTo>
                        <a:pt x="39876" y="104844"/>
                        <a:pt x="20148" y="54628"/>
                        <a:pt x="410" y="4413"/>
                      </a:cubicBezTo>
                      <a:cubicBezTo>
                        <a:pt x="72" y="3553"/>
                        <a:pt x="215" y="2498"/>
                        <a:pt x="0" y="31"/>
                      </a:cubicBezTo>
                      <a:cubicBezTo>
                        <a:pt x="12633" y="31"/>
                        <a:pt x="24980" y="31"/>
                        <a:pt x="37327" y="31"/>
                      </a:cubicBezTo>
                      <a:cubicBezTo>
                        <a:pt x="46110" y="31"/>
                        <a:pt x="54894" y="-51"/>
                        <a:pt x="63678" y="51"/>
                      </a:cubicBezTo>
                      <a:cubicBezTo>
                        <a:pt x="84266" y="267"/>
                        <a:pt x="80079" y="-2549"/>
                        <a:pt x="87460" y="15910"/>
                      </a:cubicBezTo>
                      <a:cubicBezTo>
                        <a:pt x="105356" y="60679"/>
                        <a:pt x="122934" y="105581"/>
                        <a:pt x="140604" y="150453"/>
                      </a:cubicBezTo>
                      <a:cubicBezTo>
                        <a:pt x="141771" y="153483"/>
                        <a:pt x="142611" y="156637"/>
                        <a:pt x="144054" y="161080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9B982607-C0EE-4EC5-BFE8-23F92F195AC0}"/>
                  </a:ext>
                </a:extLst>
              </p:cNvPr>
              <p:cNvSpPr txBox="1"/>
              <p:nvPr/>
            </p:nvSpPr>
            <p:spPr>
              <a:xfrm>
                <a:off x="4769649" y="4299731"/>
                <a:ext cx="6870807" cy="919401"/>
              </a:xfrm>
              <a:custGeom>
                <a:avLst/>
                <a:gdLst/>
                <a:ahLst/>
                <a:cxnLst/>
                <a:rect l="l" t="t" r="r" b="b"/>
                <a:pathLst>
                  <a:path w="6756016" h="919401">
                    <a:moveTo>
                      <a:pt x="2681659" y="106985"/>
                    </a:moveTo>
                    <a:lnTo>
                      <a:pt x="2681659" y="441313"/>
                    </a:lnTo>
                    <a:lnTo>
                      <a:pt x="2880027" y="441313"/>
                    </a:lnTo>
                    <a:cubicBezTo>
                      <a:pt x="2932033" y="441313"/>
                      <a:pt x="2971782" y="426825"/>
                      <a:pt x="2999270" y="397850"/>
                    </a:cubicBezTo>
                    <a:cubicBezTo>
                      <a:pt x="3026759" y="368875"/>
                      <a:pt x="3040504" y="327641"/>
                      <a:pt x="3040504" y="274149"/>
                    </a:cubicBezTo>
                    <a:cubicBezTo>
                      <a:pt x="3040504" y="221399"/>
                      <a:pt x="3026759" y="180351"/>
                      <a:pt x="2999270" y="151005"/>
                    </a:cubicBezTo>
                    <a:cubicBezTo>
                      <a:pt x="2971782" y="121658"/>
                      <a:pt x="2932033" y="106985"/>
                      <a:pt x="2880027" y="106985"/>
                    </a:cubicBezTo>
                    <a:close/>
                    <a:moveTo>
                      <a:pt x="6371540" y="96955"/>
                    </a:moveTo>
                    <a:cubicBezTo>
                      <a:pt x="6318790" y="96955"/>
                      <a:pt x="6272169" y="112186"/>
                      <a:pt x="6231678" y="142647"/>
                    </a:cubicBezTo>
                    <a:cubicBezTo>
                      <a:pt x="6191188" y="173108"/>
                      <a:pt x="6159612" y="215827"/>
                      <a:pt x="6136952" y="270806"/>
                    </a:cubicBezTo>
                    <a:cubicBezTo>
                      <a:pt x="6114292" y="325784"/>
                      <a:pt x="6102962" y="388935"/>
                      <a:pt x="6102962" y="460258"/>
                    </a:cubicBezTo>
                    <a:cubicBezTo>
                      <a:pt x="6102962" y="531581"/>
                      <a:pt x="6114292" y="594546"/>
                      <a:pt x="6136952" y="649153"/>
                    </a:cubicBezTo>
                    <a:cubicBezTo>
                      <a:pt x="6159612" y="703760"/>
                      <a:pt x="6191188" y="746294"/>
                      <a:pt x="6231678" y="776755"/>
                    </a:cubicBezTo>
                    <a:cubicBezTo>
                      <a:pt x="6272169" y="807215"/>
                      <a:pt x="6318790" y="822446"/>
                      <a:pt x="6371540" y="822446"/>
                    </a:cubicBezTo>
                    <a:cubicBezTo>
                      <a:pt x="6424288" y="822446"/>
                      <a:pt x="6471094" y="807215"/>
                      <a:pt x="6511957" y="776755"/>
                    </a:cubicBezTo>
                    <a:cubicBezTo>
                      <a:pt x="6552819" y="746294"/>
                      <a:pt x="6584580" y="703760"/>
                      <a:pt x="6607240" y="649153"/>
                    </a:cubicBezTo>
                    <a:cubicBezTo>
                      <a:pt x="6629900" y="594546"/>
                      <a:pt x="6641230" y="531581"/>
                      <a:pt x="6641230" y="460258"/>
                    </a:cubicBezTo>
                    <a:cubicBezTo>
                      <a:pt x="6641230" y="388935"/>
                      <a:pt x="6629900" y="325784"/>
                      <a:pt x="6607240" y="270806"/>
                    </a:cubicBezTo>
                    <a:cubicBezTo>
                      <a:pt x="6584580" y="215827"/>
                      <a:pt x="6552819" y="173108"/>
                      <a:pt x="6511957" y="142647"/>
                    </a:cubicBezTo>
                    <a:cubicBezTo>
                      <a:pt x="6471094" y="112186"/>
                      <a:pt x="6424288" y="96955"/>
                      <a:pt x="6371540" y="96955"/>
                    </a:cubicBezTo>
                    <a:close/>
                    <a:moveTo>
                      <a:pt x="4647514" y="96955"/>
                    </a:moveTo>
                    <a:cubicBezTo>
                      <a:pt x="4594764" y="96955"/>
                      <a:pt x="4548145" y="112186"/>
                      <a:pt x="4507654" y="142647"/>
                    </a:cubicBezTo>
                    <a:cubicBezTo>
                      <a:pt x="4467163" y="173108"/>
                      <a:pt x="4435588" y="215827"/>
                      <a:pt x="4412928" y="270806"/>
                    </a:cubicBezTo>
                    <a:cubicBezTo>
                      <a:pt x="4390268" y="325784"/>
                      <a:pt x="4378938" y="388935"/>
                      <a:pt x="4378938" y="460258"/>
                    </a:cubicBezTo>
                    <a:cubicBezTo>
                      <a:pt x="4378938" y="531581"/>
                      <a:pt x="4390268" y="594546"/>
                      <a:pt x="4412928" y="649153"/>
                    </a:cubicBezTo>
                    <a:cubicBezTo>
                      <a:pt x="4435588" y="703760"/>
                      <a:pt x="4467163" y="746294"/>
                      <a:pt x="4507654" y="776755"/>
                    </a:cubicBezTo>
                    <a:cubicBezTo>
                      <a:pt x="4548145" y="807215"/>
                      <a:pt x="4594764" y="822446"/>
                      <a:pt x="4647514" y="822446"/>
                    </a:cubicBezTo>
                    <a:cubicBezTo>
                      <a:pt x="4700264" y="822446"/>
                      <a:pt x="4747070" y="807215"/>
                      <a:pt x="4787932" y="776755"/>
                    </a:cubicBezTo>
                    <a:cubicBezTo>
                      <a:pt x="4828794" y="746294"/>
                      <a:pt x="4860555" y="703760"/>
                      <a:pt x="4883214" y="649153"/>
                    </a:cubicBezTo>
                    <a:cubicBezTo>
                      <a:pt x="4905874" y="594546"/>
                      <a:pt x="4917205" y="531581"/>
                      <a:pt x="4917205" y="460258"/>
                    </a:cubicBezTo>
                    <a:cubicBezTo>
                      <a:pt x="4917205" y="388935"/>
                      <a:pt x="4905874" y="325784"/>
                      <a:pt x="4883214" y="270806"/>
                    </a:cubicBezTo>
                    <a:cubicBezTo>
                      <a:pt x="4860555" y="215827"/>
                      <a:pt x="4828794" y="173108"/>
                      <a:pt x="4787932" y="142647"/>
                    </a:cubicBezTo>
                    <a:cubicBezTo>
                      <a:pt x="4747070" y="112186"/>
                      <a:pt x="4700264" y="96955"/>
                      <a:pt x="4647514" y="96955"/>
                    </a:cubicBezTo>
                    <a:close/>
                    <a:moveTo>
                      <a:pt x="1189939" y="96955"/>
                    </a:moveTo>
                    <a:cubicBezTo>
                      <a:pt x="1137190" y="96955"/>
                      <a:pt x="1090570" y="112186"/>
                      <a:pt x="1050079" y="142647"/>
                    </a:cubicBezTo>
                    <a:cubicBezTo>
                      <a:pt x="1009588" y="173108"/>
                      <a:pt x="978013" y="215827"/>
                      <a:pt x="955353" y="270806"/>
                    </a:cubicBezTo>
                    <a:cubicBezTo>
                      <a:pt x="932693" y="325784"/>
                      <a:pt x="921363" y="388935"/>
                      <a:pt x="921363" y="460258"/>
                    </a:cubicBezTo>
                    <a:cubicBezTo>
                      <a:pt x="921363" y="531581"/>
                      <a:pt x="932693" y="594546"/>
                      <a:pt x="955353" y="649153"/>
                    </a:cubicBezTo>
                    <a:cubicBezTo>
                      <a:pt x="978013" y="703760"/>
                      <a:pt x="1009588" y="746294"/>
                      <a:pt x="1050079" y="776755"/>
                    </a:cubicBezTo>
                    <a:cubicBezTo>
                      <a:pt x="1090570" y="807215"/>
                      <a:pt x="1137190" y="822446"/>
                      <a:pt x="1189939" y="822446"/>
                    </a:cubicBezTo>
                    <a:cubicBezTo>
                      <a:pt x="1242689" y="822446"/>
                      <a:pt x="1289495" y="807215"/>
                      <a:pt x="1330357" y="776755"/>
                    </a:cubicBezTo>
                    <a:cubicBezTo>
                      <a:pt x="1371219" y="746294"/>
                      <a:pt x="1402980" y="703760"/>
                      <a:pt x="1425641" y="649153"/>
                    </a:cubicBezTo>
                    <a:cubicBezTo>
                      <a:pt x="1448300" y="594546"/>
                      <a:pt x="1459630" y="531581"/>
                      <a:pt x="1459630" y="460258"/>
                    </a:cubicBezTo>
                    <a:cubicBezTo>
                      <a:pt x="1459630" y="388935"/>
                      <a:pt x="1448300" y="325784"/>
                      <a:pt x="1425641" y="270806"/>
                    </a:cubicBezTo>
                    <a:cubicBezTo>
                      <a:pt x="1402980" y="215827"/>
                      <a:pt x="1371219" y="173108"/>
                      <a:pt x="1330357" y="142647"/>
                    </a:cubicBezTo>
                    <a:cubicBezTo>
                      <a:pt x="1289495" y="112186"/>
                      <a:pt x="1242689" y="96955"/>
                      <a:pt x="1189939" y="96955"/>
                    </a:cubicBezTo>
                    <a:close/>
                    <a:moveTo>
                      <a:pt x="3652723" y="13373"/>
                    </a:moveTo>
                    <a:lnTo>
                      <a:pt x="3767509" y="13373"/>
                    </a:lnTo>
                    <a:lnTo>
                      <a:pt x="3767509" y="806844"/>
                    </a:lnTo>
                    <a:lnTo>
                      <a:pt x="4155329" y="806844"/>
                    </a:lnTo>
                    <a:lnTo>
                      <a:pt x="4155329" y="906028"/>
                    </a:lnTo>
                    <a:lnTo>
                      <a:pt x="3652723" y="906028"/>
                    </a:lnTo>
                    <a:close/>
                    <a:moveTo>
                      <a:pt x="2566873" y="13373"/>
                    </a:moveTo>
                    <a:lnTo>
                      <a:pt x="2901201" y="13373"/>
                    </a:lnTo>
                    <a:cubicBezTo>
                      <a:pt x="2952464" y="13373"/>
                      <a:pt x="2997227" y="24146"/>
                      <a:pt x="3035489" y="45692"/>
                    </a:cubicBezTo>
                    <a:cubicBezTo>
                      <a:pt x="3073751" y="67237"/>
                      <a:pt x="3103283" y="97698"/>
                      <a:pt x="3124086" y="137075"/>
                    </a:cubicBezTo>
                    <a:cubicBezTo>
                      <a:pt x="3144888" y="176451"/>
                      <a:pt x="3155290" y="222142"/>
                      <a:pt x="3155290" y="274149"/>
                    </a:cubicBezTo>
                    <a:cubicBezTo>
                      <a:pt x="3155290" y="346215"/>
                      <a:pt x="3136530" y="405280"/>
                      <a:pt x="3099011" y="451342"/>
                    </a:cubicBezTo>
                    <a:cubicBezTo>
                      <a:pt x="3061492" y="497405"/>
                      <a:pt x="3009672" y="524894"/>
                      <a:pt x="2943549" y="533810"/>
                    </a:cubicBezTo>
                    <a:lnTo>
                      <a:pt x="3213240" y="906028"/>
                    </a:lnTo>
                    <a:lnTo>
                      <a:pt x="3073937" y="906028"/>
                    </a:lnTo>
                    <a:lnTo>
                      <a:pt x="2818733" y="536039"/>
                    </a:lnTo>
                    <a:lnTo>
                      <a:pt x="2681659" y="536039"/>
                    </a:lnTo>
                    <a:lnTo>
                      <a:pt x="2681659" y="906028"/>
                    </a:lnTo>
                    <a:lnTo>
                      <a:pt x="2566873" y="906028"/>
                    </a:lnTo>
                    <a:close/>
                    <a:moveTo>
                      <a:pt x="1715805" y="13373"/>
                    </a:moveTo>
                    <a:lnTo>
                      <a:pt x="1822790" y="13373"/>
                    </a:lnTo>
                    <a:lnTo>
                      <a:pt x="1822790" y="579501"/>
                    </a:lnTo>
                    <a:cubicBezTo>
                      <a:pt x="1822790" y="656025"/>
                      <a:pt x="1843407" y="715647"/>
                      <a:pt x="1884641" y="758367"/>
                    </a:cubicBezTo>
                    <a:cubicBezTo>
                      <a:pt x="1925874" y="801086"/>
                      <a:pt x="1982524" y="822446"/>
                      <a:pt x="2054590" y="822446"/>
                    </a:cubicBezTo>
                    <a:cubicBezTo>
                      <a:pt x="2127399" y="822446"/>
                      <a:pt x="2184235" y="801086"/>
                      <a:pt x="2225097" y="758367"/>
                    </a:cubicBezTo>
                    <a:cubicBezTo>
                      <a:pt x="2265960" y="715647"/>
                      <a:pt x="2286391" y="655282"/>
                      <a:pt x="2286391" y="577272"/>
                    </a:cubicBezTo>
                    <a:lnTo>
                      <a:pt x="2286391" y="13373"/>
                    </a:lnTo>
                    <a:lnTo>
                      <a:pt x="2400062" y="13373"/>
                    </a:lnTo>
                    <a:lnTo>
                      <a:pt x="2400062" y="585073"/>
                    </a:lnTo>
                    <a:cubicBezTo>
                      <a:pt x="2400062" y="652682"/>
                      <a:pt x="2386132" y="711561"/>
                      <a:pt x="2358271" y="761710"/>
                    </a:cubicBezTo>
                    <a:cubicBezTo>
                      <a:pt x="2330411" y="811859"/>
                      <a:pt x="2290663" y="850492"/>
                      <a:pt x="2239028" y="877610"/>
                    </a:cubicBezTo>
                    <a:cubicBezTo>
                      <a:pt x="2187393" y="904728"/>
                      <a:pt x="2127028" y="918287"/>
                      <a:pt x="2057934" y="918287"/>
                    </a:cubicBezTo>
                    <a:cubicBezTo>
                      <a:pt x="1988839" y="918287"/>
                      <a:pt x="1928475" y="904728"/>
                      <a:pt x="1876840" y="877610"/>
                    </a:cubicBezTo>
                    <a:cubicBezTo>
                      <a:pt x="1825205" y="850492"/>
                      <a:pt x="1785457" y="811859"/>
                      <a:pt x="1757596" y="761710"/>
                    </a:cubicBezTo>
                    <a:cubicBezTo>
                      <a:pt x="1729736" y="711561"/>
                      <a:pt x="1715805" y="652682"/>
                      <a:pt x="1715805" y="585073"/>
                    </a:cubicBezTo>
                    <a:close/>
                    <a:moveTo>
                      <a:pt x="0" y="13373"/>
                    </a:moveTo>
                    <a:lnTo>
                      <a:pt x="131502" y="13373"/>
                    </a:lnTo>
                    <a:lnTo>
                      <a:pt x="367761" y="445770"/>
                    </a:lnTo>
                    <a:lnTo>
                      <a:pt x="604019" y="13373"/>
                    </a:lnTo>
                    <a:lnTo>
                      <a:pt x="728834" y="13373"/>
                    </a:lnTo>
                    <a:lnTo>
                      <a:pt x="422367" y="537153"/>
                    </a:lnTo>
                    <a:lnTo>
                      <a:pt x="422367" y="906028"/>
                    </a:lnTo>
                    <a:lnTo>
                      <a:pt x="307582" y="906028"/>
                    </a:lnTo>
                    <a:lnTo>
                      <a:pt x="307582" y="539382"/>
                    </a:lnTo>
                    <a:close/>
                    <a:moveTo>
                      <a:pt x="6371540" y="0"/>
                    </a:moveTo>
                    <a:cubicBezTo>
                      <a:pt x="6446576" y="0"/>
                      <a:pt x="6513257" y="19503"/>
                      <a:pt x="6571578" y="58508"/>
                    </a:cubicBezTo>
                    <a:cubicBezTo>
                      <a:pt x="6629900" y="97513"/>
                      <a:pt x="6675220" y="151934"/>
                      <a:pt x="6707538" y="221771"/>
                    </a:cubicBezTo>
                    <a:cubicBezTo>
                      <a:pt x="6739856" y="291608"/>
                      <a:pt x="6756016" y="371104"/>
                      <a:pt x="6756016" y="460258"/>
                    </a:cubicBezTo>
                    <a:cubicBezTo>
                      <a:pt x="6756016" y="548669"/>
                      <a:pt x="6739856" y="627793"/>
                      <a:pt x="6707538" y="697630"/>
                    </a:cubicBezTo>
                    <a:cubicBezTo>
                      <a:pt x="6675220" y="767468"/>
                      <a:pt x="6629900" y="821889"/>
                      <a:pt x="6571578" y="860894"/>
                    </a:cubicBezTo>
                    <a:cubicBezTo>
                      <a:pt x="6513257" y="899898"/>
                      <a:pt x="6446576" y="919401"/>
                      <a:pt x="6371540" y="919401"/>
                    </a:cubicBezTo>
                    <a:cubicBezTo>
                      <a:pt x="6296501" y="919401"/>
                      <a:pt x="6230007" y="899898"/>
                      <a:pt x="6172058" y="860894"/>
                    </a:cubicBezTo>
                    <a:cubicBezTo>
                      <a:pt x="6114107" y="821889"/>
                      <a:pt x="6068973" y="767468"/>
                      <a:pt x="6036654" y="697630"/>
                    </a:cubicBezTo>
                    <a:cubicBezTo>
                      <a:pt x="6004336" y="627793"/>
                      <a:pt x="5988176" y="548669"/>
                      <a:pt x="5988176" y="460258"/>
                    </a:cubicBezTo>
                    <a:cubicBezTo>
                      <a:pt x="5988176" y="371104"/>
                      <a:pt x="6004336" y="291608"/>
                      <a:pt x="6036654" y="221771"/>
                    </a:cubicBezTo>
                    <a:cubicBezTo>
                      <a:pt x="6068973" y="151934"/>
                      <a:pt x="6114107" y="97513"/>
                      <a:pt x="6172058" y="58508"/>
                    </a:cubicBezTo>
                    <a:cubicBezTo>
                      <a:pt x="6230007" y="19503"/>
                      <a:pt x="6296501" y="0"/>
                      <a:pt x="6371540" y="0"/>
                    </a:cubicBezTo>
                    <a:close/>
                    <a:moveTo>
                      <a:pt x="5535568" y="0"/>
                    </a:moveTo>
                    <a:cubicBezTo>
                      <a:pt x="5615064" y="0"/>
                      <a:pt x="5680814" y="18203"/>
                      <a:pt x="5732822" y="54607"/>
                    </a:cubicBezTo>
                    <a:cubicBezTo>
                      <a:pt x="5784828" y="91012"/>
                      <a:pt x="5820118" y="140418"/>
                      <a:pt x="5838692" y="202826"/>
                    </a:cubicBezTo>
                    <a:lnTo>
                      <a:pt x="5745080" y="248517"/>
                    </a:lnTo>
                    <a:cubicBezTo>
                      <a:pt x="5714619" y="147476"/>
                      <a:pt x="5644038" y="96955"/>
                      <a:pt x="5533340" y="96955"/>
                    </a:cubicBezTo>
                    <a:cubicBezTo>
                      <a:pt x="5480590" y="96955"/>
                      <a:pt x="5433969" y="112000"/>
                      <a:pt x="5393478" y="142090"/>
                    </a:cubicBezTo>
                    <a:cubicBezTo>
                      <a:pt x="5352988" y="172179"/>
                      <a:pt x="5321598" y="214713"/>
                      <a:pt x="5299310" y="269691"/>
                    </a:cubicBezTo>
                    <a:cubicBezTo>
                      <a:pt x="5277021" y="324670"/>
                      <a:pt x="5265877" y="388192"/>
                      <a:pt x="5265877" y="460258"/>
                    </a:cubicBezTo>
                    <a:cubicBezTo>
                      <a:pt x="5265877" y="532324"/>
                      <a:pt x="5277021" y="595846"/>
                      <a:pt x="5299310" y="650825"/>
                    </a:cubicBezTo>
                    <a:cubicBezTo>
                      <a:pt x="5321598" y="705803"/>
                      <a:pt x="5352988" y="748151"/>
                      <a:pt x="5393478" y="777869"/>
                    </a:cubicBezTo>
                    <a:cubicBezTo>
                      <a:pt x="5433969" y="807587"/>
                      <a:pt x="5480961" y="822446"/>
                      <a:pt x="5534454" y="822446"/>
                    </a:cubicBezTo>
                    <a:cubicBezTo>
                      <a:pt x="5608006" y="822446"/>
                      <a:pt x="5662984" y="800157"/>
                      <a:pt x="5699388" y="755580"/>
                    </a:cubicBezTo>
                    <a:cubicBezTo>
                      <a:pt x="5735792" y="711003"/>
                      <a:pt x="5753995" y="646367"/>
                      <a:pt x="5753995" y="561671"/>
                    </a:cubicBezTo>
                    <a:lnTo>
                      <a:pt x="5753995" y="544954"/>
                    </a:lnTo>
                    <a:lnTo>
                      <a:pt x="5566772" y="544954"/>
                    </a:lnTo>
                    <a:lnTo>
                      <a:pt x="5566772" y="445770"/>
                    </a:lnTo>
                    <a:lnTo>
                      <a:pt x="5859866" y="445770"/>
                    </a:lnTo>
                    <a:lnTo>
                      <a:pt x="5859866" y="568357"/>
                    </a:lnTo>
                    <a:cubicBezTo>
                      <a:pt x="5859866" y="636708"/>
                      <a:pt x="5847793" y="697259"/>
                      <a:pt x="5823646" y="750008"/>
                    </a:cubicBezTo>
                    <a:cubicBezTo>
                      <a:pt x="5799500" y="802758"/>
                      <a:pt x="5763096" y="844177"/>
                      <a:pt x="5714434" y="874267"/>
                    </a:cubicBezTo>
                    <a:cubicBezTo>
                      <a:pt x="5665770" y="904356"/>
                      <a:pt x="5605776" y="919401"/>
                      <a:pt x="5534454" y="919401"/>
                    </a:cubicBezTo>
                    <a:cubicBezTo>
                      <a:pt x="5459416" y="919401"/>
                      <a:pt x="5392922" y="900084"/>
                      <a:pt x="5334972" y="861451"/>
                    </a:cubicBezTo>
                    <a:cubicBezTo>
                      <a:pt x="5277021" y="822817"/>
                      <a:pt x="5231888" y="768768"/>
                      <a:pt x="5199569" y="699302"/>
                    </a:cubicBezTo>
                    <a:cubicBezTo>
                      <a:pt x="5167250" y="629836"/>
                      <a:pt x="5151091" y="550155"/>
                      <a:pt x="5151091" y="460258"/>
                    </a:cubicBezTo>
                    <a:cubicBezTo>
                      <a:pt x="5151091" y="369618"/>
                      <a:pt x="5167250" y="289565"/>
                      <a:pt x="5199569" y="220099"/>
                    </a:cubicBezTo>
                    <a:cubicBezTo>
                      <a:pt x="5231888" y="150633"/>
                      <a:pt x="5277206" y="96584"/>
                      <a:pt x="5335528" y="57950"/>
                    </a:cubicBezTo>
                    <a:cubicBezTo>
                      <a:pt x="5393850" y="19317"/>
                      <a:pt x="5460530" y="0"/>
                      <a:pt x="5535568" y="0"/>
                    </a:cubicBezTo>
                    <a:close/>
                    <a:moveTo>
                      <a:pt x="4647514" y="0"/>
                    </a:moveTo>
                    <a:cubicBezTo>
                      <a:pt x="4722552" y="0"/>
                      <a:pt x="4789231" y="19503"/>
                      <a:pt x="4847554" y="58508"/>
                    </a:cubicBezTo>
                    <a:cubicBezTo>
                      <a:pt x="4905874" y="97513"/>
                      <a:pt x="4951194" y="151934"/>
                      <a:pt x="4983513" y="221771"/>
                    </a:cubicBezTo>
                    <a:cubicBezTo>
                      <a:pt x="5015832" y="291608"/>
                      <a:pt x="5031990" y="371104"/>
                      <a:pt x="5031990" y="460258"/>
                    </a:cubicBezTo>
                    <a:cubicBezTo>
                      <a:pt x="5031990" y="548669"/>
                      <a:pt x="5015832" y="627793"/>
                      <a:pt x="4983513" y="697630"/>
                    </a:cubicBezTo>
                    <a:cubicBezTo>
                      <a:pt x="4951194" y="767468"/>
                      <a:pt x="4905874" y="821889"/>
                      <a:pt x="4847554" y="860894"/>
                    </a:cubicBezTo>
                    <a:cubicBezTo>
                      <a:pt x="4789231" y="899898"/>
                      <a:pt x="4722552" y="919401"/>
                      <a:pt x="4647514" y="919401"/>
                    </a:cubicBezTo>
                    <a:cubicBezTo>
                      <a:pt x="4572476" y="919401"/>
                      <a:pt x="4505982" y="899898"/>
                      <a:pt x="4448032" y="860894"/>
                    </a:cubicBezTo>
                    <a:cubicBezTo>
                      <a:pt x="4390082" y="821889"/>
                      <a:pt x="4344948" y="767468"/>
                      <a:pt x="4312630" y="697630"/>
                    </a:cubicBezTo>
                    <a:cubicBezTo>
                      <a:pt x="4280311" y="627793"/>
                      <a:pt x="4264152" y="548669"/>
                      <a:pt x="4264152" y="460258"/>
                    </a:cubicBezTo>
                    <a:cubicBezTo>
                      <a:pt x="4264152" y="371104"/>
                      <a:pt x="4280311" y="291608"/>
                      <a:pt x="4312630" y="221771"/>
                    </a:cubicBezTo>
                    <a:cubicBezTo>
                      <a:pt x="4344948" y="151934"/>
                      <a:pt x="4390082" y="97513"/>
                      <a:pt x="4448032" y="58508"/>
                    </a:cubicBezTo>
                    <a:cubicBezTo>
                      <a:pt x="4505982" y="19503"/>
                      <a:pt x="4572476" y="0"/>
                      <a:pt x="4647514" y="0"/>
                    </a:cubicBezTo>
                    <a:close/>
                    <a:moveTo>
                      <a:pt x="1189939" y="0"/>
                    </a:moveTo>
                    <a:cubicBezTo>
                      <a:pt x="1264977" y="0"/>
                      <a:pt x="1331657" y="19503"/>
                      <a:pt x="1389979" y="58508"/>
                    </a:cubicBezTo>
                    <a:cubicBezTo>
                      <a:pt x="1448300" y="97513"/>
                      <a:pt x="1493620" y="151934"/>
                      <a:pt x="1525939" y="221771"/>
                    </a:cubicBezTo>
                    <a:cubicBezTo>
                      <a:pt x="1558257" y="291608"/>
                      <a:pt x="1574416" y="371104"/>
                      <a:pt x="1574416" y="460258"/>
                    </a:cubicBezTo>
                    <a:cubicBezTo>
                      <a:pt x="1574416" y="548669"/>
                      <a:pt x="1558257" y="627793"/>
                      <a:pt x="1525939" y="697630"/>
                    </a:cubicBezTo>
                    <a:cubicBezTo>
                      <a:pt x="1493620" y="767468"/>
                      <a:pt x="1448300" y="821889"/>
                      <a:pt x="1389979" y="860894"/>
                    </a:cubicBezTo>
                    <a:cubicBezTo>
                      <a:pt x="1331657" y="899898"/>
                      <a:pt x="1264977" y="919401"/>
                      <a:pt x="1189939" y="919401"/>
                    </a:cubicBezTo>
                    <a:cubicBezTo>
                      <a:pt x="1114902" y="919401"/>
                      <a:pt x="1048408" y="899898"/>
                      <a:pt x="990457" y="860894"/>
                    </a:cubicBezTo>
                    <a:cubicBezTo>
                      <a:pt x="932507" y="821889"/>
                      <a:pt x="887373" y="767468"/>
                      <a:pt x="855055" y="697630"/>
                    </a:cubicBezTo>
                    <a:cubicBezTo>
                      <a:pt x="822736" y="627793"/>
                      <a:pt x="806577" y="548669"/>
                      <a:pt x="806577" y="460258"/>
                    </a:cubicBezTo>
                    <a:cubicBezTo>
                      <a:pt x="806577" y="371104"/>
                      <a:pt x="822736" y="291608"/>
                      <a:pt x="855055" y="221771"/>
                    </a:cubicBezTo>
                    <a:cubicBezTo>
                      <a:pt x="887373" y="151934"/>
                      <a:pt x="932507" y="97513"/>
                      <a:pt x="990457" y="58508"/>
                    </a:cubicBezTo>
                    <a:cubicBezTo>
                      <a:pt x="1048408" y="19503"/>
                      <a:pt x="1114902" y="0"/>
                      <a:pt x="118993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711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26298D-580F-407A-BDA0-064633250263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" name="PA-圆角矩形 23">
            <a:extLst>
              <a:ext uri="{FF2B5EF4-FFF2-40B4-BE49-F238E27FC236}">
                <a16:creationId xmlns:a16="http://schemas.microsoft.com/office/drawing/2014/main" xmlns="" id="{567BE979-E0AA-44F6-963C-F34F72FC06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73670" y="-84468"/>
            <a:ext cx="7384585" cy="7167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7A6CB6A-CD59-452E-96EA-DA15D23AF2FB}"/>
              </a:ext>
            </a:extLst>
          </p:cNvPr>
          <p:cNvSpPr/>
          <p:nvPr/>
        </p:nvSpPr>
        <p:spPr>
          <a:xfrm rot="4573499">
            <a:off x="8064255" y="305670"/>
            <a:ext cx="6651214" cy="644073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62CDEBF-29FE-46A3-B031-75E3E081F393}"/>
              </a:ext>
            </a:extLst>
          </p:cNvPr>
          <p:cNvSpPr/>
          <p:nvPr/>
        </p:nvSpPr>
        <p:spPr>
          <a:xfrm rot="4573499">
            <a:off x="8552089" y="778068"/>
            <a:ext cx="5675548" cy="549594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64578A9-4C9B-48C2-A11D-5CDFF665F3C9}"/>
              </a:ext>
            </a:extLst>
          </p:cNvPr>
          <p:cNvSpPr/>
          <p:nvPr/>
        </p:nvSpPr>
        <p:spPr>
          <a:xfrm rot="4573499">
            <a:off x="9039920" y="1250462"/>
            <a:ext cx="4699881" cy="455115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166ED4D-B715-4EC4-9BC1-C1B1BBE28F9D}"/>
              </a:ext>
            </a:extLst>
          </p:cNvPr>
          <p:cNvSpPr/>
          <p:nvPr/>
        </p:nvSpPr>
        <p:spPr>
          <a:xfrm rot="4573499">
            <a:off x="9527754" y="1722856"/>
            <a:ext cx="3724215" cy="360636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D25497C-F8DC-4C32-8688-69F6E8ADC409}"/>
              </a:ext>
            </a:extLst>
          </p:cNvPr>
          <p:cNvSpPr/>
          <p:nvPr/>
        </p:nvSpPr>
        <p:spPr>
          <a:xfrm rot="4573499">
            <a:off x="10015587" y="2195251"/>
            <a:ext cx="2748549" cy="266157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46C91B-9332-400D-9353-C40DA84779AD}"/>
              </a:ext>
            </a:extLst>
          </p:cNvPr>
          <p:cNvSpPr/>
          <p:nvPr/>
        </p:nvSpPr>
        <p:spPr>
          <a:xfrm rot="4573499">
            <a:off x="10503420" y="2667645"/>
            <a:ext cx="1772883" cy="17167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ED5911-8CFD-4625-BB61-79F8350B0209}"/>
              </a:ext>
            </a:extLst>
          </p:cNvPr>
          <p:cNvGrpSpPr/>
          <p:nvPr/>
        </p:nvGrpSpPr>
        <p:grpSpPr>
          <a:xfrm>
            <a:off x="1344644" y="2420900"/>
            <a:ext cx="5361166" cy="1105135"/>
            <a:chOff x="1539914" y="1814304"/>
            <a:chExt cx="7765384" cy="11051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F06AB7-AD64-41E8-AF28-D629CD5F6372}"/>
                </a:ext>
              </a:extLst>
            </p:cNvPr>
            <p:cNvSpPr txBox="1"/>
            <p:nvPr/>
          </p:nvSpPr>
          <p:spPr>
            <a:xfrm>
              <a:off x="1546562" y="1814304"/>
              <a:ext cx="7464107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+mj-ea"/>
                  <a:ea typeface="+mj-ea"/>
                </a:rPr>
                <a:t>遇到的困难和一些不足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E2AD75-049B-4D7B-BD02-68F12D39738F}"/>
                </a:ext>
              </a:extLst>
            </p:cNvPr>
            <p:cNvSpPr txBox="1"/>
            <p:nvPr/>
          </p:nvSpPr>
          <p:spPr>
            <a:xfrm>
              <a:off x="1539914" y="2532666"/>
              <a:ext cx="7765384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DIFFICULTIES ENCOUNTERED AND SOME SHORTCOMINGS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BED5EDE-EB2E-4C62-834B-21A3CADEE51F}"/>
              </a:ext>
            </a:extLst>
          </p:cNvPr>
          <p:cNvGrpSpPr/>
          <p:nvPr/>
        </p:nvGrpSpPr>
        <p:grpSpPr>
          <a:xfrm>
            <a:off x="1344644" y="3969595"/>
            <a:ext cx="5274553" cy="2009775"/>
            <a:chOff x="1344644" y="3969595"/>
            <a:chExt cx="5274553" cy="200977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8BD442-1C55-4E89-AE88-820974804786}"/>
                </a:ext>
              </a:extLst>
            </p:cNvPr>
            <p:cNvGrpSpPr/>
            <p:nvPr/>
          </p:nvGrpSpPr>
          <p:grpSpPr>
            <a:xfrm>
              <a:off x="1344644" y="3969595"/>
              <a:ext cx="5274553" cy="2009775"/>
              <a:chOff x="5772150" y="2266950"/>
              <a:chExt cx="2009775" cy="2009775"/>
            </a:xfrm>
          </p:grpSpPr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xmlns="" id="{474FEC04-AC24-48B3-A091-F82EEB7EEFC4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76200" dir="2700000">
                  <a:schemeClr val="tx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xmlns="" id="{61E46CF8-EE2C-4676-A8AF-EE31FBC7CE7C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>
                  <a:alpha val="29000"/>
                </a:schemeClr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8BE76BA-3188-431A-AB1A-B5C47D88FDE9}"/>
                </a:ext>
              </a:extLst>
            </p:cNvPr>
            <p:cNvSpPr txBox="1"/>
            <p:nvPr/>
          </p:nvSpPr>
          <p:spPr>
            <a:xfrm>
              <a:off x="1593748" y="4387593"/>
              <a:ext cx="4747619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简单介绍遇到的困难，解决方案。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不足之处有哪些，计划如何弥补。</a:t>
              </a:r>
            </a:p>
            <a:p>
              <a:pPr>
                <a:lnSpc>
                  <a:spcPct val="150000"/>
                </a:lnSpc>
              </a:pPr>
              <a:endParaRPr lang="zh-CN" altLang="en-US" sz="1400" dirty="0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9661D2B-A970-4B86-9EFB-E00636194665}"/>
              </a:ext>
            </a:extLst>
          </p:cNvPr>
          <p:cNvGrpSpPr/>
          <p:nvPr/>
        </p:nvGrpSpPr>
        <p:grpSpPr>
          <a:xfrm>
            <a:off x="1344644" y="374003"/>
            <a:ext cx="2052637" cy="2009775"/>
            <a:chOff x="1344644" y="374003"/>
            <a:chExt cx="2052637" cy="20097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958133D6-2ADC-4217-A773-98868C62413A}"/>
                </a:ext>
              </a:extLst>
            </p:cNvPr>
            <p:cNvGrpSpPr/>
            <p:nvPr/>
          </p:nvGrpSpPr>
          <p:grpSpPr>
            <a:xfrm>
              <a:off x="1344644" y="374003"/>
              <a:ext cx="2052637" cy="2009775"/>
              <a:chOff x="1344644" y="374003"/>
              <a:chExt cx="2052637" cy="200977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E8C8438-9EF6-4225-BB8E-E2B9D0B0A8DD}"/>
                  </a:ext>
                </a:extLst>
              </p:cNvPr>
              <p:cNvGrpSpPr/>
              <p:nvPr/>
            </p:nvGrpSpPr>
            <p:grpSpPr>
              <a:xfrm>
                <a:off x="1344644" y="374003"/>
                <a:ext cx="2052637" cy="2009775"/>
                <a:chOff x="3581400" y="2286000"/>
                <a:chExt cx="2052637" cy="200977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9696B823-810C-49CF-ABAB-B9CC8616072E}"/>
                    </a:ext>
                  </a:extLst>
                </p:cNvPr>
                <p:cNvSpPr/>
                <p:nvPr/>
              </p:nvSpPr>
              <p:spPr>
                <a:xfrm>
                  <a:off x="3581400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2700000" sx="99000" sy="99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021973A-9718-40FF-A537-8C77E8F6CE72}"/>
                    </a:ext>
                  </a:extLst>
                </p:cNvPr>
                <p:cNvSpPr/>
                <p:nvPr/>
              </p:nvSpPr>
              <p:spPr>
                <a:xfrm>
                  <a:off x="3624262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13500000" sx="99000" sy="99000" algn="br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E2316E27-5BE5-464D-91B9-84C3D2EFB44E}"/>
                  </a:ext>
                </a:extLst>
              </p:cNvPr>
              <p:cNvSpPr txBox="1"/>
              <p:nvPr/>
            </p:nvSpPr>
            <p:spPr>
              <a:xfrm>
                <a:off x="1874711" y="947796"/>
                <a:ext cx="1035363" cy="585042"/>
              </a:xfrm>
              <a:custGeom>
                <a:avLst/>
                <a:gdLst/>
                <a:ahLst/>
                <a:cxnLst/>
                <a:rect l="l" t="t" r="r" b="b"/>
                <a:pathLst>
                  <a:path w="1192640" h="673913">
                    <a:moveTo>
                      <a:pt x="963982" y="98161"/>
                    </a:moveTo>
                    <a:lnTo>
                      <a:pt x="754838" y="485540"/>
                    </a:lnTo>
                    <a:cubicBezTo>
                      <a:pt x="753388" y="486614"/>
                      <a:pt x="753028" y="487404"/>
                      <a:pt x="753757" y="487911"/>
                    </a:cubicBezTo>
                    <a:cubicBezTo>
                      <a:pt x="754486" y="488417"/>
                      <a:pt x="755436" y="488670"/>
                      <a:pt x="756606" y="488670"/>
                    </a:cubicBezTo>
                    <a:lnTo>
                      <a:pt x="969417" y="488670"/>
                    </a:lnTo>
                    <a:lnTo>
                      <a:pt x="969417" y="108927"/>
                    </a:lnTo>
                    <a:cubicBezTo>
                      <a:pt x="969417" y="107425"/>
                      <a:pt x="968493" y="106253"/>
                      <a:pt x="966647" y="105410"/>
                    </a:cubicBezTo>
                    <a:cubicBezTo>
                      <a:pt x="964800" y="104568"/>
                      <a:pt x="963912" y="102151"/>
                      <a:pt x="963982" y="98161"/>
                    </a:cubicBezTo>
                    <a:close/>
                    <a:moveTo>
                      <a:pt x="157949" y="62027"/>
                    </a:moveTo>
                    <a:cubicBezTo>
                      <a:pt x="155216" y="62027"/>
                      <a:pt x="152655" y="63146"/>
                      <a:pt x="150267" y="65386"/>
                    </a:cubicBezTo>
                    <a:cubicBezTo>
                      <a:pt x="147879" y="67626"/>
                      <a:pt x="146685" y="70300"/>
                      <a:pt x="146685" y="73408"/>
                    </a:cubicBezTo>
                    <a:lnTo>
                      <a:pt x="146685" y="599667"/>
                    </a:lnTo>
                    <a:cubicBezTo>
                      <a:pt x="146685" y="603264"/>
                      <a:pt x="147897" y="606200"/>
                      <a:pt x="150320" y="608474"/>
                    </a:cubicBezTo>
                    <a:cubicBezTo>
                      <a:pt x="152743" y="610749"/>
                      <a:pt x="155286" y="611886"/>
                      <a:pt x="157949" y="611886"/>
                    </a:cubicBezTo>
                    <a:lnTo>
                      <a:pt x="365063" y="611886"/>
                    </a:lnTo>
                    <a:cubicBezTo>
                      <a:pt x="367857" y="611886"/>
                      <a:pt x="370297" y="610755"/>
                      <a:pt x="372384" y="608494"/>
                    </a:cubicBezTo>
                    <a:cubicBezTo>
                      <a:pt x="374471" y="606232"/>
                      <a:pt x="375514" y="603290"/>
                      <a:pt x="375514" y="599667"/>
                    </a:cubicBezTo>
                    <a:lnTo>
                      <a:pt x="375514" y="73408"/>
                    </a:lnTo>
                    <a:cubicBezTo>
                      <a:pt x="375514" y="70247"/>
                      <a:pt x="374492" y="67560"/>
                      <a:pt x="372449" y="65347"/>
                    </a:cubicBezTo>
                    <a:cubicBezTo>
                      <a:pt x="370406" y="63133"/>
                      <a:pt x="367944" y="62027"/>
                      <a:pt x="365063" y="62027"/>
                    </a:cubicBezTo>
                    <a:close/>
                    <a:moveTo>
                      <a:pt x="895577" y="236"/>
                    </a:moveTo>
                    <a:lnTo>
                      <a:pt x="1060885" y="236"/>
                    </a:lnTo>
                    <a:cubicBezTo>
                      <a:pt x="1077580" y="236"/>
                      <a:pt x="1091515" y="5821"/>
                      <a:pt x="1102691" y="16993"/>
                    </a:cubicBezTo>
                    <a:cubicBezTo>
                      <a:pt x="1113867" y="28165"/>
                      <a:pt x="1119455" y="41814"/>
                      <a:pt x="1119455" y="57940"/>
                    </a:cubicBezTo>
                    <a:lnTo>
                      <a:pt x="1119455" y="488670"/>
                    </a:lnTo>
                    <a:lnTo>
                      <a:pt x="1192640" y="488670"/>
                    </a:lnTo>
                    <a:lnTo>
                      <a:pt x="1192640" y="550697"/>
                    </a:lnTo>
                    <a:lnTo>
                      <a:pt x="1119455" y="550697"/>
                    </a:lnTo>
                    <a:lnTo>
                      <a:pt x="1119455" y="673205"/>
                    </a:lnTo>
                    <a:lnTo>
                      <a:pt x="969417" y="673205"/>
                    </a:lnTo>
                    <a:lnTo>
                      <a:pt x="969417" y="550697"/>
                    </a:lnTo>
                    <a:lnTo>
                      <a:pt x="657122" y="550697"/>
                    </a:lnTo>
                    <a:cubicBezTo>
                      <a:pt x="645125" y="550697"/>
                      <a:pt x="634554" y="548215"/>
                      <a:pt x="625408" y="543252"/>
                    </a:cubicBezTo>
                    <a:cubicBezTo>
                      <a:pt x="616262" y="538288"/>
                      <a:pt x="609091" y="531657"/>
                      <a:pt x="603896" y="523358"/>
                    </a:cubicBezTo>
                    <a:cubicBezTo>
                      <a:pt x="598701" y="515059"/>
                      <a:pt x="596104" y="505712"/>
                      <a:pt x="596104" y="495317"/>
                    </a:cubicBezTo>
                    <a:cubicBezTo>
                      <a:pt x="596104" y="484923"/>
                      <a:pt x="599439" y="473421"/>
                      <a:pt x="606110" y="460813"/>
                    </a:cubicBezTo>
                    <a:lnTo>
                      <a:pt x="842757" y="30791"/>
                    </a:lnTo>
                    <a:cubicBezTo>
                      <a:pt x="847786" y="20741"/>
                      <a:pt x="855138" y="13136"/>
                      <a:pt x="864812" y="7976"/>
                    </a:cubicBezTo>
                    <a:cubicBezTo>
                      <a:pt x="874486" y="2816"/>
                      <a:pt x="884741" y="236"/>
                      <a:pt x="895577" y="236"/>
                    </a:cubicBezTo>
                    <a:close/>
                    <a:moveTo>
                      <a:pt x="61805" y="0"/>
                    </a:moveTo>
                    <a:lnTo>
                      <a:pt x="461220" y="0"/>
                    </a:lnTo>
                    <a:cubicBezTo>
                      <a:pt x="477897" y="0"/>
                      <a:pt x="492229" y="5996"/>
                      <a:pt x="504217" y="17988"/>
                    </a:cubicBezTo>
                    <a:cubicBezTo>
                      <a:pt x="516205" y="29981"/>
                      <a:pt x="522199" y="44320"/>
                      <a:pt x="522199" y="61005"/>
                    </a:cubicBezTo>
                    <a:lnTo>
                      <a:pt x="522199" y="612069"/>
                    </a:lnTo>
                    <a:cubicBezTo>
                      <a:pt x="522199" y="629235"/>
                      <a:pt x="516185" y="643834"/>
                      <a:pt x="504158" y="655865"/>
                    </a:cubicBezTo>
                    <a:cubicBezTo>
                      <a:pt x="492131" y="667897"/>
                      <a:pt x="477818" y="673913"/>
                      <a:pt x="461220" y="673913"/>
                    </a:cubicBezTo>
                    <a:lnTo>
                      <a:pt x="61805" y="673913"/>
                    </a:lnTo>
                    <a:cubicBezTo>
                      <a:pt x="44569" y="673913"/>
                      <a:pt x="29959" y="667919"/>
                      <a:pt x="17976" y="655931"/>
                    </a:cubicBezTo>
                    <a:cubicBezTo>
                      <a:pt x="5992" y="643943"/>
                      <a:pt x="0" y="629322"/>
                      <a:pt x="0" y="612069"/>
                    </a:cubicBezTo>
                    <a:lnTo>
                      <a:pt x="0" y="61005"/>
                    </a:lnTo>
                    <a:cubicBezTo>
                      <a:pt x="0" y="44232"/>
                      <a:pt x="5973" y="29872"/>
                      <a:pt x="17917" y="17923"/>
                    </a:cubicBezTo>
                    <a:cubicBezTo>
                      <a:pt x="29861" y="5974"/>
                      <a:pt x="44490" y="0"/>
                      <a:pt x="618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schemeClr val="accent4">
                    <a:lumMod val="75000"/>
                    <a:alpha val="50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5400" b="1">
                    <a:gradFill>
                      <a:gsLst>
                        <a:gs pos="100000">
                          <a:srgbClr val="F5FAF5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ffectLst>
                      <a:innerShdw blurRad="215900">
                        <a:schemeClr val="bg2">
                          <a:lumMod val="60000"/>
                          <a:lumOff val="40000"/>
                        </a:schemeClr>
                      </a:innerShdw>
                    </a:effectLst>
                    <a:latin typeface="+mn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endParaRPr lang="zh-CN" altLang="en-US" sz="6600" dirty="0">
                  <a:solidFill>
                    <a:schemeClr val="accent1"/>
                  </a:solidFill>
                  <a:effectLst>
                    <a:innerShdw blurRad="63500" dist="50800" dir="13500000">
                      <a:schemeClr val="accent4">
                        <a:lumMod val="75000"/>
                        <a:alpha val="50000"/>
                      </a:schemeClr>
                    </a:inn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EBAB611-0C6A-4B1E-8AD7-DD326B3CFD3B}"/>
                </a:ext>
              </a:extLst>
            </p:cNvPr>
            <p:cNvGrpSpPr/>
            <p:nvPr/>
          </p:nvGrpSpPr>
          <p:grpSpPr>
            <a:xfrm>
              <a:off x="1633640" y="1617306"/>
              <a:ext cx="1533723" cy="411747"/>
              <a:chOff x="1156153" y="3374117"/>
              <a:chExt cx="10484303" cy="2814638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A9C939E5-DA38-45EF-9CBA-60DB73ED965C}"/>
                  </a:ext>
                </a:extLst>
              </p:cNvPr>
              <p:cNvSpPr/>
              <p:nvPr/>
            </p:nvSpPr>
            <p:spPr>
              <a:xfrm>
                <a:off x="1156153" y="3374117"/>
                <a:ext cx="2814638" cy="28146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C4ED2036-7F03-4A12-886A-9C6A06DCC09F}"/>
                  </a:ext>
                </a:extLst>
              </p:cNvPr>
              <p:cNvGrpSpPr/>
              <p:nvPr/>
            </p:nvGrpSpPr>
            <p:grpSpPr>
              <a:xfrm>
                <a:off x="1724283" y="4031882"/>
                <a:ext cx="1678378" cy="1598915"/>
                <a:chOff x="2101655" y="2515139"/>
                <a:chExt cx="1678378" cy="1598915"/>
              </a:xfrm>
              <a:solidFill>
                <a:schemeClr val="accent4"/>
              </a:solidFill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90C49985-2F05-41C7-962D-D97BF3CE1ED4}"/>
                    </a:ext>
                  </a:extLst>
                </p:cNvPr>
                <p:cNvSpPr/>
                <p:nvPr/>
              </p:nvSpPr>
              <p:spPr>
                <a:xfrm>
                  <a:off x="2366728" y="2707799"/>
                  <a:ext cx="494357" cy="536106"/>
                </a:xfrm>
                <a:custGeom>
                  <a:avLst/>
                  <a:gdLst>
                    <a:gd name="connsiteX0" fmla="*/ 494152 w 494357"/>
                    <a:gd name="connsiteY0" fmla="*/ 341939 h 536106"/>
                    <a:gd name="connsiteX1" fmla="*/ 494326 w 494357"/>
                    <a:gd name="connsiteY1" fmla="*/ 524425 h 536106"/>
                    <a:gd name="connsiteX2" fmla="*/ 482993 w 494357"/>
                    <a:gd name="connsiteY2" fmla="*/ 536055 h 536106"/>
                    <a:gd name="connsiteX3" fmla="*/ 439411 w 494357"/>
                    <a:gd name="connsiteY3" fmla="*/ 536055 h 536106"/>
                    <a:gd name="connsiteX4" fmla="*/ 426696 w 494357"/>
                    <a:gd name="connsiteY4" fmla="*/ 523719 h 536106"/>
                    <a:gd name="connsiteX5" fmla="*/ 426922 w 494357"/>
                    <a:gd name="connsiteY5" fmla="*/ 386862 h 536106"/>
                    <a:gd name="connsiteX6" fmla="*/ 427126 w 494357"/>
                    <a:gd name="connsiteY6" fmla="*/ 225670 h 536106"/>
                    <a:gd name="connsiteX7" fmla="*/ 415005 w 494357"/>
                    <a:gd name="connsiteY7" fmla="*/ 213558 h 536106"/>
                    <a:gd name="connsiteX8" fmla="*/ 386636 w 494357"/>
                    <a:gd name="connsiteY8" fmla="*/ 213538 h 536106"/>
                    <a:gd name="connsiteX9" fmla="*/ 374239 w 494357"/>
                    <a:gd name="connsiteY9" fmla="*/ 226437 h 536106"/>
                    <a:gd name="connsiteX10" fmla="*/ 374433 w 494357"/>
                    <a:gd name="connsiteY10" fmla="*/ 436289 h 536106"/>
                    <a:gd name="connsiteX11" fmla="*/ 374474 w 494357"/>
                    <a:gd name="connsiteY11" fmla="*/ 443384 h 536106"/>
                    <a:gd name="connsiteX12" fmla="*/ 364615 w 494357"/>
                    <a:gd name="connsiteY12" fmla="*/ 453365 h 536106"/>
                    <a:gd name="connsiteX13" fmla="*/ 293637 w 494357"/>
                    <a:gd name="connsiteY13" fmla="*/ 453253 h 536106"/>
                    <a:gd name="connsiteX14" fmla="*/ 132414 w 494357"/>
                    <a:gd name="connsiteY14" fmla="*/ 453447 h 536106"/>
                    <a:gd name="connsiteX15" fmla="*/ 119689 w 494357"/>
                    <a:gd name="connsiteY15" fmla="*/ 440650 h 536106"/>
                    <a:gd name="connsiteX16" fmla="*/ 119832 w 494357"/>
                    <a:gd name="connsiteY16" fmla="*/ 230799 h 536106"/>
                    <a:gd name="connsiteX17" fmla="*/ 102336 w 494357"/>
                    <a:gd name="connsiteY17" fmla="*/ 213681 h 536106"/>
                    <a:gd name="connsiteX18" fmla="*/ 74961 w 494357"/>
                    <a:gd name="connsiteY18" fmla="*/ 213692 h 536106"/>
                    <a:gd name="connsiteX19" fmla="*/ 66422 w 494357"/>
                    <a:gd name="connsiteY19" fmla="*/ 222301 h 536106"/>
                    <a:gd name="connsiteX20" fmla="*/ 66392 w 494357"/>
                    <a:gd name="connsiteY20" fmla="*/ 232437 h 536106"/>
                    <a:gd name="connsiteX21" fmla="*/ 66382 w 494357"/>
                    <a:gd name="connsiteY21" fmla="*/ 522388 h 536106"/>
                    <a:gd name="connsiteX22" fmla="*/ 53154 w 494357"/>
                    <a:gd name="connsiteY22" fmla="*/ 535871 h 536106"/>
                    <a:gd name="connsiteX23" fmla="*/ 11590 w 494357"/>
                    <a:gd name="connsiteY23" fmla="*/ 536045 h 536106"/>
                    <a:gd name="connsiteX24" fmla="*/ 0 w 494357"/>
                    <a:gd name="connsiteY24" fmla="*/ 524466 h 536106"/>
                    <a:gd name="connsiteX25" fmla="*/ 154 w 494357"/>
                    <a:gd name="connsiteY25" fmla="*/ 321709 h 536106"/>
                    <a:gd name="connsiteX26" fmla="*/ 164 w 494357"/>
                    <a:gd name="connsiteY26" fmla="*/ 160517 h 536106"/>
                    <a:gd name="connsiteX27" fmla="*/ 14835 w 494357"/>
                    <a:gd name="connsiteY27" fmla="*/ 146277 h 536106"/>
                    <a:gd name="connsiteX28" fmla="*/ 105080 w 494357"/>
                    <a:gd name="connsiteY28" fmla="*/ 146277 h 536106"/>
                    <a:gd name="connsiteX29" fmla="*/ 119843 w 494357"/>
                    <a:gd name="connsiteY29" fmla="*/ 131022 h 536106"/>
                    <a:gd name="connsiteX30" fmla="*/ 119658 w 494357"/>
                    <a:gd name="connsiteY30" fmla="*/ 13422 h 536106"/>
                    <a:gd name="connsiteX31" fmla="*/ 132558 w 494357"/>
                    <a:gd name="connsiteY31" fmla="*/ 1 h 536106"/>
                    <a:gd name="connsiteX32" fmla="*/ 362731 w 494357"/>
                    <a:gd name="connsiteY32" fmla="*/ 31 h 536106"/>
                    <a:gd name="connsiteX33" fmla="*/ 374628 w 494357"/>
                    <a:gd name="connsiteY33" fmla="*/ 12143 h 536106"/>
                    <a:gd name="connsiteX34" fmla="*/ 374433 w 494357"/>
                    <a:gd name="connsiteY34" fmla="*/ 131770 h 536106"/>
                    <a:gd name="connsiteX35" fmla="*/ 388459 w 494357"/>
                    <a:gd name="connsiteY35" fmla="*/ 146266 h 536106"/>
                    <a:gd name="connsiteX36" fmla="*/ 482758 w 494357"/>
                    <a:gd name="connsiteY36" fmla="*/ 146082 h 536106"/>
                    <a:gd name="connsiteX37" fmla="*/ 494357 w 494357"/>
                    <a:gd name="connsiteY37" fmla="*/ 157446 h 536106"/>
                    <a:gd name="connsiteX38" fmla="*/ 494152 w 494357"/>
                    <a:gd name="connsiteY38" fmla="*/ 341939 h 536106"/>
                    <a:gd name="connsiteX39" fmla="*/ 311093 w 494357"/>
                    <a:gd name="connsiteY39" fmla="*/ 300507 h 536106"/>
                    <a:gd name="connsiteX40" fmla="*/ 311205 w 494357"/>
                    <a:gd name="connsiteY40" fmla="*/ 224523 h 536106"/>
                    <a:gd name="connsiteX41" fmla="*/ 300793 w 494357"/>
                    <a:gd name="connsiteY41" fmla="*/ 213569 h 536106"/>
                    <a:gd name="connsiteX42" fmla="*/ 193380 w 494357"/>
                    <a:gd name="connsiteY42" fmla="*/ 213538 h 536106"/>
                    <a:gd name="connsiteX43" fmla="*/ 182692 w 494357"/>
                    <a:gd name="connsiteY43" fmla="*/ 224308 h 536106"/>
                    <a:gd name="connsiteX44" fmla="*/ 182661 w 494357"/>
                    <a:gd name="connsiteY44" fmla="*/ 375273 h 536106"/>
                    <a:gd name="connsiteX45" fmla="*/ 193144 w 494357"/>
                    <a:gd name="connsiteY45" fmla="*/ 385787 h 536106"/>
                    <a:gd name="connsiteX46" fmla="*/ 300558 w 494357"/>
                    <a:gd name="connsiteY46" fmla="*/ 385776 h 536106"/>
                    <a:gd name="connsiteX47" fmla="*/ 311226 w 494357"/>
                    <a:gd name="connsiteY47" fmla="*/ 374474 h 536106"/>
                    <a:gd name="connsiteX48" fmla="*/ 311093 w 494357"/>
                    <a:gd name="connsiteY48" fmla="*/ 300507 h 536106"/>
                    <a:gd name="connsiteX49" fmla="*/ 182692 w 494357"/>
                    <a:gd name="connsiteY49" fmla="*/ 144884 h 536106"/>
                    <a:gd name="connsiteX50" fmla="*/ 188517 w 494357"/>
                    <a:gd name="connsiteY50" fmla="*/ 146123 h 536106"/>
                    <a:gd name="connsiteX51" fmla="*/ 302923 w 494357"/>
                    <a:gd name="connsiteY51" fmla="*/ 146317 h 536106"/>
                    <a:gd name="connsiteX52" fmla="*/ 311113 w 494357"/>
                    <a:gd name="connsiteY52" fmla="*/ 136715 h 536106"/>
                    <a:gd name="connsiteX53" fmla="*/ 311174 w 494357"/>
                    <a:gd name="connsiteY53" fmla="*/ 78002 h 536106"/>
                    <a:gd name="connsiteX54" fmla="*/ 301346 w 494357"/>
                    <a:gd name="connsiteY54" fmla="*/ 67549 h 536106"/>
                    <a:gd name="connsiteX55" fmla="*/ 191998 w 494357"/>
                    <a:gd name="connsiteY55" fmla="*/ 67569 h 536106"/>
                    <a:gd name="connsiteX56" fmla="*/ 182794 w 494357"/>
                    <a:gd name="connsiteY56" fmla="*/ 76589 h 536106"/>
                    <a:gd name="connsiteX57" fmla="*/ 182692 w 494357"/>
                    <a:gd name="connsiteY57" fmla="*/ 112021 h 536106"/>
                    <a:gd name="connsiteX58" fmla="*/ 182692 w 494357"/>
                    <a:gd name="connsiteY58" fmla="*/ 144884 h 53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4357" h="536106">
                      <a:moveTo>
                        <a:pt x="494152" y="341939"/>
                      </a:moveTo>
                      <a:cubicBezTo>
                        <a:pt x="494152" y="402771"/>
                        <a:pt x="493999" y="463593"/>
                        <a:pt x="494326" y="524425"/>
                      </a:cubicBezTo>
                      <a:cubicBezTo>
                        <a:pt x="494378" y="533148"/>
                        <a:pt x="492146" y="536495"/>
                        <a:pt x="482993" y="536055"/>
                      </a:cubicBezTo>
                      <a:cubicBezTo>
                        <a:pt x="468497" y="535359"/>
                        <a:pt x="453908" y="535328"/>
                        <a:pt x="439411" y="536055"/>
                      </a:cubicBezTo>
                      <a:cubicBezTo>
                        <a:pt x="429809" y="536536"/>
                        <a:pt x="426584" y="533752"/>
                        <a:pt x="426696" y="523719"/>
                      </a:cubicBezTo>
                      <a:cubicBezTo>
                        <a:pt x="427208" y="478100"/>
                        <a:pt x="426922" y="432481"/>
                        <a:pt x="426922" y="386862"/>
                      </a:cubicBezTo>
                      <a:cubicBezTo>
                        <a:pt x="426922" y="333134"/>
                        <a:pt x="426707" y="279397"/>
                        <a:pt x="427126" y="225670"/>
                      </a:cubicBezTo>
                      <a:cubicBezTo>
                        <a:pt x="427198" y="216220"/>
                        <a:pt x="424198" y="212995"/>
                        <a:pt x="415005" y="213558"/>
                      </a:cubicBezTo>
                      <a:cubicBezTo>
                        <a:pt x="405576" y="214142"/>
                        <a:pt x="396045" y="214234"/>
                        <a:pt x="386636" y="213538"/>
                      </a:cubicBezTo>
                      <a:cubicBezTo>
                        <a:pt x="376593" y="212791"/>
                        <a:pt x="374198" y="216978"/>
                        <a:pt x="374239" y="226437"/>
                      </a:cubicBezTo>
                      <a:cubicBezTo>
                        <a:pt x="374587" y="296391"/>
                        <a:pt x="374433" y="366345"/>
                        <a:pt x="374433" y="436289"/>
                      </a:cubicBezTo>
                      <a:cubicBezTo>
                        <a:pt x="374433" y="438654"/>
                        <a:pt x="374198" y="441050"/>
                        <a:pt x="374474" y="443384"/>
                      </a:cubicBezTo>
                      <a:cubicBezTo>
                        <a:pt x="375365" y="450939"/>
                        <a:pt x="372068" y="453468"/>
                        <a:pt x="364615" y="453365"/>
                      </a:cubicBezTo>
                      <a:cubicBezTo>
                        <a:pt x="340956" y="453048"/>
                        <a:pt x="317297" y="453253"/>
                        <a:pt x="293637" y="453253"/>
                      </a:cubicBezTo>
                      <a:cubicBezTo>
                        <a:pt x="239900" y="453253"/>
                        <a:pt x="186152" y="453038"/>
                        <a:pt x="132414" y="453447"/>
                      </a:cubicBezTo>
                      <a:cubicBezTo>
                        <a:pt x="122556" y="453519"/>
                        <a:pt x="119648" y="450253"/>
                        <a:pt x="119689" y="440650"/>
                      </a:cubicBezTo>
                      <a:cubicBezTo>
                        <a:pt x="119986" y="370696"/>
                        <a:pt x="119853" y="300742"/>
                        <a:pt x="119832" y="230799"/>
                      </a:cubicBezTo>
                      <a:cubicBezTo>
                        <a:pt x="119832" y="213692"/>
                        <a:pt x="119802" y="213681"/>
                        <a:pt x="102336" y="213681"/>
                      </a:cubicBezTo>
                      <a:cubicBezTo>
                        <a:pt x="93214" y="213681"/>
                        <a:pt x="84082" y="213814"/>
                        <a:pt x="74961" y="213692"/>
                      </a:cubicBezTo>
                      <a:cubicBezTo>
                        <a:pt x="68972" y="213610"/>
                        <a:pt x="66269" y="216405"/>
                        <a:pt x="66422" y="222301"/>
                      </a:cubicBezTo>
                      <a:cubicBezTo>
                        <a:pt x="66504" y="225680"/>
                        <a:pt x="66392" y="229058"/>
                        <a:pt x="66392" y="232437"/>
                      </a:cubicBezTo>
                      <a:cubicBezTo>
                        <a:pt x="66392" y="329090"/>
                        <a:pt x="66392" y="425734"/>
                        <a:pt x="66382" y="522388"/>
                      </a:cubicBezTo>
                      <a:cubicBezTo>
                        <a:pt x="66382" y="535861"/>
                        <a:pt x="66351" y="535861"/>
                        <a:pt x="53154" y="535871"/>
                      </a:cubicBezTo>
                      <a:cubicBezTo>
                        <a:pt x="39293" y="535881"/>
                        <a:pt x="25421" y="535390"/>
                        <a:pt x="11590" y="536045"/>
                      </a:cubicBezTo>
                      <a:cubicBezTo>
                        <a:pt x="2601" y="536465"/>
                        <a:pt x="-40" y="533270"/>
                        <a:pt x="0" y="524466"/>
                      </a:cubicBezTo>
                      <a:cubicBezTo>
                        <a:pt x="287" y="456877"/>
                        <a:pt x="154" y="389298"/>
                        <a:pt x="154" y="321709"/>
                      </a:cubicBezTo>
                      <a:cubicBezTo>
                        <a:pt x="154" y="267982"/>
                        <a:pt x="144" y="214244"/>
                        <a:pt x="164" y="160517"/>
                      </a:cubicBezTo>
                      <a:cubicBezTo>
                        <a:pt x="164" y="146277"/>
                        <a:pt x="195" y="146277"/>
                        <a:pt x="14835" y="146277"/>
                      </a:cubicBezTo>
                      <a:cubicBezTo>
                        <a:pt x="44913" y="146277"/>
                        <a:pt x="75002" y="146277"/>
                        <a:pt x="105080" y="146277"/>
                      </a:cubicBezTo>
                      <a:cubicBezTo>
                        <a:pt x="119781" y="146277"/>
                        <a:pt x="119822" y="146266"/>
                        <a:pt x="119843" y="131022"/>
                      </a:cubicBezTo>
                      <a:cubicBezTo>
                        <a:pt x="119873" y="91822"/>
                        <a:pt x="120140" y="52622"/>
                        <a:pt x="119658" y="13422"/>
                      </a:cubicBezTo>
                      <a:cubicBezTo>
                        <a:pt x="119536" y="3543"/>
                        <a:pt x="121900" y="-61"/>
                        <a:pt x="132558" y="1"/>
                      </a:cubicBezTo>
                      <a:cubicBezTo>
                        <a:pt x="209279" y="441"/>
                        <a:pt x="286010" y="400"/>
                        <a:pt x="362731" y="31"/>
                      </a:cubicBezTo>
                      <a:cubicBezTo>
                        <a:pt x="372273" y="-20"/>
                        <a:pt x="374740" y="2918"/>
                        <a:pt x="374628" y="12143"/>
                      </a:cubicBezTo>
                      <a:cubicBezTo>
                        <a:pt x="374167" y="52018"/>
                        <a:pt x="374423" y="91894"/>
                        <a:pt x="374433" y="131770"/>
                      </a:cubicBezTo>
                      <a:cubicBezTo>
                        <a:pt x="374433" y="146256"/>
                        <a:pt x="374453" y="146266"/>
                        <a:pt x="388459" y="146266"/>
                      </a:cubicBezTo>
                      <a:cubicBezTo>
                        <a:pt x="419888" y="146277"/>
                        <a:pt x="451328" y="146553"/>
                        <a:pt x="482758" y="146082"/>
                      </a:cubicBezTo>
                      <a:cubicBezTo>
                        <a:pt x="491542" y="145949"/>
                        <a:pt x="494408" y="148375"/>
                        <a:pt x="494357" y="157446"/>
                      </a:cubicBezTo>
                      <a:cubicBezTo>
                        <a:pt x="493978" y="218923"/>
                        <a:pt x="494152" y="280431"/>
                        <a:pt x="494152" y="341939"/>
                      </a:cubicBezTo>
                      <a:close/>
                      <a:moveTo>
                        <a:pt x="311093" y="300507"/>
                      </a:moveTo>
                      <a:cubicBezTo>
                        <a:pt x="311093" y="275179"/>
                        <a:pt x="310918" y="249841"/>
                        <a:pt x="311205" y="224523"/>
                      </a:cubicBezTo>
                      <a:cubicBezTo>
                        <a:pt x="311287" y="216896"/>
                        <a:pt x="308891" y="213517"/>
                        <a:pt x="300793" y="213569"/>
                      </a:cubicBezTo>
                      <a:cubicBezTo>
                        <a:pt x="264992" y="213825"/>
                        <a:pt x="229181" y="213855"/>
                        <a:pt x="193380" y="213538"/>
                      </a:cubicBezTo>
                      <a:cubicBezTo>
                        <a:pt x="185292" y="213466"/>
                        <a:pt x="182671" y="216794"/>
                        <a:pt x="182692" y="224308"/>
                      </a:cubicBezTo>
                      <a:cubicBezTo>
                        <a:pt x="182794" y="274626"/>
                        <a:pt x="182804" y="324954"/>
                        <a:pt x="182661" y="375273"/>
                      </a:cubicBezTo>
                      <a:cubicBezTo>
                        <a:pt x="182640" y="382746"/>
                        <a:pt x="184821" y="385889"/>
                        <a:pt x="193144" y="385787"/>
                      </a:cubicBezTo>
                      <a:cubicBezTo>
                        <a:pt x="228945" y="385326"/>
                        <a:pt x="264757" y="385326"/>
                        <a:pt x="300558" y="385776"/>
                      </a:cubicBezTo>
                      <a:cubicBezTo>
                        <a:pt x="309455" y="385889"/>
                        <a:pt x="311338" y="382388"/>
                        <a:pt x="311226" y="374474"/>
                      </a:cubicBezTo>
                      <a:cubicBezTo>
                        <a:pt x="310878" y="349822"/>
                        <a:pt x="311093" y="325159"/>
                        <a:pt x="311093" y="300507"/>
                      </a:cubicBezTo>
                      <a:close/>
                      <a:moveTo>
                        <a:pt x="182692" y="144884"/>
                      </a:moveTo>
                      <a:cubicBezTo>
                        <a:pt x="185927" y="145591"/>
                        <a:pt x="187227" y="146123"/>
                        <a:pt x="188517" y="146123"/>
                      </a:cubicBezTo>
                      <a:cubicBezTo>
                        <a:pt x="226652" y="146184"/>
                        <a:pt x="264788" y="146082"/>
                        <a:pt x="302923" y="146317"/>
                      </a:cubicBezTo>
                      <a:cubicBezTo>
                        <a:pt x="310222" y="146369"/>
                        <a:pt x="311144" y="142468"/>
                        <a:pt x="311113" y="136715"/>
                      </a:cubicBezTo>
                      <a:cubicBezTo>
                        <a:pt x="311011" y="117140"/>
                        <a:pt x="310898" y="97566"/>
                        <a:pt x="311174" y="78002"/>
                      </a:cubicBezTo>
                      <a:cubicBezTo>
                        <a:pt x="311277" y="70856"/>
                        <a:pt x="308963" y="67508"/>
                        <a:pt x="301346" y="67549"/>
                      </a:cubicBezTo>
                      <a:cubicBezTo>
                        <a:pt x="264900" y="67754"/>
                        <a:pt x="228444" y="67733"/>
                        <a:pt x="191998" y="67569"/>
                      </a:cubicBezTo>
                      <a:cubicBezTo>
                        <a:pt x="185456" y="67539"/>
                        <a:pt x="182794" y="70374"/>
                        <a:pt x="182794" y="76589"/>
                      </a:cubicBezTo>
                      <a:cubicBezTo>
                        <a:pt x="182804" y="88403"/>
                        <a:pt x="182712" y="100207"/>
                        <a:pt x="182692" y="112021"/>
                      </a:cubicBezTo>
                      <a:cubicBezTo>
                        <a:pt x="182671" y="123057"/>
                        <a:pt x="182692" y="134083"/>
                        <a:pt x="182692" y="14488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xmlns="" id="{A0A71E24-51D5-491E-8DCD-B403FFB9E0B5}"/>
                    </a:ext>
                  </a:extLst>
                </p:cNvPr>
                <p:cNvSpPr/>
                <p:nvPr/>
              </p:nvSpPr>
              <p:spPr>
                <a:xfrm>
                  <a:off x="3048680" y="2750103"/>
                  <a:ext cx="731353" cy="492586"/>
                </a:xfrm>
                <a:custGeom>
                  <a:avLst/>
                  <a:gdLst>
                    <a:gd name="connsiteX0" fmla="*/ 132342 w 731353"/>
                    <a:gd name="connsiteY0" fmla="*/ 337524 h 492586"/>
                    <a:gd name="connsiteX1" fmla="*/ 49171 w 731353"/>
                    <a:gd name="connsiteY1" fmla="*/ 492041 h 492586"/>
                    <a:gd name="connsiteX2" fmla="*/ 0 w 731353"/>
                    <a:gd name="connsiteY2" fmla="*/ 451746 h 492586"/>
                    <a:gd name="connsiteX3" fmla="*/ 36108 w 731353"/>
                    <a:gd name="connsiteY3" fmla="*/ 398305 h 492586"/>
                    <a:gd name="connsiteX4" fmla="*/ 91484 w 731353"/>
                    <a:gd name="connsiteY4" fmla="*/ 239632 h 492586"/>
                    <a:gd name="connsiteX5" fmla="*/ 101732 w 731353"/>
                    <a:gd name="connsiteY5" fmla="*/ 154393 h 492586"/>
                    <a:gd name="connsiteX6" fmla="*/ 110331 w 731353"/>
                    <a:gd name="connsiteY6" fmla="*/ 146193 h 492586"/>
                    <a:gd name="connsiteX7" fmla="*/ 156984 w 731353"/>
                    <a:gd name="connsiteY7" fmla="*/ 146193 h 492586"/>
                    <a:gd name="connsiteX8" fmla="*/ 164489 w 731353"/>
                    <a:gd name="connsiteY8" fmla="*/ 155581 h 492586"/>
                    <a:gd name="connsiteX9" fmla="*/ 155326 w 731353"/>
                    <a:gd name="connsiteY9" fmla="*/ 240973 h 492586"/>
                    <a:gd name="connsiteX10" fmla="*/ 158909 w 731353"/>
                    <a:gd name="connsiteY10" fmla="*/ 257067 h 492586"/>
                    <a:gd name="connsiteX11" fmla="*/ 323705 w 731353"/>
                    <a:gd name="connsiteY11" fmla="*/ 386788 h 492586"/>
                    <a:gd name="connsiteX12" fmla="*/ 328916 w 731353"/>
                    <a:gd name="connsiteY12" fmla="*/ 387658 h 492586"/>
                    <a:gd name="connsiteX13" fmla="*/ 328916 w 731353"/>
                    <a:gd name="connsiteY13" fmla="*/ 67629 h 492586"/>
                    <a:gd name="connsiteX14" fmla="*/ 316293 w 731353"/>
                    <a:gd name="connsiteY14" fmla="*/ 67629 h 492586"/>
                    <a:gd name="connsiteX15" fmla="*/ 113444 w 731353"/>
                    <a:gd name="connsiteY15" fmla="*/ 67803 h 492586"/>
                    <a:gd name="connsiteX16" fmla="*/ 101803 w 731353"/>
                    <a:gd name="connsiteY16" fmla="*/ 56470 h 492586"/>
                    <a:gd name="connsiteX17" fmla="*/ 101855 w 731353"/>
                    <a:gd name="connsiteY17" fmla="*/ 9837 h 492586"/>
                    <a:gd name="connsiteX18" fmla="*/ 111928 w 731353"/>
                    <a:gd name="connsiteY18" fmla="*/ 9 h 492586"/>
                    <a:gd name="connsiteX19" fmla="*/ 159595 w 731353"/>
                    <a:gd name="connsiteY19" fmla="*/ 122 h 492586"/>
                    <a:gd name="connsiteX20" fmla="*/ 626146 w 731353"/>
                    <a:gd name="connsiteY20" fmla="*/ 132 h 492586"/>
                    <a:gd name="connsiteX21" fmla="*/ 643816 w 731353"/>
                    <a:gd name="connsiteY21" fmla="*/ 17301 h 492586"/>
                    <a:gd name="connsiteX22" fmla="*/ 643990 w 731353"/>
                    <a:gd name="connsiteY22" fmla="*/ 56838 h 492586"/>
                    <a:gd name="connsiteX23" fmla="*/ 633026 w 731353"/>
                    <a:gd name="connsiteY23" fmla="*/ 67793 h 492586"/>
                    <a:gd name="connsiteX24" fmla="*/ 410909 w 731353"/>
                    <a:gd name="connsiteY24" fmla="*/ 67639 h 492586"/>
                    <a:gd name="connsiteX25" fmla="*/ 396628 w 731353"/>
                    <a:gd name="connsiteY25" fmla="*/ 82218 h 492586"/>
                    <a:gd name="connsiteX26" fmla="*/ 396638 w 731353"/>
                    <a:gd name="connsiteY26" fmla="*/ 166381 h 492586"/>
                    <a:gd name="connsiteX27" fmla="*/ 410418 w 731353"/>
                    <a:gd name="connsiteY27" fmla="*/ 179997 h 492586"/>
                    <a:gd name="connsiteX28" fmla="*/ 628480 w 731353"/>
                    <a:gd name="connsiteY28" fmla="*/ 180038 h 492586"/>
                    <a:gd name="connsiteX29" fmla="*/ 643847 w 731353"/>
                    <a:gd name="connsiteY29" fmla="*/ 195723 h 492586"/>
                    <a:gd name="connsiteX30" fmla="*/ 644031 w 731353"/>
                    <a:gd name="connsiteY30" fmla="*/ 234247 h 492586"/>
                    <a:gd name="connsiteX31" fmla="*/ 631592 w 731353"/>
                    <a:gd name="connsiteY31" fmla="*/ 247054 h 492586"/>
                    <a:gd name="connsiteX32" fmla="*/ 519019 w 731353"/>
                    <a:gd name="connsiteY32" fmla="*/ 246849 h 492586"/>
                    <a:gd name="connsiteX33" fmla="*/ 410500 w 731353"/>
                    <a:gd name="connsiteY33" fmla="*/ 246880 h 492586"/>
                    <a:gd name="connsiteX34" fmla="*/ 396658 w 731353"/>
                    <a:gd name="connsiteY34" fmla="*/ 260517 h 492586"/>
                    <a:gd name="connsiteX35" fmla="*/ 396413 w 731353"/>
                    <a:gd name="connsiteY35" fmla="*/ 397415 h 492586"/>
                    <a:gd name="connsiteX36" fmla="*/ 408616 w 731353"/>
                    <a:gd name="connsiteY36" fmla="*/ 411870 h 492586"/>
                    <a:gd name="connsiteX37" fmla="*/ 515293 w 731353"/>
                    <a:gd name="connsiteY37" fmla="*/ 421883 h 492586"/>
                    <a:gd name="connsiteX38" fmla="*/ 720005 w 731353"/>
                    <a:gd name="connsiteY38" fmla="*/ 425589 h 492586"/>
                    <a:gd name="connsiteX39" fmla="*/ 731328 w 731353"/>
                    <a:gd name="connsiteY39" fmla="*/ 436379 h 492586"/>
                    <a:gd name="connsiteX40" fmla="*/ 731256 w 731353"/>
                    <a:gd name="connsiteY40" fmla="*/ 483012 h 492586"/>
                    <a:gd name="connsiteX41" fmla="*/ 721807 w 731353"/>
                    <a:gd name="connsiteY41" fmla="*/ 492584 h 492586"/>
                    <a:gd name="connsiteX42" fmla="*/ 535389 w 731353"/>
                    <a:gd name="connsiteY42" fmla="*/ 489953 h 492586"/>
                    <a:gd name="connsiteX43" fmla="*/ 430392 w 731353"/>
                    <a:gd name="connsiteY43" fmla="*/ 483165 h 492586"/>
                    <a:gd name="connsiteX44" fmla="*/ 225270 w 731353"/>
                    <a:gd name="connsiteY44" fmla="*/ 413037 h 492586"/>
                    <a:gd name="connsiteX45" fmla="*/ 140911 w 731353"/>
                    <a:gd name="connsiteY45" fmla="*/ 345244 h 492586"/>
                    <a:gd name="connsiteX46" fmla="*/ 132342 w 731353"/>
                    <a:gd name="connsiteY46" fmla="*/ 337524 h 4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731353" h="492586">
                      <a:moveTo>
                        <a:pt x="132342" y="337524"/>
                      </a:moveTo>
                      <a:cubicBezTo>
                        <a:pt x="112962" y="394384"/>
                        <a:pt x="88126" y="446371"/>
                        <a:pt x="49171" y="492041"/>
                      </a:cubicBezTo>
                      <a:cubicBezTo>
                        <a:pt x="32197" y="478139"/>
                        <a:pt x="15879" y="464758"/>
                        <a:pt x="0" y="451746"/>
                      </a:cubicBezTo>
                      <a:cubicBezTo>
                        <a:pt x="12439" y="433472"/>
                        <a:pt x="25318" y="416508"/>
                        <a:pt x="36108" y="398305"/>
                      </a:cubicBezTo>
                      <a:cubicBezTo>
                        <a:pt x="65193" y="349226"/>
                        <a:pt x="81881" y="295489"/>
                        <a:pt x="91484" y="239632"/>
                      </a:cubicBezTo>
                      <a:cubicBezTo>
                        <a:pt x="96326" y="211458"/>
                        <a:pt x="98742" y="182854"/>
                        <a:pt x="101732" y="154393"/>
                      </a:cubicBezTo>
                      <a:cubicBezTo>
                        <a:pt x="102366" y="148302"/>
                        <a:pt x="104373" y="146111"/>
                        <a:pt x="110331" y="146193"/>
                      </a:cubicBezTo>
                      <a:cubicBezTo>
                        <a:pt x="125882" y="146418"/>
                        <a:pt x="141433" y="146438"/>
                        <a:pt x="156984" y="146193"/>
                      </a:cubicBezTo>
                      <a:cubicBezTo>
                        <a:pt x="164069" y="146080"/>
                        <a:pt x="165287" y="148988"/>
                        <a:pt x="164489" y="155581"/>
                      </a:cubicBezTo>
                      <a:cubicBezTo>
                        <a:pt x="161049" y="184000"/>
                        <a:pt x="157906" y="212461"/>
                        <a:pt x="155326" y="240973"/>
                      </a:cubicBezTo>
                      <a:cubicBezTo>
                        <a:pt x="154845" y="246245"/>
                        <a:pt x="156012" y="252798"/>
                        <a:pt x="158909" y="257067"/>
                      </a:cubicBezTo>
                      <a:cubicBezTo>
                        <a:pt x="200054" y="317704"/>
                        <a:pt x="256587" y="359024"/>
                        <a:pt x="323705" y="386788"/>
                      </a:cubicBezTo>
                      <a:cubicBezTo>
                        <a:pt x="324882" y="387269"/>
                        <a:pt x="326274" y="387239"/>
                        <a:pt x="328916" y="387658"/>
                      </a:cubicBezTo>
                      <a:cubicBezTo>
                        <a:pt x="328916" y="281023"/>
                        <a:pt x="328916" y="174899"/>
                        <a:pt x="328916" y="67629"/>
                      </a:cubicBezTo>
                      <a:cubicBezTo>
                        <a:pt x="324258" y="67629"/>
                        <a:pt x="320275" y="67629"/>
                        <a:pt x="316293" y="67629"/>
                      </a:cubicBezTo>
                      <a:cubicBezTo>
                        <a:pt x="248673" y="67629"/>
                        <a:pt x="181063" y="67486"/>
                        <a:pt x="113444" y="67803"/>
                      </a:cubicBezTo>
                      <a:cubicBezTo>
                        <a:pt x="104721" y="67844"/>
                        <a:pt x="101404" y="65622"/>
                        <a:pt x="101803" y="56470"/>
                      </a:cubicBezTo>
                      <a:cubicBezTo>
                        <a:pt x="102489" y="40950"/>
                        <a:pt x="102325" y="25368"/>
                        <a:pt x="101855" y="9837"/>
                      </a:cubicBezTo>
                      <a:cubicBezTo>
                        <a:pt x="101619" y="2118"/>
                        <a:pt x="104588" y="-165"/>
                        <a:pt x="111928" y="9"/>
                      </a:cubicBezTo>
                      <a:cubicBezTo>
                        <a:pt x="127807" y="388"/>
                        <a:pt x="143706" y="122"/>
                        <a:pt x="159595" y="122"/>
                      </a:cubicBezTo>
                      <a:cubicBezTo>
                        <a:pt x="315115" y="122"/>
                        <a:pt x="470626" y="111"/>
                        <a:pt x="626146" y="132"/>
                      </a:cubicBezTo>
                      <a:cubicBezTo>
                        <a:pt x="646007" y="132"/>
                        <a:pt x="643734" y="-1291"/>
                        <a:pt x="643816" y="17301"/>
                      </a:cubicBezTo>
                      <a:cubicBezTo>
                        <a:pt x="643878" y="30487"/>
                        <a:pt x="643386" y="43683"/>
                        <a:pt x="643990" y="56838"/>
                      </a:cubicBezTo>
                      <a:cubicBezTo>
                        <a:pt x="644379" y="65315"/>
                        <a:pt x="641441" y="67823"/>
                        <a:pt x="633026" y="67793"/>
                      </a:cubicBezTo>
                      <a:cubicBezTo>
                        <a:pt x="558987" y="67516"/>
                        <a:pt x="484948" y="67629"/>
                        <a:pt x="410909" y="67639"/>
                      </a:cubicBezTo>
                      <a:cubicBezTo>
                        <a:pt x="396669" y="67639"/>
                        <a:pt x="396638" y="67660"/>
                        <a:pt x="396628" y="82218"/>
                      </a:cubicBezTo>
                      <a:cubicBezTo>
                        <a:pt x="396607" y="110269"/>
                        <a:pt x="396597" y="138330"/>
                        <a:pt x="396638" y="166381"/>
                      </a:cubicBezTo>
                      <a:cubicBezTo>
                        <a:pt x="396658" y="179393"/>
                        <a:pt x="397150" y="179987"/>
                        <a:pt x="410418" y="179997"/>
                      </a:cubicBezTo>
                      <a:cubicBezTo>
                        <a:pt x="483105" y="180059"/>
                        <a:pt x="555793" y="180028"/>
                        <a:pt x="628480" y="180038"/>
                      </a:cubicBezTo>
                      <a:cubicBezTo>
                        <a:pt x="643837" y="180038"/>
                        <a:pt x="643847" y="180059"/>
                        <a:pt x="643847" y="195723"/>
                      </a:cubicBezTo>
                      <a:cubicBezTo>
                        <a:pt x="643847" y="208571"/>
                        <a:pt x="643294" y="221440"/>
                        <a:pt x="644031" y="234247"/>
                      </a:cubicBezTo>
                      <a:cubicBezTo>
                        <a:pt x="644584" y="243901"/>
                        <a:pt x="641533" y="247187"/>
                        <a:pt x="631592" y="247054"/>
                      </a:cubicBezTo>
                      <a:cubicBezTo>
                        <a:pt x="594072" y="246553"/>
                        <a:pt x="556540" y="246849"/>
                        <a:pt x="519019" y="246849"/>
                      </a:cubicBezTo>
                      <a:cubicBezTo>
                        <a:pt x="482849" y="246849"/>
                        <a:pt x="446669" y="246808"/>
                        <a:pt x="410500" y="246880"/>
                      </a:cubicBezTo>
                      <a:cubicBezTo>
                        <a:pt x="397181" y="246901"/>
                        <a:pt x="396669" y="247453"/>
                        <a:pt x="396658" y="260517"/>
                      </a:cubicBezTo>
                      <a:cubicBezTo>
                        <a:pt x="396628" y="306146"/>
                        <a:pt x="396935" y="351785"/>
                        <a:pt x="396413" y="397415"/>
                      </a:cubicBezTo>
                      <a:cubicBezTo>
                        <a:pt x="396300" y="406967"/>
                        <a:pt x="399873" y="411021"/>
                        <a:pt x="408616" y="411870"/>
                      </a:cubicBezTo>
                      <a:cubicBezTo>
                        <a:pt x="444172" y="415351"/>
                        <a:pt x="479655" y="420593"/>
                        <a:pt x="515293" y="421883"/>
                      </a:cubicBezTo>
                      <a:cubicBezTo>
                        <a:pt x="583486" y="424350"/>
                        <a:pt x="651761" y="424667"/>
                        <a:pt x="720005" y="425589"/>
                      </a:cubicBezTo>
                      <a:cubicBezTo>
                        <a:pt x="727949" y="425691"/>
                        <a:pt x="731707" y="427473"/>
                        <a:pt x="731328" y="436379"/>
                      </a:cubicBezTo>
                      <a:cubicBezTo>
                        <a:pt x="730683" y="451900"/>
                        <a:pt x="730898" y="467471"/>
                        <a:pt x="731256" y="483012"/>
                      </a:cubicBezTo>
                      <a:cubicBezTo>
                        <a:pt x="731420" y="490066"/>
                        <a:pt x="728748" y="492686"/>
                        <a:pt x="721807" y="492584"/>
                      </a:cubicBezTo>
                      <a:cubicBezTo>
                        <a:pt x="659664" y="491693"/>
                        <a:pt x="597511" y="491581"/>
                        <a:pt x="535389" y="489953"/>
                      </a:cubicBezTo>
                      <a:cubicBezTo>
                        <a:pt x="500346" y="489032"/>
                        <a:pt x="465230" y="486953"/>
                        <a:pt x="430392" y="483165"/>
                      </a:cubicBezTo>
                      <a:cubicBezTo>
                        <a:pt x="356916" y="475170"/>
                        <a:pt x="288283" y="452084"/>
                        <a:pt x="225270" y="413037"/>
                      </a:cubicBezTo>
                      <a:cubicBezTo>
                        <a:pt x="194372" y="393893"/>
                        <a:pt x="166331" y="371217"/>
                        <a:pt x="140911" y="345244"/>
                      </a:cubicBezTo>
                      <a:cubicBezTo>
                        <a:pt x="138638" y="342940"/>
                        <a:pt x="136120" y="340913"/>
                        <a:pt x="132342" y="33752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xmlns="" id="{BF01A93D-C5C1-4912-9EE1-E05B2C29F11B}"/>
                    </a:ext>
                  </a:extLst>
                </p:cNvPr>
                <p:cNvSpPr/>
                <p:nvPr/>
              </p:nvSpPr>
              <p:spPr>
                <a:xfrm>
                  <a:off x="2102514" y="2515139"/>
                  <a:ext cx="758605" cy="728698"/>
                </a:xfrm>
                <a:custGeom>
                  <a:avLst/>
                  <a:gdLst>
                    <a:gd name="connsiteX0" fmla="*/ 122187 w 758605"/>
                    <a:gd name="connsiteY0" fmla="*/ 449258 h 728698"/>
                    <a:gd name="connsiteX1" fmla="*/ 115501 w 758605"/>
                    <a:gd name="connsiteY1" fmla="*/ 468894 h 728698"/>
                    <a:gd name="connsiteX2" fmla="*/ 66760 w 758605"/>
                    <a:gd name="connsiteY2" fmla="*/ 625387 h 728698"/>
                    <a:gd name="connsiteX3" fmla="*/ 49888 w 758605"/>
                    <a:gd name="connsiteY3" fmla="*/ 638041 h 728698"/>
                    <a:gd name="connsiteX4" fmla="*/ 0 w 758605"/>
                    <a:gd name="connsiteY4" fmla="*/ 637795 h 728698"/>
                    <a:gd name="connsiteX5" fmla="*/ 111171 w 758605"/>
                    <a:gd name="connsiteY5" fmla="*/ 279599 h 728698"/>
                    <a:gd name="connsiteX6" fmla="*/ 97565 w 758605"/>
                    <a:gd name="connsiteY6" fmla="*/ 278586 h 728698"/>
                    <a:gd name="connsiteX7" fmla="*/ 36712 w 758605"/>
                    <a:gd name="connsiteY7" fmla="*/ 278729 h 728698"/>
                    <a:gd name="connsiteX8" fmla="*/ 25400 w 758605"/>
                    <a:gd name="connsiteY8" fmla="*/ 267007 h 728698"/>
                    <a:gd name="connsiteX9" fmla="*/ 25420 w 758605"/>
                    <a:gd name="connsiteY9" fmla="*/ 227469 h 728698"/>
                    <a:gd name="connsiteX10" fmla="*/ 35822 w 758605"/>
                    <a:gd name="connsiteY10" fmla="*/ 216976 h 728698"/>
                    <a:gd name="connsiteX11" fmla="*/ 114928 w 758605"/>
                    <a:gd name="connsiteY11" fmla="*/ 217283 h 728698"/>
                    <a:gd name="connsiteX12" fmla="*/ 125340 w 758605"/>
                    <a:gd name="connsiteY12" fmla="*/ 206902 h 728698"/>
                    <a:gd name="connsiteX13" fmla="*/ 125135 w 758605"/>
                    <a:gd name="connsiteY13" fmla="*/ 117660 h 728698"/>
                    <a:gd name="connsiteX14" fmla="*/ 124377 w 758605"/>
                    <a:gd name="connsiteY14" fmla="*/ 108211 h 728698"/>
                    <a:gd name="connsiteX15" fmla="*/ 26557 w 758605"/>
                    <a:gd name="connsiteY15" fmla="*/ 123936 h 728698"/>
                    <a:gd name="connsiteX16" fmla="*/ 25645 w 758605"/>
                    <a:gd name="connsiteY16" fmla="*/ 114620 h 728698"/>
                    <a:gd name="connsiteX17" fmla="*/ 25604 w 758605"/>
                    <a:gd name="connsiteY17" fmla="*/ 77098 h 728698"/>
                    <a:gd name="connsiteX18" fmla="*/ 41933 w 758605"/>
                    <a:gd name="connsiteY18" fmla="*/ 58886 h 728698"/>
                    <a:gd name="connsiteX19" fmla="*/ 221431 w 758605"/>
                    <a:gd name="connsiteY19" fmla="*/ 29442 h 728698"/>
                    <a:gd name="connsiteX20" fmla="*/ 261388 w 758605"/>
                    <a:gd name="connsiteY20" fmla="*/ 23248 h 728698"/>
                    <a:gd name="connsiteX21" fmla="*/ 261388 w 758605"/>
                    <a:gd name="connsiteY21" fmla="*/ 64435 h 728698"/>
                    <a:gd name="connsiteX22" fmla="*/ 452802 w 758605"/>
                    <a:gd name="connsiteY22" fmla="*/ 64435 h 728698"/>
                    <a:gd name="connsiteX23" fmla="*/ 428098 w 758605"/>
                    <a:gd name="connsiteY23" fmla="*/ 122 h 728698"/>
                    <a:gd name="connsiteX24" fmla="*/ 456201 w 758605"/>
                    <a:gd name="connsiteY24" fmla="*/ 122 h 728698"/>
                    <a:gd name="connsiteX25" fmla="*/ 499813 w 758605"/>
                    <a:gd name="connsiteY25" fmla="*/ 9 h 728698"/>
                    <a:gd name="connsiteX26" fmla="*/ 511822 w 758605"/>
                    <a:gd name="connsiteY26" fmla="*/ 8076 h 728698"/>
                    <a:gd name="connsiteX27" fmla="*/ 530434 w 758605"/>
                    <a:gd name="connsiteY27" fmla="*/ 56234 h 728698"/>
                    <a:gd name="connsiteX28" fmla="*/ 543784 w 758605"/>
                    <a:gd name="connsiteY28" fmla="*/ 65274 h 728698"/>
                    <a:gd name="connsiteX29" fmla="*/ 746633 w 758605"/>
                    <a:gd name="connsiteY29" fmla="*/ 64895 h 728698"/>
                    <a:gd name="connsiteX30" fmla="*/ 758519 w 758605"/>
                    <a:gd name="connsiteY30" fmla="*/ 77027 h 728698"/>
                    <a:gd name="connsiteX31" fmla="*/ 758550 w 758605"/>
                    <a:gd name="connsiteY31" fmla="*/ 120609 h 728698"/>
                    <a:gd name="connsiteX32" fmla="*/ 745712 w 758605"/>
                    <a:gd name="connsiteY32" fmla="*/ 132935 h 728698"/>
                    <a:gd name="connsiteX33" fmla="*/ 490118 w 758605"/>
                    <a:gd name="connsiteY33" fmla="*/ 132761 h 728698"/>
                    <a:gd name="connsiteX34" fmla="*/ 283205 w 758605"/>
                    <a:gd name="connsiteY34" fmla="*/ 132740 h 728698"/>
                    <a:gd name="connsiteX35" fmla="*/ 264337 w 758605"/>
                    <a:gd name="connsiteY35" fmla="*/ 113391 h 728698"/>
                    <a:gd name="connsiteX36" fmla="*/ 264183 w 758605"/>
                    <a:gd name="connsiteY36" fmla="*/ 93110 h 728698"/>
                    <a:gd name="connsiteX37" fmla="*/ 255952 w 758605"/>
                    <a:gd name="connsiteY37" fmla="*/ 86097 h 728698"/>
                    <a:gd name="connsiteX38" fmla="*/ 200146 w 758605"/>
                    <a:gd name="connsiteY38" fmla="*/ 95567 h 728698"/>
                    <a:gd name="connsiteX39" fmla="*/ 192478 w 758605"/>
                    <a:gd name="connsiteY39" fmla="*/ 105160 h 728698"/>
                    <a:gd name="connsiteX40" fmla="*/ 192397 w 758605"/>
                    <a:gd name="connsiteY40" fmla="*/ 207578 h 728698"/>
                    <a:gd name="connsiteX41" fmla="*/ 202890 w 758605"/>
                    <a:gd name="connsiteY41" fmla="*/ 217221 h 728698"/>
                    <a:gd name="connsiteX42" fmla="*/ 251570 w 758605"/>
                    <a:gd name="connsiteY42" fmla="*/ 216986 h 728698"/>
                    <a:gd name="connsiteX43" fmla="*/ 261388 w 758605"/>
                    <a:gd name="connsiteY43" fmla="*/ 226988 h 728698"/>
                    <a:gd name="connsiteX44" fmla="*/ 261388 w 758605"/>
                    <a:gd name="connsiteY44" fmla="*/ 268553 h 728698"/>
                    <a:gd name="connsiteX45" fmla="*/ 251611 w 758605"/>
                    <a:gd name="connsiteY45" fmla="*/ 278637 h 728698"/>
                    <a:gd name="connsiteX46" fmla="*/ 205972 w 758605"/>
                    <a:gd name="connsiteY46" fmla="*/ 278525 h 728698"/>
                    <a:gd name="connsiteX47" fmla="*/ 192489 w 758605"/>
                    <a:gd name="connsiteY47" fmla="*/ 292284 h 728698"/>
                    <a:gd name="connsiteX48" fmla="*/ 192437 w 758605"/>
                    <a:gd name="connsiteY48" fmla="*/ 708066 h 728698"/>
                    <a:gd name="connsiteX49" fmla="*/ 172024 w 758605"/>
                    <a:gd name="connsiteY49" fmla="*/ 728460 h 728698"/>
                    <a:gd name="connsiteX50" fmla="*/ 136530 w 758605"/>
                    <a:gd name="connsiteY50" fmla="*/ 728644 h 728698"/>
                    <a:gd name="connsiteX51" fmla="*/ 124971 w 758605"/>
                    <a:gd name="connsiteY51" fmla="*/ 717229 h 728698"/>
                    <a:gd name="connsiteX52" fmla="*/ 125156 w 758605"/>
                    <a:gd name="connsiteY52" fmla="*/ 514411 h 728698"/>
                    <a:gd name="connsiteX53" fmla="*/ 125156 w 758605"/>
                    <a:gd name="connsiteY53" fmla="*/ 449739 h 728698"/>
                    <a:gd name="connsiteX54" fmla="*/ 122187 w 758605"/>
                    <a:gd name="connsiteY54" fmla="*/ 449258 h 72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58605" h="728698">
                      <a:moveTo>
                        <a:pt x="122187" y="449258"/>
                      </a:moveTo>
                      <a:cubicBezTo>
                        <a:pt x="119945" y="455800"/>
                        <a:pt x="117569" y="462301"/>
                        <a:pt x="115501" y="468894"/>
                      </a:cubicBezTo>
                      <a:cubicBezTo>
                        <a:pt x="99152" y="521024"/>
                        <a:pt x="82659" y="573113"/>
                        <a:pt x="66760" y="625387"/>
                      </a:cubicBezTo>
                      <a:cubicBezTo>
                        <a:pt x="63944" y="634631"/>
                        <a:pt x="60054" y="638634"/>
                        <a:pt x="49888" y="638041"/>
                      </a:cubicBezTo>
                      <a:cubicBezTo>
                        <a:pt x="34102" y="637119"/>
                        <a:pt x="18213" y="637795"/>
                        <a:pt x="0" y="637795"/>
                      </a:cubicBezTo>
                      <a:cubicBezTo>
                        <a:pt x="37183" y="517983"/>
                        <a:pt x="73947" y="399554"/>
                        <a:pt x="111171" y="279599"/>
                      </a:cubicBezTo>
                      <a:cubicBezTo>
                        <a:pt x="105346" y="279149"/>
                        <a:pt x="101455" y="278606"/>
                        <a:pt x="97565" y="278586"/>
                      </a:cubicBezTo>
                      <a:cubicBezTo>
                        <a:pt x="77284" y="278494"/>
                        <a:pt x="56983" y="278115"/>
                        <a:pt x="36712" y="278729"/>
                      </a:cubicBezTo>
                      <a:cubicBezTo>
                        <a:pt x="27529" y="279006"/>
                        <a:pt x="24990" y="275709"/>
                        <a:pt x="25400" y="267007"/>
                      </a:cubicBezTo>
                      <a:cubicBezTo>
                        <a:pt x="26024" y="253852"/>
                        <a:pt x="25952" y="240635"/>
                        <a:pt x="25420" y="227469"/>
                      </a:cubicBezTo>
                      <a:cubicBezTo>
                        <a:pt x="25103" y="219515"/>
                        <a:pt x="27703" y="216843"/>
                        <a:pt x="35822" y="216976"/>
                      </a:cubicBezTo>
                      <a:cubicBezTo>
                        <a:pt x="62184" y="217416"/>
                        <a:pt x="88566" y="216894"/>
                        <a:pt x="114928" y="217283"/>
                      </a:cubicBezTo>
                      <a:cubicBezTo>
                        <a:pt x="122832" y="217395"/>
                        <a:pt x="125452" y="215000"/>
                        <a:pt x="125340" y="206902"/>
                      </a:cubicBezTo>
                      <a:cubicBezTo>
                        <a:pt x="124900" y="177161"/>
                        <a:pt x="125186" y="147411"/>
                        <a:pt x="125135" y="117660"/>
                      </a:cubicBezTo>
                      <a:cubicBezTo>
                        <a:pt x="125135" y="115029"/>
                        <a:pt x="124726" y="112398"/>
                        <a:pt x="124377" y="108211"/>
                      </a:cubicBezTo>
                      <a:cubicBezTo>
                        <a:pt x="91730" y="113463"/>
                        <a:pt x="59706" y="118602"/>
                        <a:pt x="26557" y="123936"/>
                      </a:cubicBezTo>
                      <a:cubicBezTo>
                        <a:pt x="26188" y="120332"/>
                        <a:pt x="25666" y="117476"/>
                        <a:pt x="25645" y="114620"/>
                      </a:cubicBezTo>
                      <a:cubicBezTo>
                        <a:pt x="25553" y="102109"/>
                        <a:pt x="25604" y="89609"/>
                        <a:pt x="25604" y="77098"/>
                      </a:cubicBezTo>
                      <a:cubicBezTo>
                        <a:pt x="25604" y="61077"/>
                        <a:pt x="25676" y="61507"/>
                        <a:pt x="41933" y="58886"/>
                      </a:cubicBezTo>
                      <a:cubicBezTo>
                        <a:pt x="101793" y="49232"/>
                        <a:pt x="161591" y="39250"/>
                        <a:pt x="221431" y="29442"/>
                      </a:cubicBezTo>
                      <a:cubicBezTo>
                        <a:pt x="234269" y="27333"/>
                        <a:pt x="247148" y="25449"/>
                        <a:pt x="261388" y="23248"/>
                      </a:cubicBezTo>
                      <a:cubicBezTo>
                        <a:pt x="261388" y="37776"/>
                        <a:pt x="261388" y="50788"/>
                        <a:pt x="261388" y="64435"/>
                      </a:cubicBezTo>
                      <a:cubicBezTo>
                        <a:pt x="325261" y="64435"/>
                        <a:pt x="387946" y="64435"/>
                        <a:pt x="452802" y="64435"/>
                      </a:cubicBezTo>
                      <a:cubicBezTo>
                        <a:pt x="444571" y="43007"/>
                        <a:pt x="436698" y="22522"/>
                        <a:pt x="428098" y="122"/>
                      </a:cubicBezTo>
                      <a:cubicBezTo>
                        <a:pt x="438387" y="122"/>
                        <a:pt x="447294" y="122"/>
                        <a:pt x="456201" y="122"/>
                      </a:cubicBezTo>
                      <a:cubicBezTo>
                        <a:pt x="470738" y="122"/>
                        <a:pt x="485286" y="377"/>
                        <a:pt x="499813" y="9"/>
                      </a:cubicBezTo>
                      <a:cubicBezTo>
                        <a:pt x="506171" y="-155"/>
                        <a:pt x="509580" y="1923"/>
                        <a:pt x="511822" y="8076"/>
                      </a:cubicBezTo>
                      <a:cubicBezTo>
                        <a:pt x="517709" y="24241"/>
                        <a:pt x="524548" y="40069"/>
                        <a:pt x="530434" y="56234"/>
                      </a:cubicBezTo>
                      <a:cubicBezTo>
                        <a:pt x="532891" y="62981"/>
                        <a:pt x="536515" y="65305"/>
                        <a:pt x="543784" y="65274"/>
                      </a:cubicBezTo>
                      <a:cubicBezTo>
                        <a:pt x="611404" y="64998"/>
                        <a:pt x="679024" y="65294"/>
                        <a:pt x="746633" y="64895"/>
                      </a:cubicBezTo>
                      <a:cubicBezTo>
                        <a:pt x="756195" y="64844"/>
                        <a:pt x="758959" y="67782"/>
                        <a:pt x="758519" y="77027"/>
                      </a:cubicBezTo>
                      <a:cubicBezTo>
                        <a:pt x="757833" y="91534"/>
                        <a:pt x="757721" y="106122"/>
                        <a:pt x="758550" y="120609"/>
                      </a:cubicBezTo>
                      <a:cubicBezTo>
                        <a:pt x="759133" y="130836"/>
                        <a:pt x="755100" y="132965"/>
                        <a:pt x="745712" y="132935"/>
                      </a:cubicBezTo>
                      <a:cubicBezTo>
                        <a:pt x="660514" y="132638"/>
                        <a:pt x="575316" y="132761"/>
                        <a:pt x="490118" y="132761"/>
                      </a:cubicBezTo>
                      <a:cubicBezTo>
                        <a:pt x="421147" y="132761"/>
                        <a:pt x="352176" y="132791"/>
                        <a:pt x="283205" y="132740"/>
                      </a:cubicBezTo>
                      <a:cubicBezTo>
                        <a:pt x="262647" y="132730"/>
                        <a:pt x="264439" y="134716"/>
                        <a:pt x="264337" y="113391"/>
                      </a:cubicBezTo>
                      <a:cubicBezTo>
                        <a:pt x="264306" y="106634"/>
                        <a:pt x="264285" y="99867"/>
                        <a:pt x="264183" y="93110"/>
                      </a:cubicBezTo>
                      <a:cubicBezTo>
                        <a:pt x="264101" y="87705"/>
                        <a:pt x="261880" y="85033"/>
                        <a:pt x="255952" y="86097"/>
                      </a:cubicBezTo>
                      <a:cubicBezTo>
                        <a:pt x="237381" y="89425"/>
                        <a:pt x="218799" y="92783"/>
                        <a:pt x="200146" y="95567"/>
                      </a:cubicBezTo>
                      <a:cubicBezTo>
                        <a:pt x="193871" y="96499"/>
                        <a:pt x="192468" y="99744"/>
                        <a:pt x="192478" y="105160"/>
                      </a:cubicBezTo>
                      <a:cubicBezTo>
                        <a:pt x="192540" y="139303"/>
                        <a:pt x="192652" y="173445"/>
                        <a:pt x="192397" y="207578"/>
                      </a:cubicBezTo>
                      <a:cubicBezTo>
                        <a:pt x="192335" y="215379"/>
                        <a:pt x="195795" y="217365"/>
                        <a:pt x="202890" y="217221"/>
                      </a:cubicBezTo>
                      <a:cubicBezTo>
                        <a:pt x="219117" y="216904"/>
                        <a:pt x="235354" y="217447"/>
                        <a:pt x="251570" y="216986"/>
                      </a:cubicBezTo>
                      <a:cubicBezTo>
                        <a:pt x="259218" y="216771"/>
                        <a:pt x="261634" y="219545"/>
                        <a:pt x="261388" y="226988"/>
                      </a:cubicBezTo>
                      <a:cubicBezTo>
                        <a:pt x="260927" y="240829"/>
                        <a:pt x="260938" y="254712"/>
                        <a:pt x="261388" y="268553"/>
                      </a:cubicBezTo>
                      <a:cubicBezTo>
                        <a:pt x="261634" y="275955"/>
                        <a:pt x="259289" y="278862"/>
                        <a:pt x="251611" y="278637"/>
                      </a:cubicBezTo>
                      <a:cubicBezTo>
                        <a:pt x="236408" y="278197"/>
                        <a:pt x="221185" y="278473"/>
                        <a:pt x="205972" y="278525"/>
                      </a:cubicBezTo>
                      <a:cubicBezTo>
                        <a:pt x="192683" y="278565"/>
                        <a:pt x="192489" y="278750"/>
                        <a:pt x="192489" y="292284"/>
                      </a:cubicBezTo>
                      <a:cubicBezTo>
                        <a:pt x="192468" y="430881"/>
                        <a:pt x="192519" y="569469"/>
                        <a:pt x="192437" y="708066"/>
                      </a:cubicBezTo>
                      <a:cubicBezTo>
                        <a:pt x="192427" y="731756"/>
                        <a:pt x="195396" y="728204"/>
                        <a:pt x="172024" y="728460"/>
                      </a:cubicBezTo>
                      <a:cubicBezTo>
                        <a:pt x="160189" y="728593"/>
                        <a:pt x="148334" y="727978"/>
                        <a:pt x="136530" y="728644"/>
                      </a:cubicBezTo>
                      <a:cubicBezTo>
                        <a:pt x="127653" y="729146"/>
                        <a:pt x="124920" y="726228"/>
                        <a:pt x="124971" y="717229"/>
                      </a:cubicBezTo>
                      <a:cubicBezTo>
                        <a:pt x="125309" y="649630"/>
                        <a:pt x="125156" y="582020"/>
                        <a:pt x="125156" y="514411"/>
                      </a:cubicBezTo>
                      <a:cubicBezTo>
                        <a:pt x="125156" y="492850"/>
                        <a:pt x="125156" y="471300"/>
                        <a:pt x="125156" y="449739"/>
                      </a:cubicBezTo>
                      <a:cubicBezTo>
                        <a:pt x="124183" y="449606"/>
                        <a:pt x="123190" y="449432"/>
                        <a:pt x="122187" y="44925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xmlns="" id="{2B1A917E-8863-4E74-AACA-75758B6AE46B}"/>
                    </a:ext>
                  </a:extLst>
                </p:cNvPr>
                <p:cNvSpPr/>
                <p:nvPr/>
              </p:nvSpPr>
              <p:spPr>
                <a:xfrm>
                  <a:off x="2411926" y="3712002"/>
                  <a:ext cx="449177" cy="400364"/>
                </a:xfrm>
                <a:custGeom>
                  <a:avLst/>
                  <a:gdLst>
                    <a:gd name="connsiteX0" fmla="*/ 276439 w 449177"/>
                    <a:gd name="connsiteY0" fmla="*/ 254426 h 400364"/>
                    <a:gd name="connsiteX1" fmla="*/ 350570 w 449177"/>
                    <a:gd name="connsiteY1" fmla="*/ 293063 h 400364"/>
                    <a:gd name="connsiteX2" fmla="*/ 438409 w 449177"/>
                    <a:gd name="connsiteY2" fmla="*/ 326500 h 400364"/>
                    <a:gd name="connsiteX3" fmla="*/ 449158 w 449177"/>
                    <a:gd name="connsiteY3" fmla="*/ 341600 h 400364"/>
                    <a:gd name="connsiteX4" fmla="*/ 448964 w 449177"/>
                    <a:gd name="connsiteY4" fmla="*/ 400364 h 400364"/>
                    <a:gd name="connsiteX5" fmla="*/ 398625 w 449177"/>
                    <a:gd name="connsiteY5" fmla="*/ 385079 h 400364"/>
                    <a:gd name="connsiteX6" fmla="*/ 229263 w 449177"/>
                    <a:gd name="connsiteY6" fmla="*/ 301704 h 400364"/>
                    <a:gd name="connsiteX7" fmla="*/ 213938 w 449177"/>
                    <a:gd name="connsiteY7" fmla="*/ 302738 h 400364"/>
                    <a:gd name="connsiteX8" fmla="*/ 13013 w 449177"/>
                    <a:gd name="connsiteY8" fmla="*/ 396433 h 400364"/>
                    <a:gd name="connsiteX9" fmla="*/ 5212 w 449177"/>
                    <a:gd name="connsiteY9" fmla="*/ 398532 h 400364"/>
                    <a:gd name="connsiteX10" fmla="*/ 257 w 449177"/>
                    <a:gd name="connsiteY10" fmla="*/ 398931 h 400364"/>
                    <a:gd name="connsiteX11" fmla="*/ 257 w 449177"/>
                    <a:gd name="connsiteY11" fmla="*/ 379101 h 400364"/>
                    <a:gd name="connsiteX12" fmla="*/ 52 w 449177"/>
                    <a:gd name="connsiteY12" fmla="*/ 340597 h 400364"/>
                    <a:gd name="connsiteX13" fmla="*/ 10638 w 449177"/>
                    <a:gd name="connsiteY13" fmla="*/ 326581 h 400364"/>
                    <a:gd name="connsiteX14" fmla="*/ 155163 w 449177"/>
                    <a:gd name="connsiteY14" fmla="*/ 261542 h 400364"/>
                    <a:gd name="connsiteX15" fmla="*/ 167100 w 449177"/>
                    <a:gd name="connsiteY15" fmla="*/ 253689 h 400364"/>
                    <a:gd name="connsiteX16" fmla="*/ 10095 w 449177"/>
                    <a:gd name="connsiteY16" fmla="*/ 0 h 400364"/>
                    <a:gd name="connsiteX17" fmla="*/ 23916 w 449177"/>
                    <a:gd name="connsiteY17" fmla="*/ 0 h 400364"/>
                    <a:gd name="connsiteX18" fmla="*/ 413214 w 449177"/>
                    <a:gd name="connsiteY18" fmla="*/ 0 h 400364"/>
                    <a:gd name="connsiteX19" fmla="*/ 425540 w 449177"/>
                    <a:gd name="connsiteY19" fmla="*/ 15694 h 400364"/>
                    <a:gd name="connsiteX20" fmla="*/ 320686 w 449177"/>
                    <a:gd name="connsiteY20" fmla="*/ 206801 h 400364"/>
                    <a:gd name="connsiteX21" fmla="*/ 276439 w 449177"/>
                    <a:gd name="connsiteY21" fmla="*/ 254426 h 400364"/>
                    <a:gd name="connsiteX22" fmla="*/ 106350 w 449177"/>
                    <a:gd name="connsiteY22" fmla="*/ 66893 h 400364"/>
                    <a:gd name="connsiteX23" fmla="*/ 109851 w 449177"/>
                    <a:gd name="connsiteY23" fmla="*/ 75288 h 400364"/>
                    <a:gd name="connsiteX24" fmla="*/ 215791 w 449177"/>
                    <a:gd name="connsiteY24" fmla="*/ 207200 h 400364"/>
                    <a:gd name="connsiteX25" fmla="*/ 229479 w 449177"/>
                    <a:gd name="connsiteY25" fmla="*/ 206033 h 400364"/>
                    <a:gd name="connsiteX26" fmla="*/ 331702 w 449177"/>
                    <a:gd name="connsiteY26" fmla="*/ 76312 h 400364"/>
                    <a:gd name="connsiteX27" fmla="*/ 335346 w 449177"/>
                    <a:gd name="connsiteY27" fmla="*/ 66903 h 400364"/>
                    <a:gd name="connsiteX28" fmla="*/ 106350 w 449177"/>
                    <a:gd name="connsiteY28" fmla="*/ 66893 h 40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9177" h="400364">
                      <a:moveTo>
                        <a:pt x="276439" y="254426"/>
                      </a:moveTo>
                      <a:cubicBezTo>
                        <a:pt x="302227" y="268022"/>
                        <a:pt x="325723" y="282078"/>
                        <a:pt x="350570" y="293063"/>
                      </a:cubicBezTo>
                      <a:cubicBezTo>
                        <a:pt x="379194" y="305707"/>
                        <a:pt x="408883" y="316016"/>
                        <a:pt x="438409" y="326500"/>
                      </a:cubicBezTo>
                      <a:cubicBezTo>
                        <a:pt x="446527" y="329387"/>
                        <a:pt x="449445" y="333021"/>
                        <a:pt x="449158" y="341600"/>
                      </a:cubicBezTo>
                      <a:cubicBezTo>
                        <a:pt x="448513" y="360417"/>
                        <a:pt x="448964" y="379275"/>
                        <a:pt x="448964" y="400364"/>
                      </a:cubicBezTo>
                      <a:cubicBezTo>
                        <a:pt x="431089" y="394969"/>
                        <a:pt x="414678" y="390557"/>
                        <a:pt x="398625" y="385079"/>
                      </a:cubicBezTo>
                      <a:cubicBezTo>
                        <a:pt x="338592" y="364614"/>
                        <a:pt x="281558" y="337874"/>
                        <a:pt x="229263" y="301704"/>
                      </a:cubicBezTo>
                      <a:cubicBezTo>
                        <a:pt x="223233" y="297527"/>
                        <a:pt x="219149" y="299134"/>
                        <a:pt x="213938" y="302738"/>
                      </a:cubicBezTo>
                      <a:cubicBezTo>
                        <a:pt x="152297" y="345378"/>
                        <a:pt x="84912" y="375753"/>
                        <a:pt x="13013" y="396433"/>
                      </a:cubicBezTo>
                      <a:cubicBezTo>
                        <a:pt x="10423" y="397180"/>
                        <a:pt x="7823" y="397897"/>
                        <a:pt x="5212" y="398532"/>
                      </a:cubicBezTo>
                      <a:cubicBezTo>
                        <a:pt x="4270" y="398757"/>
                        <a:pt x="3267" y="398706"/>
                        <a:pt x="257" y="398931"/>
                      </a:cubicBezTo>
                      <a:cubicBezTo>
                        <a:pt x="257" y="392154"/>
                        <a:pt x="257" y="385622"/>
                        <a:pt x="257" y="379101"/>
                      </a:cubicBezTo>
                      <a:cubicBezTo>
                        <a:pt x="257" y="366263"/>
                        <a:pt x="851" y="353384"/>
                        <a:pt x="52" y="340597"/>
                      </a:cubicBezTo>
                      <a:cubicBezTo>
                        <a:pt x="-480" y="332069"/>
                        <a:pt x="3052" y="328926"/>
                        <a:pt x="10638" y="326581"/>
                      </a:cubicBezTo>
                      <a:cubicBezTo>
                        <a:pt x="61478" y="310877"/>
                        <a:pt x="109943" y="289777"/>
                        <a:pt x="155163" y="261542"/>
                      </a:cubicBezTo>
                      <a:cubicBezTo>
                        <a:pt x="158562" y="259422"/>
                        <a:pt x="161869" y="257139"/>
                        <a:pt x="167100" y="253689"/>
                      </a:cubicBezTo>
                      <a:cubicBezTo>
                        <a:pt x="91741" y="183418"/>
                        <a:pt x="36724" y="101547"/>
                        <a:pt x="10095" y="0"/>
                      </a:cubicBezTo>
                      <a:cubicBezTo>
                        <a:pt x="16044" y="0"/>
                        <a:pt x="19985" y="0"/>
                        <a:pt x="23916" y="0"/>
                      </a:cubicBezTo>
                      <a:cubicBezTo>
                        <a:pt x="153679" y="0"/>
                        <a:pt x="283451" y="0"/>
                        <a:pt x="413214" y="0"/>
                      </a:cubicBezTo>
                      <a:cubicBezTo>
                        <a:pt x="429963" y="0"/>
                        <a:pt x="429993" y="10"/>
                        <a:pt x="425540" y="15694"/>
                      </a:cubicBezTo>
                      <a:cubicBezTo>
                        <a:pt x="405177" y="87389"/>
                        <a:pt x="369028" y="150504"/>
                        <a:pt x="320686" y="206801"/>
                      </a:cubicBezTo>
                      <a:cubicBezTo>
                        <a:pt x="307336" y="222352"/>
                        <a:pt x="292798" y="236889"/>
                        <a:pt x="276439" y="254426"/>
                      </a:cubicBezTo>
                      <a:close/>
                      <a:moveTo>
                        <a:pt x="106350" y="66893"/>
                      </a:moveTo>
                      <a:cubicBezTo>
                        <a:pt x="108049" y="70998"/>
                        <a:pt x="108756" y="73240"/>
                        <a:pt x="109851" y="75288"/>
                      </a:cubicBezTo>
                      <a:cubicBezTo>
                        <a:pt x="136899" y="125882"/>
                        <a:pt x="172946" y="169239"/>
                        <a:pt x="215791" y="207200"/>
                      </a:cubicBezTo>
                      <a:cubicBezTo>
                        <a:pt x="221452" y="212217"/>
                        <a:pt x="224994" y="210026"/>
                        <a:pt x="229479" y="206033"/>
                      </a:cubicBezTo>
                      <a:cubicBezTo>
                        <a:pt x="271238" y="168829"/>
                        <a:pt x="305288" y="125585"/>
                        <a:pt x="331702" y="76312"/>
                      </a:cubicBezTo>
                      <a:cubicBezTo>
                        <a:pt x="333043" y="73824"/>
                        <a:pt x="333780" y="71008"/>
                        <a:pt x="335346" y="66903"/>
                      </a:cubicBezTo>
                      <a:cubicBezTo>
                        <a:pt x="258543" y="66893"/>
                        <a:pt x="183276" y="66893"/>
                        <a:pt x="106350" y="66893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xmlns="" id="{95593635-B84E-4FCB-96E0-934CC10E5729}"/>
                    </a:ext>
                  </a:extLst>
                </p:cNvPr>
                <p:cNvSpPr/>
                <p:nvPr/>
              </p:nvSpPr>
              <p:spPr>
                <a:xfrm>
                  <a:off x="3288337" y="3385195"/>
                  <a:ext cx="489803" cy="728859"/>
                </a:xfrm>
                <a:custGeom>
                  <a:avLst/>
                  <a:gdLst>
                    <a:gd name="connsiteX0" fmla="*/ 282454 w 489803"/>
                    <a:gd name="connsiteY0" fmla="*/ 527711 h 728859"/>
                    <a:gd name="connsiteX1" fmla="*/ 282638 w 489803"/>
                    <a:gd name="connsiteY1" fmla="*/ 717282 h 728859"/>
                    <a:gd name="connsiteX2" fmla="*/ 271192 w 489803"/>
                    <a:gd name="connsiteY2" fmla="*/ 728800 h 728859"/>
                    <a:gd name="connsiteX3" fmla="*/ 221529 w 489803"/>
                    <a:gd name="connsiteY3" fmla="*/ 728820 h 728859"/>
                    <a:gd name="connsiteX4" fmla="*/ 208927 w 489803"/>
                    <a:gd name="connsiteY4" fmla="*/ 716392 h 728859"/>
                    <a:gd name="connsiteX5" fmla="*/ 209132 w 489803"/>
                    <a:gd name="connsiteY5" fmla="*/ 344345 h 728859"/>
                    <a:gd name="connsiteX6" fmla="*/ 189086 w 489803"/>
                    <a:gd name="connsiteY6" fmla="*/ 323931 h 728859"/>
                    <a:gd name="connsiteX7" fmla="*/ 13674 w 489803"/>
                    <a:gd name="connsiteY7" fmla="*/ 323920 h 728859"/>
                    <a:gd name="connsiteX8" fmla="*/ 304 w 489803"/>
                    <a:gd name="connsiteY8" fmla="*/ 310315 h 728859"/>
                    <a:gd name="connsiteX9" fmla="*/ 78 w 489803"/>
                    <a:gd name="connsiteY9" fmla="*/ 269784 h 728859"/>
                    <a:gd name="connsiteX10" fmla="*/ 13500 w 489803"/>
                    <a:gd name="connsiteY10" fmla="*/ 256925 h 728859"/>
                    <a:gd name="connsiteX11" fmla="*/ 160513 w 489803"/>
                    <a:gd name="connsiteY11" fmla="*/ 257120 h 728859"/>
                    <a:gd name="connsiteX12" fmla="*/ 195997 w 489803"/>
                    <a:gd name="connsiteY12" fmla="*/ 257263 h 728859"/>
                    <a:gd name="connsiteX13" fmla="*/ 209336 w 489803"/>
                    <a:gd name="connsiteY13" fmla="*/ 244026 h 728859"/>
                    <a:gd name="connsiteX14" fmla="*/ 209121 w 489803"/>
                    <a:gd name="connsiteY14" fmla="*/ 13904 h 728859"/>
                    <a:gd name="connsiteX15" fmla="*/ 223055 w 489803"/>
                    <a:gd name="connsiteY15" fmla="*/ 185 h 728859"/>
                    <a:gd name="connsiteX16" fmla="*/ 271715 w 489803"/>
                    <a:gd name="connsiteY16" fmla="*/ 21 h 728859"/>
                    <a:gd name="connsiteX17" fmla="*/ 282597 w 489803"/>
                    <a:gd name="connsiteY17" fmla="*/ 11047 h 728859"/>
                    <a:gd name="connsiteX18" fmla="*/ 282444 w 489803"/>
                    <a:gd name="connsiteY18" fmla="*/ 243197 h 728859"/>
                    <a:gd name="connsiteX19" fmla="*/ 296439 w 489803"/>
                    <a:gd name="connsiteY19" fmla="*/ 257109 h 728859"/>
                    <a:gd name="connsiteX20" fmla="*/ 475905 w 489803"/>
                    <a:gd name="connsiteY20" fmla="*/ 257140 h 728859"/>
                    <a:gd name="connsiteX21" fmla="*/ 489562 w 489803"/>
                    <a:gd name="connsiteY21" fmla="*/ 270377 h 728859"/>
                    <a:gd name="connsiteX22" fmla="*/ 489756 w 489803"/>
                    <a:gd name="connsiteY22" fmla="*/ 311932 h 728859"/>
                    <a:gd name="connsiteX23" fmla="*/ 477604 w 489803"/>
                    <a:gd name="connsiteY23" fmla="*/ 324105 h 728859"/>
                    <a:gd name="connsiteX24" fmla="*/ 301179 w 489803"/>
                    <a:gd name="connsiteY24" fmla="*/ 323951 h 728859"/>
                    <a:gd name="connsiteX25" fmla="*/ 282444 w 489803"/>
                    <a:gd name="connsiteY25" fmla="*/ 342215 h 728859"/>
                    <a:gd name="connsiteX26" fmla="*/ 282454 w 489803"/>
                    <a:gd name="connsiteY26" fmla="*/ 527711 h 72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9803" h="728859">
                      <a:moveTo>
                        <a:pt x="282454" y="527711"/>
                      </a:moveTo>
                      <a:cubicBezTo>
                        <a:pt x="282454" y="590898"/>
                        <a:pt x="282300" y="654095"/>
                        <a:pt x="282638" y="717282"/>
                      </a:cubicBezTo>
                      <a:cubicBezTo>
                        <a:pt x="282689" y="726148"/>
                        <a:pt x="280191" y="729158"/>
                        <a:pt x="271192" y="728800"/>
                      </a:cubicBezTo>
                      <a:cubicBezTo>
                        <a:pt x="254659" y="728155"/>
                        <a:pt x="238053" y="728083"/>
                        <a:pt x="221529" y="728820"/>
                      </a:cubicBezTo>
                      <a:cubicBezTo>
                        <a:pt x="211814" y="729250"/>
                        <a:pt x="208906" y="726271"/>
                        <a:pt x="208927" y="716392"/>
                      </a:cubicBezTo>
                      <a:cubicBezTo>
                        <a:pt x="209244" y="592372"/>
                        <a:pt x="209132" y="468364"/>
                        <a:pt x="209132" y="344345"/>
                      </a:cubicBezTo>
                      <a:cubicBezTo>
                        <a:pt x="209132" y="323941"/>
                        <a:pt x="209132" y="323931"/>
                        <a:pt x="189086" y="323931"/>
                      </a:cubicBezTo>
                      <a:cubicBezTo>
                        <a:pt x="130619" y="323931"/>
                        <a:pt x="72152" y="323941"/>
                        <a:pt x="13674" y="323920"/>
                      </a:cubicBezTo>
                      <a:cubicBezTo>
                        <a:pt x="324" y="323910"/>
                        <a:pt x="314" y="323859"/>
                        <a:pt x="304" y="310315"/>
                      </a:cubicBezTo>
                      <a:cubicBezTo>
                        <a:pt x="293" y="296801"/>
                        <a:pt x="990" y="283236"/>
                        <a:pt x="78" y="269784"/>
                      </a:cubicBezTo>
                      <a:cubicBezTo>
                        <a:pt x="-649" y="259024"/>
                        <a:pt x="3672" y="256833"/>
                        <a:pt x="13500" y="256925"/>
                      </a:cubicBezTo>
                      <a:cubicBezTo>
                        <a:pt x="62497" y="257355"/>
                        <a:pt x="111515" y="257120"/>
                        <a:pt x="160513" y="257120"/>
                      </a:cubicBezTo>
                      <a:cubicBezTo>
                        <a:pt x="172337" y="257120"/>
                        <a:pt x="184193" y="256639"/>
                        <a:pt x="195997" y="257263"/>
                      </a:cubicBezTo>
                      <a:cubicBezTo>
                        <a:pt x="205989" y="257785"/>
                        <a:pt x="209398" y="254458"/>
                        <a:pt x="209336" y="244026"/>
                      </a:cubicBezTo>
                      <a:cubicBezTo>
                        <a:pt x="208927" y="167325"/>
                        <a:pt x="209111" y="90614"/>
                        <a:pt x="209121" y="13904"/>
                      </a:cubicBezTo>
                      <a:cubicBezTo>
                        <a:pt x="209121" y="195"/>
                        <a:pt x="209142" y="195"/>
                        <a:pt x="223055" y="185"/>
                      </a:cubicBezTo>
                      <a:cubicBezTo>
                        <a:pt x="239282" y="175"/>
                        <a:pt x="255518" y="595"/>
                        <a:pt x="271715" y="21"/>
                      </a:cubicBezTo>
                      <a:cubicBezTo>
                        <a:pt x="280253" y="-286"/>
                        <a:pt x="282628" y="2704"/>
                        <a:pt x="282597" y="11047"/>
                      </a:cubicBezTo>
                      <a:cubicBezTo>
                        <a:pt x="282331" y="88434"/>
                        <a:pt x="282433" y="165810"/>
                        <a:pt x="282444" y="243197"/>
                      </a:cubicBezTo>
                      <a:cubicBezTo>
                        <a:pt x="282444" y="257017"/>
                        <a:pt x="282464" y="257099"/>
                        <a:pt x="296439" y="257109"/>
                      </a:cubicBezTo>
                      <a:cubicBezTo>
                        <a:pt x="356257" y="257140"/>
                        <a:pt x="416086" y="257120"/>
                        <a:pt x="475905" y="257140"/>
                      </a:cubicBezTo>
                      <a:cubicBezTo>
                        <a:pt x="489521" y="257140"/>
                        <a:pt x="489541" y="257191"/>
                        <a:pt x="489562" y="270377"/>
                      </a:cubicBezTo>
                      <a:cubicBezTo>
                        <a:pt x="489582" y="284229"/>
                        <a:pt x="489030" y="298111"/>
                        <a:pt x="489756" y="311932"/>
                      </a:cubicBezTo>
                      <a:cubicBezTo>
                        <a:pt x="490258" y="321422"/>
                        <a:pt x="486798" y="324156"/>
                        <a:pt x="477604" y="324105"/>
                      </a:cubicBezTo>
                      <a:cubicBezTo>
                        <a:pt x="418799" y="323798"/>
                        <a:pt x="359994" y="323951"/>
                        <a:pt x="301179" y="323951"/>
                      </a:cubicBezTo>
                      <a:cubicBezTo>
                        <a:pt x="282444" y="323951"/>
                        <a:pt x="282444" y="323961"/>
                        <a:pt x="282444" y="342215"/>
                      </a:cubicBezTo>
                      <a:cubicBezTo>
                        <a:pt x="282454" y="404030"/>
                        <a:pt x="282454" y="465866"/>
                        <a:pt x="282454" y="527711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xmlns="" id="{F272DFE0-189C-4B77-A408-1DDEAA47D4CD}"/>
                    </a:ext>
                  </a:extLst>
                </p:cNvPr>
                <p:cNvSpPr/>
                <p:nvPr/>
              </p:nvSpPr>
              <p:spPr>
                <a:xfrm>
                  <a:off x="3065039" y="2515324"/>
                  <a:ext cx="714918" cy="216070"/>
                </a:xfrm>
                <a:custGeom>
                  <a:avLst/>
                  <a:gdLst>
                    <a:gd name="connsiteX0" fmla="*/ 305697 w 714918"/>
                    <a:gd name="connsiteY0" fmla="*/ 64925 h 216070"/>
                    <a:gd name="connsiteX1" fmla="*/ 280881 w 714918"/>
                    <a:gd name="connsiteY1" fmla="*/ 39 h 216070"/>
                    <a:gd name="connsiteX2" fmla="*/ 357183 w 714918"/>
                    <a:gd name="connsiteY2" fmla="*/ 366 h 216070"/>
                    <a:gd name="connsiteX3" fmla="*/ 364062 w 714918"/>
                    <a:gd name="connsiteY3" fmla="*/ 7676 h 216070"/>
                    <a:gd name="connsiteX4" fmla="*/ 382900 w 714918"/>
                    <a:gd name="connsiteY4" fmla="*/ 55721 h 216070"/>
                    <a:gd name="connsiteX5" fmla="*/ 397089 w 714918"/>
                    <a:gd name="connsiteY5" fmla="*/ 65089 h 216070"/>
                    <a:gd name="connsiteX6" fmla="*/ 701260 w 714918"/>
                    <a:gd name="connsiteY6" fmla="*/ 64925 h 216070"/>
                    <a:gd name="connsiteX7" fmla="*/ 714764 w 714918"/>
                    <a:gd name="connsiteY7" fmla="*/ 78060 h 216070"/>
                    <a:gd name="connsiteX8" fmla="*/ 714917 w 714918"/>
                    <a:gd name="connsiteY8" fmla="*/ 204772 h 216070"/>
                    <a:gd name="connsiteX9" fmla="*/ 704117 w 714918"/>
                    <a:gd name="connsiteY9" fmla="*/ 216053 h 216070"/>
                    <a:gd name="connsiteX10" fmla="*/ 657484 w 714918"/>
                    <a:gd name="connsiteY10" fmla="*/ 216012 h 216070"/>
                    <a:gd name="connsiteX11" fmla="*/ 647410 w 714918"/>
                    <a:gd name="connsiteY11" fmla="*/ 206082 h 216070"/>
                    <a:gd name="connsiteX12" fmla="*/ 647697 w 714918"/>
                    <a:gd name="connsiteY12" fmla="*/ 143233 h 216070"/>
                    <a:gd name="connsiteX13" fmla="*/ 637244 w 714918"/>
                    <a:gd name="connsiteY13" fmla="*/ 132494 h 216070"/>
                    <a:gd name="connsiteX14" fmla="*/ 590612 w 714918"/>
                    <a:gd name="connsiteY14" fmla="*/ 132565 h 216070"/>
                    <a:gd name="connsiteX15" fmla="*/ 83663 w 714918"/>
                    <a:gd name="connsiteY15" fmla="*/ 132565 h 216070"/>
                    <a:gd name="connsiteX16" fmla="*/ 66361 w 714918"/>
                    <a:gd name="connsiteY16" fmla="*/ 149939 h 216070"/>
                    <a:gd name="connsiteX17" fmla="*/ 66433 w 714918"/>
                    <a:gd name="connsiteY17" fmla="*/ 205693 h 216070"/>
                    <a:gd name="connsiteX18" fmla="*/ 56512 w 714918"/>
                    <a:gd name="connsiteY18" fmla="*/ 216002 h 216070"/>
                    <a:gd name="connsiteX19" fmla="*/ 9880 w 714918"/>
                    <a:gd name="connsiteY19" fmla="*/ 215982 h 216070"/>
                    <a:gd name="connsiteX20" fmla="*/ 21 w 714918"/>
                    <a:gd name="connsiteY20" fmla="*/ 206829 h 216070"/>
                    <a:gd name="connsiteX21" fmla="*/ 1 w 714918"/>
                    <a:gd name="connsiteY21" fmla="*/ 74037 h 216070"/>
                    <a:gd name="connsiteX22" fmla="*/ 11866 w 714918"/>
                    <a:gd name="connsiteY22" fmla="*/ 64864 h 216070"/>
                    <a:gd name="connsiteX23" fmla="*/ 290689 w 714918"/>
                    <a:gd name="connsiteY23" fmla="*/ 64915 h 216070"/>
                    <a:gd name="connsiteX24" fmla="*/ 305697 w 714918"/>
                    <a:gd name="connsiteY24" fmla="*/ 64925 h 2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4918" h="216070">
                      <a:moveTo>
                        <a:pt x="305697" y="64925"/>
                      </a:moveTo>
                      <a:cubicBezTo>
                        <a:pt x="297169" y="42617"/>
                        <a:pt x="289307" y="22070"/>
                        <a:pt x="280881" y="39"/>
                      </a:cubicBezTo>
                      <a:cubicBezTo>
                        <a:pt x="307417" y="39"/>
                        <a:pt x="332305" y="-166"/>
                        <a:pt x="357183" y="366"/>
                      </a:cubicBezTo>
                      <a:cubicBezTo>
                        <a:pt x="359578" y="417"/>
                        <a:pt x="362824" y="4697"/>
                        <a:pt x="364062" y="7676"/>
                      </a:cubicBezTo>
                      <a:cubicBezTo>
                        <a:pt x="370676" y="23555"/>
                        <a:pt x="377126" y="39525"/>
                        <a:pt x="382900" y="55721"/>
                      </a:cubicBezTo>
                      <a:cubicBezTo>
                        <a:pt x="385500" y="63021"/>
                        <a:pt x="389534" y="65109"/>
                        <a:pt x="397089" y="65089"/>
                      </a:cubicBezTo>
                      <a:cubicBezTo>
                        <a:pt x="498483" y="64843"/>
                        <a:pt x="599866" y="64925"/>
                        <a:pt x="701260" y="64925"/>
                      </a:cubicBezTo>
                      <a:cubicBezTo>
                        <a:pt x="714743" y="64925"/>
                        <a:pt x="714764" y="64935"/>
                        <a:pt x="714764" y="78060"/>
                      </a:cubicBezTo>
                      <a:cubicBezTo>
                        <a:pt x="714774" y="120301"/>
                        <a:pt x="714590" y="162541"/>
                        <a:pt x="714917" y="204772"/>
                      </a:cubicBezTo>
                      <a:cubicBezTo>
                        <a:pt x="714979" y="212951"/>
                        <a:pt x="712716" y="216340"/>
                        <a:pt x="704117" y="216053"/>
                      </a:cubicBezTo>
                      <a:cubicBezTo>
                        <a:pt x="688586" y="215542"/>
                        <a:pt x="673025" y="215664"/>
                        <a:pt x="657484" y="216012"/>
                      </a:cubicBezTo>
                      <a:cubicBezTo>
                        <a:pt x="650154" y="216176"/>
                        <a:pt x="647267" y="213740"/>
                        <a:pt x="647410" y="206082"/>
                      </a:cubicBezTo>
                      <a:cubicBezTo>
                        <a:pt x="647810" y="185136"/>
                        <a:pt x="647246" y="164179"/>
                        <a:pt x="647697" y="143233"/>
                      </a:cubicBezTo>
                      <a:cubicBezTo>
                        <a:pt x="647871" y="135278"/>
                        <a:pt x="645076" y="132340"/>
                        <a:pt x="637244" y="132494"/>
                      </a:cubicBezTo>
                      <a:cubicBezTo>
                        <a:pt x="621704" y="132801"/>
                        <a:pt x="606152" y="132565"/>
                        <a:pt x="590612" y="132565"/>
                      </a:cubicBezTo>
                      <a:cubicBezTo>
                        <a:pt x="421629" y="132565"/>
                        <a:pt x="252646" y="132565"/>
                        <a:pt x="83663" y="132565"/>
                      </a:cubicBezTo>
                      <a:cubicBezTo>
                        <a:pt x="66382" y="132565"/>
                        <a:pt x="66371" y="132586"/>
                        <a:pt x="66361" y="149939"/>
                      </a:cubicBezTo>
                      <a:cubicBezTo>
                        <a:pt x="66341" y="168520"/>
                        <a:pt x="66156" y="187112"/>
                        <a:pt x="66433" y="205693"/>
                      </a:cubicBezTo>
                      <a:cubicBezTo>
                        <a:pt x="66545" y="212910"/>
                        <a:pt x="64139" y="216176"/>
                        <a:pt x="56512" y="216002"/>
                      </a:cubicBezTo>
                      <a:cubicBezTo>
                        <a:pt x="40972" y="215654"/>
                        <a:pt x="25421" y="215736"/>
                        <a:pt x="9880" y="215982"/>
                      </a:cubicBezTo>
                      <a:cubicBezTo>
                        <a:pt x="3287" y="216084"/>
                        <a:pt x="-10" y="214211"/>
                        <a:pt x="21" y="206829"/>
                      </a:cubicBezTo>
                      <a:cubicBezTo>
                        <a:pt x="236" y="162562"/>
                        <a:pt x="287" y="118294"/>
                        <a:pt x="1" y="74037"/>
                      </a:cubicBezTo>
                      <a:cubicBezTo>
                        <a:pt x="-61" y="64771"/>
                        <a:pt x="5273" y="64864"/>
                        <a:pt x="11866" y="64864"/>
                      </a:cubicBezTo>
                      <a:cubicBezTo>
                        <a:pt x="104804" y="64945"/>
                        <a:pt x="197751" y="64915"/>
                        <a:pt x="290689" y="64915"/>
                      </a:cubicBezTo>
                      <a:cubicBezTo>
                        <a:pt x="294999" y="64925"/>
                        <a:pt x="299309" y="64925"/>
                        <a:pt x="305697" y="6492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xmlns="" id="{F9A6E7EE-A2FC-42AA-8A1B-BD83C344F187}"/>
                    </a:ext>
                  </a:extLst>
                </p:cNvPr>
                <p:cNvSpPr/>
                <p:nvPr/>
              </p:nvSpPr>
              <p:spPr>
                <a:xfrm>
                  <a:off x="2413780" y="3407455"/>
                  <a:ext cx="447296" cy="248780"/>
                </a:xfrm>
                <a:custGeom>
                  <a:avLst/>
                  <a:gdLst>
                    <a:gd name="connsiteX0" fmla="*/ 0 w 447296"/>
                    <a:gd name="connsiteY0" fmla="*/ 248475 h 248780"/>
                    <a:gd name="connsiteX1" fmla="*/ 15909 w 447296"/>
                    <a:gd name="connsiteY1" fmla="*/ 212244 h 248780"/>
                    <a:gd name="connsiteX2" fmla="*/ 61017 w 447296"/>
                    <a:gd name="connsiteY2" fmla="*/ 37723 h 248780"/>
                    <a:gd name="connsiteX3" fmla="*/ 63504 w 447296"/>
                    <a:gd name="connsiteY3" fmla="*/ 7511 h 248780"/>
                    <a:gd name="connsiteX4" fmla="*/ 70589 w 447296"/>
                    <a:gd name="connsiteY4" fmla="*/ 611 h 248780"/>
                    <a:gd name="connsiteX5" fmla="*/ 85720 w 447296"/>
                    <a:gd name="connsiteY5" fmla="*/ 283 h 248780"/>
                    <a:gd name="connsiteX6" fmla="*/ 347262 w 447296"/>
                    <a:gd name="connsiteY6" fmla="*/ 48 h 248780"/>
                    <a:gd name="connsiteX7" fmla="*/ 360171 w 447296"/>
                    <a:gd name="connsiteY7" fmla="*/ 13234 h 248780"/>
                    <a:gd name="connsiteX8" fmla="*/ 359956 w 447296"/>
                    <a:gd name="connsiteY8" fmla="*/ 169317 h 248780"/>
                    <a:gd name="connsiteX9" fmla="*/ 373654 w 447296"/>
                    <a:gd name="connsiteY9" fmla="*/ 182698 h 248780"/>
                    <a:gd name="connsiteX10" fmla="*/ 436504 w 447296"/>
                    <a:gd name="connsiteY10" fmla="*/ 182585 h 248780"/>
                    <a:gd name="connsiteX11" fmla="*/ 447274 w 447296"/>
                    <a:gd name="connsiteY11" fmla="*/ 192690 h 248780"/>
                    <a:gd name="connsiteX12" fmla="*/ 447263 w 447296"/>
                    <a:gd name="connsiteY12" fmla="*/ 238289 h 248780"/>
                    <a:gd name="connsiteX13" fmla="*/ 436606 w 447296"/>
                    <a:gd name="connsiteY13" fmla="*/ 248618 h 248780"/>
                    <a:gd name="connsiteX14" fmla="*/ 302800 w 447296"/>
                    <a:gd name="connsiteY14" fmla="*/ 248639 h 248780"/>
                    <a:gd name="connsiteX15" fmla="*/ 292490 w 447296"/>
                    <a:gd name="connsiteY15" fmla="*/ 237971 h 248780"/>
                    <a:gd name="connsiteX16" fmla="*/ 292623 w 447296"/>
                    <a:gd name="connsiteY16" fmla="*/ 76820 h 248780"/>
                    <a:gd name="connsiteX17" fmla="*/ 279652 w 447296"/>
                    <a:gd name="connsiteY17" fmla="*/ 63409 h 248780"/>
                    <a:gd name="connsiteX18" fmla="*/ 138751 w 447296"/>
                    <a:gd name="connsiteY18" fmla="*/ 63409 h 248780"/>
                    <a:gd name="connsiteX19" fmla="*/ 122770 w 447296"/>
                    <a:gd name="connsiteY19" fmla="*/ 77578 h 248780"/>
                    <a:gd name="connsiteX20" fmla="*/ 80560 w 447296"/>
                    <a:gd name="connsiteY20" fmla="*/ 236425 h 248780"/>
                    <a:gd name="connsiteX21" fmla="*/ 61979 w 447296"/>
                    <a:gd name="connsiteY21" fmla="*/ 248751 h 248780"/>
                    <a:gd name="connsiteX22" fmla="*/ 0 w 447296"/>
                    <a:gd name="connsiteY22" fmla="*/ 248475 h 2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7296" h="248780">
                      <a:moveTo>
                        <a:pt x="0" y="248475"/>
                      </a:moveTo>
                      <a:cubicBezTo>
                        <a:pt x="5969" y="234920"/>
                        <a:pt x="11077" y="223639"/>
                        <a:pt x="15909" y="212244"/>
                      </a:cubicBezTo>
                      <a:cubicBezTo>
                        <a:pt x="39640" y="156316"/>
                        <a:pt x="54598" y="98104"/>
                        <a:pt x="61017" y="37723"/>
                      </a:cubicBezTo>
                      <a:cubicBezTo>
                        <a:pt x="62081" y="27669"/>
                        <a:pt x="62020" y="17483"/>
                        <a:pt x="63504" y="7511"/>
                      </a:cubicBezTo>
                      <a:cubicBezTo>
                        <a:pt x="63904" y="4819"/>
                        <a:pt x="67732" y="1287"/>
                        <a:pt x="70589" y="611"/>
                      </a:cubicBezTo>
                      <a:cubicBezTo>
                        <a:pt x="75380" y="-536"/>
                        <a:pt x="80652" y="283"/>
                        <a:pt x="85720" y="283"/>
                      </a:cubicBezTo>
                      <a:cubicBezTo>
                        <a:pt x="172904" y="283"/>
                        <a:pt x="260078" y="468"/>
                        <a:pt x="347262" y="48"/>
                      </a:cubicBezTo>
                      <a:cubicBezTo>
                        <a:pt x="357755" y="-3"/>
                        <a:pt x="360264" y="3140"/>
                        <a:pt x="360171" y="13234"/>
                      </a:cubicBezTo>
                      <a:cubicBezTo>
                        <a:pt x="359690" y="65262"/>
                        <a:pt x="359936" y="117290"/>
                        <a:pt x="359956" y="169317"/>
                      </a:cubicBezTo>
                      <a:cubicBezTo>
                        <a:pt x="359967" y="182637"/>
                        <a:pt x="360028" y="182678"/>
                        <a:pt x="373654" y="182698"/>
                      </a:cubicBezTo>
                      <a:cubicBezTo>
                        <a:pt x="394601" y="182729"/>
                        <a:pt x="415557" y="182954"/>
                        <a:pt x="436504" y="182585"/>
                      </a:cubicBezTo>
                      <a:cubicBezTo>
                        <a:pt x="444059" y="182452"/>
                        <a:pt x="447622" y="184172"/>
                        <a:pt x="447274" y="192690"/>
                      </a:cubicBezTo>
                      <a:cubicBezTo>
                        <a:pt x="446649" y="207873"/>
                        <a:pt x="446680" y="223106"/>
                        <a:pt x="447263" y="238289"/>
                      </a:cubicBezTo>
                      <a:cubicBezTo>
                        <a:pt x="447591" y="246612"/>
                        <a:pt x="444264" y="248659"/>
                        <a:pt x="436606" y="248618"/>
                      </a:cubicBezTo>
                      <a:cubicBezTo>
                        <a:pt x="392000" y="248383"/>
                        <a:pt x="347395" y="248342"/>
                        <a:pt x="302800" y="248639"/>
                      </a:cubicBezTo>
                      <a:cubicBezTo>
                        <a:pt x="294691" y="248690"/>
                        <a:pt x="292459" y="245783"/>
                        <a:pt x="292490" y="237971"/>
                      </a:cubicBezTo>
                      <a:cubicBezTo>
                        <a:pt x="292767" y="184254"/>
                        <a:pt x="292634" y="130537"/>
                        <a:pt x="292623" y="76820"/>
                      </a:cubicBezTo>
                      <a:cubicBezTo>
                        <a:pt x="292623" y="63440"/>
                        <a:pt x="292603" y="63409"/>
                        <a:pt x="279652" y="63409"/>
                      </a:cubicBezTo>
                      <a:cubicBezTo>
                        <a:pt x="232682" y="63399"/>
                        <a:pt x="185711" y="63399"/>
                        <a:pt x="138751" y="63409"/>
                      </a:cubicBezTo>
                      <a:cubicBezTo>
                        <a:pt x="124766" y="63409"/>
                        <a:pt x="124756" y="63419"/>
                        <a:pt x="122770" y="77578"/>
                      </a:cubicBezTo>
                      <a:cubicBezTo>
                        <a:pt x="115102" y="132226"/>
                        <a:pt x="100739" y="185053"/>
                        <a:pt x="80560" y="236425"/>
                      </a:cubicBezTo>
                      <a:cubicBezTo>
                        <a:pt x="76834" y="245916"/>
                        <a:pt x="71971" y="249130"/>
                        <a:pt x="61979" y="248751"/>
                      </a:cubicBezTo>
                      <a:cubicBezTo>
                        <a:pt x="42138" y="247932"/>
                        <a:pt x="22246" y="248475"/>
                        <a:pt x="0" y="24847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xmlns="" id="{652E45E4-3358-424F-8459-E495AA72BF05}"/>
                    </a:ext>
                  </a:extLst>
                </p:cNvPr>
                <p:cNvSpPr/>
                <p:nvPr/>
              </p:nvSpPr>
              <p:spPr>
                <a:xfrm>
                  <a:off x="2101655" y="3641925"/>
                  <a:ext cx="288935" cy="454173"/>
                </a:xfrm>
                <a:custGeom>
                  <a:avLst/>
                  <a:gdLst>
                    <a:gd name="connsiteX0" fmla="*/ 180756 w 288935"/>
                    <a:gd name="connsiteY0" fmla="*/ 344365 h 454173"/>
                    <a:gd name="connsiteX1" fmla="*/ 287688 w 288935"/>
                    <a:gd name="connsiteY1" fmla="*/ 288252 h 454173"/>
                    <a:gd name="connsiteX2" fmla="*/ 288804 w 288935"/>
                    <a:gd name="connsiteY2" fmla="*/ 295459 h 454173"/>
                    <a:gd name="connsiteX3" fmla="*/ 288589 w 288935"/>
                    <a:gd name="connsiteY3" fmla="*/ 355268 h 454173"/>
                    <a:gd name="connsiteX4" fmla="*/ 283040 w 288935"/>
                    <a:gd name="connsiteY4" fmla="*/ 366703 h 454173"/>
                    <a:gd name="connsiteX5" fmla="*/ 117169 w 288935"/>
                    <a:gd name="connsiteY5" fmla="*/ 453918 h 454173"/>
                    <a:gd name="connsiteX6" fmla="*/ 113402 w 288935"/>
                    <a:gd name="connsiteY6" fmla="*/ 454174 h 454173"/>
                    <a:gd name="connsiteX7" fmla="*/ 113402 w 288935"/>
                    <a:gd name="connsiteY7" fmla="*/ 441571 h 454173"/>
                    <a:gd name="connsiteX8" fmla="*/ 113392 w 288935"/>
                    <a:gd name="connsiteY8" fmla="*/ 83673 h 454173"/>
                    <a:gd name="connsiteX9" fmla="*/ 97902 w 288935"/>
                    <a:gd name="connsiteY9" fmla="*/ 68214 h 454173"/>
                    <a:gd name="connsiteX10" fmla="*/ 10698 w 288935"/>
                    <a:gd name="connsiteY10" fmla="*/ 68357 h 454173"/>
                    <a:gd name="connsiteX11" fmla="*/ 20 w 288935"/>
                    <a:gd name="connsiteY11" fmla="*/ 58150 h 454173"/>
                    <a:gd name="connsiteX12" fmla="*/ 71 w 288935"/>
                    <a:gd name="connsiteY12" fmla="*/ 10504 h 454173"/>
                    <a:gd name="connsiteX13" fmla="*/ 9674 w 288935"/>
                    <a:gd name="connsiteY13" fmla="*/ 21 h 454173"/>
                    <a:gd name="connsiteX14" fmla="*/ 169893 w 288935"/>
                    <a:gd name="connsiteY14" fmla="*/ 0 h 454173"/>
                    <a:gd name="connsiteX15" fmla="*/ 179752 w 288935"/>
                    <a:gd name="connsiteY15" fmla="*/ 13494 h 454173"/>
                    <a:gd name="connsiteX16" fmla="*/ 179773 w 288935"/>
                    <a:gd name="connsiteY16" fmla="*/ 327800 h 454173"/>
                    <a:gd name="connsiteX17" fmla="*/ 180756 w 288935"/>
                    <a:gd name="connsiteY17" fmla="*/ 344365 h 45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935" h="454173">
                      <a:moveTo>
                        <a:pt x="180756" y="344365"/>
                      </a:moveTo>
                      <a:cubicBezTo>
                        <a:pt x="217560" y="325056"/>
                        <a:pt x="252143" y="306905"/>
                        <a:pt x="287688" y="288252"/>
                      </a:cubicBezTo>
                      <a:cubicBezTo>
                        <a:pt x="288159" y="291200"/>
                        <a:pt x="288794" y="293330"/>
                        <a:pt x="288804" y="295459"/>
                      </a:cubicBezTo>
                      <a:cubicBezTo>
                        <a:pt x="288876" y="315402"/>
                        <a:pt x="289152" y="335345"/>
                        <a:pt x="288589" y="355268"/>
                      </a:cubicBezTo>
                      <a:cubicBezTo>
                        <a:pt x="288476" y="359230"/>
                        <a:pt x="286132" y="365065"/>
                        <a:pt x="283040" y="366703"/>
                      </a:cubicBezTo>
                      <a:cubicBezTo>
                        <a:pt x="227921" y="396096"/>
                        <a:pt x="172525" y="424966"/>
                        <a:pt x="117169" y="453918"/>
                      </a:cubicBezTo>
                      <a:cubicBezTo>
                        <a:pt x="116637" y="454194"/>
                        <a:pt x="115879" y="454030"/>
                        <a:pt x="113402" y="454174"/>
                      </a:cubicBezTo>
                      <a:cubicBezTo>
                        <a:pt x="113402" y="449915"/>
                        <a:pt x="113402" y="445738"/>
                        <a:pt x="113402" y="441571"/>
                      </a:cubicBezTo>
                      <a:cubicBezTo>
                        <a:pt x="113402" y="322272"/>
                        <a:pt x="113402" y="202972"/>
                        <a:pt x="113392" y="83673"/>
                      </a:cubicBezTo>
                      <a:cubicBezTo>
                        <a:pt x="113392" y="68224"/>
                        <a:pt x="113361" y="68214"/>
                        <a:pt x="97902" y="68214"/>
                      </a:cubicBezTo>
                      <a:cubicBezTo>
                        <a:pt x="68827" y="68214"/>
                        <a:pt x="39762" y="67999"/>
                        <a:pt x="10698" y="68357"/>
                      </a:cubicBezTo>
                      <a:cubicBezTo>
                        <a:pt x="2968" y="68449"/>
                        <a:pt x="-287" y="66504"/>
                        <a:pt x="20" y="58150"/>
                      </a:cubicBezTo>
                      <a:cubicBezTo>
                        <a:pt x="603" y="42292"/>
                        <a:pt x="440" y="26383"/>
                        <a:pt x="71" y="10504"/>
                      </a:cubicBezTo>
                      <a:cubicBezTo>
                        <a:pt x="-93" y="3379"/>
                        <a:pt x="1873" y="-10"/>
                        <a:pt x="9674" y="21"/>
                      </a:cubicBezTo>
                      <a:cubicBezTo>
                        <a:pt x="63084" y="215"/>
                        <a:pt x="116494" y="277"/>
                        <a:pt x="169893" y="0"/>
                      </a:cubicBezTo>
                      <a:cubicBezTo>
                        <a:pt x="180479" y="-51"/>
                        <a:pt x="179752" y="6501"/>
                        <a:pt x="179752" y="13494"/>
                      </a:cubicBezTo>
                      <a:cubicBezTo>
                        <a:pt x="179722" y="118266"/>
                        <a:pt x="179722" y="223028"/>
                        <a:pt x="179773" y="327800"/>
                      </a:cubicBezTo>
                      <a:cubicBezTo>
                        <a:pt x="179783" y="332417"/>
                        <a:pt x="180305" y="337024"/>
                        <a:pt x="180756" y="34436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xmlns="" id="{818A0CA6-6B58-431C-BED5-5B17CBB036EF}"/>
                    </a:ext>
                  </a:extLst>
                </p:cNvPr>
                <p:cNvSpPr/>
                <p:nvPr/>
              </p:nvSpPr>
              <p:spPr>
                <a:xfrm>
                  <a:off x="3018687" y="3641914"/>
                  <a:ext cx="266481" cy="453846"/>
                </a:xfrm>
                <a:custGeom>
                  <a:avLst/>
                  <a:gdLst>
                    <a:gd name="connsiteX0" fmla="*/ 91173 w 266481"/>
                    <a:gd name="connsiteY0" fmla="*/ 453847 h 453846"/>
                    <a:gd name="connsiteX1" fmla="*/ 91173 w 266481"/>
                    <a:gd name="connsiteY1" fmla="*/ 441285 h 453846"/>
                    <a:gd name="connsiteX2" fmla="*/ 91163 w 266481"/>
                    <a:gd name="connsiteY2" fmla="*/ 83386 h 453846"/>
                    <a:gd name="connsiteX3" fmla="*/ 76462 w 266481"/>
                    <a:gd name="connsiteY3" fmla="*/ 68245 h 453846"/>
                    <a:gd name="connsiteX4" fmla="*/ 9538 w 266481"/>
                    <a:gd name="connsiteY4" fmla="*/ 68358 h 453846"/>
                    <a:gd name="connsiteX5" fmla="*/ 7 w 266481"/>
                    <a:gd name="connsiteY5" fmla="*/ 59103 h 453846"/>
                    <a:gd name="connsiteX6" fmla="*/ 17 w 266481"/>
                    <a:gd name="connsiteY6" fmla="*/ 9430 h 453846"/>
                    <a:gd name="connsiteX7" fmla="*/ 9712 w 266481"/>
                    <a:gd name="connsiteY7" fmla="*/ 83 h 453846"/>
                    <a:gd name="connsiteX8" fmla="*/ 148637 w 266481"/>
                    <a:gd name="connsiteY8" fmla="*/ 1 h 453846"/>
                    <a:gd name="connsiteX9" fmla="*/ 158650 w 266481"/>
                    <a:gd name="connsiteY9" fmla="*/ 12132 h 453846"/>
                    <a:gd name="connsiteX10" fmla="*/ 158558 w 266481"/>
                    <a:gd name="connsiteY10" fmla="*/ 329479 h 453846"/>
                    <a:gd name="connsiteX11" fmla="*/ 158558 w 266481"/>
                    <a:gd name="connsiteY11" fmla="*/ 343700 h 453846"/>
                    <a:gd name="connsiteX12" fmla="*/ 266452 w 266481"/>
                    <a:gd name="connsiteY12" fmla="*/ 287239 h 453846"/>
                    <a:gd name="connsiteX13" fmla="*/ 266207 w 266481"/>
                    <a:gd name="connsiteY13" fmla="*/ 359937 h 453846"/>
                    <a:gd name="connsiteX14" fmla="*/ 260852 w 266481"/>
                    <a:gd name="connsiteY14" fmla="*/ 366448 h 453846"/>
                    <a:gd name="connsiteX15" fmla="*/ 94920 w 266481"/>
                    <a:gd name="connsiteY15" fmla="*/ 453519 h 453846"/>
                    <a:gd name="connsiteX16" fmla="*/ 91173 w 266481"/>
                    <a:gd name="connsiteY16" fmla="*/ 453847 h 45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81" h="453846">
                      <a:moveTo>
                        <a:pt x="91173" y="453847"/>
                      </a:moveTo>
                      <a:cubicBezTo>
                        <a:pt x="91173" y="449291"/>
                        <a:pt x="91173" y="445288"/>
                        <a:pt x="91173" y="441285"/>
                      </a:cubicBezTo>
                      <a:cubicBezTo>
                        <a:pt x="91173" y="321986"/>
                        <a:pt x="91173" y="202686"/>
                        <a:pt x="91163" y="83386"/>
                      </a:cubicBezTo>
                      <a:cubicBezTo>
                        <a:pt x="91163" y="68255"/>
                        <a:pt x="91132" y="68245"/>
                        <a:pt x="76462" y="68245"/>
                      </a:cubicBezTo>
                      <a:cubicBezTo>
                        <a:pt x="54154" y="68235"/>
                        <a:pt x="31836" y="68050"/>
                        <a:pt x="9538" y="68358"/>
                      </a:cubicBezTo>
                      <a:cubicBezTo>
                        <a:pt x="2617" y="68450"/>
                        <a:pt x="-157" y="66320"/>
                        <a:pt x="7" y="59103"/>
                      </a:cubicBezTo>
                      <a:cubicBezTo>
                        <a:pt x="396" y="42549"/>
                        <a:pt x="386" y="25984"/>
                        <a:pt x="17" y="9430"/>
                      </a:cubicBezTo>
                      <a:cubicBezTo>
                        <a:pt x="-147" y="2151"/>
                        <a:pt x="3006" y="62"/>
                        <a:pt x="9712" y="83"/>
                      </a:cubicBezTo>
                      <a:cubicBezTo>
                        <a:pt x="56017" y="216"/>
                        <a:pt x="102332" y="328"/>
                        <a:pt x="148637" y="1"/>
                      </a:cubicBezTo>
                      <a:cubicBezTo>
                        <a:pt x="158107" y="-71"/>
                        <a:pt x="158660" y="4812"/>
                        <a:pt x="158650" y="12132"/>
                      </a:cubicBezTo>
                      <a:cubicBezTo>
                        <a:pt x="158517" y="117918"/>
                        <a:pt x="158558" y="223694"/>
                        <a:pt x="158558" y="329479"/>
                      </a:cubicBezTo>
                      <a:cubicBezTo>
                        <a:pt x="158558" y="333411"/>
                        <a:pt x="158558" y="337342"/>
                        <a:pt x="158558" y="343700"/>
                      </a:cubicBezTo>
                      <a:cubicBezTo>
                        <a:pt x="195362" y="324443"/>
                        <a:pt x="230088" y="306271"/>
                        <a:pt x="266452" y="287239"/>
                      </a:cubicBezTo>
                      <a:cubicBezTo>
                        <a:pt x="266452" y="312854"/>
                        <a:pt x="266606" y="336400"/>
                        <a:pt x="266207" y="359937"/>
                      </a:cubicBezTo>
                      <a:cubicBezTo>
                        <a:pt x="266166" y="362179"/>
                        <a:pt x="263207" y="365209"/>
                        <a:pt x="260852" y="366448"/>
                      </a:cubicBezTo>
                      <a:cubicBezTo>
                        <a:pt x="205610" y="395605"/>
                        <a:pt x="150265" y="424557"/>
                        <a:pt x="94920" y="453519"/>
                      </a:cubicBezTo>
                      <a:cubicBezTo>
                        <a:pt x="94388" y="453795"/>
                        <a:pt x="93620" y="453652"/>
                        <a:pt x="91173" y="453847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xmlns="" id="{6388BD31-1224-4F00-B983-B69894DF4E6C}"/>
                    </a:ext>
                  </a:extLst>
                </p:cNvPr>
                <p:cNvSpPr/>
                <p:nvPr/>
              </p:nvSpPr>
              <p:spPr>
                <a:xfrm>
                  <a:off x="3090234" y="3407573"/>
                  <a:ext cx="144648" cy="161419"/>
                </a:xfrm>
                <a:custGeom>
                  <a:avLst/>
                  <a:gdLst>
                    <a:gd name="connsiteX0" fmla="*/ 144648 w 144648"/>
                    <a:gd name="connsiteY0" fmla="*/ 161338 h 161419"/>
                    <a:gd name="connsiteX1" fmla="*/ 87286 w 144648"/>
                    <a:gd name="connsiteY1" fmla="*/ 161287 h 161419"/>
                    <a:gd name="connsiteX2" fmla="*/ 54598 w 144648"/>
                    <a:gd name="connsiteY2" fmla="*/ 139091 h 161419"/>
                    <a:gd name="connsiteX3" fmla="*/ 4699 w 144648"/>
                    <a:gd name="connsiteY3" fmla="*/ 13107 h 161419"/>
                    <a:gd name="connsiteX4" fmla="*/ 0 w 144648"/>
                    <a:gd name="connsiteY4" fmla="*/ 146 h 161419"/>
                    <a:gd name="connsiteX5" fmla="*/ 38402 w 144648"/>
                    <a:gd name="connsiteY5" fmla="*/ 146 h 161419"/>
                    <a:gd name="connsiteX6" fmla="*/ 72841 w 144648"/>
                    <a:gd name="connsiteY6" fmla="*/ 23 h 161419"/>
                    <a:gd name="connsiteX7" fmla="*/ 85679 w 144648"/>
                    <a:gd name="connsiteY7" fmla="*/ 8346 h 161419"/>
                    <a:gd name="connsiteX8" fmla="*/ 142662 w 144648"/>
                    <a:gd name="connsiteY8" fmla="*/ 153281 h 161419"/>
                    <a:gd name="connsiteX9" fmla="*/ 144648 w 144648"/>
                    <a:gd name="connsiteY9" fmla="*/ 161338 h 16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48" h="161419">
                      <a:moveTo>
                        <a:pt x="144648" y="161338"/>
                      </a:moveTo>
                      <a:cubicBezTo>
                        <a:pt x="124920" y="161338"/>
                        <a:pt x="106103" y="161553"/>
                        <a:pt x="87286" y="161287"/>
                      </a:cubicBezTo>
                      <a:cubicBezTo>
                        <a:pt x="57659" y="160867"/>
                        <a:pt x="65572" y="165924"/>
                        <a:pt x="54598" y="139091"/>
                      </a:cubicBezTo>
                      <a:cubicBezTo>
                        <a:pt x="37501" y="97291"/>
                        <a:pt x="21274" y="55132"/>
                        <a:pt x="4699" y="13107"/>
                      </a:cubicBezTo>
                      <a:cubicBezTo>
                        <a:pt x="3245" y="9421"/>
                        <a:pt x="1996" y="5654"/>
                        <a:pt x="0" y="146"/>
                      </a:cubicBezTo>
                      <a:cubicBezTo>
                        <a:pt x="13749" y="146"/>
                        <a:pt x="26075" y="146"/>
                        <a:pt x="38402" y="146"/>
                      </a:cubicBezTo>
                      <a:cubicBezTo>
                        <a:pt x="49888" y="146"/>
                        <a:pt x="61375" y="473"/>
                        <a:pt x="72841" y="23"/>
                      </a:cubicBezTo>
                      <a:cubicBezTo>
                        <a:pt x="79506" y="-243"/>
                        <a:pt x="83130" y="1774"/>
                        <a:pt x="85679" y="8346"/>
                      </a:cubicBezTo>
                      <a:cubicBezTo>
                        <a:pt x="104455" y="56740"/>
                        <a:pt x="123651" y="104969"/>
                        <a:pt x="142662" y="153281"/>
                      </a:cubicBezTo>
                      <a:cubicBezTo>
                        <a:pt x="143491" y="155369"/>
                        <a:pt x="143768" y="157683"/>
                        <a:pt x="144648" y="16133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xmlns="" id="{F4FCEAFF-3EF0-498A-968A-67B97109F7E1}"/>
                    </a:ext>
                  </a:extLst>
                </p:cNvPr>
                <p:cNvSpPr/>
                <p:nvPr/>
              </p:nvSpPr>
              <p:spPr>
                <a:xfrm>
                  <a:off x="2196486" y="3407677"/>
                  <a:ext cx="144054" cy="161110"/>
                </a:xfrm>
                <a:custGeom>
                  <a:avLst/>
                  <a:gdLst>
                    <a:gd name="connsiteX0" fmla="*/ 144054 w 144054"/>
                    <a:gd name="connsiteY0" fmla="*/ 161080 h 161110"/>
                    <a:gd name="connsiteX1" fmla="*/ 66924 w 144054"/>
                    <a:gd name="connsiteY1" fmla="*/ 160814 h 161110"/>
                    <a:gd name="connsiteX2" fmla="*/ 59890 w 144054"/>
                    <a:gd name="connsiteY2" fmla="*/ 154937 h 161110"/>
                    <a:gd name="connsiteX3" fmla="*/ 410 w 144054"/>
                    <a:gd name="connsiteY3" fmla="*/ 4413 h 161110"/>
                    <a:gd name="connsiteX4" fmla="*/ 0 w 144054"/>
                    <a:gd name="connsiteY4" fmla="*/ 31 h 161110"/>
                    <a:gd name="connsiteX5" fmla="*/ 37327 w 144054"/>
                    <a:gd name="connsiteY5" fmla="*/ 31 h 161110"/>
                    <a:gd name="connsiteX6" fmla="*/ 63678 w 144054"/>
                    <a:gd name="connsiteY6" fmla="*/ 51 h 161110"/>
                    <a:gd name="connsiteX7" fmla="*/ 87460 w 144054"/>
                    <a:gd name="connsiteY7" fmla="*/ 15910 h 161110"/>
                    <a:gd name="connsiteX8" fmla="*/ 140604 w 144054"/>
                    <a:gd name="connsiteY8" fmla="*/ 150453 h 161110"/>
                    <a:gd name="connsiteX9" fmla="*/ 144054 w 144054"/>
                    <a:gd name="connsiteY9" fmla="*/ 161080 h 161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54" h="161110">
                      <a:moveTo>
                        <a:pt x="144054" y="161080"/>
                      </a:moveTo>
                      <a:cubicBezTo>
                        <a:pt x="117416" y="161080"/>
                        <a:pt x="92159" y="161243"/>
                        <a:pt x="66924" y="160814"/>
                      </a:cubicBezTo>
                      <a:cubicBezTo>
                        <a:pt x="64487" y="160773"/>
                        <a:pt x="60924" y="157507"/>
                        <a:pt x="59890" y="154937"/>
                      </a:cubicBezTo>
                      <a:cubicBezTo>
                        <a:pt x="39876" y="104844"/>
                        <a:pt x="20148" y="54628"/>
                        <a:pt x="410" y="4413"/>
                      </a:cubicBezTo>
                      <a:cubicBezTo>
                        <a:pt x="72" y="3553"/>
                        <a:pt x="215" y="2498"/>
                        <a:pt x="0" y="31"/>
                      </a:cubicBezTo>
                      <a:cubicBezTo>
                        <a:pt x="12633" y="31"/>
                        <a:pt x="24980" y="31"/>
                        <a:pt x="37327" y="31"/>
                      </a:cubicBezTo>
                      <a:cubicBezTo>
                        <a:pt x="46110" y="31"/>
                        <a:pt x="54894" y="-51"/>
                        <a:pt x="63678" y="51"/>
                      </a:cubicBezTo>
                      <a:cubicBezTo>
                        <a:pt x="84266" y="267"/>
                        <a:pt x="80079" y="-2549"/>
                        <a:pt x="87460" y="15910"/>
                      </a:cubicBezTo>
                      <a:cubicBezTo>
                        <a:pt x="105356" y="60679"/>
                        <a:pt x="122934" y="105581"/>
                        <a:pt x="140604" y="150453"/>
                      </a:cubicBezTo>
                      <a:cubicBezTo>
                        <a:pt x="141771" y="153483"/>
                        <a:pt x="142611" y="156637"/>
                        <a:pt x="144054" y="161080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FED854B7-3EEF-4FD1-9E18-E9C2B69730F4}"/>
                  </a:ext>
                </a:extLst>
              </p:cNvPr>
              <p:cNvSpPr txBox="1"/>
              <p:nvPr/>
            </p:nvSpPr>
            <p:spPr>
              <a:xfrm>
                <a:off x="4769649" y="4299731"/>
                <a:ext cx="6870807" cy="919401"/>
              </a:xfrm>
              <a:custGeom>
                <a:avLst/>
                <a:gdLst/>
                <a:ahLst/>
                <a:cxnLst/>
                <a:rect l="l" t="t" r="r" b="b"/>
                <a:pathLst>
                  <a:path w="6756016" h="919401">
                    <a:moveTo>
                      <a:pt x="2681659" y="106985"/>
                    </a:moveTo>
                    <a:lnTo>
                      <a:pt x="2681659" y="441313"/>
                    </a:lnTo>
                    <a:lnTo>
                      <a:pt x="2880027" y="441313"/>
                    </a:lnTo>
                    <a:cubicBezTo>
                      <a:pt x="2932033" y="441313"/>
                      <a:pt x="2971782" y="426825"/>
                      <a:pt x="2999270" y="397850"/>
                    </a:cubicBezTo>
                    <a:cubicBezTo>
                      <a:pt x="3026759" y="368875"/>
                      <a:pt x="3040504" y="327641"/>
                      <a:pt x="3040504" y="274149"/>
                    </a:cubicBezTo>
                    <a:cubicBezTo>
                      <a:pt x="3040504" y="221399"/>
                      <a:pt x="3026759" y="180351"/>
                      <a:pt x="2999270" y="151005"/>
                    </a:cubicBezTo>
                    <a:cubicBezTo>
                      <a:pt x="2971782" y="121658"/>
                      <a:pt x="2932033" y="106985"/>
                      <a:pt x="2880027" y="106985"/>
                    </a:cubicBezTo>
                    <a:close/>
                    <a:moveTo>
                      <a:pt x="6371540" y="96955"/>
                    </a:moveTo>
                    <a:cubicBezTo>
                      <a:pt x="6318790" y="96955"/>
                      <a:pt x="6272169" y="112186"/>
                      <a:pt x="6231678" y="142647"/>
                    </a:cubicBezTo>
                    <a:cubicBezTo>
                      <a:pt x="6191188" y="173108"/>
                      <a:pt x="6159612" y="215827"/>
                      <a:pt x="6136952" y="270806"/>
                    </a:cubicBezTo>
                    <a:cubicBezTo>
                      <a:pt x="6114292" y="325784"/>
                      <a:pt x="6102962" y="388935"/>
                      <a:pt x="6102962" y="460258"/>
                    </a:cubicBezTo>
                    <a:cubicBezTo>
                      <a:pt x="6102962" y="531581"/>
                      <a:pt x="6114292" y="594546"/>
                      <a:pt x="6136952" y="649153"/>
                    </a:cubicBezTo>
                    <a:cubicBezTo>
                      <a:pt x="6159612" y="703760"/>
                      <a:pt x="6191188" y="746294"/>
                      <a:pt x="6231678" y="776755"/>
                    </a:cubicBezTo>
                    <a:cubicBezTo>
                      <a:pt x="6272169" y="807215"/>
                      <a:pt x="6318790" y="822446"/>
                      <a:pt x="6371540" y="822446"/>
                    </a:cubicBezTo>
                    <a:cubicBezTo>
                      <a:pt x="6424288" y="822446"/>
                      <a:pt x="6471094" y="807215"/>
                      <a:pt x="6511957" y="776755"/>
                    </a:cubicBezTo>
                    <a:cubicBezTo>
                      <a:pt x="6552819" y="746294"/>
                      <a:pt x="6584580" y="703760"/>
                      <a:pt x="6607240" y="649153"/>
                    </a:cubicBezTo>
                    <a:cubicBezTo>
                      <a:pt x="6629900" y="594546"/>
                      <a:pt x="6641230" y="531581"/>
                      <a:pt x="6641230" y="460258"/>
                    </a:cubicBezTo>
                    <a:cubicBezTo>
                      <a:pt x="6641230" y="388935"/>
                      <a:pt x="6629900" y="325784"/>
                      <a:pt x="6607240" y="270806"/>
                    </a:cubicBezTo>
                    <a:cubicBezTo>
                      <a:pt x="6584580" y="215827"/>
                      <a:pt x="6552819" y="173108"/>
                      <a:pt x="6511957" y="142647"/>
                    </a:cubicBezTo>
                    <a:cubicBezTo>
                      <a:pt x="6471094" y="112186"/>
                      <a:pt x="6424288" y="96955"/>
                      <a:pt x="6371540" y="96955"/>
                    </a:cubicBezTo>
                    <a:close/>
                    <a:moveTo>
                      <a:pt x="4647514" y="96955"/>
                    </a:moveTo>
                    <a:cubicBezTo>
                      <a:pt x="4594764" y="96955"/>
                      <a:pt x="4548145" y="112186"/>
                      <a:pt x="4507654" y="142647"/>
                    </a:cubicBezTo>
                    <a:cubicBezTo>
                      <a:pt x="4467163" y="173108"/>
                      <a:pt x="4435588" y="215827"/>
                      <a:pt x="4412928" y="270806"/>
                    </a:cubicBezTo>
                    <a:cubicBezTo>
                      <a:pt x="4390268" y="325784"/>
                      <a:pt x="4378938" y="388935"/>
                      <a:pt x="4378938" y="460258"/>
                    </a:cubicBezTo>
                    <a:cubicBezTo>
                      <a:pt x="4378938" y="531581"/>
                      <a:pt x="4390268" y="594546"/>
                      <a:pt x="4412928" y="649153"/>
                    </a:cubicBezTo>
                    <a:cubicBezTo>
                      <a:pt x="4435588" y="703760"/>
                      <a:pt x="4467163" y="746294"/>
                      <a:pt x="4507654" y="776755"/>
                    </a:cubicBezTo>
                    <a:cubicBezTo>
                      <a:pt x="4548145" y="807215"/>
                      <a:pt x="4594764" y="822446"/>
                      <a:pt x="4647514" y="822446"/>
                    </a:cubicBezTo>
                    <a:cubicBezTo>
                      <a:pt x="4700264" y="822446"/>
                      <a:pt x="4747070" y="807215"/>
                      <a:pt x="4787932" y="776755"/>
                    </a:cubicBezTo>
                    <a:cubicBezTo>
                      <a:pt x="4828794" y="746294"/>
                      <a:pt x="4860555" y="703760"/>
                      <a:pt x="4883214" y="649153"/>
                    </a:cubicBezTo>
                    <a:cubicBezTo>
                      <a:pt x="4905874" y="594546"/>
                      <a:pt x="4917205" y="531581"/>
                      <a:pt x="4917205" y="460258"/>
                    </a:cubicBezTo>
                    <a:cubicBezTo>
                      <a:pt x="4917205" y="388935"/>
                      <a:pt x="4905874" y="325784"/>
                      <a:pt x="4883214" y="270806"/>
                    </a:cubicBezTo>
                    <a:cubicBezTo>
                      <a:pt x="4860555" y="215827"/>
                      <a:pt x="4828794" y="173108"/>
                      <a:pt x="4787932" y="142647"/>
                    </a:cubicBezTo>
                    <a:cubicBezTo>
                      <a:pt x="4747070" y="112186"/>
                      <a:pt x="4700264" y="96955"/>
                      <a:pt x="4647514" y="96955"/>
                    </a:cubicBezTo>
                    <a:close/>
                    <a:moveTo>
                      <a:pt x="1189939" y="96955"/>
                    </a:moveTo>
                    <a:cubicBezTo>
                      <a:pt x="1137190" y="96955"/>
                      <a:pt x="1090570" y="112186"/>
                      <a:pt x="1050079" y="142647"/>
                    </a:cubicBezTo>
                    <a:cubicBezTo>
                      <a:pt x="1009588" y="173108"/>
                      <a:pt x="978013" y="215827"/>
                      <a:pt x="955353" y="270806"/>
                    </a:cubicBezTo>
                    <a:cubicBezTo>
                      <a:pt x="932693" y="325784"/>
                      <a:pt x="921363" y="388935"/>
                      <a:pt x="921363" y="460258"/>
                    </a:cubicBezTo>
                    <a:cubicBezTo>
                      <a:pt x="921363" y="531581"/>
                      <a:pt x="932693" y="594546"/>
                      <a:pt x="955353" y="649153"/>
                    </a:cubicBezTo>
                    <a:cubicBezTo>
                      <a:pt x="978013" y="703760"/>
                      <a:pt x="1009588" y="746294"/>
                      <a:pt x="1050079" y="776755"/>
                    </a:cubicBezTo>
                    <a:cubicBezTo>
                      <a:pt x="1090570" y="807215"/>
                      <a:pt x="1137190" y="822446"/>
                      <a:pt x="1189939" y="822446"/>
                    </a:cubicBezTo>
                    <a:cubicBezTo>
                      <a:pt x="1242689" y="822446"/>
                      <a:pt x="1289495" y="807215"/>
                      <a:pt x="1330357" y="776755"/>
                    </a:cubicBezTo>
                    <a:cubicBezTo>
                      <a:pt x="1371219" y="746294"/>
                      <a:pt x="1402980" y="703760"/>
                      <a:pt x="1425641" y="649153"/>
                    </a:cubicBezTo>
                    <a:cubicBezTo>
                      <a:pt x="1448300" y="594546"/>
                      <a:pt x="1459630" y="531581"/>
                      <a:pt x="1459630" y="460258"/>
                    </a:cubicBezTo>
                    <a:cubicBezTo>
                      <a:pt x="1459630" y="388935"/>
                      <a:pt x="1448300" y="325784"/>
                      <a:pt x="1425641" y="270806"/>
                    </a:cubicBezTo>
                    <a:cubicBezTo>
                      <a:pt x="1402980" y="215827"/>
                      <a:pt x="1371219" y="173108"/>
                      <a:pt x="1330357" y="142647"/>
                    </a:cubicBezTo>
                    <a:cubicBezTo>
                      <a:pt x="1289495" y="112186"/>
                      <a:pt x="1242689" y="96955"/>
                      <a:pt x="1189939" y="96955"/>
                    </a:cubicBezTo>
                    <a:close/>
                    <a:moveTo>
                      <a:pt x="3652723" y="13373"/>
                    </a:moveTo>
                    <a:lnTo>
                      <a:pt x="3767509" y="13373"/>
                    </a:lnTo>
                    <a:lnTo>
                      <a:pt x="3767509" y="806844"/>
                    </a:lnTo>
                    <a:lnTo>
                      <a:pt x="4155329" y="806844"/>
                    </a:lnTo>
                    <a:lnTo>
                      <a:pt x="4155329" y="906028"/>
                    </a:lnTo>
                    <a:lnTo>
                      <a:pt x="3652723" y="906028"/>
                    </a:lnTo>
                    <a:close/>
                    <a:moveTo>
                      <a:pt x="2566873" y="13373"/>
                    </a:moveTo>
                    <a:lnTo>
                      <a:pt x="2901201" y="13373"/>
                    </a:lnTo>
                    <a:cubicBezTo>
                      <a:pt x="2952464" y="13373"/>
                      <a:pt x="2997227" y="24146"/>
                      <a:pt x="3035489" y="45692"/>
                    </a:cubicBezTo>
                    <a:cubicBezTo>
                      <a:pt x="3073751" y="67237"/>
                      <a:pt x="3103283" y="97698"/>
                      <a:pt x="3124086" y="137075"/>
                    </a:cubicBezTo>
                    <a:cubicBezTo>
                      <a:pt x="3144888" y="176451"/>
                      <a:pt x="3155290" y="222142"/>
                      <a:pt x="3155290" y="274149"/>
                    </a:cubicBezTo>
                    <a:cubicBezTo>
                      <a:pt x="3155290" y="346215"/>
                      <a:pt x="3136530" y="405280"/>
                      <a:pt x="3099011" y="451342"/>
                    </a:cubicBezTo>
                    <a:cubicBezTo>
                      <a:pt x="3061492" y="497405"/>
                      <a:pt x="3009672" y="524894"/>
                      <a:pt x="2943549" y="533810"/>
                    </a:cubicBezTo>
                    <a:lnTo>
                      <a:pt x="3213240" y="906028"/>
                    </a:lnTo>
                    <a:lnTo>
                      <a:pt x="3073937" y="906028"/>
                    </a:lnTo>
                    <a:lnTo>
                      <a:pt x="2818733" y="536039"/>
                    </a:lnTo>
                    <a:lnTo>
                      <a:pt x="2681659" y="536039"/>
                    </a:lnTo>
                    <a:lnTo>
                      <a:pt x="2681659" y="906028"/>
                    </a:lnTo>
                    <a:lnTo>
                      <a:pt x="2566873" y="906028"/>
                    </a:lnTo>
                    <a:close/>
                    <a:moveTo>
                      <a:pt x="1715805" y="13373"/>
                    </a:moveTo>
                    <a:lnTo>
                      <a:pt x="1822790" y="13373"/>
                    </a:lnTo>
                    <a:lnTo>
                      <a:pt x="1822790" y="579501"/>
                    </a:lnTo>
                    <a:cubicBezTo>
                      <a:pt x="1822790" y="656025"/>
                      <a:pt x="1843407" y="715647"/>
                      <a:pt x="1884641" y="758367"/>
                    </a:cubicBezTo>
                    <a:cubicBezTo>
                      <a:pt x="1925874" y="801086"/>
                      <a:pt x="1982524" y="822446"/>
                      <a:pt x="2054590" y="822446"/>
                    </a:cubicBezTo>
                    <a:cubicBezTo>
                      <a:pt x="2127399" y="822446"/>
                      <a:pt x="2184235" y="801086"/>
                      <a:pt x="2225097" y="758367"/>
                    </a:cubicBezTo>
                    <a:cubicBezTo>
                      <a:pt x="2265960" y="715647"/>
                      <a:pt x="2286391" y="655282"/>
                      <a:pt x="2286391" y="577272"/>
                    </a:cubicBezTo>
                    <a:lnTo>
                      <a:pt x="2286391" y="13373"/>
                    </a:lnTo>
                    <a:lnTo>
                      <a:pt x="2400062" y="13373"/>
                    </a:lnTo>
                    <a:lnTo>
                      <a:pt x="2400062" y="585073"/>
                    </a:lnTo>
                    <a:cubicBezTo>
                      <a:pt x="2400062" y="652682"/>
                      <a:pt x="2386132" y="711561"/>
                      <a:pt x="2358271" y="761710"/>
                    </a:cubicBezTo>
                    <a:cubicBezTo>
                      <a:pt x="2330411" y="811859"/>
                      <a:pt x="2290663" y="850492"/>
                      <a:pt x="2239028" y="877610"/>
                    </a:cubicBezTo>
                    <a:cubicBezTo>
                      <a:pt x="2187393" y="904728"/>
                      <a:pt x="2127028" y="918287"/>
                      <a:pt x="2057934" y="918287"/>
                    </a:cubicBezTo>
                    <a:cubicBezTo>
                      <a:pt x="1988839" y="918287"/>
                      <a:pt x="1928475" y="904728"/>
                      <a:pt x="1876840" y="877610"/>
                    </a:cubicBezTo>
                    <a:cubicBezTo>
                      <a:pt x="1825205" y="850492"/>
                      <a:pt x="1785457" y="811859"/>
                      <a:pt x="1757596" y="761710"/>
                    </a:cubicBezTo>
                    <a:cubicBezTo>
                      <a:pt x="1729736" y="711561"/>
                      <a:pt x="1715805" y="652682"/>
                      <a:pt x="1715805" y="585073"/>
                    </a:cubicBezTo>
                    <a:close/>
                    <a:moveTo>
                      <a:pt x="0" y="13373"/>
                    </a:moveTo>
                    <a:lnTo>
                      <a:pt x="131502" y="13373"/>
                    </a:lnTo>
                    <a:lnTo>
                      <a:pt x="367761" y="445770"/>
                    </a:lnTo>
                    <a:lnTo>
                      <a:pt x="604019" y="13373"/>
                    </a:lnTo>
                    <a:lnTo>
                      <a:pt x="728834" y="13373"/>
                    </a:lnTo>
                    <a:lnTo>
                      <a:pt x="422367" y="537153"/>
                    </a:lnTo>
                    <a:lnTo>
                      <a:pt x="422367" y="906028"/>
                    </a:lnTo>
                    <a:lnTo>
                      <a:pt x="307582" y="906028"/>
                    </a:lnTo>
                    <a:lnTo>
                      <a:pt x="307582" y="539382"/>
                    </a:lnTo>
                    <a:close/>
                    <a:moveTo>
                      <a:pt x="6371540" y="0"/>
                    </a:moveTo>
                    <a:cubicBezTo>
                      <a:pt x="6446576" y="0"/>
                      <a:pt x="6513257" y="19503"/>
                      <a:pt x="6571578" y="58508"/>
                    </a:cubicBezTo>
                    <a:cubicBezTo>
                      <a:pt x="6629900" y="97513"/>
                      <a:pt x="6675220" y="151934"/>
                      <a:pt x="6707538" y="221771"/>
                    </a:cubicBezTo>
                    <a:cubicBezTo>
                      <a:pt x="6739856" y="291608"/>
                      <a:pt x="6756016" y="371104"/>
                      <a:pt x="6756016" y="460258"/>
                    </a:cubicBezTo>
                    <a:cubicBezTo>
                      <a:pt x="6756016" y="548669"/>
                      <a:pt x="6739856" y="627793"/>
                      <a:pt x="6707538" y="697630"/>
                    </a:cubicBezTo>
                    <a:cubicBezTo>
                      <a:pt x="6675220" y="767468"/>
                      <a:pt x="6629900" y="821889"/>
                      <a:pt x="6571578" y="860894"/>
                    </a:cubicBezTo>
                    <a:cubicBezTo>
                      <a:pt x="6513257" y="899898"/>
                      <a:pt x="6446576" y="919401"/>
                      <a:pt x="6371540" y="919401"/>
                    </a:cubicBezTo>
                    <a:cubicBezTo>
                      <a:pt x="6296501" y="919401"/>
                      <a:pt x="6230007" y="899898"/>
                      <a:pt x="6172058" y="860894"/>
                    </a:cubicBezTo>
                    <a:cubicBezTo>
                      <a:pt x="6114107" y="821889"/>
                      <a:pt x="6068973" y="767468"/>
                      <a:pt x="6036654" y="697630"/>
                    </a:cubicBezTo>
                    <a:cubicBezTo>
                      <a:pt x="6004336" y="627793"/>
                      <a:pt x="5988176" y="548669"/>
                      <a:pt x="5988176" y="460258"/>
                    </a:cubicBezTo>
                    <a:cubicBezTo>
                      <a:pt x="5988176" y="371104"/>
                      <a:pt x="6004336" y="291608"/>
                      <a:pt x="6036654" y="221771"/>
                    </a:cubicBezTo>
                    <a:cubicBezTo>
                      <a:pt x="6068973" y="151934"/>
                      <a:pt x="6114107" y="97513"/>
                      <a:pt x="6172058" y="58508"/>
                    </a:cubicBezTo>
                    <a:cubicBezTo>
                      <a:pt x="6230007" y="19503"/>
                      <a:pt x="6296501" y="0"/>
                      <a:pt x="6371540" y="0"/>
                    </a:cubicBezTo>
                    <a:close/>
                    <a:moveTo>
                      <a:pt x="5535568" y="0"/>
                    </a:moveTo>
                    <a:cubicBezTo>
                      <a:pt x="5615064" y="0"/>
                      <a:pt x="5680814" y="18203"/>
                      <a:pt x="5732822" y="54607"/>
                    </a:cubicBezTo>
                    <a:cubicBezTo>
                      <a:pt x="5784828" y="91012"/>
                      <a:pt x="5820118" y="140418"/>
                      <a:pt x="5838692" y="202826"/>
                    </a:cubicBezTo>
                    <a:lnTo>
                      <a:pt x="5745080" y="248517"/>
                    </a:lnTo>
                    <a:cubicBezTo>
                      <a:pt x="5714619" y="147476"/>
                      <a:pt x="5644038" y="96955"/>
                      <a:pt x="5533340" y="96955"/>
                    </a:cubicBezTo>
                    <a:cubicBezTo>
                      <a:pt x="5480590" y="96955"/>
                      <a:pt x="5433969" y="112000"/>
                      <a:pt x="5393478" y="142090"/>
                    </a:cubicBezTo>
                    <a:cubicBezTo>
                      <a:pt x="5352988" y="172179"/>
                      <a:pt x="5321598" y="214713"/>
                      <a:pt x="5299310" y="269691"/>
                    </a:cubicBezTo>
                    <a:cubicBezTo>
                      <a:pt x="5277021" y="324670"/>
                      <a:pt x="5265877" y="388192"/>
                      <a:pt x="5265877" y="460258"/>
                    </a:cubicBezTo>
                    <a:cubicBezTo>
                      <a:pt x="5265877" y="532324"/>
                      <a:pt x="5277021" y="595846"/>
                      <a:pt x="5299310" y="650825"/>
                    </a:cubicBezTo>
                    <a:cubicBezTo>
                      <a:pt x="5321598" y="705803"/>
                      <a:pt x="5352988" y="748151"/>
                      <a:pt x="5393478" y="777869"/>
                    </a:cubicBezTo>
                    <a:cubicBezTo>
                      <a:pt x="5433969" y="807587"/>
                      <a:pt x="5480961" y="822446"/>
                      <a:pt x="5534454" y="822446"/>
                    </a:cubicBezTo>
                    <a:cubicBezTo>
                      <a:pt x="5608006" y="822446"/>
                      <a:pt x="5662984" y="800157"/>
                      <a:pt x="5699388" y="755580"/>
                    </a:cubicBezTo>
                    <a:cubicBezTo>
                      <a:pt x="5735792" y="711003"/>
                      <a:pt x="5753995" y="646367"/>
                      <a:pt x="5753995" y="561671"/>
                    </a:cubicBezTo>
                    <a:lnTo>
                      <a:pt x="5753995" y="544954"/>
                    </a:lnTo>
                    <a:lnTo>
                      <a:pt x="5566772" y="544954"/>
                    </a:lnTo>
                    <a:lnTo>
                      <a:pt x="5566772" y="445770"/>
                    </a:lnTo>
                    <a:lnTo>
                      <a:pt x="5859866" y="445770"/>
                    </a:lnTo>
                    <a:lnTo>
                      <a:pt x="5859866" y="568357"/>
                    </a:lnTo>
                    <a:cubicBezTo>
                      <a:pt x="5859866" y="636708"/>
                      <a:pt x="5847793" y="697259"/>
                      <a:pt x="5823646" y="750008"/>
                    </a:cubicBezTo>
                    <a:cubicBezTo>
                      <a:pt x="5799500" y="802758"/>
                      <a:pt x="5763096" y="844177"/>
                      <a:pt x="5714434" y="874267"/>
                    </a:cubicBezTo>
                    <a:cubicBezTo>
                      <a:pt x="5665770" y="904356"/>
                      <a:pt x="5605776" y="919401"/>
                      <a:pt x="5534454" y="919401"/>
                    </a:cubicBezTo>
                    <a:cubicBezTo>
                      <a:pt x="5459416" y="919401"/>
                      <a:pt x="5392922" y="900084"/>
                      <a:pt x="5334972" y="861451"/>
                    </a:cubicBezTo>
                    <a:cubicBezTo>
                      <a:pt x="5277021" y="822817"/>
                      <a:pt x="5231888" y="768768"/>
                      <a:pt x="5199569" y="699302"/>
                    </a:cubicBezTo>
                    <a:cubicBezTo>
                      <a:pt x="5167250" y="629836"/>
                      <a:pt x="5151091" y="550155"/>
                      <a:pt x="5151091" y="460258"/>
                    </a:cubicBezTo>
                    <a:cubicBezTo>
                      <a:pt x="5151091" y="369618"/>
                      <a:pt x="5167250" y="289565"/>
                      <a:pt x="5199569" y="220099"/>
                    </a:cubicBezTo>
                    <a:cubicBezTo>
                      <a:pt x="5231888" y="150633"/>
                      <a:pt x="5277206" y="96584"/>
                      <a:pt x="5335528" y="57950"/>
                    </a:cubicBezTo>
                    <a:cubicBezTo>
                      <a:pt x="5393850" y="19317"/>
                      <a:pt x="5460530" y="0"/>
                      <a:pt x="5535568" y="0"/>
                    </a:cubicBezTo>
                    <a:close/>
                    <a:moveTo>
                      <a:pt x="4647514" y="0"/>
                    </a:moveTo>
                    <a:cubicBezTo>
                      <a:pt x="4722552" y="0"/>
                      <a:pt x="4789231" y="19503"/>
                      <a:pt x="4847554" y="58508"/>
                    </a:cubicBezTo>
                    <a:cubicBezTo>
                      <a:pt x="4905874" y="97513"/>
                      <a:pt x="4951194" y="151934"/>
                      <a:pt x="4983513" y="221771"/>
                    </a:cubicBezTo>
                    <a:cubicBezTo>
                      <a:pt x="5015832" y="291608"/>
                      <a:pt x="5031990" y="371104"/>
                      <a:pt x="5031990" y="460258"/>
                    </a:cubicBezTo>
                    <a:cubicBezTo>
                      <a:pt x="5031990" y="548669"/>
                      <a:pt x="5015832" y="627793"/>
                      <a:pt x="4983513" y="697630"/>
                    </a:cubicBezTo>
                    <a:cubicBezTo>
                      <a:pt x="4951194" y="767468"/>
                      <a:pt x="4905874" y="821889"/>
                      <a:pt x="4847554" y="860894"/>
                    </a:cubicBezTo>
                    <a:cubicBezTo>
                      <a:pt x="4789231" y="899898"/>
                      <a:pt x="4722552" y="919401"/>
                      <a:pt x="4647514" y="919401"/>
                    </a:cubicBezTo>
                    <a:cubicBezTo>
                      <a:pt x="4572476" y="919401"/>
                      <a:pt x="4505982" y="899898"/>
                      <a:pt x="4448032" y="860894"/>
                    </a:cubicBezTo>
                    <a:cubicBezTo>
                      <a:pt x="4390082" y="821889"/>
                      <a:pt x="4344948" y="767468"/>
                      <a:pt x="4312630" y="697630"/>
                    </a:cubicBezTo>
                    <a:cubicBezTo>
                      <a:pt x="4280311" y="627793"/>
                      <a:pt x="4264152" y="548669"/>
                      <a:pt x="4264152" y="460258"/>
                    </a:cubicBezTo>
                    <a:cubicBezTo>
                      <a:pt x="4264152" y="371104"/>
                      <a:pt x="4280311" y="291608"/>
                      <a:pt x="4312630" y="221771"/>
                    </a:cubicBezTo>
                    <a:cubicBezTo>
                      <a:pt x="4344948" y="151934"/>
                      <a:pt x="4390082" y="97513"/>
                      <a:pt x="4448032" y="58508"/>
                    </a:cubicBezTo>
                    <a:cubicBezTo>
                      <a:pt x="4505982" y="19503"/>
                      <a:pt x="4572476" y="0"/>
                      <a:pt x="4647514" y="0"/>
                    </a:cubicBezTo>
                    <a:close/>
                    <a:moveTo>
                      <a:pt x="1189939" y="0"/>
                    </a:moveTo>
                    <a:cubicBezTo>
                      <a:pt x="1264977" y="0"/>
                      <a:pt x="1331657" y="19503"/>
                      <a:pt x="1389979" y="58508"/>
                    </a:cubicBezTo>
                    <a:cubicBezTo>
                      <a:pt x="1448300" y="97513"/>
                      <a:pt x="1493620" y="151934"/>
                      <a:pt x="1525939" y="221771"/>
                    </a:cubicBezTo>
                    <a:cubicBezTo>
                      <a:pt x="1558257" y="291608"/>
                      <a:pt x="1574416" y="371104"/>
                      <a:pt x="1574416" y="460258"/>
                    </a:cubicBezTo>
                    <a:cubicBezTo>
                      <a:pt x="1574416" y="548669"/>
                      <a:pt x="1558257" y="627793"/>
                      <a:pt x="1525939" y="697630"/>
                    </a:cubicBezTo>
                    <a:cubicBezTo>
                      <a:pt x="1493620" y="767468"/>
                      <a:pt x="1448300" y="821889"/>
                      <a:pt x="1389979" y="860894"/>
                    </a:cubicBezTo>
                    <a:cubicBezTo>
                      <a:pt x="1331657" y="899898"/>
                      <a:pt x="1264977" y="919401"/>
                      <a:pt x="1189939" y="919401"/>
                    </a:cubicBezTo>
                    <a:cubicBezTo>
                      <a:pt x="1114902" y="919401"/>
                      <a:pt x="1048408" y="899898"/>
                      <a:pt x="990457" y="860894"/>
                    </a:cubicBezTo>
                    <a:cubicBezTo>
                      <a:pt x="932507" y="821889"/>
                      <a:pt x="887373" y="767468"/>
                      <a:pt x="855055" y="697630"/>
                    </a:cubicBezTo>
                    <a:cubicBezTo>
                      <a:pt x="822736" y="627793"/>
                      <a:pt x="806577" y="548669"/>
                      <a:pt x="806577" y="460258"/>
                    </a:cubicBezTo>
                    <a:cubicBezTo>
                      <a:pt x="806577" y="371104"/>
                      <a:pt x="822736" y="291608"/>
                      <a:pt x="855055" y="221771"/>
                    </a:cubicBezTo>
                    <a:cubicBezTo>
                      <a:pt x="887373" y="151934"/>
                      <a:pt x="932507" y="97513"/>
                      <a:pt x="990457" y="58508"/>
                    </a:cubicBezTo>
                    <a:cubicBezTo>
                      <a:pt x="1048408" y="19503"/>
                      <a:pt x="1114902" y="0"/>
                      <a:pt x="118993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299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26298D-580F-407A-BDA0-064633250263}"/>
              </a:ext>
            </a:extLst>
          </p:cNvPr>
          <p:cNvSpPr/>
          <p:nvPr/>
        </p:nvSpPr>
        <p:spPr>
          <a:xfrm>
            <a:off x="0" y="0"/>
            <a:ext cx="12192000" cy="68652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" name="PA-圆角矩形 23">
            <a:extLst>
              <a:ext uri="{FF2B5EF4-FFF2-40B4-BE49-F238E27FC236}">
                <a16:creationId xmlns:a16="http://schemas.microsoft.com/office/drawing/2014/main" xmlns="" id="{567BE979-E0AA-44F6-963C-F34F72FC06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73670" y="-84468"/>
            <a:ext cx="7384585" cy="7167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12700"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innerShdw blurRad="76200" dist="38100" dir="13500000">
              <a:schemeClr val="tx2">
                <a:lumMod val="75000"/>
                <a:alpha val="9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7A6CB6A-CD59-452E-96EA-DA15D23AF2FB}"/>
              </a:ext>
            </a:extLst>
          </p:cNvPr>
          <p:cNvSpPr/>
          <p:nvPr/>
        </p:nvSpPr>
        <p:spPr>
          <a:xfrm rot="4573499">
            <a:off x="8064255" y="305670"/>
            <a:ext cx="6651214" cy="644073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62CDEBF-29FE-46A3-B031-75E3E081F393}"/>
              </a:ext>
            </a:extLst>
          </p:cNvPr>
          <p:cNvSpPr/>
          <p:nvPr/>
        </p:nvSpPr>
        <p:spPr>
          <a:xfrm rot="4573499">
            <a:off x="8552089" y="778068"/>
            <a:ext cx="5675548" cy="549594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64578A9-4C9B-48C2-A11D-5CDFF665F3C9}"/>
              </a:ext>
            </a:extLst>
          </p:cNvPr>
          <p:cNvSpPr/>
          <p:nvPr/>
        </p:nvSpPr>
        <p:spPr>
          <a:xfrm rot="4573499">
            <a:off x="9039920" y="1250462"/>
            <a:ext cx="4699881" cy="455115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166ED4D-B715-4EC4-9BC1-C1B1BBE28F9D}"/>
              </a:ext>
            </a:extLst>
          </p:cNvPr>
          <p:cNvSpPr/>
          <p:nvPr/>
        </p:nvSpPr>
        <p:spPr>
          <a:xfrm rot="4573499">
            <a:off x="9527754" y="1722856"/>
            <a:ext cx="3724215" cy="360636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D25497C-F8DC-4C32-8688-69F6E8ADC409}"/>
              </a:ext>
            </a:extLst>
          </p:cNvPr>
          <p:cNvSpPr/>
          <p:nvPr/>
        </p:nvSpPr>
        <p:spPr>
          <a:xfrm rot="4573499">
            <a:off x="10015587" y="2195251"/>
            <a:ext cx="2748549" cy="2661571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7246C91B-9332-400D-9353-C40DA84779AD}"/>
              </a:ext>
            </a:extLst>
          </p:cNvPr>
          <p:cNvSpPr/>
          <p:nvPr/>
        </p:nvSpPr>
        <p:spPr>
          <a:xfrm rot="4573499">
            <a:off x="10503420" y="2667645"/>
            <a:ext cx="1772883" cy="171678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52400">
            <a:gradFill flip="none" rotWithShape="1">
              <a:gsLst>
                <a:gs pos="39000">
                  <a:schemeClr val="tx1"/>
                </a:gs>
                <a:gs pos="59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accent4"/>
                </a:solidFill>
                <a:ea typeface="等线" panose="02010600030101010101" pitchFamily="2" charset="-122"/>
              </a:rPr>
              <a:t> </a:t>
            </a:r>
            <a:endParaRPr lang="zh-CN" altLang="en-US" dirty="0">
              <a:solidFill>
                <a:schemeClr val="accent4"/>
              </a:solidFill>
              <a:ea typeface="等线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ED5911-8CFD-4625-BB61-79F8350B0209}"/>
              </a:ext>
            </a:extLst>
          </p:cNvPr>
          <p:cNvGrpSpPr/>
          <p:nvPr/>
        </p:nvGrpSpPr>
        <p:grpSpPr>
          <a:xfrm>
            <a:off x="1344644" y="2420900"/>
            <a:ext cx="4213225" cy="1105135"/>
            <a:chOff x="1539914" y="1814304"/>
            <a:chExt cx="6102649" cy="11051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F06AB7-AD64-41E8-AF28-D629CD5F6372}"/>
                </a:ext>
              </a:extLst>
            </p:cNvPr>
            <p:cNvSpPr txBox="1"/>
            <p:nvPr/>
          </p:nvSpPr>
          <p:spPr>
            <a:xfrm>
              <a:off x="1546563" y="1814304"/>
              <a:ext cx="6096000" cy="85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+mj-ea"/>
                  <a:ea typeface="+mj-ea"/>
                </a:rPr>
                <a:t>明年规划及预算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E2AD75-049B-4D7B-BD02-68F12D39738F}"/>
                </a:ext>
              </a:extLst>
            </p:cNvPr>
            <p:cNvSpPr txBox="1"/>
            <p:nvPr/>
          </p:nvSpPr>
          <p:spPr>
            <a:xfrm>
              <a:off x="1539914" y="2532666"/>
              <a:ext cx="6096001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PLANNING AND BUDGET FOR NEXT YEAR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93D8AE7-117F-4D5A-B12B-2F0998378885}"/>
              </a:ext>
            </a:extLst>
          </p:cNvPr>
          <p:cNvGrpSpPr/>
          <p:nvPr/>
        </p:nvGrpSpPr>
        <p:grpSpPr>
          <a:xfrm>
            <a:off x="1344644" y="3969595"/>
            <a:ext cx="5274553" cy="2009775"/>
            <a:chOff x="1344644" y="3969595"/>
            <a:chExt cx="5274553" cy="200977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8BD442-1C55-4E89-AE88-820974804786}"/>
                </a:ext>
              </a:extLst>
            </p:cNvPr>
            <p:cNvGrpSpPr/>
            <p:nvPr/>
          </p:nvGrpSpPr>
          <p:grpSpPr>
            <a:xfrm>
              <a:off x="1344644" y="3969595"/>
              <a:ext cx="5274553" cy="2009775"/>
              <a:chOff x="5772150" y="2266950"/>
              <a:chExt cx="2009775" cy="2009775"/>
            </a:xfrm>
          </p:grpSpPr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xmlns="" id="{474FEC04-AC24-48B3-A091-F82EEB7EEFC4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76200" dir="2700000">
                  <a:schemeClr val="tx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xmlns="" id="{61E46CF8-EE2C-4676-A8AF-EE31FBC7CE7C}"/>
                  </a:ext>
                </a:extLst>
              </p:cNvPr>
              <p:cNvSpPr/>
              <p:nvPr/>
            </p:nvSpPr>
            <p:spPr>
              <a:xfrm>
                <a:off x="5772150" y="2266950"/>
                <a:ext cx="2009775" cy="2009775"/>
              </a:xfrm>
              <a:prstGeom prst="roundRect">
                <a:avLst/>
              </a:prstGeom>
              <a:solidFill>
                <a:schemeClr val="accent4">
                  <a:alpha val="29000"/>
                </a:schemeClr>
              </a:solidFill>
              <a:ln>
                <a:noFill/>
              </a:ln>
              <a:effectLst>
                <a:innerShdw blurRad="63500" dist="76200" dir="14160000">
                  <a:schemeClr val="accent4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8BE76BA-3188-431A-AB1A-B5C47D88FDE9}"/>
                </a:ext>
              </a:extLst>
            </p:cNvPr>
            <p:cNvSpPr txBox="1"/>
            <p:nvPr/>
          </p:nvSpPr>
          <p:spPr>
            <a:xfrm>
              <a:off x="1593748" y="4387593"/>
              <a:ext cx="4747619" cy="709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简单说明明年工作方向，并通过哪些方式着手进行，预算大概如何分配。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21BDE86-BEA3-4219-A15F-A9F786CBF75A}"/>
              </a:ext>
            </a:extLst>
          </p:cNvPr>
          <p:cNvGrpSpPr/>
          <p:nvPr/>
        </p:nvGrpSpPr>
        <p:grpSpPr>
          <a:xfrm>
            <a:off x="1344644" y="374003"/>
            <a:ext cx="2052637" cy="2009775"/>
            <a:chOff x="1344644" y="374003"/>
            <a:chExt cx="2052637" cy="200977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958133D6-2ADC-4217-A773-98868C62413A}"/>
                </a:ext>
              </a:extLst>
            </p:cNvPr>
            <p:cNvGrpSpPr/>
            <p:nvPr/>
          </p:nvGrpSpPr>
          <p:grpSpPr>
            <a:xfrm>
              <a:off x="1344644" y="374003"/>
              <a:ext cx="2052637" cy="2009775"/>
              <a:chOff x="1344644" y="374003"/>
              <a:chExt cx="2052637" cy="200977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3E8C8438-9EF6-4225-BB8E-E2B9D0B0A8DD}"/>
                  </a:ext>
                </a:extLst>
              </p:cNvPr>
              <p:cNvGrpSpPr/>
              <p:nvPr/>
            </p:nvGrpSpPr>
            <p:grpSpPr>
              <a:xfrm>
                <a:off x="1344644" y="374003"/>
                <a:ext cx="2052637" cy="2009775"/>
                <a:chOff x="3581400" y="2286000"/>
                <a:chExt cx="2052637" cy="2009775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9696B823-810C-49CF-ABAB-B9CC8616072E}"/>
                    </a:ext>
                  </a:extLst>
                </p:cNvPr>
                <p:cNvSpPr/>
                <p:nvPr/>
              </p:nvSpPr>
              <p:spPr>
                <a:xfrm>
                  <a:off x="3581400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2700000" sx="99000" sy="99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D021973A-9718-40FF-A537-8C77E8F6CE72}"/>
                    </a:ext>
                  </a:extLst>
                </p:cNvPr>
                <p:cNvSpPr/>
                <p:nvPr/>
              </p:nvSpPr>
              <p:spPr>
                <a:xfrm>
                  <a:off x="3624262" y="2286000"/>
                  <a:ext cx="2009775" cy="20097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165100" dist="101600" dir="13500000" sx="99000" sy="99000" algn="br" rotWithShape="0">
                    <a:schemeClr val="tx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E2316E27-5BE5-464D-91B9-84C3D2EFB44E}"/>
                  </a:ext>
                </a:extLst>
              </p:cNvPr>
              <p:cNvSpPr txBox="1"/>
              <p:nvPr/>
            </p:nvSpPr>
            <p:spPr>
              <a:xfrm>
                <a:off x="1874711" y="947796"/>
                <a:ext cx="1035363" cy="585042"/>
              </a:xfrm>
              <a:custGeom>
                <a:avLst/>
                <a:gdLst/>
                <a:ahLst/>
                <a:cxnLst/>
                <a:rect l="l" t="t" r="r" b="b"/>
                <a:pathLst>
                  <a:path w="1192640" h="673913">
                    <a:moveTo>
                      <a:pt x="963982" y="98161"/>
                    </a:moveTo>
                    <a:lnTo>
                      <a:pt x="754838" y="485540"/>
                    </a:lnTo>
                    <a:cubicBezTo>
                      <a:pt x="753388" y="486614"/>
                      <a:pt x="753028" y="487404"/>
                      <a:pt x="753757" y="487911"/>
                    </a:cubicBezTo>
                    <a:cubicBezTo>
                      <a:pt x="754486" y="488417"/>
                      <a:pt x="755436" y="488670"/>
                      <a:pt x="756606" y="488670"/>
                    </a:cubicBezTo>
                    <a:lnTo>
                      <a:pt x="969417" y="488670"/>
                    </a:lnTo>
                    <a:lnTo>
                      <a:pt x="969417" y="108927"/>
                    </a:lnTo>
                    <a:cubicBezTo>
                      <a:pt x="969417" y="107425"/>
                      <a:pt x="968493" y="106253"/>
                      <a:pt x="966647" y="105410"/>
                    </a:cubicBezTo>
                    <a:cubicBezTo>
                      <a:pt x="964800" y="104568"/>
                      <a:pt x="963912" y="102151"/>
                      <a:pt x="963982" y="98161"/>
                    </a:cubicBezTo>
                    <a:close/>
                    <a:moveTo>
                      <a:pt x="157949" y="62027"/>
                    </a:moveTo>
                    <a:cubicBezTo>
                      <a:pt x="155216" y="62027"/>
                      <a:pt x="152655" y="63146"/>
                      <a:pt x="150267" y="65386"/>
                    </a:cubicBezTo>
                    <a:cubicBezTo>
                      <a:pt x="147879" y="67626"/>
                      <a:pt x="146685" y="70300"/>
                      <a:pt x="146685" y="73408"/>
                    </a:cubicBezTo>
                    <a:lnTo>
                      <a:pt x="146685" y="599667"/>
                    </a:lnTo>
                    <a:cubicBezTo>
                      <a:pt x="146685" y="603264"/>
                      <a:pt x="147897" y="606200"/>
                      <a:pt x="150320" y="608474"/>
                    </a:cubicBezTo>
                    <a:cubicBezTo>
                      <a:pt x="152743" y="610749"/>
                      <a:pt x="155286" y="611886"/>
                      <a:pt x="157949" y="611886"/>
                    </a:cubicBezTo>
                    <a:lnTo>
                      <a:pt x="365063" y="611886"/>
                    </a:lnTo>
                    <a:cubicBezTo>
                      <a:pt x="367857" y="611886"/>
                      <a:pt x="370297" y="610755"/>
                      <a:pt x="372384" y="608494"/>
                    </a:cubicBezTo>
                    <a:cubicBezTo>
                      <a:pt x="374471" y="606232"/>
                      <a:pt x="375514" y="603290"/>
                      <a:pt x="375514" y="599667"/>
                    </a:cubicBezTo>
                    <a:lnTo>
                      <a:pt x="375514" y="73408"/>
                    </a:lnTo>
                    <a:cubicBezTo>
                      <a:pt x="375514" y="70247"/>
                      <a:pt x="374492" y="67560"/>
                      <a:pt x="372449" y="65347"/>
                    </a:cubicBezTo>
                    <a:cubicBezTo>
                      <a:pt x="370406" y="63133"/>
                      <a:pt x="367944" y="62027"/>
                      <a:pt x="365063" y="62027"/>
                    </a:cubicBezTo>
                    <a:close/>
                    <a:moveTo>
                      <a:pt x="895577" y="236"/>
                    </a:moveTo>
                    <a:lnTo>
                      <a:pt x="1060885" y="236"/>
                    </a:lnTo>
                    <a:cubicBezTo>
                      <a:pt x="1077580" y="236"/>
                      <a:pt x="1091515" y="5821"/>
                      <a:pt x="1102691" y="16993"/>
                    </a:cubicBezTo>
                    <a:cubicBezTo>
                      <a:pt x="1113867" y="28165"/>
                      <a:pt x="1119455" y="41814"/>
                      <a:pt x="1119455" y="57940"/>
                    </a:cubicBezTo>
                    <a:lnTo>
                      <a:pt x="1119455" y="488670"/>
                    </a:lnTo>
                    <a:lnTo>
                      <a:pt x="1192640" y="488670"/>
                    </a:lnTo>
                    <a:lnTo>
                      <a:pt x="1192640" y="550697"/>
                    </a:lnTo>
                    <a:lnTo>
                      <a:pt x="1119455" y="550697"/>
                    </a:lnTo>
                    <a:lnTo>
                      <a:pt x="1119455" y="673205"/>
                    </a:lnTo>
                    <a:lnTo>
                      <a:pt x="969417" y="673205"/>
                    </a:lnTo>
                    <a:lnTo>
                      <a:pt x="969417" y="550697"/>
                    </a:lnTo>
                    <a:lnTo>
                      <a:pt x="657122" y="550697"/>
                    </a:lnTo>
                    <a:cubicBezTo>
                      <a:pt x="645125" y="550697"/>
                      <a:pt x="634554" y="548215"/>
                      <a:pt x="625408" y="543252"/>
                    </a:cubicBezTo>
                    <a:cubicBezTo>
                      <a:pt x="616262" y="538288"/>
                      <a:pt x="609091" y="531657"/>
                      <a:pt x="603896" y="523358"/>
                    </a:cubicBezTo>
                    <a:cubicBezTo>
                      <a:pt x="598701" y="515059"/>
                      <a:pt x="596104" y="505712"/>
                      <a:pt x="596104" y="495317"/>
                    </a:cubicBezTo>
                    <a:cubicBezTo>
                      <a:pt x="596104" y="484923"/>
                      <a:pt x="599439" y="473421"/>
                      <a:pt x="606110" y="460813"/>
                    </a:cubicBezTo>
                    <a:lnTo>
                      <a:pt x="842757" y="30791"/>
                    </a:lnTo>
                    <a:cubicBezTo>
                      <a:pt x="847786" y="20741"/>
                      <a:pt x="855138" y="13136"/>
                      <a:pt x="864812" y="7976"/>
                    </a:cubicBezTo>
                    <a:cubicBezTo>
                      <a:pt x="874486" y="2816"/>
                      <a:pt x="884741" y="236"/>
                      <a:pt x="895577" y="236"/>
                    </a:cubicBezTo>
                    <a:close/>
                    <a:moveTo>
                      <a:pt x="61805" y="0"/>
                    </a:moveTo>
                    <a:lnTo>
                      <a:pt x="461220" y="0"/>
                    </a:lnTo>
                    <a:cubicBezTo>
                      <a:pt x="477897" y="0"/>
                      <a:pt x="492229" y="5996"/>
                      <a:pt x="504217" y="17988"/>
                    </a:cubicBezTo>
                    <a:cubicBezTo>
                      <a:pt x="516205" y="29981"/>
                      <a:pt x="522199" y="44320"/>
                      <a:pt x="522199" y="61005"/>
                    </a:cubicBezTo>
                    <a:lnTo>
                      <a:pt x="522199" y="612069"/>
                    </a:lnTo>
                    <a:cubicBezTo>
                      <a:pt x="522199" y="629235"/>
                      <a:pt x="516185" y="643834"/>
                      <a:pt x="504158" y="655865"/>
                    </a:cubicBezTo>
                    <a:cubicBezTo>
                      <a:pt x="492131" y="667897"/>
                      <a:pt x="477818" y="673913"/>
                      <a:pt x="461220" y="673913"/>
                    </a:cubicBezTo>
                    <a:lnTo>
                      <a:pt x="61805" y="673913"/>
                    </a:lnTo>
                    <a:cubicBezTo>
                      <a:pt x="44569" y="673913"/>
                      <a:pt x="29959" y="667919"/>
                      <a:pt x="17976" y="655931"/>
                    </a:cubicBezTo>
                    <a:cubicBezTo>
                      <a:pt x="5992" y="643943"/>
                      <a:pt x="0" y="629322"/>
                      <a:pt x="0" y="612069"/>
                    </a:cubicBezTo>
                    <a:lnTo>
                      <a:pt x="0" y="61005"/>
                    </a:lnTo>
                    <a:cubicBezTo>
                      <a:pt x="0" y="44232"/>
                      <a:pt x="5973" y="29872"/>
                      <a:pt x="17917" y="17923"/>
                    </a:cubicBezTo>
                    <a:cubicBezTo>
                      <a:pt x="29861" y="5974"/>
                      <a:pt x="44490" y="0"/>
                      <a:pt x="618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schemeClr val="accent4">
                    <a:lumMod val="75000"/>
                    <a:alpha val="50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5400" b="1">
                    <a:gradFill>
                      <a:gsLst>
                        <a:gs pos="100000">
                          <a:srgbClr val="F5FAF5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ffectLst>
                      <a:innerShdw blurRad="215900">
                        <a:schemeClr val="bg2">
                          <a:lumMod val="60000"/>
                          <a:lumOff val="40000"/>
                        </a:schemeClr>
                      </a:innerShdw>
                    </a:effectLst>
                    <a:latin typeface="+mn-ea"/>
                    <a:cs typeface="阿里巴巴普惠体 L" panose="00020600040101010101" pitchFamily="18" charset="-122"/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endParaRPr lang="zh-CN" altLang="en-US" sz="6600" dirty="0">
                  <a:solidFill>
                    <a:schemeClr val="accent1"/>
                  </a:solidFill>
                  <a:effectLst>
                    <a:innerShdw blurRad="63500" dist="50800" dir="13500000">
                      <a:schemeClr val="accent4">
                        <a:lumMod val="75000"/>
                        <a:alpha val="50000"/>
                      </a:schemeClr>
                    </a:inn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0154F3E7-1E36-4B37-B81C-BC8EC43032E9}"/>
                </a:ext>
              </a:extLst>
            </p:cNvPr>
            <p:cNvGrpSpPr/>
            <p:nvPr/>
          </p:nvGrpSpPr>
          <p:grpSpPr>
            <a:xfrm>
              <a:off x="1633640" y="1617306"/>
              <a:ext cx="1533723" cy="411747"/>
              <a:chOff x="1156153" y="3374117"/>
              <a:chExt cx="10484303" cy="281463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F6DED2B5-5E3C-4303-9AB8-64473DD22471}"/>
                  </a:ext>
                </a:extLst>
              </p:cNvPr>
              <p:cNvSpPr/>
              <p:nvPr/>
            </p:nvSpPr>
            <p:spPr>
              <a:xfrm>
                <a:off x="1156153" y="3374117"/>
                <a:ext cx="2814638" cy="28146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1A9824D0-309D-4AC8-96FA-D3E685CCC3A1}"/>
                  </a:ext>
                </a:extLst>
              </p:cNvPr>
              <p:cNvGrpSpPr/>
              <p:nvPr/>
            </p:nvGrpSpPr>
            <p:grpSpPr>
              <a:xfrm>
                <a:off x="1724283" y="4031882"/>
                <a:ext cx="1678378" cy="1598915"/>
                <a:chOff x="2101655" y="2515139"/>
                <a:chExt cx="1678378" cy="1598915"/>
              </a:xfrm>
              <a:solidFill>
                <a:schemeClr val="accent4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ABFD7C74-477D-4FE6-9E75-47B5A2ADE2CD}"/>
                    </a:ext>
                  </a:extLst>
                </p:cNvPr>
                <p:cNvSpPr/>
                <p:nvPr/>
              </p:nvSpPr>
              <p:spPr>
                <a:xfrm>
                  <a:off x="2366728" y="2707799"/>
                  <a:ext cx="494357" cy="536106"/>
                </a:xfrm>
                <a:custGeom>
                  <a:avLst/>
                  <a:gdLst>
                    <a:gd name="connsiteX0" fmla="*/ 494152 w 494357"/>
                    <a:gd name="connsiteY0" fmla="*/ 341939 h 536106"/>
                    <a:gd name="connsiteX1" fmla="*/ 494326 w 494357"/>
                    <a:gd name="connsiteY1" fmla="*/ 524425 h 536106"/>
                    <a:gd name="connsiteX2" fmla="*/ 482993 w 494357"/>
                    <a:gd name="connsiteY2" fmla="*/ 536055 h 536106"/>
                    <a:gd name="connsiteX3" fmla="*/ 439411 w 494357"/>
                    <a:gd name="connsiteY3" fmla="*/ 536055 h 536106"/>
                    <a:gd name="connsiteX4" fmla="*/ 426696 w 494357"/>
                    <a:gd name="connsiteY4" fmla="*/ 523719 h 536106"/>
                    <a:gd name="connsiteX5" fmla="*/ 426922 w 494357"/>
                    <a:gd name="connsiteY5" fmla="*/ 386862 h 536106"/>
                    <a:gd name="connsiteX6" fmla="*/ 427126 w 494357"/>
                    <a:gd name="connsiteY6" fmla="*/ 225670 h 536106"/>
                    <a:gd name="connsiteX7" fmla="*/ 415005 w 494357"/>
                    <a:gd name="connsiteY7" fmla="*/ 213558 h 536106"/>
                    <a:gd name="connsiteX8" fmla="*/ 386636 w 494357"/>
                    <a:gd name="connsiteY8" fmla="*/ 213538 h 536106"/>
                    <a:gd name="connsiteX9" fmla="*/ 374239 w 494357"/>
                    <a:gd name="connsiteY9" fmla="*/ 226437 h 536106"/>
                    <a:gd name="connsiteX10" fmla="*/ 374433 w 494357"/>
                    <a:gd name="connsiteY10" fmla="*/ 436289 h 536106"/>
                    <a:gd name="connsiteX11" fmla="*/ 374474 w 494357"/>
                    <a:gd name="connsiteY11" fmla="*/ 443384 h 536106"/>
                    <a:gd name="connsiteX12" fmla="*/ 364615 w 494357"/>
                    <a:gd name="connsiteY12" fmla="*/ 453365 h 536106"/>
                    <a:gd name="connsiteX13" fmla="*/ 293637 w 494357"/>
                    <a:gd name="connsiteY13" fmla="*/ 453253 h 536106"/>
                    <a:gd name="connsiteX14" fmla="*/ 132414 w 494357"/>
                    <a:gd name="connsiteY14" fmla="*/ 453447 h 536106"/>
                    <a:gd name="connsiteX15" fmla="*/ 119689 w 494357"/>
                    <a:gd name="connsiteY15" fmla="*/ 440650 h 536106"/>
                    <a:gd name="connsiteX16" fmla="*/ 119832 w 494357"/>
                    <a:gd name="connsiteY16" fmla="*/ 230799 h 536106"/>
                    <a:gd name="connsiteX17" fmla="*/ 102336 w 494357"/>
                    <a:gd name="connsiteY17" fmla="*/ 213681 h 536106"/>
                    <a:gd name="connsiteX18" fmla="*/ 74961 w 494357"/>
                    <a:gd name="connsiteY18" fmla="*/ 213692 h 536106"/>
                    <a:gd name="connsiteX19" fmla="*/ 66422 w 494357"/>
                    <a:gd name="connsiteY19" fmla="*/ 222301 h 536106"/>
                    <a:gd name="connsiteX20" fmla="*/ 66392 w 494357"/>
                    <a:gd name="connsiteY20" fmla="*/ 232437 h 536106"/>
                    <a:gd name="connsiteX21" fmla="*/ 66382 w 494357"/>
                    <a:gd name="connsiteY21" fmla="*/ 522388 h 536106"/>
                    <a:gd name="connsiteX22" fmla="*/ 53154 w 494357"/>
                    <a:gd name="connsiteY22" fmla="*/ 535871 h 536106"/>
                    <a:gd name="connsiteX23" fmla="*/ 11590 w 494357"/>
                    <a:gd name="connsiteY23" fmla="*/ 536045 h 536106"/>
                    <a:gd name="connsiteX24" fmla="*/ 0 w 494357"/>
                    <a:gd name="connsiteY24" fmla="*/ 524466 h 536106"/>
                    <a:gd name="connsiteX25" fmla="*/ 154 w 494357"/>
                    <a:gd name="connsiteY25" fmla="*/ 321709 h 536106"/>
                    <a:gd name="connsiteX26" fmla="*/ 164 w 494357"/>
                    <a:gd name="connsiteY26" fmla="*/ 160517 h 536106"/>
                    <a:gd name="connsiteX27" fmla="*/ 14835 w 494357"/>
                    <a:gd name="connsiteY27" fmla="*/ 146277 h 536106"/>
                    <a:gd name="connsiteX28" fmla="*/ 105080 w 494357"/>
                    <a:gd name="connsiteY28" fmla="*/ 146277 h 536106"/>
                    <a:gd name="connsiteX29" fmla="*/ 119843 w 494357"/>
                    <a:gd name="connsiteY29" fmla="*/ 131022 h 536106"/>
                    <a:gd name="connsiteX30" fmla="*/ 119658 w 494357"/>
                    <a:gd name="connsiteY30" fmla="*/ 13422 h 536106"/>
                    <a:gd name="connsiteX31" fmla="*/ 132558 w 494357"/>
                    <a:gd name="connsiteY31" fmla="*/ 1 h 536106"/>
                    <a:gd name="connsiteX32" fmla="*/ 362731 w 494357"/>
                    <a:gd name="connsiteY32" fmla="*/ 31 h 536106"/>
                    <a:gd name="connsiteX33" fmla="*/ 374628 w 494357"/>
                    <a:gd name="connsiteY33" fmla="*/ 12143 h 536106"/>
                    <a:gd name="connsiteX34" fmla="*/ 374433 w 494357"/>
                    <a:gd name="connsiteY34" fmla="*/ 131770 h 536106"/>
                    <a:gd name="connsiteX35" fmla="*/ 388459 w 494357"/>
                    <a:gd name="connsiteY35" fmla="*/ 146266 h 536106"/>
                    <a:gd name="connsiteX36" fmla="*/ 482758 w 494357"/>
                    <a:gd name="connsiteY36" fmla="*/ 146082 h 536106"/>
                    <a:gd name="connsiteX37" fmla="*/ 494357 w 494357"/>
                    <a:gd name="connsiteY37" fmla="*/ 157446 h 536106"/>
                    <a:gd name="connsiteX38" fmla="*/ 494152 w 494357"/>
                    <a:gd name="connsiteY38" fmla="*/ 341939 h 536106"/>
                    <a:gd name="connsiteX39" fmla="*/ 311093 w 494357"/>
                    <a:gd name="connsiteY39" fmla="*/ 300507 h 536106"/>
                    <a:gd name="connsiteX40" fmla="*/ 311205 w 494357"/>
                    <a:gd name="connsiteY40" fmla="*/ 224523 h 536106"/>
                    <a:gd name="connsiteX41" fmla="*/ 300793 w 494357"/>
                    <a:gd name="connsiteY41" fmla="*/ 213569 h 536106"/>
                    <a:gd name="connsiteX42" fmla="*/ 193380 w 494357"/>
                    <a:gd name="connsiteY42" fmla="*/ 213538 h 536106"/>
                    <a:gd name="connsiteX43" fmla="*/ 182692 w 494357"/>
                    <a:gd name="connsiteY43" fmla="*/ 224308 h 536106"/>
                    <a:gd name="connsiteX44" fmla="*/ 182661 w 494357"/>
                    <a:gd name="connsiteY44" fmla="*/ 375273 h 536106"/>
                    <a:gd name="connsiteX45" fmla="*/ 193144 w 494357"/>
                    <a:gd name="connsiteY45" fmla="*/ 385787 h 536106"/>
                    <a:gd name="connsiteX46" fmla="*/ 300558 w 494357"/>
                    <a:gd name="connsiteY46" fmla="*/ 385776 h 536106"/>
                    <a:gd name="connsiteX47" fmla="*/ 311226 w 494357"/>
                    <a:gd name="connsiteY47" fmla="*/ 374474 h 536106"/>
                    <a:gd name="connsiteX48" fmla="*/ 311093 w 494357"/>
                    <a:gd name="connsiteY48" fmla="*/ 300507 h 536106"/>
                    <a:gd name="connsiteX49" fmla="*/ 182692 w 494357"/>
                    <a:gd name="connsiteY49" fmla="*/ 144884 h 536106"/>
                    <a:gd name="connsiteX50" fmla="*/ 188517 w 494357"/>
                    <a:gd name="connsiteY50" fmla="*/ 146123 h 536106"/>
                    <a:gd name="connsiteX51" fmla="*/ 302923 w 494357"/>
                    <a:gd name="connsiteY51" fmla="*/ 146317 h 536106"/>
                    <a:gd name="connsiteX52" fmla="*/ 311113 w 494357"/>
                    <a:gd name="connsiteY52" fmla="*/ 136715 h 536106"/>
                    <a:gd name="connsiteX53" fmla="*/ 311174 w 494357"/>
                    <a:gd name="connsiteY53" fmla="*/ 78002 h 536106"/>
                    <a:gd name="connsiteX54" fmla="*/ 301346 w 494357"/>
                    <a:gd name="connsiteY54" fmla="*/ 67549 h 536106"/>
                    <a:gd name="connsiteX55" fmla="*/ 191998 w 494357"/>
                    <a:gd name="connsiteY55" fmla="*/ 67569 h 536106"/>
                    <a:gd name="connsiteX56" fmla="*/ 182794 w 494357"/>
                    <a:gd name="connsiteY56" fmla="*/ 76589 h 536106"/>
                    <a:gd name="connsiteX57" fmla="*/ 182692 w 494357"/>
                    <a:gd name="connsiteY57" fmla="*/ 112021 h 536106"/>
                    <a:gd name="connsiteX58" fmla="*/ 182692 w 494357"/>
                    <a:gd name="connsiteY58" fmla="*/ 144884 h 53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494357" h="536106">
                      <a:moveTo>
                        <a:pt x="494152" y="341939"/>
                      </a:moveTo>
                      <a:cubicBezTo>
                        <a:pt x="494152" y="402771"/>
                        <a:pt x="493999" y="463593"/>
                        <a:pt x="494326" y="524425"/>
                      </a:cubicBezTo>
                      <a:cubicBezTo>
                        <a:pt x="494378" y="533148"/>
                        <a:pt x="492146" y="536495"/>
                        <a:pt x="482993" y="536055"/>
                      </a:cubicBezTo>
                      <a:cubicBezTo>
                        <a:pt x="468497" y="535359"/>
                        <a:pt x="453908" y="535328"/>
                        <a:pt x="439411" y="536055"/>
                      </a:cubicBezTo>
                      <a:cubicBezTo>
                        <a:pt x="429809" y="536536"/>
                        <a:pt x="426584" y="533752"/>
                        <a:pt x="426696" y="523719"/>
                      </a:cubicBezTo>
                      <a:cubicBezTo>
                        <a:pt x="427208" y="478100"/>
                        <a:pt x="426922" y="432481"/>
                        <a:pt x="426922" y="386862"/>
                      </a:cubicBezTo>
                      <a:cubicBezTo>
                        <a:pt x="426922" y="333134"/>
                        <a:pt x="426707" y="279397"/>
                        <a:pt x="427126" y="225670"/>
                      </a:cubicBezTo>
                      <a:cubicBezTo>
                        <a:pt x="427198" y="216220"/>
                        <a:pt x="424198" y="212995"/>
                        <a:pt x="415005" y="213558"/>
                      </a:cubicBezTo>
                      <a:cubicBezTo>
                        <a:pt x="405576" y="214142"/>
                        <a:pt x="396045" y="214234"/>
                        <a:pt x="386636" y="213538"/>
                      </a:cubicBezTo>
                      <a:cubicBezTo>
                        <a:pt x="376593" y="212791"/>
                        <a:pt x="374198" y="216978"/>
                        <a:pt x="374239" y="226437"/>
                      </a:cubicBezTo>
                      <a:cubicBezTo>
                        <a:pt x="374587" y="296391"/>
                        <a:pt x="374433" y="366345"/>
                        <a:pt x="374433" y="436289"/>
                      </a:cubicBezTo>
                      <a:cubicBezTo>
                        <a:pt x="374433" y="438654"/>
                        <a:pt x="374198" y="441050"/>
                        <a:pt x="374474" y="443384"/>
                      </a:cubicBezTo>
                      <a:cubicBezTo>
                        <a:pt x="375365" y="450939"/>
                        <a:pt x="372068" y="453468"/>
                        <a:pt x="364615" y="453365"/>
                      </a:cubicBezTo>
                      <a:cubicBezTo>
                        <a:pt x="340956" y="453048"/>
                        <a:pt x="317297" y="453253"/>
                        <a:pt x="293637" y="453253"/>
                      </a:cubicBezTo>
                      <a:cubicBezTo>
                        <a:pt x="239900" y="453253"/>
                        <a:pt x="186152" y="453038"/>
                        <a:pt x="132414" y="453447"/>
                      </a:cubicBezTo>
                      <a:cubicBezTo>
                        <a:pt x="122556" y="453519"/>
                        <a:pt x="119648" y="450253"/>
                        <a:pt x="119689" y="440650"/>
                      </a:cubicBezTo>
                      <a:cubicBezTo>
                        <a:pt x="119986" y="370696"/>
                        <a:pt x="119853" y="300742"/>
                        <a:pt x="119832" y="230799"/>
                      </a:cubicBezTo>
                      <a:cubicBezTo>
                        <a:pt x="119832" y="213692"/>
                        <a:pt x="119802" y="213681"/>
                        <a:pt x="102336" y="213681"/>
                      </a:cubicBezTo>
                      <a:cubicBezTo>
                        <a:pt x="93214" y="213681"/>
                        <a:pt x="84082" y="213814"/>
                        <a:pt x="74961" y="213692"/>
                      </a:cubicBezTo>
                      <a:cubicBezTo>
                        <a:pt x="68972" y="213610"/>
                        <a:pt x="66269" y="216405"/>
                        <a:pt x="66422" y="222301"/>
                      </a:cubicBezTo>
                      <a:cubicBezTo>
                        <a:pt x="66504" y="225680"/>
                        <a:pt x="66392" y="229058"/>
                        <a:pt x="66392" y="232437"/>
                      </a:cubicBezTo>
                      <a:cubicBezTo>
                        <a:pt x="66392" y="329090"/>
                        <a:pt x="66392" y="425734"/>
                        <a:pt x="66382" y="522388"/>
                      </a:cubicBezTo>
                      <a:cubicBezTo>
                        <a:pt x="66382" y="535861"/>
                        <a:pt x="66351" y="535861"/>
                        <a:pt x="53154" y="535871"/>
                      </a:cubicBezTo>
                      <a:cubicBezTo>
                        <a:pt x="39293" y="535881"/>
                        <a:pt x="25421" y="535390"/>
                        <a:pt x="11590" y="536045"/>
                      </a:cubicBezTo>
                      <a:cubicBezTo>
                        <a:pt x="2601" y="536465"/>
                        <a:pt x="-40" y="533270"/>
                        <a:pt x="0" y="524466"/>
                      </a:cubicBezTo>
                      <a:cubicBezTo>
                        <a:pt x="287" y="456877"/>
                        <a:pt x="154" y="389298"/>
                        <a:pt x="154" y="321709"/>
                      </a:cubicBezTo>
                      <a:cubicBezTo>
                        <a:pt x="154" y="267982"/>
                        <a:pt x="144" y="214244"/>
                        <a:pt x="164" y="160517"/>
                      </a:cubicBezTo>
                      <a:cubicBezTo>
                        <a:pt x="164" y="146277"/>
                        <a:pt x="195" y="146277"/>
                        <a:pt x="14835" y="146277"/>
                      </a:cubicBezTo>
                      <a:cubicBezTo>
                        <a:pt x="44913" y="146277"/>
                        <a:pt x="75002" y="146277"/>
                        <a:pt x="105080" y="146277"/>
                      </a:cubicBezTo>
                      <a:cubicBezTo>
                        <a:pt x="119781" y="146277"/>
                        <a:pt x="119822" y="146266"/>
                        <a:pt x="119843" y="131022"/>
                      </a:cubicBezTo>
                      <a:cubicBezTo>
                        <a:pt x="119873" y="91822"/>
                        <a:pt x="120140" y="52622"/>
                        <a:pt x="119658" y="13422"/>
                      </a:cubicBezTo>
                      <a:cubicBezTo>
                        <a:pt x="119536" y="3543"/>
                        <a:pt x="121900" y="-61"/>
                        <a:pt x="132558" y="1"/>
                      </a:cubicBezTo>
                      <a:cubicBezTo>
                        <a:pt x="209279" y="441"/>
                        <a:pt x="286010" y="400"/>
                        <a:pt x="362731" y="31"/>
                      </a:cubicBezTo>
                      <a:cubicBezTo>
                        <a:pt x="372273" y="-20"/>
                        <a:pt x="374740" y="2918"/>
                        <a:pt x="374628" y="12143"/>
                      </a:cubicBezTo>
                      <a:cubicBezTo>
                        <a:pt x="374167" y="52018"/>
                        <a:pt x="374423" y="91894"/>
                        <a:pt x="374433" y="131770"/>
                      </a:cubicBezTo>
                      <a:cubicBezTo>
                        <a:pt x="374433" y="146256"/>
                        <a:pt x="374453" y="146266"/>
                        <a:pt x="388459" y="146266"/>
                      </a:cubicBezTo>
                      <a:cubicBezTo>
                        <a:pt x="419888" y="146277"/>
                        <a:pt x="451328" y="146553"/>
                        <a:pt x="482758" y="146082"/>
                      </a:cubicBezTo>
                      <a:cubicBezTo>
                        <a:pt x="491542" y="145949"/>
                        <a:pt x="494408" y="148375"/>
                        <a:pt x="494357" y="157446"/>
                      </a:cubicBezTo>
                      <a:cubicBezTo>
                        <a:pt x="493978" y="218923"/>
                        <a:pt x="494152" y="280431"/>
                        <a:pt x="494152" y="341939"/>
                      </a:cubicBezTo>
                      <a:close/>
                      <a:moveTo>
                        <a:pt x="311093" y="300507"/>
                      </a:moveTo>
                      <a:cubicBezTo>
                        <a:pt x="311093" y="275179"/>
                        <a:pt x="310918" y="249841"/>
                        <a:pt x="311205" y="224523"/>
                      </a:cubicBezTo>
                      <a:cubicBezTo>
                        <a:pt x="311287" y="216896"/>
                        <a:pt x="308891" y="213517"/>
                        <a:pt x="300793" y="213569"/>
                      </a:cubicBezTo>
                      <a:cubicBezTo>
                        <a:pt x="264992" y="213825"/>
                        <a:pt x="229181" y="213855"/>
                        <a:pt x="193380" y="213538"/>
                      </a:cubicBezTo>
                      <a:cubicBezTo>
                        <a:pt x="185292" y="213466"/>
                        <a:pt x="182671" y="216794"/>
                        <a:pt x="182692" y="224308"/>
                      </a:cubicBezTo>
                      <a:cubicBezTo>
                        <a:pt x="182794" y="274626"/>
                        <a:pt x="182804" y="324954"/>
                        <a:pt x="182661" y="375273"/>
                      </a:cubicBezTo>
                      <a:cubicBezTo>
                        <a:pt x="182640" y="382746"/>
                        <a:pt x="184821" y="385889"/>
                        <a:pt x="193144" y="385787"/>
                      </a:cubicBezTo>
                      <a:cubicBezTo>
                        <a:pt x="228945" y="385326"/>
                        <a:pt x="264757" y="385326"/>
                        <a:pt x="300558" y="385776"/>
                      </a:cubicBezTo>
                      <a:cubicBezTo>
                        <a:pt x="309455" y="385889"/>
                        <a:pt x="311338" y="382388"/>
                        <a:pt x="311226" y="374474"/>
                      </a:cubicBezTo>
                      <a:cubicBezTo>
                        <a:pt x="310878" y="349822"/>
                        <a:pt x="311093" y="325159"/>
                        <a:pt x="311093" y="300507"/>
                      </a:cubicBezTo>
                      <a:close/>
                      <a:moveTo>
                        <a:pt x="182692" y="144884"/>
                      </a:moveTo>
                      <a:cubicBezTo>
                        <a:pt x="185927" y="145591"/>
                        <a:pt x="187227" y="146123"/>
                        <a:pt x="188517" y="146123"/>
                      </a:cubicBezTo>
                      <a:cubicBezTo>
                        <a:pt x="226652" y="146184"/>
                        <a:pt x="264788" y="146082"/>
                        <a:pt x="302923" y="146317"/>
                      </a:cubicBezTo>
                      <a:cubicBezTo>
                        <a:pt x="310222" y="146369"/>
                        <a:pt x="311144" y="142468"/>
                        <a:pt x="311113" y="136715"/>
                      </a:cubicBezTo>
                      <a:cubicBezTo>
                        <a:pt x="311011" y="117140"/>
                        <a:pt x="310898" y="97566"/>
                        <a:pt x="311174" y="78002"/>
                      </a:cubicBezTo>
                      <a:cubicBezTo>
                        <a:pt x="311277" y="70856"/>
                        <a:pt x="308963" y="67508"/>
                        <a:pt x="301346" y="67549"/>
                      </a:cubicBezTo>
                      <a:cubicBezTo>
                        <a:pt x="264900" y="67754"/>
                        <a:pt x="228444" y="67733"/>
                        <a:pt x="191998" y="67569"/>
                      </a:cubicBezTo>
                      <a:cubicBezTo>
                        <a:pt x="185456" y="67539"/>
                        <a:pt x="182794" y="70374"/>
                        <a:pt x="182794" y="76589"/>
                      </a:cubicBezTo>
                      <a:cubicBezTo>
                        <a:pt x="182804" y="88403"/>
                        <a:pt x="182712" y="100207"/>
                        <a:pt x="182692" y="112021"/>
                      </a:cubicBezTo>
                      <a:cubicBezTo>
                        <a:pt x="182671" y="123057"/>
                        <a:pt x="182692" y="134083"/>
                        <a:pt x="182692" y="14488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847CBCD9-BAF4-4646-9FEA-260C3858CE41}"/>
                    </a:ext>
                  </a:extLst>
                </p:cNvPr>
                <p:cNvSpPr/>
                <p:nvPr/>
              </p:nvSpPr>
              <p:spPr>
                <a:xfrm>
                  <a:off x="3048680" y="2750103"/>
                  <a:ext cx="731353" cy="492586"/>
                </a:xfrm>
                <a:custGeom>
                  <a:avLst/>
                  <a:gdLst>
                    <a:gd name="connsiteX0" fmla="*/ 132342 w 731353"/>
                    <a:gd name="connsiteY0" fmla="*/ 337524 h 492586"/>
                    <a:gd name="connsiteX1" fmla="*/ 49171 w 731353"/>
                    <a:gd name="connsiteY1" fmla="*/ 492041 h 492586"/>
                    <a:gd name="connsiteX2" fmla="*/ 0 w 731353"/>
                    <a:gd name="connsiteY2" fmla="*/ 451746 h 492586"/>
                    <a:gd name="connsiteX3" fmla="*/ 36108 w 731353"/>
                    <a:gd name="connsiteY3" fmla="*/ 398305 h 492586"/>
                    <a:gd name="connsiteX4" fmla="*/ 91484 w 731353"/>
                    <a:gd name="connsiteY4" fmla="*/ 239632 h 492586"/>
                    <a:gd name="connsiteX5" fmla="*/ 101732 w 731353"/>
                    <a:gd name="connsiteY5" fmla="*/ 154393 h 492586"/>
                    <a:gd name="connsiteX6" fmla="*/ 110331 w 731353"/>
                    <a:gd name="connsiteY6" fmla="*/ 146193 h 492586"/>
                    <a:gd name="connsiteX7" fmla="*/ 156984 w 731353"/>
                    <a:gd name="connsiteY7" fmla="*/ 146193 h 492586"/>
                    <a:gd name="connsiteX8" fmla="*/ 164489 w 731353"/>
                    <a:gd name="connsiteY8" fmla="*/ 155581 h 492586"/>
                    <a:gd name="connsiteX9" fmla="*/ 155326 w 731353"/>
                    <a:gd name="connsiteY9" fmla="*/ 240973 h 492586"/>
                    <a:gd name="connsiteX10" fmla="*/ 158909 w 731353"/>
                    <a:gd name="connsiteY10" fmla="*/ 257067 h 492586"/>
                    <a:gd name="connsiteX11" fmla="*/ 323705 w 731353"/>
                    <a:gd name="connsiteY11" fmla="*/ 386788 h 492586"/>
                    <a:gd name="connsiteX12" fmla="*/ 328916 w 731353"/>
                    <a:gd name="connsiteY12" fmla="*/ 387658 h 492586"/>
                    <a:gd name="connsiteX13" fmla="*/ 328916 w 731353"/>
                    <a:gd name="connsiteY13" fmla="*/ 67629 h 492586"/>
                    <a:gd name="connsiteX14" fmla="*/ 316293 w 731353"/>
                    <a:gd name="connsiteY14" fmla="*/ 67629 h 492586"/>
                    <a:gd name="connsiteX15" fmla="*/ 113444 w 731353"/>
                    <a:gd name="connsiteY15" fmla="*/ 67803 h 492586"/>
                    <a:gd name="connsiteX16" fmla="*/ 101803 w 731353"/>
                    <a:gd name="connsiteY16" fmla="*/ 56470 h 492586"/>
                    <a:gd name="connsiteX17" fmla="*/ 101855 w 731353"/>
                    <a:gd name="connsiteY17" fmla="*/ 9837 h 492586"/>
                    <a:gd name="connsiteX18" fmla="*/ 111928 w 731353"/>
                    <a:gd name="connsiteY18" fmla="*/ 9 h 492586"/>
                    <a:gd name="connsiteX19" fmla="*/ 159595 w 731353"/>
                    <a:gd name="connsiteY19" fmla="*/ 122 h 492586"/>
                    <a:gd name="connsiteX20" fmla="*/ 626146 w 731353"/>
                    <a:gd name="connsiteY20" fmla="*/ 132 h 492586"/>
                    <a:gd name="connsiteX21" fmla="*/ 643816 w 731353"/>
                    <a:gd name="connsiteY21" fmla="*/ 17301 h 492586"/>
                    <a:gd name="connsiteX22" fmla="*/ 643990 w 731353"/>
                    <a:gd name="connsiteY22" fmla="*/ 56838 h 492586"/>
                    <a:gd name="connsiteX23" fmla="*/ 633026 w 731353"/>
                    <a:gd name="connsiteY23" fmla="*/ 67793 h 492586"/>
                    <a:gd name="connsiteX24" fmla="*/ 410909 w 731353"/>
                    <a:gd name="connsiteY24" fmla="*/ 67639 h 492586"/>
                    <a:gd name="connsiteX25" fmla="*/ 396628 w 731353"/>
                    <a:gd name="connsiteY25" fmla="*/ 82218 h 492586"/>
                    <a:gd name="connsiteX26" fmla="*/ 396638 w 731353"/>
                    <a:gd name="connsiteY26" fmla="*/ 166381 h 492586"/>
                    <a:gd name="connsiteX27" fmla="*/ 410418 w 731353"/>
                    <a:gd name="connsiteY27" fmla="*/ 179997 h 492586"/>
                    <a:gd name="connsiteX28" fmla="*/ 628480 w 731353"/>
                    <a:gd name="connsiteY28" fmla="*/ 180038 h 492586"/>
                    <a:gd name="connsiteX29" fmla="*/ 643847 w 731353"/>
                    <a:gd name="connsiteY29" fmla="*/ 195723 h 492586"/>
                    <a:gd name="connsiteX30" fmla="*/ 644031 w 731353"/>
                    <a:gd name="connsiteY30" fmla="*/ 234247 h 492586"/>
                    <a:gd name="connsiteX31" fmla="*/ 631592 w 731353"/>
                    <a:gd name="connsiteY31" fmla="*/ 247054 h 492586"/>
                    <a:gd name="connsiteX32" fmla="*/ 519019 w 731353"/>
                    <a:gd name="connsiteY32" fmla="*/ 246849 h 492586"/>
                    <a:gd name="connsiteX33" fmla="*/ 410500 w 731353"/>
                    <a:gd name="connsiteY33" fmla="*/ 246880 h 492586"/>
                    <a:gd name="connsiteX34" fmla="*/ 396658 w 731353"/>
                    <a:gd name="connsiteY34" fmla="*/ 260517 h 492586"/>
                    <a:gd name="connsiteX35" fmla="*/ 396413 w 731353"/>
                    <a:gd name="connsiteY35" fmla="*/ 397415 h 492586"/>
                    <a:gd name="connsiteX36" fmla="*/ 408616 w 731353"/>
                    <a:gd name="connsiteY36" fmla="*/ 411870 h 492586"/>
                    <a:gd name="connsiteX37" fmla="*/ 515293 w 731353"/>
                    <a:gd name="connsiteY37" fmla="*/ 421883 h 492586"/>
                    <a:gd name="connsiteX38" fmla="*/ 720005 w 731353"/>
                    <a:gd name="connsiteY38" fmla="*/ 425589 h 492586"/>
                    <a:gd name="connsiteX39" fmla="*/ 731328 w 731353"/>
                    <a:gd name="connsiteY39" fmla="*/ 436379 h 492586"/>
                    <a:gd name="connsiteX40" fmla="*/ 731256 w 731353"/>
                    <a:gd name="connsiteY40" fmla="*/ 483012 h 492586"/>
                    <a:gd name="connsiteX41" fmla="*/ 721807 w 731353"/>
                    <a:gd name="connsiteY41" fmla="*/ 492584 h 492586"/>
                    <a:gd name="connsiteX42" fmla="*/ 535389 w 731353"/>
                    <a:gd name="connsiteY42" fmla="*/ 489953 h 492586"/>
                    <a:gd name="connsiteX43" fmla="*/ 430392 w 731353"/>
                    <a:gd name="connsiteY43" fmla="*/ 483165 h 492586"/>
                    <a:gd name="connsiteX44" fmla="*/ 225270 w 731353"/>
                    <a:gd name="connsiteY44" fmla="*/ 413037 h 492586"/>
                    <a:gd name="connsiteX45" fmla="*/ 140911 w 731353"/>
                    <a:gd name="connsiteY45" fmla="*/ 345244 h 492586"/>
                    <a:gd name="connsiteX46" fmla="*/ 132342 w 731353"/>
                    <a:gd name="connsiteY46" fmla="*/ 337524 h 4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731353" h="492586">
                      <a:moveTo>
                        <a:pt x="132342" y="337524"/>
                      </a:moveTo>
                      <a:cubicBezTo>
                        <a:pt x="112962" y="394384"/>
                        <a:pt x="88126" y="446371"/>
                        <a:pt x="49171" y="492041"/>
                      </a:cubicBezTo>
                      <a:cubicBezTo>
                        <a:pt x="32197" y="478139"/>
                        <a:pt x="15879" y="464758"/>
                        <a:pt x="0" y="451746"/>
                      </a:cubicBezTo>
                      <a:cubicBezTo>
                        <a:pt x="12439" y="433472"/>
                        <a:pt x="25318" y="416508"/>
                        <a:pt x="36108" y="398305"/>
                      </a:cubicBezTo>
                      <a:cubicBezTo>
                        <a:pt x="65193" y="349226"/>
                        <a:pt x="81881" y="295489"/>
                        <a:pt x="91484" y="239632"/>
                      </a:cubicBezTo>
                      <a:cubicBezTo>
                        <a:pt x="96326" y="211458"/>
                        <a:pt x="98742" y="182854"/>
                        <a:pt x="101732" y="154393"/>
                      </a:cubicBezTo>
                      <a:cubicBezTo>
                        <a:pt x="102366" y="148302"/>
                        <a:pt x="104373" y="146111"/>
                        <a:pt x="110331" y="146193"/>
                      </a:cubicBezTo>
                      <a:cubicBezTo>
                        <a:pt x="125882" y="146418"/>
                        <a:pt x="141433" y="146438"/>
                        <a:pt x="156984" y="146193"/>
                      </a:cubicBezTo>
                      <a:cubicBezTo>
                        <a:pt x="164069" y="146080"/>
                        <a:pt x="165287" y="148988"/>
                        <a:pt x="164489" y="155581"/>
                      </a:cubicBezTo>
                      <a:cubicBezTo>
                        <a:pt x="161049" y="184000"/>
                        <a:pt x="157906" y="212461"/>
                        <a:pt x="155326" y="240973"/>
                      </a:cubicBezTo>
                      <a:cubicBezTo>
                        <a:pt x="154845" y="246245"/>
                        <a:pt x="156012" y="252798"/>
                        <a:pt x="158909" y="257067"/>
                      </a:cubicBezTo>
                      <a:cubicBezTo>
                        <a:pt x="200054" y="317704"/>
                        <a:pt x="256587" y="359024"/>
                        <a:pt x="323705" y="386788"/>
                      </a:cubicBezTo>
                      <a:cubicBezTo>
                        <a:pt x="324882" y="387269"/>
                        <a:pt x="326274" y="387239"/>
                        <a:pt x="328916" y="387658"/>
                      </a:cubicBezTo>
                      <a:cubicBezTo>
                        <a:pt x="328916" y="281023"/>
                        <a:pt x="328916" y="174899"/>
                        <a:pt x="328916" y="67629"/>
                      </a:cubicBezTo>
                      <a:cubicBezTo>
                        <a:pt x="324258" y="67629"/>
                        <a:pt x="320275" y="67629"/>
                        <a:pt x="316293" y="67629"/>
                      </a:cubicBezTo>
                      <a:cubicBezTo>
                        <a:pt x="248673" y="67629"/>
                        <a:pt x="181063" y="67486"/>
                        <a:pt x="113444" y="67803"/>
                      </a:cubicBezTo>
                      <a:cubicBezTo>
                        <a:pt x="104721" y="67844"/>
                        <a:pt x="101404" y="65622"/>
                        <a:pt x="101803" y="56470"/>
                      </a:cubicBezTo>
                      <a:cubicBezTo>
                        <a:pt x="102489" y="40950"/>
                        <a:pt x="102325" y="25368"/>
                        <a:pt x="101855" y="9837"/>
                      </a:cubicBezTo>
                      <a:cubicBezTo>
                        <a:pt x="101619" y="2118"/>
                        <a:pt x="104588" y="-165"/>
                        <a:pt x="111928" y="9"/>
                      </a:cubicBezTo>
                      <a:cubicBezTo>
                        <a:pt x="127807" y="388"/>
                        <a:pt x="143706" y="122"/>
                        <a:pt x="159595" y="122"/>
                      </a:cubicBezTo>
                      <a:cubicBezTo>
                        <a:pt x="315115" y="122"/>
                        <a:pt x="470626" y="111"/>
                        <a:pt x="626146" y="132"/>
                      </a:cubicBezTo>
                      <a:cubicBezTo>
                        <a:pt x="646007" y="132"/>
                        <a:pt x="643734" y="-1291"/>
                        <a:pt x="643816" y="17301"/>
                      </a:cubicBezTo>
                      <a:cubicBezTo>
                        <a:pt x="643878" y="30487"/>
                        <a:pt x="643386" y="43683"/>
                        <a:pt x="643990" y="56838"/>
                      </a:cubicBezTo>
                      <a:cubicBezTo>
                        <a:pt x="644379" y="65315"/>
                        <a:pt x="641441" y="67823"/>
                        <a:pt x="633026" y="67793"/>
                      </a:cubicBezTo>
                      <a:cubicBezTo>
                        <a:pt x="558987" y="67516"/>
                        <a:pt x="484948" y="67629"/>
                        <a:pt x="410909" y="67639"/>
                      </a:cubicBezTo>
                      <a:cubicBezTo>
                        <a:pt x="396669" y="67639"/>
                        <a:pt x="396638" y="67660"/>
                        <a:pt x="396628" y="82218"/>
                      </a:cubicBezTo>
                      <a:cubicBezTo>
                        <a:pt x="396607" y="110269"/>
                        <a:pt x="396597" y="138330"/>
                        <a:pt x="396638" y="166381"/>
                      </a:cubicBezTo>
                      <a:cubicBezTo>
                        <a:pt x="396658" y="179393"/>
                        <a:pt x="397150" y="179987"/>
                        <a:pt x="410418" y="179997"/>
                      </a:cubicBezTo>
                      <a:cubicBezTo>
                        <a:pt x="483105" y="180059"/>
                        <a:pt x="555793" y="180028"/>
                        <a:pt x="628480" y="180038"/>
                      </a:cubicBezTo>
                      <a:cubicBezTo>
                        <a:pt x="643837" y="180038"/>
                        <a:pt x="643847" y="180059"/>
                        <a:pt x="643847" y="195723"/>
                      </a:cubicBezTo>
                      <a:cubicBezTo>
                        <a:pt x="643847" y="208571"/>
                        <a:pt x="643294" y="221440"/>
                        <a:pt x="644031" y="234247"/>
                      </a:cubicBezTo>
                      <a:cubicBezTo>
                        <a:pt x="644584" y="243901"/>
                        <a:pt x="641533" y="247187"/>
                        <a:pt x="631592" y="247054"/>
                      </a:cubicBezTo>
                      <a:cubicBezTo>
                        <a:pt x="594072" y="246553"/>
                        <a:pt x="556540" y="246849"/>
                        <a:pt x="519019" y="246849"/>
                      </a:cubicBezTo>
                      <a:cubicBezTo>
                        <a:pt x="482849" y="246849"/>
                        <a:pt x="446669" y="246808"/>
                        <a:pt x="410500" y="246880"/>
                      </a:cubicBezTo>
                      <a:cubicBezTo>
                        <a:pt x="397181" y="246901"/>
                        <a:pt x="396669" y="247453"/>
                        <a:pt x="396658" y="260517"/>
                      </a:cubicBezTo>
                      <a:cubicBezTo>
                        <a:pt x="396628" y="306146"/>
                        <a:pt x="396935" y="351785"/>
                        <a:pt x="396413" y="397415"/>
                      </a:cubicBezTo>
                      <a:cubicBezTo>
                        <a:pt x="396300" y="406967"/>
                        <a:pt x="399873" y="411021"/>
                        <a:pt x="408616" y="411870"/>
                      </a:cubicBezTo>
                      <a:cubicBezTo>
                        <a:pt x="444172" y="415351"/>
                        <a:pt x="479655" y="420593"/>
                        <a:pt x="515293" y="421883"/>
                      </a:cubicBezTo>
                      <a:cubicBezTo>
                        <a:pt x="583486" y="424350"/>
                        <a:pt x="651761" y="424667"/>
                        <a:pt x="720005" y="425589"/>
                      </a:cubicBezTo>
                      <a:cubicBezTo>
                        <a:pt x="727949" y="425691"/>
                        <a:pt x="731707" y="427473"/>
                        <a:pt x="731328" y="436379"/>
                      </a:cubicBezTo>
                      <a:cubicBezTo>
                        <a:pt x="730683" y="451900"/>
                        <a:pt x="730898" y="467471"/>
                        <a:pt x="731256" y="483012"/>
                      </a:cubicBezTo>
                      <a:cubicBezTo>
                        <a:pt x="731420" y="490066"/>
                        <a:pt x="728748" y="492686"/>
                        <a:pt x="721807" y="492584"/>
                      </a:cubicBezTo>
                      <a:cubicBezTo>
                        <a:pt x="659664" y="491693"/>
                        <a:pt x="597511" y="491581"/>
                        <a:pt x="535389" y="489953"/>
                      </a:cubicBezTo>
                      <a:cubicBezTo>
                        <a:pt x="500346" y="489032"/>
                        <a:pt x="465230" y="486953"/>
                        <a:pt x="430392" y="483165"/>
                      </a:cubicBezTo>
                      <a:cubicBezTo>
                        <a:pt x="356916" y="475170"/>
                        <a:pt x="288283" y="452084"/>
                        <a:pt x="225270" y="413037"/>
                      </a:cubicBezTo>
                      <a:cubicBezTo>
                        <a:pt x="194372" y="393893"/>
                        <a:pt x="166331" y="371217"/>
                        <a:pt x="140911" y="345244"/>
                      </a:cubicBezTo>
                      <a:cubicBezTo>
                        <a:pt x="138638" y="342940"/>
                        <a:pt x="136120" y="340913"/>
                        <a:pt x="132342" y="337524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45BC29A9-0E87-42BA-AD77-C52386193D99}"/>
                    </a:ext>
                  </a:extLst>
                </p:cNvPr>
                <p:cNvSpPr/>
                <p:nvPr/>
              </p:nvSpPr>
              <p:spPr>
                <a:xfrm>
                  <a:off x="2102514" y="2515139"/>
                  <a:ext cx="758605" cy="728698"/>
                </a:xfrm>
                <a:custGeom>
                  <a:avLst/>
                  <a:gdLst>
                    <a:gd name="connsiteX0" fmla="*/ 122187 w 758605"/>
                    <a:gd name="connsiteY0" fmla="*/ 449258 h 728698"/>
                    <a:gd name="connsiteX1" fmla="*/ 115501 w 758605"/>
                    <a:gd name="connsiteY1" fmla="*/ 468894 h 728698"/>
                    <a:gd name="connsiteX2" fmla="*/ 66760 w 758605"/>
                    <a:gd name="connsiteY2" fmla="*/ 625387 h 728698"/>
                    <a:gd name="connsiteX3" fmla="*/ 49888 w 758605"/>
                    <a:gd name="connsiteY3" fmla="*/ 638041 h 728698"/>
                    <a:gd name="connsiteX4" fmla="*/ 0 w 758605"/>
                    <a:gd name="connsiteY4" fmla="*/ 637795 h 728698"/>
                    <a:gd name="connsiteX5" fmla="*/ 111171 w 758605"/>
                    <a:gd name="connsiteY5" fmla="*/ 279599 h 728698"/>
                    <a:gd name="connsiteX6" fmla="*/ 97565 w 758605"/>
                    <a:gd name="connsiteY6" fmla="*/ 278586 h 728698"/>
                    <a:gd name="connsiteX7" fmla="*/ 36712 w 758605"/>
                    <a:gd name="connsiteY7" fmla="*/ 278729 h 728698"/>
                    <a:gd name="connsiteX8" fmla="*/ 25400 w 758605"/>
                    <a:gd name="connsiteY8" fmla="*/ 267007 h 728698"/>
                    <a:gd name="connsiteX9" fmla="*/ 25420 w 758605"/>
                    <a:gd name="connsiteY9" fmla="*/ 227469 h 728698"/>
                    <a:gd name="connsiteX10" fmla="*/ 35822 w 758605"/>
                    <a:gd name="connsiteY10" fmla="*/ 216976 h 728698"/>
                    <a:gd name="connsiteX11" fmla="*/ 114928 w 758605"/>
                    <a:gd name="connsiteY11" fmla="*/ 217283 h 728698"/>
                    <a:gd name="connsiteX12" fmla="*/ 125340 w 758605"/>
                    <a:gd name="connsiteY12" fmla="*/ 206902 h 728698"/>
                    <a:gd name="connsiteX13" fmla="*/ 125135 w 758605"/>
                    <a:gd name="connsiteY13" fmla="*/ 117660 h 728698"/>
                    <a:gd name="connsiteX14" fmla="*/ 124377 w 758605"/>
                    <a:gd name="connsiteY14" fmla="*/ 108211 h 728698"/>
                    <a:gd name="connsiteX15" fmla="*/ 26557 w 758605"/>
                    <a:gd name="connsiteY15" fmla="*/ 123936 h 728698"/>
                    <a:gd name="connsiteX16" fmla="*/ 25645 w 758605"/>
                    <a:gd name="connsiteY16" fmla="*/ 114620 h 728698"/>
                    <a:gd name="connsiteX17" fmla="*/ 25604 w 758605"/>
                    <a:gd name="connsiteY17" fmla="*/ 77098 h 728698"/>
                    <a:gd name="connsiteX18" fmla="*/ 41933 w 758605"/>
                    <a:gd name="connsiteY18" fmla="*/ 58886 h 728698"/>
                    <a:gd name="connsiteX19" fmla="*/ 221431 w 758605"/>
                    <a:gd name="connsiteY19" fmla="*/ 29442 h 728698"/>
                    <a:gd name="connsiteX20" fmla="*/ 261388 w 758605"/>
                    <a:gd name="connsiteY20" fmla="*/ 23248 h 728698"/>
                    <a:gd name="connsiteX21" fmla="*/ 261388 w 758605"/>
                    <a:gd name="connsiteY21" fmla="*/ 64435 h 728698"/>
                    <a:gd name="connsiteX22" fmla="*/ 452802 w 758605"/>
                    <a:gd name="connsiteY22" fmla="*/ 64435 h 728698"/>
                    <a:gd name="connsiteX23" fmla="*/ 428098 w 758605"/>
                    <a:gd name="connsiteY23" fmla="*/ 122 h 728698"/>
                    <a:gd name="connsiteX24" fmla="*/ 456201 w 758605"/>
                    <a:gd name="connsiteY24" fmla="*/ 122 h 728698"/>
                    <a:gd name="connsiteX25" fmla="*/ 499813 w 758605"/>
                    <a:gd name="connsiteY25" fmla="*/ 9 h 728698"/>
                    <a:gd name="connsiteX26" fmla="*/ 511822 w 758605"/>
                    <a:gd name="connsiteY26" fmla="*/ 8076 h 728698"/>
                    <a:gd name="connsiteX27" fmla="*/ 530434 w 758605"/>
                    <a:gd name="connsiteY27" fmla="*/ 56234 h 728698"/>
                    <a:gd name="connsiteX28" fmla="*/ 543784 w 758605"/>
                    <a:gd name="connsiteY28" fmla="*/ 65274 h 728698"/>
                    <a:gd name="connsiteX29" fmla="*/ 746633 w 758605"/>
                    <a:gd name="connsiteY29" fmla="*/ 64895 h 728698"/>
                    <a:gd name="connsiteX30" fmla="*/ 758519 w 758605"/>
                    <a:gd name="connsiteY30" fmla="*/ 77027 h 728698"/>
                    <a:gd name="connsiteX31" fmla="*/ 758550 w 758605"/>
                    <a:gd name="connsiteY31" fmla="*/ 120609 h 728698"/>
                    <a:gd name="connsiteX32" fmla="*/ 745712 w 758605"/>
                    <a:gd name="connsiteY32" fmla="*/ 132935 h 728698"/>
                    <a:gd name="connsiteX33" fmla="*/ 490118 w 758605"/>
                    <a:gd name="connsiteY33" fmla="*/ 132761 h 728698"/>
                    <a:gd name="connsiteX34" fmla="*/ 283205 w 758605"/>
                    <a:gd name="connsiteY34" fmla="*/ 132740 h 728698"/>
                    <a:gd name="connsiteX35" fmla="*/ 264337 w 758605"/>
                    <a:gd name="connsiteY35" fmla="*/ 113391 h 728698"/>
                    <a:gd name="connsiteX36" fmla="*/ 264183 w 758605"/>
                    <a:gd name="connsiteY36" fmla="*/ 93110 h 728698"/>
                    <a:gd name="connsiteX37" fmla="*/ 255952 w 758605"/>
                    <a:gd name="connsiteY37" fmla="*/ 86097 h 728698"/>
                    <a:gd name="connsiteX38" fmla="*/ 200146 w 758605"/>
                    <a:gd name="connsiteY38" fmla="*/ 95567 h 728698"/>
                    <a:gd name="connsiteX39" fmla="*/ 192478 w 758605"/>
                    <a:gd name="connsiteY39" fmla="*/ 105160 h 728698"/>
                    <a:gd name="connsiteX40" fmla="*/ 192397 w 758605"/>
                    <a:gd name="connsiteY40" fmla="*/ 207578 h 728698"/>
                    <a:gd name="connsiteX41" fmla="*/ 202890 w 758605"/>
                    <a:gd name="connsiteY41" fmla="*/ 217221 h 728698"/>
                    <a:gd name="connsiteX42" fmla="*/ 251570 w 758605"/>
                    <a:gd name="connsiteY42" fmla="*/ 216986 h 728698"/>
                    <a:gd name="connsiteX43" fmla="*/ 261388 w 758605"/>
                    <a:gd name="connsiteY43" fmla="*/ 226988 h 728698"/>
                    <a:gd name="connsiteX44" fmla="*/ 261388 w 758605"/>
                    <a:gd name="connsiteY44" fmla="*/ 268553 h 728698"/>
                    <a:gd name="connsiteX45" fmla="*/ 251611 w 758605"/>
                    <a:gd name="connsiteY45" fmla="*/ 278637 h 728698"/>
                    <a:gd name="connsiteX46" fmla="*/ 205972 w 758605"/>
                    <a:gd name="connsiteY46" fmla="*/ 278525 h 728698"/>
                    <a:gd name="connsiteX47" fmla="*/ 192489 w 758605"/>
                    <a:gd name="connsiteY47" fmla="*/ 292284 h 728698"/>
                    <a:gd name="connsiteX48" fmla="*/ 192437 w 758605"/>
                    <a:gd name="connsiteY48" fmla="*/ 708066 h 728698"/>
                    <a:gd name="connsiteX49" fmla="*/ 172024 w 758605"/>
                    <a:gd name="connsiteY49" fmla="*/ 728460 h 728698"/>
                    <a:gd name="connsiteX50" fmla="*/ 136530 w 758605"/>
                    <a:gd name="connsiteY50" fmla="*/ 728644 h 728698"/>
                    <a:gd name="connsiteX51" fmla="*/ 124971 w 758605"/>
                    <a:gd name="connsiteY51" fmla="*/ 717229 h 728698"/>
                    <a:gd name="connsiteX52" fmla="*/ 125156 w 758605"/>
                    <a:gd name="connsiteY52" fmla="*/ 514411 h 728698"/>
                    <a:gd name="connsiteX53" fmla="*/ 125156 w 758605"/>
                    <a:gd name="connsiteY53" fmla="*/ 449739 h 728698"/>
                    <a:gd name="connsiteX54" fmla="*/ 122187 w 758605"/>
                    <a:gd name="connsiteY54" fmla="*/ 449258 h 728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58605" h="728698">
                      <a:moveTo>
                        <a:pt x="122187" y="449258"/>
                      </a:moveTo>
                      <a:cubicBezTo>
                        <a:pt x="119945" y="455800"/>
                        <a:pt x="117569" y="462301"/>
                        <a:pt x="115501" y="468894"/>
                      </a:cubicBezTo>
                      <a:cubicBezTo>
                        <a:pt x="99152" y="521024"/>
                        <a:pt x="82659" y="573113"/>
                        <a:pt x="66760" y="625387"/>
                      </a:cubicBezTo>
                      <a:cubicBezTo>
                        <a:pt x="63944" y="634631"/>
                        <a:pt x="60054" y="638634"/>
                        <a:pt x="49888" y="638041"/>
                      </a:cubicBezTo>
                      <a:cubicBezTo>
                        <a:pt x="34102" y="637119"/>
                        <a:pt x="18213" y="637795"/>
                        <a:pt x="0" y="637795"/>
                      </a:cubicBezTo>
                      <a:cubicBezTo>
                        <a:pt x="37183" y="517983"/>
                        <a:pt x="73947" y="399554"/>
                        <a:pt x="111171" y="279599"/>
                      </a:cubicBezTo>
                      <a:cubicBezTo>
                        <a:pt x="105346" y="279149"/>
                        <a:pt x="101455" y="278606"/>
                        <a:pt x="97565" y="278586"/>
                      </a:cubicBezTo>
                      <a:cubicBezTo>
                        <a:pt x="77284" y="278494"/>
                        <a:pt x="56983" y="278115"/>
                        <a:pt x="36712" y="278729"/>
                      </a:cubicBezTo>
                      <a:cubicBezTo>
                        <a:pt x="27529" y="279006"/>
                        <a:pt x="24990" y="275709"/>
                        <a:pt x="25400" y="267007"/>
                      </a:cubicBezTo>
                      <a:cubicBezTo>
                        <a:pt x="26024" y="253852"/>
                        <a:pt x="25952" y="240635"/>
                        <a:pt x="25420" y="227469"/>
                      </a:cubicBezTo>
                      <a:cubicBezTo>
                        <a:pt x="25103" y="219515"/>
                        <a:pt x="27703" y="216843"/>
                        <a:pt x="35822" y="216976"/>
                      </a:cubicBezTo>
                      <a:cubicBezTo>
                        <a:pt x="62184" y="217416"/>
                        <a:pt x="88566" y="216894"/>
                        <a:pt x="114928" y="217283"/>
                      </a:cubicBezTo>
                      <a:cubicBezTo>
                        <a:pt x="122832" y="217395"/>
                        <a:pt x="125452" y="215000"/>
                        <a:pt x="125340" y="206902"/>
                      </a:cubicBezTo>
                      <a:cubicBezTo>
                        <a:pt x="124900" y="177161"/>
                        <a:pt x="125186" y="147411"/>
                        <a:pt x="125135" y="117660"/>
                      </a:cubicBezTo>
                      <a:cubicBezTo>
                        <a:pt x="125135" y="115029"/>
                        <a:pt x="124726" y="112398"/>
                        <a:pt x="124377" y="108211"/>
                      </a:cubicBezTo>
                      <a:cubicBezTo>
                        <a:pt x="91730" y="113463"/>
                        <a:pt x="59706" y="118602"/>
                        <a:pt x="26557" y="123936"/>
                      </a:cubicBezTo>
                      <a:cubicBezTo>
                        <a:pt x="26188" y="120332"/>
                        <a:pt x="25666" y="117476"/>
                        <a:pt x="25645" y="114620"/>
                      </a:cubicBezTo>
                      <a:cubicBezTo>
                        <a:pt x="25553" y="102109"/>
                        <a:pt x="25604" y="89609"/>
                        <a:pt x="25604" y="77098"/>
                      </a:cubicBezTo>
                      <a:cubicBezTo>
                        <a:pt x="25604" y="61077"/>
                        <a:pt x="25676" y="61507"/>
                        <a:pt x="41933" y="58886"/>
                      </a:cubicBezTo>
                      <a:cubicBezTo>
                        <a:pt x="101793" y="49232"/>
                        <a:pt x="161591" y="39250"/>
                        <a:pt x="221431" y="29442"/>
                      </a:cubicBezTo>
                      <a:cubicBezTo>
                        <a:pt x="234269" y="27333"/>
                        <a:pt x="247148" y="25449"/>
                        <a:pt x="261388" y="23248"/>
                      </a:cubicBezTo>
                      <a:cubicBezTo>
                        <a:pt x="261388" y="37776"/>
                        <a:pt x="261388" y="50788"/>
                        <a:pt x="261388" y="64435"/>
                      </a:cubicBezTo>
                      <a:cubicBezTo>
                        <a:pt x="325261" y="64435"/>
                        <a:pt x="387946" y="64435"/>
                        <a:pt x="452802" y="64435"/>
                      </a:cubicBezTo>
                      <a:cubicBezTo>
                        <a:pt x="444571" y="43007"/>
                        <a:pt x="436698" y="22522"/>
                        <a:pt x="428098" y="122"/>
                      </a:cubicBezTo>
                      <a:cubicBezTo>
                        <a:pt x="438387" y="122"/>
                        <a:pt x="447294" y="122"/>
                        <a:pt x="456201" y="122"/>
                      </a:cubicBezTo>
                      <a:cubicBezTo>
                        <a:pt x="470738" y="122"/>
                        <a:pt x="485286" y="377"/>
                        <a:pt x="499813" y="9"/>
                      </a:cubicBezTo>
                      <a:cubicBezTo>
                        <a:pt x="506171" y="-155"/>
                        <a:pt x="509580" y="1923"/>
                        <a:pt x="511822" y="8076"/>
                      </a:cubicBezTo>
                      <a:cubicBezTo>
                        <a:pt x="517709" y="24241"/>
                        <a:pt x="524548" y="40069"/>
                        <a:pt x="530434" y="56234"/>
                      </a:cubicBezTo>
                      <a:cubicBezTo>
                        <a:pt x="532891" y="62981"/>
                        <a:pt x="536515" y="65305"/>
                        <a:pt x="543784" y="65274"/>
                      </a:cubicBezTo>
                      <a:cubicBezTo>
                        <a:pt x="611404" y="64998"/>
                        <a:pt x="679024" y="65294"/>
                        <a:pt x="746633" y="64895"/>
                      </a:cubicBezTo>
                      <a:cubicBezTo>
                        <a:pt x="756195" y="64844"/>
                        <a:pt x="758959" y="67782"/>
                        <a:pt x="758519" y="77027"/>
                      </a:cubicBezTo>
                      <a:cubicBezTo>
                        <a:pt x="757833" y="91534"/>
                        <a:pt x="757721" y="106122"/>
                        <a:pt x="758550" y="120609"/>
                      </a:cubicBezTo>
                      <a:cubicBezTo>
                        <a:pt x="759133" y="130836"/>
                        <a:pt x="755100" y="132965"/>
                        <a:pt x="745712" y="132935"/>
                      </a:cubicBezTo>
                      <a:cubicBezTo>
                        <a:pt x="660514" y="132638"/>
                        <a:pt x="575316" y="132761"/>
                        <a:pt x="490118" y="132761"/>
                      </a:cubicBezTo>
                      <a:cubicBezTo>
                        <a:pt x="421147" y="132761"/>
                        <a:pt x="352176" y="132791"/>
                        <a:pt x="283205" y="132740"/>
                      </a:cubicBezTo>
                      <a:cubicBezTo>
                        <a:pt x="262647" y="132730"/>
                        <a:pt x="264439" y="134716"/>
                        <a:pt x="264337" y="113391"/>
                      </a:cubicBezTo>
                      <a:cubicBezTo>
                        <a:pt x="264306" y="106634"/>
                        <a:pt x="264285" y="99867"/>
                        <a:pt x="264183" y="93110"/>
                      </a:cubicBezTo>
                      <a:cubicBezTo>
                        <a:pt x="264101" y="87705"/>
                        <a:pt x="261880" y="85033"/>
                        <a:pt x="255952" y="86097"/>
                      </a:cubicBezTo>
                      <a:cubicBezTo>
                        <a:pt x="237381" y="89425"/>
                        <a:pt x="218799" y="92783"/>
                        <a:pt x="200146" y="95567"/>
                      </a:cubicBezTo>
                      <a:cubicBezTo>
                        <a:pt x="193871" y="96499"/>
                        <a:pt x="192468" y="99744"/>
                        <a:pt x="192478" y="105160"/>
                      </a:cubicBezTo>
                      <a:cubicBezTo>
                        <a:pt x="192540" y="139303"/>
                        <a:pt x="192652" y="173445"/>
                        <a:pt x="192397" y="207578"/>
                      </a:cubicBezTo>
                      <a:cubicBezTo>
                        <a:pt x="192335" y="215379"/>
                        <a:pt x="195795" y="217365"/>
                        <a:pt x="202890" y="217221"/>
                      </a:cubicBezTo>
                      <a:cubicBezTo>
                        <a:pt x="219117" y="216904"/>
                        <a:pt x="235354" y="217447"/>
                        <a:pt x="251570" y="216986"/>
                      </a:cubicBezTo>
                      <a:cubicBezTo>
                        <a:pt x="259218" y="216771"/>
                        <a:pt x="261634" y="219545"/>
                        <a:pt x="261388" y="226988"/>
                      </a:cubicBezTo>
                      <a:cubicBezTo>
                        <a:pt x="260927" y="240829"/>
                        <a:pt x="260938" y="254712"/>
                        <a:pt x="261388" y="268553"/>
                      </a:cubicBezTo>
                      <a:cubicBezTo>
                        <a:pt x="261634" y="275955"/>
                        <a:pt x="259289" y="278862"/>
                        <a:pt x="251611" y="278637"/>
                      </a:cubicBezTo>
                      <a:cubicBezTo>
                        <a:pt x="236408" y="278197"/>
                        <a:pt x="221185" y="278473"/>
                        <a:pt x="205972" y="278525"/>
                      </a:cubicBezTo>
                      <a:cubicBezTo>
                        <a:pt x="192683" y="278565"/>
                        <a:pt x="192489" y="278750"/>
                        <a:pt x="192489" y="292284"/>
                      </a:cubicBezTo>
                      <a:cubicBezTo>
                        <a:pt x="192468" y="430881"/>
                        <a:pt x="192519" y="569469"/>
                        <a:pt x="192437" y="708066"/>
                      </a:cubicBezTo>
                      <a:cubicBezTo>
                        <a:pt x="192427" y="731756"/>
                        <a:pt x="195396" y="728204"/>
                        <a:pt x="172024" y="728460"/>
                      </a:cubicBezTo>
                      <a:cubicBezTo>
                        <a:pt x="160189" y="728593"/>
                        <a:pt x="148334" y="727978"/>
                        <a:pt x="136530" y="728644"/>
                      </a:cubicBezTo>
                      <a:cubicBezTo>
                        <a:pt x="127653" y="729146"/>
                        <a:pt x="124920" y="726228"/>
                        <a:pt x="124971" y="717229"/>
                      </a:cubicBezTo>
                      <a:cubicBezTo>
                        <a:pt x="125309" y="649630"/>
                        <a:pt x="125156" y="582020"/>
                        <a:pt x="125156" y="514411"/>
                      </a:cubicBezTo>
                      <a:cubicBezTo>
                        <a:pt x="125156" y="492850"/>
                        <a:pt x="125156" y="471300"/>
                        <a:pt x="125156" y="449739"/>
                      </a:cubicBezTo>
                      <a:cubicBezTo>
                        <a:pt x="124183" y="449606"/>
                        <a:pt x="123190" y="449432"/>
                        <a:pt x="122187" y="44925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CEF694D5-C31F-419F-88DE-F95AACADB841}"/>
                    </a:ext>
                  </a:extLst>
                </p:cNvPr>
                <p:cNvSpPr/>
                <p:nvPr/>
              </p:nvSpPr>
              <p:spPr>
                <a:xfrm>
                  <a:off x="2411926" y="3712002"/>
                  <a:ext cx="449177" cy="400364"/>
                </a:xfrm>
                <a:custGeom>
                  <a:avLst/>
                  <a:gdLst>
                    <a:gd name="connsiteX0" fmla="*/ 276439 w 449177"/>
                    <a:gd name="connsiteY0" fmla="*/ 254426 h 400364"/>
                    <a:gd name="connsiteX1" fmla="*/ 350570 w 449177"/>
                    <a:gd name="connsiteY1" fmla="*/ 293063 h 400364"/>
                    <a:gd name="connsiteX2" fmla="*/ 438409 w 449177"/>
                    <a:gd name="connsiteY2" fmla="*/ 326500 h 400364"/>
                    <a:gd name="connsiteX3" fmla="*/ 449158 w 449177"/>
                    <a:gd name="connsiteY3" fmla="*/ 341600 h 400364"/>
                    <a:gd name="connsiteX4" fmla="*/ 448964 w 449177"/>
                    <a:gd name="connsiteY4" fmla="*/ 400364 h 400364"/>
                    <a:gd name="connsiteX5" fmla="*/ 398625 w 449177"/>
                    <a:gd name="connsiteY5" fmla="*/ 385079 h 400364"/>
                    <a:gd name="connsiteX6" fmla="*/ 229263 w 449177"/>
                    <a:gd name="connsiteY6" fmla="*/ 301704 h 400364"/>
                    <a:gd name="connsiteX7" fmla="*/ 213938 w 449177"/>
                    <a:gd name="connsiteY7" fmla="*/ 302738 h 400364"/>
                    <a:gd name="connsiteX8" fmla="*/ 13013 w 449177"/>
                    <a:gd name="connsiteY8" fmla="*/ 396433 h 400364"/>
                    <a:gd name="connsiteX9" fmla="*/ 5212 w 449177"/>
                    <a:gd name="connsiteY9" fmla="*/ 398532 h 400364"/>
                    <a:gd name="connsiteX10" fmla="*/ 257 w 449177"/>
                    <a:gd name="connsiteY10" fmla="*/ 398931 h 400364"/>
                    <a:gd name="connsiteX11" fmla="*/ 257 w 449177"/>
                    <a:gd name="connsiteY11" fmla="*/ 379101 h 400364"/>
                    <a:gd name="connsiteX12" fmla="*/ 52 w 449177"/>
                    <a:gd name="connsiteY12" fmla="*/ 340597 h 400364"/>
                    <a:gd name="connsiteX13" fmla="*/ 10638 w 449177"/>
                    <a:gd name="connsiteY13" fmla="*/ 326581 h 400364"/>
                    <a:gd name="connsiteX14" fmla="*/ 155163 w 449177"/>
                    <a:gd name="connsiteY14" fmla="*/ 261542 h 400364"/>
                    <a:gd name="connsiteX15" fmla="*/ 167100 w 449177"/>
                    <a:gd name="connsiteY15" fmla="*/ 253689 h 400364"/>
                    <a:gd name="connsiteX16" fmla="*/ 10095 w 449177"/>
                    <a:gd name="connsiteY16" fmla="*/ 0 h 400364"/>
                    <a:gd name="connsiteX17" fmla="*/ 23916 w 449177"/>
                    <a:gd name="connsiteY17" fmla="*/ 0 h 400364"/>
                    <a:gd name="connsiteX18" fmla="*/ 413214 w 449177"/>
                    <a:gd name="connsiteY18" fmla="*/ 0 h 400364"/>
                    <a:gd name="connsiteX19" fmla="*/ 425540 w 449177"/>
                    <a:gd name="connsiteY19" fmla="*/ 15694 h 400364"/>
                    <a:gd name="connsiteX20" fmla="*/ 320686 w 449177"/>
                    <a:gd name="connsiteY20" fmla="*/ 206801 h 400364"/>
                    <a:gd name="connsiteX21" fmla="*/ 276439 w 449177"/>
                    <a:gd name="connsiteY21" fmla="*/ 254426 h 400364"/>
                    <a:gd name="connsiteX22" fmla="*/ 106350 w 449177"/>
                    <a:gd name="connsiteY22" fmla="*/ 66893 h 400364"/>
                    <a:gd name="connsiteX23" fmla="*/ 109851 w 449177"/>
                    <a:gd name="connsiteY23" fmla="*/ 75288 h 400364"/>
                    <a:gd name="connsiteX24" fmla="*/ 215791 w 449177"/>
                    <a:gd name="connsiteY24" fmla="*/ 207200 h 400364"/>
                    <a:gd name="connsiteX25" fmla="*/ 229479 w 449177"/>
                    <a:gd name="connsiteY25" fmla="*/ 206033 h 400364"/>
                    <a:gd name="connsiteX26" fmla="*/ 331702 w 449177"/>
                    <a:gd name="connsiteY26" fmla="*/ 76312 h 400364"/>
                    <a:gd name="connsiteX27" fmla="*/ 335346 w 449177"/>
                    <a:gd name="connsiteY27" fmla="*/ 66903 h 400364"/>
                    <a:gd name="connsiteX28" fmla="*/ 106350 w 449177"/>
                    <a:gd name="connsiteY28" fmla="*/ 66893 h 40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9177" h="400364">
                      <a:moveTo>
                        <a:pt x="276439" y="254426"/>
                      </a:moveTo>
                      <a:cubicBezTo>
                        <a:pt x="302227" y="268022"/>
                        <a:pt x="325723" y="282078"/>
                        <a:pt x="350570" y="293063"/>
                      </a:cubicBezTo>
                      <a:cubicBezTo>
                        <a:pt x="379194" y="305707"/>
                        <a:pt x="408883" y="316016"/>
                        <a:pt x="438409" y="326500"/>
                      </a:cubicBezTo>
                      <a:cubicBezTo>
                        <a:pt x="446527" y="329387"/>
                        <a:pt x="449445" y="333021"/>
                        <a:pt x="449158" y="341600"/>
                      </a:cubicBezTo>
                      <a:cubicBezTo>
                        <a:pt x="448513" y="360417"/>
                        <a:pt x="448964" y="379275"/>
                        <a:pt x="448964" y="400364"/>
                      </a:cubicBezTo>
                      <a:cubicBezTo>
                        <a:pt x="431089" y="394969"/>
                        <a:pt x="414678" y="390557"/>
                        <a:pt x="398625" y="385079"/>
                      </a:cubicBezTo>
                      <a:cubicBezTo>
                        <a:pt x="338592" y="364614"/>
                        <a:pt x="281558" y="337874"/>
                        <a:pt x="229263" y="301704"/>
                      </a:cubicBezTo>
                      <a:cubicBezTo>
                        <a:pt x="223233" y="297527"/>
                        <a:pt x="219149" y="299134"/>
                        <a:pt x="213938" y="302738"/>
                      </a:cubicBezTo>
                      <a:cubicBezTo>
                        <a:pt x="152297" y="345378"/>
                        <a:pt x="84912" y="375753"/>
                        <a:pt x="13013" y="396433"/>
                      </a:cubicBezTo>
                      <a:cubicBezTo>
                        <a:pt x="10423" y="397180"/>
                        <a:pt x="7823" y="397897"/>
                        <a:pt x="5212" y="398532"/>
                      </a:cubicBezTo>
                      <a:cubicBezTo>
                        <a:pt x="4270" y="398757"/>
                        <a:pt x="3267" y="398706"/>
                        <a:pt x="257" y="398931"/>
                      </a:cubicBezTo>
                      <a:cubicBezTo>
                        <a:pt x="257" y="392154"/>
                        <a:pt x="257" y="385622"/>
                        <a:pt x="257" y="379101"/>
                      </a:cubicBezTo>
                      <a:cubicBezTo>
                        <a:pt x="257" y="366263"/>
                        <a:pt x="851" y="353384"/>
                        <a:pt x="52" y="340597"/>
                      </a:cubicBezTo>
                      <a:cubicBezTo>
                        <a:pt x="-480" y="332069"/>
                        <a:pt x="3052" y="328926"/>
                        <a:pt x="10638" y="326581"/>
                      </a:cubicBezTo>
                      <a:cubicBezTo>
                        <a:pt x="61478" y="310877"/>
                        <a:pt x="109943" y="289777"/>
                        <a:pt x="155163" y="261542"/>
                      </a:cubicBezTo>
                      <a:cubicBezTo>
                        <a:pt x="158562" y="259422"/>
                        <a:pt x="161869" y="257139"/>
                        <a:pt x="167100" y="253689"/>
                      </a:cubicBezTo>
                      <a:cubicBezTo>
                        <a:pt x="91741" y="183418"/>
                        <a:pt x="36724" y="101547"/>
                        <a:pt x="10095" y="0"/>
                      </a:cubicBezTo>
                      <a:cubicBezTo>
                        <a:pt x="16044" y="0"/>
                        <a:pt x="19985" y="0"/>
                        <a:pt x="23916" y="0"/>
                      </a:cubicBezTo>
                      <a:cubicBezTo>
                        <a:pt x="153679" y="0"/>
                        <a:pt x="283451" y="0"/>
                        <a:pt x="413214" y="0"/>
                      </a:cubicBezTo>
                      <a:cubicBezTo>
                        <a:pt x="429963" y="0"/>
                        <a:pt x="429993" y="10"/>
                        <a:pt x="425540" y="15694"/>
                      </a:cubicBezTo>
                      <a:cubicBezTo>
                        <a:pt x="405177" y="87389"/>
                        <a:pt x="369028" y="150504"/>
                        <a:pt x="320686" y="206801"/>
                      </a:cubicBezTo>
                      <a:cubicBezTo>
                        <a:pt x="307336" y="222352"/>
                        <a:pt x="292798" y="236889"/>
                        <a:pt x="276439" y="254426"/>
                      </a:cubicBezTo>
                      <a:close/>
                      <a:moveTo>
                        <a:pt x="106350" y="66893"/>
                      </a:moveTo>
                      <a:cubicBezTo>
                        <a:pt x="108049" y="70998"/>
                        <a:pt x="108756" y="73240"/>
                        <a:pt x="109851" y="75288"/>
                      </a:cubicBezTo>
                      <a:cubicBezTo>
                        <a:pt x="136899" y="125882"/>
                        <a:pt x="172946" y="169239"/>
                        <a:pt x="215791" y="207200"/>
                      </a:cubicBezTo>
                      <a:cubicBezTo>
                        <a:pt x="221452" y="212217"/>
                        <a:pt x="224994" y="210026"/>
                        <a:pt x="229479" y="206033"/>
                      </a:cubicBezTo>
                      <a:cubicBezTo>
                        <a:pt x="271238" y="168829"/>
                        <a:pt x="305288" y="125585"/>
                        <a:pt x="331702" y="76312"/>
                      </a:cubicBezTo>
                      <a:cubicBezTo>
                        <a:pt x="333043" y="73824"/>
                        <a:pt x="333780" y="71008"/>
                        <a:pt x="335346" y="66903"/>
                      </a:cubicBezTo>
                      <a:cubicBezTo>
                        <a:pt x="258543" y="66893"/>
                        <a:pt x="183276" y="66893"/>
                        <a:pt x="106350" y="66893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0724F988-E42E-4542-A309-5450C0A79F07}"/>
                    </a:ext>
                  </a:extLst>
                </p:cNvPr>
                <p:cNvSpPr/>
                <p:nvPr/>
              </p:nvSpPr>
              <p:spPr>
                <a:xfrm>
                  <a:off x="3288337" y="3385195"/>
                  <a:ext cx="489803" cy="728859"/>
                </a:xfrm>
                <a:custGeom>
                  <a:avLst/>
                  <a:gdLst>
                    <a:gd name="connsiteX0" fmla="*/ 282454 w 489803"/>
                    <a:gd name="connsiteY0" fmla="*/ 527711 h 728859"/>
                    <a:gd name="connsiteX1" fmla="*/ 282638 w 489803"/>
                    <a:gd name="connsiteY1" fmla="*/ 717282 h 728859"/>
                    <a:gd name="connsiteX2" fmla="*/ 271192 w 489803"/>
                    <a:gd name="connsiteY2" fmla="*/ 728800 h 728859"/>
                    <a:gd name="connsiteX3" fmla="*/ 221529 w 489803"/>
                    <a:gd name="connsiteY3" fmla="*/ 728820 h 728859"/>
                    <a:gd name="connsiteX4" fmla="*/ 208927 w 489803"/>
                    <a:gd name="connsiteY4" fmla="*/ 716392 h 728859"/>
                    <a:gd name="connsiteX5" fmla="*/ 209132 w 489803"/>
                    <a:gd name="connsiteY5" fmla="*/ 344345 h 728859"/>
                    <a:gd name="connsiteX6" fmla="*/ 189086 w 489803"/>
                    <a:gd name="connsiteY6" fmla="*/ 323931 h 728859"/>
                    <a:gd name="connsiteX7" fmla="*/ 13674 w 489803"/>
                    <a:gd name="connsiteY7" fmla="*/ 323920 h 728859"/>
                    <a:gd name="connsiteX8" fmla="*/ 304 w 489803"/>
                    <a:gd name="connsiteY8" fmla="*/ 310315 h 728859"/>
                    <a:gd name="connsiteX9" fmla="*/ 78 w 489803"/>
                    <a:gd name="connsiteY9" fmla="*/ 269784 h 728859"/>
                    <a:gd name="connsiteX10" fmla="*/ 13500 w 489803"/>
                    <a:gd name="connsiteY10" fmla="*/ 256925 h 728859"/>
                    <a:gd name="connsiteX11" fmla="*/ 160513 w 489803"/>
                    <a:gd name="connsiteY11" fmla="*/ 257120 h 728859"/>
                    <a:gd name="connsiteX12" fmla="*/ 195997 w 489803"/>
                    <a:gd name="connsiteY12" fmla="*/ 257263 h 728859"/>
                    <a:gd name="connsiteX13" fmla="*/ 209336 w 489803"/>
                    <a:gd name="connsiteY13" fmla="*/ 244026 h 728859"/>
                    <a:gd name="connsiteX14" fmla="*/ 209121 w 489803"/>
                    <a:gd name="connsiteY14" fmla="*/ 13904 h 728859"/>
                    <a:gd name="connsiteX15" fmla="*/ 223055 w 489803"/>
                    <a:gd name="connsiteY15" fmla="*/ 185 h 728859"/>
                    <a:gd name="connsiteX16" fmla="*/ 271715 w 489803"/>
                    <a:gd name="connsiteY16" fmla="*/ 21 h 728859"/>
                    <a:gd name="connsiteX17" fmla="*/ 282597 w 489803"/>
                    <a:gd name="connsiteY17" fmla="*/ 11047 h 728859"/>
                    <a:gd name="connsiteX18" fmla="*/ 282444 w 489803"/>
                    <a:gd name="connsiteY18" fmla="*/ 243197 h 728859"/>
                    <a:gd name="connsiteX19" fmla="*/ 296439 w 489803"/>
                    <a:gd name="connsiteY19" fmla="*/ 257109 h 728859"/>
                    <a:gd name="connsiteX20" fmla="*/ 475905 w 489803"/>
                    <a:gd name="connsiteY20" fmla="*/ 257140 h 728859"/>
                    <a:gd name="connsiteX21" fmla="*/ 489562 w 489803"/>
                    <a:gd name="connsiteY21" fmla="*/ 270377 h 728859"/>
                    <a:gd name="connsiteX22" fmla="*/ 489756 w 489803"/>
                    <a:gd name="connsiteY22" fmla="*/ 311932 h 728859"/>
                    <a:gd name="connsiteX23" fmla="*/ 477604 w 489803"/>
                    <a:gd name="connsiteY23" fmla="*/ 324105 h 728859"/>
                    <a:gd name="connsiteX24" fmla="*/ 301179 w 489803"/>
                    <a:gd name="connsiteY24" fmla="*/ 323951 h 728859"/>
                    <a:gd name="connsiteX25" fmla="*/ 282444 w 489803"/>
                    <a:gd name="connsiteY25" fmla="*/ 342215 h 728859"/>
                    <a:gd name="connsiteX26" fmla="*/ 282454 w 489803"/>
                    <a:gd name="connsiteY26" fmla="*/ 527711 h 72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9803" h="728859">
                      <a:moveTo>
                        <a:pt x="282454" y="527711"/>
                      </a:moveTo>
                      <a:cubicBezTo>
                        <a:pt x="282454" y="590898"/>
                        <a:pt x="282300" y="654095"/>
                        <a:pt x="282638" y="717282"/>
                      </a:cubicBezTo>
                      <a:cubicBezTo>
                        <a:pt x="282689" y="726148"/>
                        <a:pt x="280191" y="729158"/>
                        <a:pt x="271192" y="728800"/>
                      </a:cubicBezTo>
                      <a:cubicBezTo>
                        <a:pt x="254659" y="728155"/>
                        <a:pt x="238053" y="728083"/>
                        <a:pt x="221529" y="728820"/>
                      </a:cubicBezTo>
                      <a:cubicBezTo>
                        <a:pt x="211814" y="729250"/>
                        <a:pt x="208906" y="726271"/>
                        <a:pt x="208927" y="716392"/>
                      </a:cubicBezTo>
                      <a:cubicBezTo>
                        <a:pt x="209244" y="592372"/>
                        <a:pt x="209132" y="468364"/>
                        <a:pt x="209132" y="344345"/>
                      </a:cubicBezTo>
                      <a:cubicBezTo>
                        <a:pt x="209132" y="323941"/>
                        <a:pt x="209132" y="323931"/>
                        <a:pt x="189086" y="323931"/>
                      </a:cubicBezTo>
                      <a:cubicBezTo>
                        <a:pt x="130619" y="323931"/>
                        <a:pt x="72152" y="323941"/>
                        <a:pt x="13674" y="323920"/>
                      </a:cubicBezTo>
                      <a:cubicBezTo>
                        <a:pt x="324" y="323910"/>
                        <a:pt x="314" y="323859"/>
                        <a:pt x="304" y="310315"/>
                      </a:cubicBezTo>
                      <a:cubicBezTo>
                        <a:pt x="293" y="296801"/>
                        <a:pt x="990" y="283236"/>
                        <a:pt x="78" y="269784"/>
                      </a:cubicBezTo>
                      <a:cubicBezTo>
                        <a:pt x="-649" y="259024"/>
                        <a:pt x="3672" y="256833"/>
                        <a:pt x="13500" y="256925"/>
                      </a:cubicBezTo>
                      <a:cubicBezTo>
                        <a:pt x="62497" y="257355"/>
                        <a:pt x="111515" y="257120"/>
                        <a:pt x="160513" y="257120"/>
                      </a:cubicBezTo>
                      <a:cubicBezTo>
                        <a:pt x="172337" y="257120"/>
                        <a:pt x="184193" y="256639"/>
                        <a:pt x="195997" y="257263"/>
                      </a:cubicBezTo>
                      <a:cubicBezTo>
                        <a:pt x="205989" y="257785"/>
                        <a:pt x="209398" y="254458"/>
                        <a:pt x="209336" y="244026"/>
                      </a:cubicBezTo>
                      <a:cubicBezTo>
                        <a:pt x="208927" y="167325"/>
                        <a:pt x="209111" y="90614"/>
                        <a:pt x="209121" y="13904"/>
                      </a:cubicBezTo>
                      <a:cubicBezTo>
                        <a:pt x="209121" y="195"/>
                        <a:pt x="209142" y="195"/>
                        <a:pt x="223055" y="185"/>
                      </a:cubicBezTo>
                      <a:cubicBezTo>
                        <a:pt x="239282" y="175"/>
                        <a:pt x="255518" y="595"/>
                        <a:pt x="271715" y="21"/>
                      </a:cubicBezTo>
                      <a:cubicBezTo>
                        <a:pt x="280253" y="-286"/>
                        <a:pt x="282628" y="2704"/>
                        <a:pt x="282597" y="11047"/>
                      </a:cubicBezTo>
                      <a:cubicBezTo>
                        <a:pt x="282331" y="88434"/>
                        <a:pt x="282433" y="165810"/>
                        <a:pt x="282444" y="243197"/>
                      </a:cubicBezTo>
                      <a:cubicBezTo>
                        <a:pt x="282444" y="257017"/>
                        <a:pt x="282464" y="257099"/>
                        <a:pt x="296439" y="257109"/>
                      </a:cubicBezTo>
                      <a:cubicBezTo>
                        <a:pt x="356257" y="257140"/>
                        <a:pt x="416086" y="257120"/>
                        <a:pt x="475905" y="257140"/>
                      </a:cubicBezTo>
                      <a:cubicBezTo>
                        <a:pt x="489521" y="257140"/>
                        <a:pt x="489541" y="257191"/>
                        <a:pt x="489562" y="270377"/>
                      </a:cubicBezTo>
                      <a:cubicBezTo>
                        <a:pt x="489582" y="284229"/>
                        <a:pt x="489030" y="298111"/>
                        <a:pt x="489756" y="311932"/>
                      </a:cubicBezTo>
                      <a:cubicBezTo>
                        <a:pt x="490258" y="321422"/>
                        <a:pt x="486798" y="324156"/>
                        <a:pt x="477604" y="324105"/>
                      </a:cubicBezTo>
                      <a:cubicBezTo>
                        <a:pt x="418799" y="323798"/>
                        <a:pt x="359994" y="323951"/>
                        <a:pt x="301179" y="323951"/>
                      </a:cubicBezTo>
                      <a:cubicBezTo>
                        <a:pt x="282444" y="323951"/>
                        <a:pt x="282444" y="323961"/>
                        <a:pt x="282444" y="342215"/>
                      </a:cubicBezTo>
                      <a:cubicBezTo>
                        <a:pt x="282454" y="404030"/>
                        <a:pt x="282454" y="465866"/>
                        <a:pt x="282454" y="527711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87883640-5E4D-4E8A-A292-BBF09E3D9638}"/>
                    </a:ext>
                  </a:extLst>
                </p:cNvPr>
                <p:cNvSpPr/>
                <p:nvPr/>
              </p:nvSpPr>
              <p:spPr>
                <a:xfrm>
                  <a:off x="3065039" y="2515324"/>
                  <a:ext cx="714918" cy="216070"/>
                </a:xfrm>
                <a:custGeom>
                  <a:avLst/>
                  <a:gdLst>
                    <a:gd name="connsiteX0" fmla="*/ 305697 w 714918"/>
                    <a:gd name="connsiteY0" fmla="*/ 64925 h 216070"/>
                    <a:gd name="connsiteX1" fmla="*/ 280881 w 714918"/>
                    <a:gd name="connsiteY1" fmla="*/ 39 h 216070"/>
                    <a:gd name="connsiteX2" fmla="*/ 357183 w 714918"/>
                    <a:gd name="connsiteY2" fmla="*/ 366 h 216070"/>
                    <a:gd name="connsiteX3" fmla="*/ 364062 w 714918"/>
                    <a:gd name="connsiteY3" fmla="*/ 7676 h 216070"/>
                    <a:gd name="connsiteX4" fmla="*/ 382900 w 714918"/>
                    <a:gd name="connsiteY4" fmla="*/ 55721 h 216070"/>
                    <a:gd name="connsiteX5" fmla="*/ 397089 w 714918"/>
                    <a:gd name="connsiteY5" fmla="*/ 65089 h 216070"/>
                    <a:gd name="connsiteX6" fmla="*/ 701260 w 714918"/>
                    <a:gd name="connsiteY6" fmla="*/ 64925 h 216070"/>
                    <a:gd name="connsiteX7" fmla="*/ 714764 w 714918"/>
                    <a:gd name="connsiteY7" fmla="*/ 78060 h 216070"/>
                    <a:gd name="connsiteX8" fmla="*/ 714917 w 714918"/>
                    <a:gd name="connsiteY8" fmla="*/ 204772 h 216070"/>
                    <a:gd name="connsiteX9" fmla="*/ 704117 w 714918"/>
                    <a:gd name="connsiteY9" fmla="*/ 216053 h 216070"/>
                    <a:gd name="connsiteX10" fmla="*/ 657484 w 714918"/>
                    <a:gd name="connsiteY10" fmla="*/ 216012 h 216070"/>
                    <a:gd name="connsiteX11" fmla="*/ 647410 w 714918"/>
                    <a:gd name="connsiteY11" fmla="*/ 206082 h 216070"/>
                    <a:gd name="connsiteX12" fmla="*/ 647697 w 714918"/>
                    <a:gd name="connsiteY12" fmla="*/ 143233 h 216070"/>
                    <a:gd name="connsiteX13" fmla="*/ 637244 w 714918"/>
                    <a:gd name="connsiteY13" fmla="*/ 132494 h 216070"/>
                    <a:gd name="connsiteX14" fmla="*/ 590612 w 714918"/>
                    <a:gd name="connsiteY14" fmla="*/ 132565 h 216070"/>
                    <a:gd name="connsiteX15" fmla="*/ 83663 w 714918"/>
                    <a:gd name="connsiteY15" fmla="*/ 132565 h 216070"/>
                    <a:gd name="connsiteX16" fmla="*/ 66361 w 714918"/>
                    <a:gd name="connsiteY16" fmla="*/ 149939 h 216070"/>
                    <a:gd name="connsiteX17" fmla="*/ 66433 w 714918"/>
                    <a:gd name="connsiteY17" fmla="*/ 205693 h 216070"/>
                    <a:gd name="connsiteX18" fmla="*/ 56512 w 714918"/>
                    <a:gd name="connsiteY18" fmla="*/ 216002 h 216070"/>
                    <a:gd name="connsiteX19" fmla="*/ 9880 w 714918"/>
                    <a:gd name="connsiteY19" fmla="*/ 215982 h 216070"/>
                    <a:gd name="connsiteX20" fmla="*/ 21 w 714918"/>
                    <a:gd name="connsiteY20" fmla="*/ 206829 h 216070"/>
                    <a:gd name="connsiteX21" fmla="*/ 1 w 714918"/>
                    <a:gd name="connsiteY21" fmla="*/ 74037 h 216070"/>
                    <a:gd name="connsiteX22" fmla="*/ 11866 w 714918"/>
                    <a:gd name="connsiteY22" fmla="*/ 64864 h 216070"/>
                    <a:gd name="connsiteX23" fmla="*/ 290689 w 714918"/>
                    <a:gd name="connsiteY23" fmla="*/ 64915 h 216070"/>
                    <a:gd name="connsiteX24" fmla="*/ 305697 w 714918"/>
                    <a:gd name="connsiteY24" fmla="*/ 64925 h 216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4918" h="216070">
                      <a:moveTo>
                        <a:pt x="305697" y="64925"/>
                      </a:moveTo>
                      <a:cubicBezTo>
                        <a:pt x="297169" y="42617"/>
                        <a:pt x="289307" y="22070"/>
                        <a:pt x="280881" y="39"/>
                      </a:cubicBezTo>
                      <a:cubicBezTo>
                        <a:pt x="307417" y="39"/>
                        <a:pt x="332305" y="-166"/>
                        <a:pt x="357183" y="366"/>
                      </a:cubicBezTo>
                      <a:cubicBezTo>
                        <a:pt x="359578" y="417"/>
                        <a:pt x="362824" y="4697"/>
                        <a:pt x="364062" y="7676"/>
                      </a:cubicBezTo>
                      <a:cubicBezTo>
                        <a:pt x="370676" y="23555"/>
                        <a:pt x="377126" y="39525"/>
                        <a:pt x="382900" y="55721"/>
                      </a:cubicBezTo>
                      <a:cubicBezTo>
                        <a:pt x="385500" y="63021"/>
                        <a:pt x="389534" y="65109"/>
                        <a:pt x="397089" y="65089"/>
                      </a:cubicBezTo>
                      <a:cubicBezTo>
                        <a:pt x="498483" y="64843"/>
                        <a:pt x="599866" y="64925"/>
                        <a:pt x="701260" y="64925"/>
                      </a:cubicBezTo>
                      <a:cubicBezTo>
                        <a:pt x="714743" y="64925"/>
                        <a:pt x="714764" y="64935"/>
                        <a:pt x="714764" y="78060"/>
                      </a:cubicBezTo>
                      <a:cubicBezTo>
                        <a:pt x="714774" y="120301"/>
                        <a:pt x="714590" y="162541"/>
                        <a:pt x="714917" y="204772"/>
                      </a:cubicBezTo>
                      <a:cubicBezTo>
                        <a:pt x="714979" y="212951"/>
                        <a:pt x="712716" y="216340"/>
                        <a:pt x="704117" y="216053"/>
                      </a:cubicBezTo>
                      <a:cubicBezTo>
                        <a:pt x="688586" y="215542"/>
                        <a:pt x="673025" y="215664"/>
                        <a:pt x="657484" y="216012"/>
                      </a:cubicBezTo>
                      <a:cubicBezTo>
                        <a:pt x="650154" y="216176"/>
                        <a:pt x="647267" y="213740"/>
                        <a:pt x="647410" y="206082"/>
                      </a:cubicBezTo>
                      <a:cubicBezTo>
                        <a:pt x="647810" y="185136"/>
                        <a:pt x="647246" y="164179"/>
                        <a:pt x="647697" y="143233"/>
                      </a:cubicBezTo>
                      <a:cubicBezTo>
                        <a:pt x="647871" y="135278"/>
                        <a:pt x="645076" y="132340"/>
                        <a:pt x="637244" y="132494"/>
                      </a:cubicBezTo>
                      <a:cubicBezTo>
                        <a:pt x="621704" y="132801"/>
                        <a:pt x="606152" y="132565"/>
                        <a:pt x="590612" y="132565"/>
                      </a:cubicBezTo>
                      <a:cubicBezTo>
                        <a:pt x="421629" y="132565"/>
                        <a:pt x="252646" y="132565"/>
                        <a:pt x="83663" y="132565"/>
                      </a:cubicBezTo>
                      <a:cubicBezTo>
                        <a:pt x="66382" y="132565"/>
                        <a:pt x="66371" y="132586"/>
                        <a:pt x="66361" y="149939"/>
                      </a:cubicBezTo>
                      <a:cubicBezTo>
                        <a:pt x="66341" y="168520"/>
                        <a:pt x="66156" y="187112"/>
                        <a:pt x="66433" y="205693"/>
                      </a:cubicBezTo>
                      <a:cubicBezTo>
                        <a:pt x="66545" y="212910"/>
                        <a:pt x="64139" y="216176"/>
                        <a:pt x="56512" y="216002"/>
                      </a:cubicBezTo>
                      <a:cubicBezTo>
                        <a:pt x="40972" y="215654"/>
                        <a:pt x="25421" y="215736"/>
                        <a:pt x="9880" y="215982"/>
                      </a:cubicBezTo>
                      <a:cubicBezTo>
                        <a:pt x="3287" y="216084"/>
                        <a:pt x="-10" y="214211"/>
                        <a:pt x="21" y="206829"/>
                      </a:cubicBezTo>
                      <a:cubicBezTo>
                        <a:pt x="236" y="162562"/>
                        <a:pt x="287" y="118294"/>
                        <a:pt x="1" y="74037"/>
                      </a:cubicBezTo>
                      <a:cubicBezTo>
                        <a:pt x="-61" y="64771"/>
                        <a:pt x="5273" y="64864"/>
                        <a:pt x="11866" y="64864"/>
                      </a:cubicBezTo>
                      <a:cubicBezTo>
                        <a:pt x="104804" y="64945"/>
                        <a:pt x="197751" y="64915"/>
                        <a:pt x="290689" y="64915"/>
                      </a:cubicBezTo>
                      <a:cubicBezTo>
                        <a:pt x="294999" y="64925"/>
                        <a:pt x="299309" y="64925"/>
                        <a:pt x="305697" y="6492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22DA4461-1AF7-48AA-A069-237BC3701E2D}"/>
                    </a:ext>
                  </a:extLst>
                </p:cNvPr>
                <p:cNvSpPr/>
                <p:nvPr/>
              </p:nvSpPr>
              <p:spPr>
                <a:xfrm>
                  <a:off x="2413780" y="3407455"/>
                  <a:ext cx="447296" cy="248780"/>
                </a:xfrm>
                <a:custGeom>
                  <a:avLst/>
                  <a:gdLst>
                    <a:gd name="connsiteX0" fmla="*/ 0 w 447296"/>
                    <a:gd name="connsiteY0" fmla="*/ 248475 h 248780"/>
                    <a:gd name="connsiteX1" fmla="*/ 15909 w 447296"/>
                    <a:gd name="connsiteY1" fmla="*/ 212244 h 248780"/>
                    <a:gd name="connsiteX2" fmla="*/ 61017 w 447296"/>
                    <a:gd name="connsiteY2" fmla="*/ 37723 h 248780"/>
                    <a:gd name="connsiteX3" fmla="*/ 63504 w 447296"/>
                    <a:gd name="connsiteY3" fmla="*/ 7511 h 248780"/>
                    <a:gd name="connsiteX4" fmla="*/ 70589 w 447296"/>
                    <a:gd name="connsiteY4" fmla="*/ 611 h 248780"/>
                    <a:gd name="connsiteX5" fmla="*/ 85720 w 447296"/>
                    <a:gd name="connsiteY5" fmla="*/ 283 h 248780"/>
                    <a:gd name="connsiteX6" fmla="*/ 347262 w 447296"/>
                    <a:gd name="connsiteY6" fmla="*/ 48 h 248780"/>
                    <a:gd name="connsiteX7" fmla="*/ 360171 w 447296"/>
                    <a:gd name="connsiteY7" fmla="*/ 13234 h 248780"/>
                    <a:gd name="connsiteX8" fmla="*/ 359956 w 447296"/>
                    <a:gd name="connsiteY8" fmla="*/ 169317 h 248780"/>
                    <a:gd name="connsiteX9" fmla="*/ 373654 w 447296"/>
                    <a:gd name="connsiteY9" fmla="*/ 182698 h 248780"/>
                    <a:gd name="connsiteX10" fmla="*/ 436504 w 447296"/>
                    <a:gd name="connsiteY10" fmla="*/ 182585 h 248780"/>
                    <a:gd name="connsiteX11" fmla="*/ 447274 w 447296"/>
                    <a:gd name="connsiteY11" fmla="*/ 192690 h 248780"/>
                    <a:gd name="connsiteX12" fmla="*/ 447263 w 447296"/>
                    <a:gd name="connsiteY12" fmla="*/ 238289 h 248780"/>
                    <a:gd name="connsiteX13" fmla="*/ 436606 w 447296"/>
                    <a:gd name="connsiteY13" fmla="*/ 248618 h 248780"/>
                    <a:gd name="connsiteX14" fmla="*/ 302800 w 447296"/>
                    <a:gd name="connsiteY14" fmla="*/ 248639 h 248780"/>
                    <a:gd name="connsiteX15" fmla="*/ 292490 w 447296"/>
                    <a:gd name="connsiteY15" fmla="*/ 237971 h 248780"/>
                    <a:gd name="connsiteX16" fmla="*/ 292623 w 447296"/>
                    <a:gd name="connsiteY16" fmla="*/ 76820 h 248780"/>
                    <a:gd name="connsiteX17" fmla="*/ 279652 w 447296"/>
                    <a:gd name="connsiteY17" fmla="*/ 63409 h 248780"/>
                    <a:gd name="connsiteX18" fmla="*/ 138751 w 447296"/>
                    <a:gd name="connsiteY18" fmla="*/ 63409 h 248780"/>
                    <a:gd name="connsiteX19" fmla="*/ 122770 w 447296"/>
                    <a:gd name="connsiteY19" fmla="*/ 77578 h 248780"/>
                    <a:gd name="connsiteX20" fmla="*/ 80560 w 447296"/>
                    <a:gd name="connsiteY20" fmla="*/ 236425 h 248780"/>
                    <a:gd name="connsiteX21" fmla="*/ 61979 w 447296"/>
                    <a:gd name="connsiteY21" fmla="*/ 248751 h 248780"/>
                    <a:gd name="connsiteX22" fmla="*/ 0 w 447296"/>
                    <a:gd name="connsiteY22" fmla="*/ 248475 h 248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7296" h="248780">
                      <a:moveTo>
                        <a:pt x="0" y="248475"/>
                      </a:moveTo>
                      <a:cubicBezTo>
                        <a:pt x="5969" y="234920"/>
                        <a:pt x="11077" y="223639"/>
                        <a:pt x="15909" y="212244"/>
                      </a:cubicBezTo>
                      <a:cubicBezTo>
                        <a:pt x="39640" y="156316"/>
                        <a:pt x="54598" y="98104"/>
                        <a:pt x="61017" y="37723"/>
                      </a:cubicBezTo>
                      <a:cubicBezTo>
                        <a:pt x="62081" y="27669"/>
                        <a:pt x="62020" y="17483"/>
                        <a:pt x="63504" y="7511"/>
                      </a:cubicBezTo>
                      <a:cubicBezTo>
                        <a:pt x="63904" y="4819"/>
                        <a:pt x="67732" y="1287"/>
                        <a:pt x="70589" y="611"/>
                      </a:cubicBezTo>
                      <a:cubicBezTo>
                        <a:pt x="75380" y="-536"/>
                        <a:pt x="80652" y="283"/>
                        <a:pt x="85720" y="283"/>
                      </a:cubicBezTo>
                      <a:cubicBezTo>
                        <a:pt x="172904" y="283"/>
                        <a:pt x="260078" y="468"/>
                        <a:pt x="347262" y="48"/>
                      </a:cubicBezTo>
                      <a:cubicBezTo>
                        <a:pt x="357755" y="-3"/>
                        <a:pt x="360264" y="3140"/>
                        <a:pt x="360171" y="13234"/>
                      </a:cubicBezTo>
                      <a:cubicBezTo>
                        <a:pt x="359690" y="65262"/>
                        <a:pt x="359936" y="117290"/>
                        <a:pt x="359956" y="169317"/>
                      </a:cubicBezTo>
                      <a:cubicBezTo>
                        <a:pt x="359967" y="182637"/>
                        <a:pt x="360028" y="182678"/>
                        <a:pt x="373654" y="182698"/>
                      </a:cubicBezTo>
                      <a:cubicBezTo>
                        <a:pt x="394601" y="182729"/>
                        <a:pt x="415557" y="182954"/>
                        <a:pt x="436504" y="182585"/>
                      </a:cubicBezTo>
                      <a:cubicBezTo>
                        <a:pt x="444059" y="182452"/>
                        <a:pt x="447622" y="184172"/>
                        <a:pt x="447274" y="192690"/>
                      </a:cubicBezTo>
                      <a:cubicBezTo>
                        <a:pt x="446649" y="207873"/>
                        <a:pt x="446680" y="223106"/>
                        <a:pt x="447263" y="238289"/>
                      </a:cubicBezTo>
                      <a:cubicBezTo>
                        <a:pt x="447591" y="246612"/>
                        <a:pt x="444264" y="248659"/>
                        <a:pt x="436606" y="248618"/>
                      </a:cubicBezTo>
                      <a:cubicBezTo>
                        <a:pt x="392000" y="248383"/>
                        <a:pt x="347395" y="248342"/>
                        <a:pt x="302800" y="248639"/>
                      </a:cubicBezTo>
                      <a:cubicBezTo>
                        <a:pt x="294691" y="248690"/>
                        <a:pt x="292459" y="245783"/>
                        <a:pt x="292490" y="237971"/>
                      </a:cubicBezTo>
                      <a:cubicBezTo>
                        <a:pt x="292767" y="184254"/>
                        <a:pt x="292634" y="130537"/>
                        <a:pt x="292623" y="76820"/>
                      </a:cubicBezTo>
                      <a:cubicBezTo>
                        <a:pt x="292623" y="63440"/>
                        <a:pt x="292603" y="63409"/>
                        <a:pt x="279652" y="63409"/>
                      </a:cubicBezTo>
                      <a:cubicBezTo>
                        <a:pt x="232682" y="63399"/>
                        <a:pt x="185711" y="63399"/>
                        <a:pt x="138751" y="63409"/>
                      </a:cubicBezTo>
                      <a:cubicBezTo>
                        <a:pt x="124766" y="63409"/>
                        <a:pt x="124756" y="63419"/>
                        <a:pt x="122770" y="77578"/>
                      </a:cubicBezTo>
                      <a:cubicBezTo>
                        <a:pt x="115102" y="132226"/>
                        <a:pt x="100739" y="185053"/>
                        <a:pt x="80560" y="236425"/>
                      </a:cubicBezTo>
                      <a:cubicBezTo>
                        <a:pt x="76834" y="245916"/>
                        <a:pt x="71971" y="249130"/>
                        <a:pt x="61979" y="248751"/>
                      </a:cubicBezTo>
                      <a:cubicBezTo>
                        <a:pt x="42138" y="247932"/>
                        <a:pt x="22246" y="248475"/>
                        <a:pt x="0" y="24847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B574113D-1AB6-4FC7-8FF1-AACC7D71696E}"/>
                    </a:ext>
                  </a:extLst>
                </p:cNvPr>
                <p:cNvSpPr/>
                <p:nvPr/>
              </p:nvSpPr>
              <p:spPr>
                <a:xfrm>
                  <a:off x="2101655" y="3641925"/>
                  <a:ext cx="288935" cy="454173"/>
                </a:xfrm>
                <a:custGeom>
                  <a:avLst/>
                  <a:gdLst>
                    <a:gd name="connsiteX0" fmla="*/ 180756 w 288935"/>
                    <a:gd name="connsiteY0" fmla="*/ 344365 h 454173"/>
                    <a:gd name="connsiteX1" fmla="*/ 287688 w 288935"/>
                    <a:gd name="connsiteY1" fmla="*/ 288252 h 454173"/>
                    <a:gd name="connsiteX2" fmla="*/ 288804 w 288935"/>
                    <a:gd name="connsiteY2" fmla="*/ 295459 h 454173"/>
                    <a:gd name="connsiteX3" fmla="*/ 288589 w 288935"/>
                    <a:gd name="connsiteY3" fmla="*/ 355268 h 454173"/>
                    <a:gd name="connsiteX4" fmla="*/ 283040 w 288935"/>
                    <a:gd name="connsiteY4" fmla="*/ 366703 h 454173"/>
                    <a:gd name="connsiteX5" fmla="*/ 117169 w 288935"/>
                    <a:gd name="connsiteY5" fmla="*/ 453918 h 454173"/>
                    <a:gd name="connsiteX6" fmla="*/ 113402 w 288935"/>
                    <a:gd name="connsiteY6" fmla="*/ 454174 h 454173"/>
                    <a:gd name="connsiteX7" fmla="*/ 113402 w 288935"/>
                    <a:gd name="connsiteY7" fmla="*/ 441571 h 454173"/>
                    <a:gd name="connsiteX8" fmla="*/ 113392 w 288935"/>
                    <a:gd name="connsiteY8" fmla="*/ 83673 h 454173"/>
                    <a:gd name="connsiteX9" fmla="*/ 97902 w 288935"/>
                    <a:gd name="connsiteY9" fmla="*/ 68214 h 454173"/>
                    <a:gd name="connsiteX10" fmla="*/ 10698 w 288935"/>
                    <a:gd name="connsiteY10" fmla="*/ 68357 h 454173"/>
                    <a:gd name="connsiteX11" fmla="*/ 20 w 288935"/>
                    <a:gd name="connsiteY11" fmla="*/ 58150 h 454173"/>
                    <a:gd name="connsiteX12" fmla="*/ 71 w 288935"/>
                    <a:gd name="connsiteY12" fmla="*/ 10504 h 454173"/>
                    <a:gd name="connsiteX13" fmla="*/ 9674 w 288935"/>
                    <a:gd name="connsiteY13" fmla="*/ 21 h 454173"/>
                    <a:gd name="connsiteX14" fmla="*/ 169893 w 288935"/>
                    <a:gd name="connsiteY14" fmla="*/ 0 h 454173"/>
                    <a:gd name="connsiteX15" fmla="*/ 179752 w 288935"/>
                    <a:gd name="connsiteY15" fmla="*/ 13494 h 454173"/>
                    <a:gd name="connsiteX16" fmla="*/ 179773 w 288935"/>
                    <a:gd name="connsiteY16" fmla="*/ 327800 h 454173"/>
                    <a:gd name="connsiteX17" fmla="*/ 180756 w 288935"/>
                    <a:gd name="connsiteY17" fmla="*/ 344365 h 45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935" h="454173">
                      <a:moveTo>
                        <a:pt x="180756" y="344365"/>
                      </a:moveTo>
                      <a:cubicBezTo>
                        <a:pt x="217560" y="325056"/>
                        <a:pt x="252143" y="306905"/>
                        <a:pt x="287688" y="288252"/>
                      </a:cubicBezTo>
                      <a:cubicBezTo>
                        <a:pt x="288159" y="291200"/>
                        <a:pt x="288794" y="293330"/>
                        <a:pt x="288804" y="295459"/>
                      </a:cubicBezTo>
                      <a:cubicBezTo>
                        <a:pt x="288876" y="315402"/>
                        <a:pt x="289152" y="335345"/>
                        <a:pt x="288589" y="355268"/>
                      </a:cubicBezTo>
                      <a:cubicBezTo>
                        <a:pt x="288476" y="359230"/>
                        <a:pt x="286132" y="365065"/>
                        <a:pt x="283040" y="366703"/>
                      </a:cubicBezTo>
                      <a:cubicBezTo>
                        <a:pt x="227921" y="396096"/>
                        <a:pt x="172525" y="424966"/>
                        <a:pt x="117169" y="453918"/>
                      </a:cubicBezTo>
                      <a:cubicBezTo>
                        <a:pt x="116637" y="454194"/>
                        <a:pt x="115879" y="454030"/>
                        <a:pt x="113402" y="454174"/>
                      </a:cubicBezTo>
                      <a:cubicBezTo>
                        <a:pt x="113402" y="449915"/>
                        <a:pt x="113402" y="445738"/>
                        <a:pt x="113402" y="441571"/>
                      </a:cubicBezTo>
                      <a:cubicBezTo>
                        <a:pt x="113402" y="322272"/>
                        <a:pt x="113402" y="202972"/>
                        <a:pt x="113392" y="83673"/>
                      </a:cubicBezTo>
                      <a:cubicBezTo>
                        <a:pt x="113392" y="68224"/>
                        <a:pt x="113361" y="68214"/>
                        <a:pt x="97902" y="68214"/>
                      </a:cubicBezTo>
                      <a:cubicBezTo>
                        <a:pt x="68827" y="68214"/>
                        <a:pt x="39762" y="67999"/>
                        <a:pt x="10698" y="68357"/>
                      </a:cubicBezTo>
                      <a:cubicBezTo>
                        <a:pt x="2968" y="68449"/>
                        <a:pt x="-287" y="66504"/>
                        <a:pt x="20" y="58150"/>
                      </a:cubicBezTo>
                      <a:cubicBezTo>
                        <a:pt x="603" y="42292"/>
                        <a:pt x="440" y="26383"/>
                        <a:pt x="71" y="10504"/>
                      </a:cubicBezTo>
                      <a:cubicBezTo>
                        <a:pt x="-93" y="3379"/>
                        <a:pt x="1873" y="-10"/>
                        <a:pt x="9674" y="21"/>
                      </a:cubicBezTo>
                      <a:cubicBezTo>
                        <a:pt x="63084" y="215"/>
                        <a:pt x="116494" y="277"/>
                        <a:pt x="169893" y="0"/>
                      </a:cubicBezTo>
                      <a:cubicBezTo>
                        <a:pt x="180479" y="-51"/>
                        <a:pt x="179752" y="6501"/>
                        <a:pt x="179752" y="13494"/>
                      </a:cubicBezTo>
                      <a:cubicBezTo>
                        <a:pt x="179722" y="118266"/>
                        <a:pt x="179722" y="223028"/>
                        <a:pt x="179773" y="327800"/>
                      </a:cubicBezTo>
                      <a:cubicBezTo>
                        <a:pt x="179783" y="332417"/>
                        <a:pt x="180305" y="337024"/>
                        <a:pt x="180756" y="344365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D8909A97-7223-4176-8AD9-88954231935B}"/>
                    </a:ext>
                  </a:extLst>
                </p:cNvPr>
                <p:cNvSpPr/>
                <p:nvPr/>
              </p:nvSpPr>
              <p:spPr>
                <a:xfrm>
                  <a:off x="3018687" y="3641914"/>
                  <a:ext cx="266481" cy="453846"/>
                </a:xfrm>
                <a:custGeom>
                  <a:avLst/>
                  <a:gdLst>
                    <a:gd name="connsiteX0" fmla="*/ 91173 w 266481"/>
                    <a:gd name="connsiteY0" fmla="*/ 453847 h 453846"/>
                    <a:gd name="connsiteX1" fmla="*/ 91173 w 266481"/>
                    <a:gd name="connsiteY1" fmla="*/ 441285 h 453846"/>
                    <a:gd name="connsiteX2" fmla="*/ 91163 w 266481"/>
                    <a:gd name="connsiteY2" fmla="*/ 83386 h 453846"/>
                    <a:gd name="connsiteX3" fmla="*/ 76462 w 266481"/>
                    <a:gd name="connsiteY3" fmla="*/ 68245 h 453846"/>
                    <a:gd name="connsiteX4" fmla="*/ 9538 w 266481"/>
                    <a:gd name="connsiteY4" fmla="*/ 68358 h 453846"/>
                    <a:gd name="connsiteX5" fmla="*/ 7 w 266481"/>
                    <a:gd name="connsiteY5" fmla="*/ 59103 h 453846"/>
                    <a:gd name="connsiteX6" fmla="*/ 17 w 266481"/>
                    <a:gd name="connsiteY6" fmla="*/ 9430 h 453846"/>
                    <a:gd name="connsiteX7" fmla="*/ 9712 w 266481"/>
                    <a:gd name="connsiteY7" fmla="*/ 83 h 453846"/>
                    <a:gd name="connsiteX8" fmla="*/ 148637 w 266481"/>
                    <a:gd name="connsiteY8" fmla="*/ 1 h 453846"/>
                    <a:gd name="connsiteX9" fmla="*/ 158650 w 266481"/>
                    <a:gd name="connsiteY9" fmla="*/ 12132 h 453846"/>
                    <a:gd name="connsiteX10" fmla="*/ 158558 w 266481"/>
                    <a:gd name="connsiteY10" fmla="*/ 329479 h 453846"/>
                    <a:gd name="connsiteX11" fmla="*/ 158558 w 266481"/>
                    <a:gd name="connsiteY11" fmla="*/ 343700 h 453846"/>
                    <a:gd name="connsiteX12" fmla="*/ 266452 w 266481"/>
                    <a:gd name="connsiteY12" fmla="*/ 287239 h 453846"/>
                    <a:gd name="connsiteX13" fmla="*/ 266207 w 266481"/>
                    <a:gd name="connsiteY13" fmla="*/ 359937 h 453846"/>
                    <a:gd name="connsiteX14" fmla="*/ 260852 w 266481"/>
                    <a:gd name="connsiteY14" fmla="*/ 366448 h 453846"/>
                    <a:gd name="connsiteX15" fmla="*/ 94920 w 266481"/>
                    <a:gd name="connsiteY15" fmla="*/ 453519 h 453846"/>
                    <a:gd name="connsiteX16" fmla="*/ 91173 w 266481"/>
                    <a:gd name="connsiteY16" fmla="*/ 453847 h 45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81" h="453846">
                      <a:moveTo>
                        <a:pt x="91173" y="453847"/>
                      </a:moveTo>
                      <a:cubicBezTo>
                        <a:pt x="91173" y="449291"/>
                        <a:pt x="91173" y="445288"/>
                        <a:pt x="91173" y="441285"/>
                      </a:cubicBezTo>
                      <a:cubicBezTo>
                        <a:pt x="91173" y="321986"/>
                        <a:pt x="91173" y="202686"/>
                        <a:pt x="91163" y="83386"/>
                      </a:cubicBezTo>
                      <a:cubicBezTo>
                        <a:pt x="91163" y="68255"/>
                        <a:pt x="91132" y="68245"/>
                        <a:pt x="76462" y="68245"/>
                      </a:cubicBezTo>
                      <a:cubicBezTo>
                        <a:pt x="54154" y="68235"/>
                        <a:pt x="31836" y="68050"/>
                        <a:pt x="9538" y="68358"/>
                      </a:cubicBezTo>
                      <a:cubicBezTo>
                        <a:pt x="2617" y="68450"/>
                        <a:pt x="-157" y="66320"/>
                        <a:pt x="7" y="59103"/>
                      </a:cubicBezTo>
                      <a:cubicBezTo>
                        <a:pt x="396" y="42549"/>
                        <a:pt x="386" y="25984"/>
                        <a:pt x="17" y="9430"/>
                      </a:cubicBezTo>
                      <a:cubicBezTo>
                        <a:pt x="-147" y="2151"/>
                        <a:pt x="3006" y="62"/>
                        <a:pt x="9712" y="83"/>
                      </a:cubicBezTo>
                      <a:cubicBezTo>
                        <a:pt x="56017" y="216"/>
                        <a:pt x="102332" y="328"/>
                        <a:pt x="148637" y="1"/>
                      </a:cubicBezTo>
                      <a:cubicBezTo>
                        <a:pt x="158107" y="-71"/>
                        <a:pt x="158660" y="4812"/>
                        <a:pt x="158650" y="12132"/>
                      </a:cubicBezTo>
                      <a:cubicBezTo>
                        <a:pt x="158517" y="117918"/>
                        <a:pt x="158558" y="223694"/>
                        <a:pt x="158558" y="329479"/>
                      </a:cubicBezTo>
                      <a:cubicBezTo>
                        <a:pt x="158558" y="333411"/>
                        <a:pt x="158558" y="337342"/>
                        <a:pt x="158558" y="343700"/>
                      </a:cubicBezTo>
                      <a:cubicBezTo>
                        <a:pt x="195362" y="324443"/>
                        <a:pt x="230088" y="306271"/>
                        <a:pt x="266452" y="287239"/>
                      </a:cubicBezTo>
                      <a:cubicBezTo>
                        <a:pt x="266452" y="312854"/>
                        <a:pt x="266606" y="336400"/>
                        <a:pt x="266207" y="359937"/>
                      </a:cubicBezTo>
                      <a:cubicBezTo>
                        <a:pt x="266166" y="362179"/>
                        <a:pt x="263207" y="365209"/>
                        <a:pt x="260852" y="366448"/>
                      </a:cubicBezTo>
                      <a:cubicBezTo>
                        <a:pt x="205610" y="395605"/>
                        <a:pt x="150265" y="424557"/>
                        <a:pt x="94920" y="453519"/>
                      </a:cubicBezTo>
                      <a:cubicBezTo>
                        <a:pt x="94388" y="453795"/>
                        <a:pt x="93620" y="453652"/>
                        <a:pt x="91173" y="453847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6C00DB13-4D68-4AE0-B7C4-8CCD15357F02}"/>
                    </a:ext>
                  </a:extLst>
                </p:cNvPr>
                <p:cNvSpPr/>
                <p:nvPr/>
              </p:nvSpPr>
              <p:spPr>
                <a:xfrm>
                  <a:off x="3090234" y="3407573"/>
                  <a:ext cx="144648" cy="161419"/>
                </a:xfrm>
                <a:custGeom>
                  <a:avLst/>
                  <a:gdLst>
                    <a:gd name="connsiteX0" fmla="*/ 144648 w 144648"/>
                    <a:gd name="connsiteY0" fmla="*/ 161338 h 161419"/>
                    <a:gd name="connsiteX1" fmla="*/ 87286 w 144648"/>
                    <a:gd name="connsiteY1" fmla="*/ 161287 h 161419"/>
                    <a:gd name="connsiteX2" fmla="*/ 54598 w 144648"/>
                    <a:gd name="connsiteY2" fmla="*/ 139091 h 161419"/>
                    <a:gd name="connsiteX3" fmla="*/ 4699 w 144648"/>
                    <a:gd name="connsiteY3" fmla="*/ 13107 h 161419"/>
                    <a:gd name="connsiteX4" fmla="*/ 0 w 144648"/>
                    <a:gd name="connsiteY4" fmla="*/ 146 h 161419"/>
                    <a:gd name="connsiteX5" fmla="*/ 38402 w 144648"/>
                    <a:gd name="connsiteY5" fmla="*/ 146 h 161419"/>
                    <a:gd name="connsiteX6" fmla="*/ 72841 w 144648"/>
                    <a:gd name="connsiteY6" fmla="*/ 23 h 161419"/>
                    <a:gd name="connsiteX7" fmla="*/ 85679 w 144648"/>
                    <a:gd name="connsiteY7" fmla="*/ 8346 h 161419"/>
                    <a:gd name="connsiteX8" fmla="*/ 142662 w 144648"/>
                    <a:gd name="connsiteY8" fmla="*/ 153281 h 161419"/>
                    <a:gd name="connsiteX9" fmla="*/ 144648 w 144648"/>
                    <a:gd name="connsiteY9" fmla="*/ 161338 h 16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48" h="161419">
                      <a:moveTo>
                        <a:pt x="144648" y="161338"/>
                      </a:moveTo>
                      <a:cubicBezTo>
                        <a:pt x="124920" y="161338"/>
                        <a:pt x="106103" y="161553"/>
                        <a:pt x="87286" y="161287"/>
                      </a:cubicBezTo>
                      <a:cubicBezTo>
                        <a:pt x="57659" y="160867"/>
                        <a:pt x="65572" y="165924"/>
                        <a:pt x="54598" y="139091"/>
                      </a:cubicBezTo>
                      <a:cubicBezTo>
                        <a:pt x="37501" y="97291"/>
                        <a:pt x="21274" y="55132"/>
                        <a:pt x="4699" y="13107"/>
                      </a:cubicBezTo>
                      <a:cubicBezTo>
                        <a:pt x="3245" y="9421"/>
                        <a:pt x="1996" y="5654"/>
                        <a:pt x="0" y="146"/>
                      </a:cubicBezTo>
                      <a:cubicBezTo>
                        <a:pt x="13749" y="146"/>
                        <a:pt x="26075" y="146"/>
                        <a:pt x="38402" y="146"/>
                      </a:cubicBezTo>
                      <a:cubicBezTo>
                        <a:pt x="49888" y="146"/>
                        <a:pt x="61375" y="473"/>
                        <a:pt x="72841" y="23"/>
                      </a:cubicBezTo>
                      <a:cubicBezTo>
                        <a:pt x="79506" y="-243"/>
                        <a:pt x="83130" y="1774"/>
                        <a:pt x="85679" y="8346"/>
                      </a:cubicBezTo>
                      <a:cubicBezTo>
                        <a:pt x="104455" y="56740"/>
                        <a:pt x="123651" y="104969"/>
                        <a:pt x="142662" y="153281"/>
                      </a:cubicBezTo>
                      <a:cubicBezTo>
                        <a:pt x="143491" y="155369"/>
                        <a:pt x="143768" y="157683"/>
                        <a:pt x="144648" y="161338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3CD1EA44-C0CB-43F3-A870-058215232222}"/>
                    </a:ext>
                  </a:extLst>
                </p:cNvPr>
                <p:cNvSpPr/>
                <p:nvPr/>
              </p:nvSpPr>
              <p:spPr>
                <a:xfrm>
                  <a:off x="2196486" y="3407677"/>
                  <a:ext cx="144054" cy="161110"/>
                </a:xfrm>
                <a:custGeom>
                  <a:avLst/>
                  <a:gdLst>
                    <a:gd name="connsiteX0" fmla="*/ 144054 w 144054"/>
                    <a:gd name="connsiteY0" fmla="*/ 161080 h 161110"/>
                    <a:gd name="connsiteX1" fmla="*/ 66924 w 144054"/>
                    <a:gd name="connsiteY1" fmla="*/ 160814 h 161110"/>
                    <a:gd name="connsiteX2" fmla="*/ 59890 w 144054"/>
                    <a:gd name="connsiteY2" fmla="*/ 154937 h 161110"/>
                    <a:gd name="connsiteX3" fmla="*/ 410 w 144054"/>
                    <a:gd name="connsiteY3" fmla="*/ 4413 h 161110"/>
                    <a:gd name="connsiteX4" fmla="*/ 0 w 144054"/>
                    <a:gd name="connsiteY4" fmla="*/ 31 h 161110"/>
                    <a:gd name="connsiteX5" fmla="*/ 37327 w 144054"/>
                    <a:gd name="connsiteY5" fmla="*/ 31 h 161110"/>
                    <a:gd name="connsiteX6" fmla="*/ 63678 w 144054"/>
                    <a:gd name="connsiteY6" fmla="*/ 51 h 161110"/>
                    <a:gd name="connsiteX7" fmla="*/ 87460 w 144054"/>
                    <a:gd name="connsiteY7" fmla="*/ 15910 h 161110"/>
                    <a:gd name="connsiteX8" fmla="*/ 140604 w 144054"/>
                    <a:gd name="connsiteY8" fmla="*/ 150453 h 161110"/>
                    <a:gd name="connsiteX9" fmla="*/ 144054 w 144054"/>
                    <a:gd name="connsiteY9" fmla="*/ 161080 h 161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054" h="161110">
                      <a:moveTo>
                        <a:pt x="144054" y="161080"/>
                      </a:moveTo>
                      <a:cubicBezTo>
                        <a:pt x="117416" y="161080"/>
                        <a:pt x="92159" y="161243"/>
                        <a:pt x="66924" y="160814"/>
                      </a:cubicBezTo>
                      <a:cubicBezTo>
                        <a:pt x="64487" y="160773"/>
                        <a:pt x="60924" y="157507"/>
                        <a:pt x="59890" y="154937"/>
                      </a:cubicBezTo>
                      <a:cubicBezTo>
                        <a:pt x="39876" y="104844"/>
                        <a:pt x="20148" y="54628"/>
                        <a:pt x="410" y="4413"/>
                      </a:cubicBezTo>
                      <a:cubicBezTo>
                        <a:pt x="72" y="3553"/>
                        <a:pt x="215" y="2498"/>
                        <a:pt x="0" y="31"/>
                      </a:cubicBezTo>
                      <a:cubicBezTo>
                        <a:pt x="12633" y="31"/>
                        <a:pt x="24980" y="31"/>
                        <a:pt x="37327" y="31"/>
                      </a:cubicBezTo>
                      <a:cubicBezTo>
                        <a:pt x="46110" y="31"/>
                        <a:pt x="54894" y="-51"/>
                        <a:pt x="63678" y="51"/>
                      </a:cubicBezTo>
                      <a:cubicBezTo>
                        <a:pt x="84266" y="267"/>
                        <a:pt x="80079" y="-2549"/>
                        <a:pt x="87460" y="15910"/>
                      </a:cubicBezTo>
                      <a:cubicBezTo>
                        <a:pt x="105356" y="60679"/>
                        <a:pt x="122934" y="105581"/>
                        <a:pt x="140604" y="150453"/>
                      </a:cubicBezTo>
                      <a:cubicBezTo>
                        <a:pt x="141771" y="153483"/>
                        <a:pt x="142611" y="156637"/>
                        <a:pt x="144054" y="161080"/>
                      </a:cubicBezTo>
                      <a:close/>
                    </a:path>
                  </a:pathLst>
                </a:custGeom>
                <a:grpFill/>
                <a:ln w="10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81D4B819-0BBB-4C17-81F3-620CA416C929}"/>
                  </a:ext>
                </a:extLst>
              </p:cNvPr>
              <p:cNvSpPr txBox="1"/>
              <p:nvPr/>
            </p:nvSpPr>
            <p:spPr>
              <a:xfrm>
                <a:off x="4769649" y="4299731"/>
                <a:ext cx="6870807" cy="919401"/>
              </a:xfrm>
              <a:custGeom>
                <a:avLst/>
                <a:gdLst/>
                <a:ahLst/>
                <a:cxnLst/>
                <a:rect l="l" t="t" r="r" b="b"/>
                <a:pathLst>
                  <a:path w="6756016" h="919401">
                    <a:moveTo>
                      <a:pt x="2681659" y="106985"/>
                    </a:moveTo>
                    <a:lnTo>
                      <a:pt x="2681659" y="441313"/>
                    </a:lnTo>
                    <a:lnTo>
                      <a:pt x="2880027" y="441313"/>
                    </a:lnTo>
                    <a:cubicBezTo>
                      <a:pt x="2932033" y="441313"/>
                      <a:pt x="2971782" y="426825"/>
                      <a:pt x="2999270" y="397850"/>
                    </a:cubicBezTo>
                    <a:cubicBezTo>
                      <a:pt x="3026759" y="368875"/>
                      <a:pt x="3040504" y="327641"/>
                      <a:pt x="3040504" y="274149"/>
                    </a:cubicBezTo>
                    <a:cubicBezTo>
                      <a:pt x="3040504" y="221399"/>
                      <a:pt x="3026759" y="180351"/>
                      <a:pt x="2999270" y="151005"/>
                    </a:cubicBezTo>
                    <a:cubicBezTo>
                      <a:pt x="2971782" y="121658"/>
                      <a:pt x="2932033" y="106985"/>
                      <a:pt x="2880027" y="106985"/>
                    </a:cubicBezTo>
                    <a:close/>
                    <a:moveTo>
                      <a:pt x="6371540" y="96955"/>
                    </a:moveTo>
                    <a:cubicBezTo>
                      <a:pt x="6318790" y="96955"/>
                      <a:pt x="6272169" y="112186"/>
                      <a:pt x="6231678" y="142647"/>
                    </a:cubicBezTo>
                    <a:cubicBezTo>
                      <a:pt x="6191188" y="173108"/>
                      <a:pt x="6159612" y="215827"/>
                      <a:pt x="6136952" y="270806"/>
                    </a:cubicBezTo>
                    <a:cubicBezTo>
                      <a:pt x="6114292" y="325784"/>
                      <a:pt x="6102962" y="388935"/>
                      <a:pt x="6102962" y="460258"/>
                    </a:cubicBezTo>
                    <a:cubicBezTo>
                      <a:pt x="6102962" y="531581"/>
                      <a:pt x="6114292" y="594546"/>
                      <a:pt x="6136952" y="649153"/>
                    </a:cubicBezTo>
                    <a:cubicBezTo>
                      <a:pt x="6159612" y="703760"/>
                      <a:pt x="6191188" y="746294"/>
                      <a:pt x="6231678" y="776755"/>
                    </a:cubicBezTo>
                    <a:cubicBezTo>
                      <a:pt x="6272169" y="807215"/>
                      <a:pt x="6318790" y="822446"/>
                      <a:pt x="6371540" y="822446"/>
                    </a:cubicBezTo>
                    <a:cubicBezTo>
                      <a:pt x="6424288" y="822446"/>
                      <a:pt x="6471094" y="807215"/>
                      <a:pt x="6511957" y="776755"/>
                    </a:cubicBezTo>
                    <a:cubicBezTo>
                      <a:pt x="6552819" y="746294"/>
                      <a:pt x="6584580" y="703760"/>
                      <a:pt x="6607240" y="649153"/>
                    </a:cubicBezTo>
                    <a:cubicBezTo>
                      <a:pt x="6629900" y="594546"/>
                      <a:pt x="6641230" y="531581"/>
                      <a:pt x="6641230" y="460258"/>
                    </a:cubicBezTo>
                    <a:cubicBezTo>
                      <a:pt x="6641230" y="388935"/>
                      <a:pt x="6629900" y="325784"/>
                      <a:pt x="6607240" y="270806"/>
                    </a:cubicBezTo>
                    <a:cubicBezTo>
                      <a:pt x="6584580" y="215827"/>
                      <a:pt x="6552819" y="173108"/>
                      <a:pt x="6511957" y="142647"/>
                    </a:cubicBezTo>
                    <a:cubicBezTo>
                      <a:pt x="6471094" y="112186"/>
                      <a:pt x="6424288" y="96955"/>
                      <a:pt x="6371540" y="96955"/>
                    </a:cubicBezTo>
                    <a:close/>
                    <a:moveTo>
                      <a:pt x="4647514" y="96955"/>
                    </a:moveTo>
                    <a:cubicBezTo>
                      <a:pt x="4594764" y="96955"/>
                      <a:pt x="4548145" y="112186"/>
                      <a:pt x="4507654" y="142647"/>
                    </a:cubicBezTo>
                    <a:cubicBezTo>
                      <a:pt x="4467163" y="173108"/>
                      <a:pt x="4435588" y="215827"/>
                      <a:pt x="4412928" y="270806"/>
                    </a:cubicBezTo>
                    <a:cubicBezTo>
                      <a:pt x="4390268" y="325784"/>
                      <a:pt x="4378938" y="388935"/>
                      <a:pt x="4378938" y="460258"/>
                    </a:cubicBezTo>
                    <a:cubicBezTo>
                      <a:pt x="4378938" y="531581"/>
                      <a:pt x="4390268" y="594546"/>
                      <a:pt x="4412928" y="649153"/>
                    </a:cubicBezTo>
                    <a:cubicBezTo>
                      <a:pt x="4435588" y="703760"/>
                      <a:pt x="4467163" y="746294"/>
                      <a:pt x="4507654" y="776755"/>
                    </a:cubicBezTo>
                    <a:cubicBezTo>
                      <a:pt x="4548145" y="807215"/>
                      <a:pt x="4594764" y="822446"/>
                      <a:pt x="4647514" y="822446"/>
                    </a:cubicBezTo>
                    <a:cubicBezTo>
                      <a:pt x="4700264" y="822446"/>
                      <a:pt x="4747070" y="807215"/>
                      <a:pt x="4787932" y="776755"/>
                    </a:cubicBezTo>
                    <a:cubicBezTo>
                      <a:pt x="4828794" y="746294"/>
                      <a:pt x="4860555" y="703760"/>
                      <a:pt x="4883214" y="649153"/>
                    </a:cubicBezTo>
                    <a:cubicBezTo>
                      <a:pt x="4905874" y="594546"/>
                      <a:pt x="4917205" y="531581"/>
                      <a:pt x="4917205" y="460258"/>
                    </a:cubicBezTo>
                    <a:cubicBezTo>
                      <a:pt x="4917205" y="388935"/>
                      <a:pt x="4905874" y="325784"/>
                      <a:pt x="4883214" y="270806"/>
                    </a:cubicBezTo>
                    <a:cubicBezTo>
                      <a:pt x="4860555" y="215827"/>
                      <a:pt x="4828794" y="173108"/>
                      <a:pt x="4787932" y="142647"/>
                    </a:cubicBezTo>
                    <a:cubicBezTo>
                      <a:pt x="4747070" y="112186"/>
                      <a:pt x="4700264" y="96955"/>
                      <a:pt x="4647514" y="96955"/>
                    </a:cubicBezTo>
                    <a:close/>
                    <a:moveTo>
                      <a:pt x="1189939" y="96955"/>
                    </a:moveTo>
                    <a:cubicBezTo>
                      <a:pt x="1137190" y="96955"/>
                      <a:pt x="1090570" y="112186"/>
                      <a:pt x="1050079" y="142647"/>
                    </a:cubicBezTo>
                    <a:cubicBezTo>
                      <a:pt x="1009588" y="173108"/>
                      <a:pt x="978013" y="215827"/>
                      <a:pt x="955353" y="270806"/>
                    </a:cubicBezTo>
                    <a:cubicBezTo>
                      <a:pt x="932693" y="325784"/>
                      <a:pt x="921363" y="388935"/>
                      <a:pt x="921363" y="460258"/>
                    </a:cubicBezTo>
                    <a:cubicBezTo>
                      <a:pt x="921363" y="531581"/>
                      <a:pt x="932693" y="594546"/>
                      <a:pt x="955353" y="649153"/>
                    </a:cubicBezTo>
                    <a:cubicBezTo>
                      <a:pt x="978013" y="703760"/>
                      <a:pt x="1009588" y="746294"/>
                      <a:pt x="1050079" y="776755"/>
                    </a:cubicBezTo>
                    <a:cubicBezTo>
                      <a:pt x="1090570" y="807215"/>
                      <a:pt x="1137190" y="822446"/>
                      <a:pt x="1189939" y="822446"/>
                    </a:cubicBezTo>
                    <a:cubicBezTo>
                      <a:pt x="1242689" y="822446"/>
                      <a:pt x="1289495" y="807215"/>
                      <a:pt x="1330357" y="776755"/>
                    </a:cubicBezTo>
                    <a:cubicBezTo>
                      <a:pt x="1371219" y="746294"/>
                      <a:pt x="1402980" y="703760"/>
                      <a:pt x="1425641" y="649153"/>
                    </a:cubicBezTo>
                    <a:cubicBezTo>
                      <a:pt x="1448300" y="594546"/>
                      <a:pt x="1459630" y="531581"/>
                      <a:pt x="1459630" y="460258"/>
                    </a:cubicBezTo>
                    <a:cubicBezTo>
                      <a:pt x="1459630" y="388935"/>
                      <a:pt x="1448300" y="325784"/>
                      <a:pt x="1425641" y="270806"/>
                    </a:cubicBezTo>
                    <a:cubicBezTo>
                      <a:pt x="1402980" y="215827"/>
                      <a:pt x="1371219" y="173108"/>
                      <a:pt x="1330357" y="142647"/>
                    </a:cubicBezTo>
                    <a:cubicBezTo>
                      <a:pt x="1289495" y="112186"/>
                      <a:pt x="1242689" y="96955"/>
                      <a:pt x="1189939" y="96955"/>
                    </a:cubicBezTo>
                    <a:close/>
                    <a:moveTo>
                      <a:pt x="3652723" y="13373"/>
                    </a:moveTo>
                    <a:lnTo>
                      <a:pt x="3767509" y="13373"/>
                    </a:lnTo>
                    <a:lnTo>
                      <a:pt x="3767509" y="806844"/>
                    </a:lnTo>
                    <a:lnTo>
                      <a:pt x="4155329" y="806844"/>
                    </a:lnTo>
                    <a:lnTo>
                      <a:pt x="4155329" y="906028"/>
                    </a:lnTo>
                    <a:lnTo>
                      <a:pt x="3652723" y="906028"/>
                    </a:lnTo>
                    <a:close/>
                    <a:moveTo>
                      <a:pt x="2566873" y="13373"/>
                    </a:moveTo>
                    <a:lnTo>
                      <a:pt x="2901201" y="13373"/>
                    </a:lnTo>
                    <a:cubicBezTo>
                      <a:pt x="2952464" y="13373"/>
                      <a:pt x="2997227" y="24146"/>
                      <a:pt x="3035489" y="45692"/>
                    </a:cubicBezTo>
                    <a:cubicBezTo>
                      <a:pt x="3073751" y="67237"/>
                      <a:pt x="3103283" y="97698"/>
                      <a:pt x="3124086" y="137075"/>
                    </a:cubicBezTo>
                    <a:cubicBezTo>
                      <a:pt x="3144888" y="176451"/>
                      <a:pt x="3155290" y="222142"/>
                      <a:pt x="3155290" y="274149"/>
                    </a:cubicBezTo>
                    <a:cubicBezTo>
                      <a:pt x="3155290" y="346215"/>
                      <a:pt x="3136530" y="405280"/>
                      <a:pt x="3099011" y="451342"/>
                    </a:cubicBezTo>
                    <a:cubicBezTo>
                      <a:pt x="3061492" y="497405"/>
                      <a:pt x="3009672" y="524894"/>
                      <a:pt x="2943549" y="533810"/>
                    </a:cubicBezTo>
                    <a:lnTo>
                      <a:pt x="3213240" y="906028"/>
                    </a:lnTo>
                    <a:lnTo>
                      <a:pt x="3073937" y="906028"/>
                    </a:lnTo>
                    <a:lnTo>
                      <a:pt x="2818733" y="536039"/>
                    </a:lnTo>
                    <a:lnTo>
                      <a:pt x="2681659" y="536039"/>
                    </a:lnTo>
                    <a:lnTo>
                      <a:pt x="2681659" y="906028"/>
                    </a:lnTo>
                    <a:lnTo>
                      <a:pt x="2566873" y="906028"/>
                    </a:lnTo>
                    <a:close/>
                    <a:moveTo>
                      <a:pt x="1715805" y="13373"/>
                    </a:moveTo>
                    <a:lnTo>
                      <a:pt x="1822790" y="13373"/>
                    </a:lnTo>
                    <a:lnTo>
                      <a:pt x="1822790" y="579501"/>
                    </a:lnTo>
                    <a:cubicBezTo>
                      <a:pt x="1822790" y="656025"/>
                      <a:pt x="1843407" y="715647"/>
                      <a:pt x="1884641" y="758367"/>
                    </a:cubicBezTo>
                    <a:cubicBezTo>
                      <a:pt x="1925874" y="801086"/>
                      <a:pt x="1982524" y="822446"/>
                      <a:pt x="2054590" y="822446"/>
                    </a:cubicBezTo>
                    <a:cubicBezTo>
                      <a:pt x="2127399" y="822446"/>
                      <a:pt x="2184235" y="801086"/>
                      <a:pt x="2225097" y="758367"/>
                    </a:cubicBezTo>
                    <a:cubicBezTo>
                      <a:pt x="2265960" y="715647"/>
                      <a:pt x="2286391" y="655282"/>
                      <a:pt x="2286391" y="577272"/>
                    </a:cubicBezTo>
                    <a:lnTo>
                      <a:pt x="2286391" y="13373"/>
                    </a:lnTo>
                    <a:lnTo>
                      <a:pt x="2400062" y="13373"/>
                    </a:lnTo>
                    <a:lnTo>
                      <a:pt x="2400062" y="585073"/>
                    </a:lnTo>
                    <a:cubicBezTo>
                      <a:pt x="2400062" y="652682"/>
                      <a:pt x="2386132" y="711561"/>
                      <a:pt x="2358271" y="761710"/>
                    </a:cubicBezTo>
                    <a:cubicBezTo>
                      <a:pt x="2330411" y="811859"/>
                      <a:pt x="2290663" y="850492"/>
                      <a:pt x="2239028" y="877610"/>
                    </a:cubicBezTo>
                    <a:cubicBezTo>
                      <a:pt x="2187393" y="904728"/>
                      <a:pt x="2127028" y="918287"/>
                      <a:pt x="2057934" y="918287"/>
                    </a:cubicBezTo>
                    <a:cubicBezTo>
                      <a:pt x="1988839" y="918287"/>
                      <a:pt x="1928475" y="904728"/>
                      <a:pt x="1876840" y="877610"/>
                    </a:cubicBezTo>
                    <a:cubicBezTo>
                      <a:pt x="1825205" y="850492"/>
                      <a:pt x="1785457" y="811859"/>
                      <a:pt x="1757596" y="761710"/>
                    </a:cubicBezTo>
                    <a:cubicBezTo>
                      <a:pt x="1729736" y="711561"/>
                      <a:pt x="1715805" y="652682"/>
                      <a:pt x="1715805" y="585073"/>
                    </a:cubicBezTo>
                    <a:close/>
                    <a:moveTo>
                      <a:pt x="0" y="13373"/>
                    </a:moveTo>
                    <a:lnTo>
                      <a:pt x="131502" y="13373"/>
                    </a:lnTo>
                    <a:lnTo>
                      <a:pt x="367761" y="445770"/>
                    </a:lnTo>
                    <a:lnTo>
                      <a:pt x="604019" y="13373"/>
                    </a:lnTo>
                    <a:lnTo>
                      <a:pt x="728834" y="13373"/>
                    </a:lnTo>
                    <a:lnTo>
                      <a:pt x="422367" y="537153"/>
                    </a:lnTo>
                    <a:lnTo>
                      <a:pt x="422367" y="906028"/>
                    </a:lnTo>
                    <a:lnTo>
                      <a:pt x="307582" y="906028"/>
                    </a:lnTo>
                    <a:lnTo>
                      <a:pt x="307582" y="539382"/>
                    </a:lnTo>
                    <a:close/>
                    <a:moveTo>
                      <a:pt x="6371540" y="0"/>
                    </a:moveTo>
                    <a:cubicBezTo>
                      <a:pt x="6446576" y="0"/>
                      <a:pt x="6513257" y="19503"/>
                      <a:pt x="6571578" y="58508"/>
                    </a:cubicBezTo>
                    <a:cubicBezTo>
                      <a:pt x="6629900" y="97513"/>
                      <a:pt x="6675220" y="151934"/>
                      <a:pt x="6707538" y="221771"/>
                    </a:cubicBezTo>
                    <a:cubicBezTo>
                      <a:pt x="6739856" y="291608"/>
                      <a:pt x="6756016" y="371104"/>
                      <a:pt x="6756016" y="460258"/>
                    </a:cubicBezTo>
                    <a:cubicBezTo>
                      <a:pt x="6756016" y="548669"/>
                      <a:pt x="6739856" y="627793"/>
                      <a:pt x="6707538" y="697630"/>
                    </a:cubicBezTo>
                    <a:cubicBezTo>
                      <a:pt x="6675220" y="767468"/>
                      <a:pt x="6629900" y="821889"/>
                      <a:pt x="6571578" y="860894"/>
                    </a:cubicBezTo>
                    <a:cubicBezTo>
                      <a:pt x="6513257" y="899898"/>
                      <a:pt x="6446576" y="919401"/>
                      <a:pt x="6371540" y="919401"/>
                    </a:cubicBezTo>
                    <a:cubicBezTo>
                      <a:pt x="6296501" y="919401"/>
                      <a:pt x="6230007" y="899898"/>
                      <a:pt x="6172058" y="860894"/>
                    </a:cubicBezTo>
                    <a:cubicBezTo>
                      <a:pt x="6114107" y="821889"/>
                      <a:pt x="6068973" y="767468"/>
                      <a:pt x="6036654" y="697630"/>
                    </a:cubicBezTo>
                    <a:cubicBezTo>
                      <a:pt x="6004336" y="627793"/>
                      <a:pt x="5988176" y="548669"/>
                      <a:pt x="5988176" y="460258"/>
                    </a:cubicBezTo>
                    <a:cubicBezTo>
                      <a:pt x="5988176" y="371104"/>
                      <a:pt x="6004336" y="291608"/>
                      <a:pt x="6036654" y="221771"/>
                    </a:cubicBezTo>
                    <a:cubicBezTo>
                      <a:pt x="6068973" y="151934"/>
                      <a:pt x="6114107" y="97513"/>
                      <a:pt x="6172058" y="58508"/>
                    </a:cubicBezTo>
                    <a:cubicBezTo>
                      <a:pt x="6230007" y="19503"/>
                      <a:pt x="6296501" y="0"/>
                      <a:pt x="6371540" y="0"/>
                    </a:cubicBezTo>
                    <a:close/>
                    <a:moveTo>
                      <a:pt x="5535568" y="0"/>
                    </a:moveTo>
                    <a:cubicBezTo>
                      <a:pt x="5615064" y="0"/>
                      <a:pt x="5680814" y="18203"/>
                      <a:pt x="5732822" y="54607"/>
                    </a:cubicBezTo>
                    <a:cubicBezTo>
                      <a:pt x="5784828" y="91012"/>
                      <a:pt x="5820118" y="140418"/>
                      <a:pt x="5838692" y="202826"/>
                    </a:cubicBezTo>
                    <a:lnTo>
                      <a:pt x="5745080" y="248517"/>
                    </a:lnTo>
                    <a:cubicBezTo>
                      <a:pt x="5714619" y="147476"/>
                      <a:pt x="5644038" y="96955"/>
                      <a:pt x="5533340" y="96955"/>
                    </a:cubicBezTo>
                    <a:cubicBezTo>
                      <a:pt x="5480590" y="96955"/>
                      <a:pt x="5433969" y="112000"/>
                      <a:pt x="5393478" y="142090"/>
                    </a:cubicBezTo>
                    <a:cubicBezTo>
                      <a:pt x="5352988" y="172179"/>
                      <a:pt x="5321598" y="214713"/>
                      <a:pt x="5299310" y="269691"/>
                    </a:cubicBezTo>
                    <a:cubicBezTo>
                      <a:pt x="5277021" y="324670"/>
                      <a:pt x="5265877" y="388192"/>
                      <a:pt x="5265877" y="460258"/>
                    </a:cubicBezTo>
                    <a:cubicBezTo>
                      <a:pt x="5265877" y="532324"/>
                      <a:pt x="5277021" y="595846"/>
                      <a:pt x="5299310" y="650825"/>
                    </a:cubicBezTo>
                    <a:cubicBezTo>
                      <a:pt x="5321598" y="705803"/>
                      <a:pt x="5352988" y="748151"/>
                      <a:pt x="5393478" y="777869"/>
                    </a:cubicBezTo>
                    <a:cubicBezTo>
                      <a:pt x="5433969" y="807587"/>
                      <a:pt x="5480961" y="822446"/>
                      <a:pt x="5534454" y="822446"/>
                    </a:cubicBezTo>
                    <a:cubicBezTo>
                      <a:pt x="5608006" y="822446"/>
                      <a:pt x="5662984" y="800157"/>
                      <a:pt x="5699388" y="755580"/>
                    </a:cubicBezTo>
                    <a:cubicBezTo>
                      <a:pt x="5735792" y="711003"/>
                      <a:pt x="5753995" y="646367"/>
                      <a:pt x="5753995" y="561671"/>
                    </a:cubicBezTo>
                    <a:lnTo>
                      <a:pt x="5753995" y="544954"/>
                    </a:lnTo>
                    <a:lnTo>
                      <a:pt x="5566772" y="544954"/>
                    </a:lnTo>
                    <a:lnTo>
                      <a:pt x="5566772" y="445770"/>
                    </a:lnTo>
                    <a:lnTo>
                      <a:pt x="5859866" y="445770"/>
                    </a:lnTo>
                    <a:lnTo>
                      <a:pt x="5859866" y="568357"/>
                    </a:lnTo>
                    <a:cubicBezTo>
                      <a:pt x="5859866" y="636708"/>
                      <a:pt x="5847793" y="697259"/>
                      <a:pt x="5823646" y="750008"/>
                    </a:cubicBezTo>
                    <a:cubicBezTo>
                      <a:pt x="5799500" y="802758"/>
                      <a:pt x="5763096" y="844177"/>
                      <a:pt x="5714434" y="874267"/>
                    </a:cubicBezTo>
                    <a:cubicBezTo>
                      <a:pt x="5665770" y="904356"/>
                      <a:pt x="5605776" y="919401"/>
                      <a:pt x="5534454" y="919401"/>
                    </a:cubicBezTo>
                    <a:cubicBezTo>
                      <a:pt x="5459416" y="919401"/>
                      <a:pt x="5392922" y="900084"/>
                      <a:pt x="5334972" y="861451"/>
                    </a:cubicBezTo>
                    <a:cubicBezTo>
                      <a:pt x="5277021" y="822817"/>
                      <a:pt x="5231888" y="768768"/>
                      <a:pt x="5199569" y="699302"/>
                    </a:cubicBezTo>
                    <a:cubicBezTo>
                      <a:pt x="5167250" y="629836"/>
                      <a:pt x="5151091" y="550155"/>
                      <a:pt x="5151091" y="460258"/>
                    </a:cubicBezTo>
                    <a:cubicBezTo>
                      <a:pt x="5151091" y="369618"/>
                      <a:pt x="5167250" y="289565"/>
                      <a:pt x="5199569" y="220099"/>
                    </a:cubicBezTo>
                    <a:cubicBezTo>
                      <a:pt x="5231888" y="150633"/>
                      <a:pt x="5277206" y="96584"/>
                      <a:pt x="5335528" y="57950"/>
                    </a:cubicBezTo>
                    <a:cubicBezTo>
                      <a:pt x="5393850" y="19317"/>
                      <a:pt x="5460530" y="0"/>
                      <a:pt x="5535568" y="0"/>
                    </a:cubicBezTo>
                    <a:close/>
                    <a:moveTo>
                      <a:pt x="4647514" y="0"/>
                    </a:moveTo>
                    <a:cubicBezTo>
                      <a:pt x="4722552" y="0"/>
                      <a:pt x="4789231" y="19503"/>
                      <a:pt x="4847554" y="58508"/>
                    </a:cubicBezTo>
                    <a:cubicBezTo>
                      <a:pt x="4905874" y="97513"/>
                      <a:pt x="4951194" y="151934"/>
                      <a:pt x="4983513" y="221771"/>
                    </a:cubicBezTo>
                    <a:cubicBezTo>
                      <a:pt x="5015832" y="291608"/>
                      <a:pt x="5031990" y="371104"/>
                      <a:pt x="5031990" y="460258"/>
                    </a:cubicBezTo>
                    <a:cubicBezTo>
                      <a:pt x="5031990" y="548669"/>
                      <a:pt x="5015832" y="627793"/>
                      <a:pt x="4983513" y="697630"/>
                    </a:cubicBezTo>
                    <a:cubicBezTo>
                      <a:pt x="4951194" y="767468"/>
                      <a:pt x="4905874" y="821889"/>
                      <a:pt x="4847554" y="860894"/>
                    </a:cubicBezTo>
                    <a:cubicBezTo>
                      <a:pt x="4789231" y="899898"/>
                      <a:pt x="4722552" y="919401"/>
                      <a:pt x="4647514" y="919401"/>
                    </a:cubicBezTo>
                    <a:cubicBezTo>
                      <a:pt x="4572476" y="919401"/>
                      <a:pt x="4505982" y="899898"/>
                      <a:pt x="4448032" y="860894"/>
                    </a:cubicBezTo>
                    <a:cubicBezTo>
                      <a:pt x="4390082" y="821889"/>
                      <a:pt x="4344948" y="767468"/>
                      <a:pt x="4312630" y="697630"/>
                    </a:cubicBezTo>
                    <a:cubicBezTo>
                      <a:pt x="4280311" y="627793"/>
                      <a:pt x="4264152" y="548669"/>
                      <a:pt x="4264152" y="460258"/>
                    </a:cubicBezTo>
                    <a:cubicBezTo>
                      <a:pt x="4264152" y="371104"/>
                      <a:pt x="4280311" y="291608"/>
                      <a:pt x="4312630" y="221771"/>
                    </a:cubicBezTo>
                    <a:cubicBezTo>
                      <a:pt x="4344948" y="151934"/>
                      <a:pt x="4390082" y="97513"/>
                      <a:pt x="4448032" y="58508"/>
                    </a:cubicBezTo>
                    <a:cubicBezTo>
                      <a:pt x="4505982" y="19503"/>
                      <a:pt x="4572476" y="0"/>
                      <a:pt x="4647514" y="0"/>
                    </a:cubicBezTo>
                    <a:close/>
                    <a:moveTo>
                      <a:pt x="1189939" y="0"/>
                    </a:moveTo>
                    <a:cubicBezTo>
                      <a:pt x="1264977" y="0"/>
                      <a:pt x="1331657" y="19503"/>
                      <a:pt x="1389979" y="58508"/>
                    </a:cubicBezTo>
                    <a:cubicBezTo>
                      <a:pt x="1448300" y="97513"/>
                      <a:pt x="1493620" y="151934"/>
                      <a:pt x="1525939" y="221771"/>
                    </a:cubicBezTo>
                    <a:cubicBezTo>
                      <a:pt x="1558257" y="291608"/>
                      <a:pt x="1574416" y="371104"/>
                      <a:pt x="1574416" y="460258"/>
                    </a:cubicBezTo>
                    <a:cubicBezTo>
                      <a:pt x="1574416" y="548669"/>
                      <a:pt x="1558257" y="627793"/>
                      <a:pt x="1525939" y="697630"/>
                    </a:cubicBezTo>
                    <a:cubicBezTo>
                      <a:pt x="1493620" y="767468"/>
                      <a:pt x="1448300" y="821889"/>
                      <a:pt x="1389979" y="860894"/>
                    </a:cubicBezTo>
                    <a:cubicBezTo>
                      <a:pt x="1331657" y="899898"/>
                      <a:pt x="1264977" y="919401"/>
                      <a:pt x="1189939" y="919401"/>
                    </a:cubicBezTo>
                    <a:cubicBezTo>
                      <a:pt x="1114902" y="919401"/>
                      <a:pt x="1048408" y="899898"/>
                      <a:pt x="990457" y="860894"/>
                    </a:cubicBezTo>
                    <a:cubicBezTo>
                      <a:pt x="932507" y="821889"/>
                      <a:pt x="887373" y="767468"/>
                      <a:pt x="855055" y="697630"/>
                    </a:cubicBezTo>
                    <a:cubicBezTo>
                      <a:pt x="822736" y="627793"/>
                      <a:pt x="806577" y="548669"/>
                      <a:pt x="806577" y="460258"/>
                    </a:cubicBezTo>
                    <a:cubicBezTo>
                      <a:pt x="806577" y="371104"/>
                      <a:pt x="822736" y="291608"/>
                      <a:pt x="855055" y="221771"/>
                    </a:cubicBezTo>
                    <a:cubicBezTo>
                      <a:pt x="887373" y="151934"/>
                      <a:pt x="932507" y="97513"/>
                      <a:pt x="990457" y="58508"/>
                    </a:cubicBezTo>
                    <a:cubicBezTo>
                      <a:pt x="1048408" y="19503"/>
                      <a:pt x="1114902" y="0"/>
                      <a:pt x="118993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9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7" grpId="0" animBg="1"/>
      <p:bldP spid="40" grpId="0" animBg="1"/>
      <p:bldP spid="41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Theme">
  <a:themeElements>
    <a:clrScheme name="自定义 1">
      <a:dk1>
        <a:srgbClr val="000000"/>
      </a:dk1>
      <a:lt1>
        <a:srgbClr val="FFFFFF"/>
      </a:lt1>
      <a:dk2>
        <a:srgbClr val="364141"/>
      </a:dk2>
      <a:lt2>
        <a:srgbClr val="F0F0F0"/>
      </a:lt2>
      <a:accent1>
        <a:srgbClr val="F5FAF5"/>
      </a:accent1>
      <a:accent2>
        <a:srgbClr val="75DD66"/>
      </a:accent2>
      <a:accent3>
        <a:srgbClr val="59CB59"/>
      </a:accent3>
      <a:accent4>
        <a:srgbClr val="0CA750"/>
      </a:accent4>
      <a:accent5>
        <a:srgbClr val="FFFFFF"/>
      </a:accent5>
      <a:accent6>
        <a:srgbClr val="364141"/>
      </a:accent6>
      <a:hlink>
        <a:srgbClr val="5F5F5F"/>
      </a:hlink>
      <a:folHlink>
        <a:srgbClr val="BFBFBF"/>
      </a:folHlink>
    </a:clrScheme>
    <a:fontScheme name="自定义 8">
      <a:majorFont>
        <a:latin typeface="OPPOSans B"/>
        <a:ea typeface="锐字云字库准圆GB"/>
        <a:cs typeface=""/>
      </a:majorFont>
      <a:minorFont>
        <a:latin typeface="OPPOSans M"/>
        <a:ea typeface="锐字云字库细圆GB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2939</TotalTime>
  <Words>2317</Words>
  <Application>Microsoft Office PowerPoint</Application>
  <PresentationFormat>宽屏</PresentationFormat>
  <Paragraphs>408</Paragraphs>
  <Slides>32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OPPOSans B</vt:lpstr>
      <vt:lpstr>OPPOSans M</vt:lpstr>
      <vt:lpstr>OPPOSans-M-subset105</vt:lpstr>
      <vt:lpstr>OPPOSans-R-subset105</vt:lpstr>
      <vt:lpstr>阿里巴巴普惠体 2.0 105 Heavy</vt:lpstr>
      <vt:lpstr>阿里巴巴普惠体 2.0 35 Thin</vt:lpstr>
      <vt:lpstr>阿里巴巴普惠体 B</vt:lpstr>
      <vt:lpstr>阿里巴巴普惠体 L</vt:lpstr>
      <vt:lpstr>等线</vt:lpstr>
      <vt:lpstr>江城律动宋</vt:lpstr>
      <vt:lpstr>锐字云字库细圆GB</vt:lpstr>
      <vt:lpstr>锐字云字库准圆GB</vt:lpstr>
      <vt:lpstr>演示新手书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绿色清新新拟态风市场部年终总结汇报ppt模板</dc:title>
  <dc:creator>旺小旺</dc:creator>
  <cp:keywords>稿定年终PPT模板大赛</cp:keywords>
  <dc:description>www.51pptmoban.com</dc:description>
  <cp:lastModifiedBy>阳光男孩</cp:lastModifiedBy>
  <cp:revision>4</cp:revision>
  <dcterms:created xsi:type="dcterms:W3CDTF">2021-10-29T03:43:39Z</dcterms:created>
  <dcterms:modified xsi:type="dcterms:W3CDTF">2021-12-08T13:15:07Z</dcterms:modified>
</cp:coreProperties>
</file>