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3.xml" ContentType="application/vnd.openxmlformats-officedocument.presentationml.tag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2"/>
  </p:notesMasterIdLst>
  <p:sldIdLst>
    <p:sldId id="312" r:id="rId2"/>
    <p:sldId id="256" r:id="rId3"/>
    <p:sldId id="257" r:id="rId4"/>
    <p:sldId id="259" r:id="rId5"/>
    <p:sldId id="261" r:id="rId6"/>
    <p:sldId id="260" r:id="rId7"/>
    <p:sldId id="262" r:id="rId8"/>
    <p:sldId id="263" r:id="rId9"/>
    <p:sldId id="283" r:id="rId10"/>
    <p:sldId id="284" r:id="rId11"/>
    <p:sldId id="264" r:id="rId12"/>
    <p:sldId id="265" r:id="rId13"/>
    <p:sldId id="267" r:id="rId14"/>
    <p:sldId id="268" r:id="rId15"/>
    <p:sldId id="266" r:id="rId16"/>
    <p:sldId id="269" r:id="rId17"/>
    <p:sldId id="277" r:id="rId18"/>
    <p:sldId id="270" r:id="rId19"/>
    <p:sldId id="278" r:id="rId20"/>
    <p:sldId id="271" r:id="rId21"/>
    <p:sldId id="272" r:id="rId22"/>
    <p:sldId id="285" r:id="rId23"/>
    <p:sldId id="273" r:id="rId24"/>
    <p:sldId id="275" r:id="rId25"/>
    <p:sldId id="276" r:id="rId26"/>
    <p:sldId id="282" r:id="rId27"/>
    <p:sldId id="279" r:id="rId28"/>
    <p:sldId id="280" r:id="rId29"/>
    <p:sldId id="281" r:id="rId30"/>
    <p:sldId id="286" r:id="rId31"/>
    <p:sldId id="287" r:id="rId32"/>
    <p:sldId id="288" r:id="rId33"/>
    <p:sldId id="289" r:id="rId34"/>
    <p:sldId id="308" r:id="rId35"/>
    <p:sldId id="309" r:id="rId36"/>
    <p:sldId id="310" r:id="rId37"/>
    <p:sldId id="313" r:id="rId38"/>
    <p:sldId id="291" r:id="rId39"/>
    <p:sldId id="290" r:id="rId40"/>
    <p:sldId id="314" r:id="rId41"/>
  </p:sldIdLst>
  <p:sldSz cx="12192000" cy="6858000"/>
  <p:notesSz cx="6858000" cy="9144000"/>
  <p:custDataLst>
    <p:tags r:id="rId4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17" userDrawn="1">
          <p15:clr>
            <a:srgbClr val="A4A3A4"/>
          </p15:clr>
        </p15:guide>
        <p15:guide id="2" pos="7197" userDrawn="1">
          <p15:clr>
            <a:srgbClr val="A4A3A4"/>
          </p15:clr>
        </p15:guide>
        <p15:guide id="3" orient="horz" pos="210" userDrawn="1">
          <p15:clr>
            <a:srgbClr val="A4A3A4"/>
          </p15:clr>
        </p15:guide>
        <p15:guide id="4" orient="horz" pos="2137" userDrawn="1">
          <p15:clr>
            <a:srgbClr val="A4A3A4"/>
          </p15:clr>
        </p15:guide>
        <p15:guide id="5" pos="597" userDrawn="1">
          <p15:clr>
            <a:srgbClr val="A4A3A4"/>
          </p15:clr>
        </p15:guide>
        <p15:guide id="7" orient="horz" pos="550" userDrawn="1">
          <p15:clr>
            <a:srgbClr val="A4A3A4"/>
          </p15:clr>
        </p15:guide>
        <p15:guide id="8" orient="horz" pos="9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EDB9"/>
    <a:srgbClr val="F9F4E2"/>
    <a:srgbClr val="6C0000"/>
    <a:srgbClr val="FFF9E7"/>
    <a:srgbClr val="FFF1C9"/>
    <a:srgbClr val="D60000"/>
    <a:srgbClr val="F0D4AE"/>
    <a:srgbClr val="F3DCBD"/>
    <a:srgbClr val="4472C4"/>
    <a:srgbClr val="FAECD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800" autoAdjust="0"/>
    <p:restoredTop sz="93825" autoAdjust="0"/>
  </p:normalViewPr>
  <p:slideViewPr>
    <p:cSldViewPr snapToGrid="0" showGuides="1">
      <p:cViewPr varScale="1">
        <p:scale>
          <a:sx n="93" d="100"/>
          <a:sy n="93" d="100"/>
        </p:scale>
        <p:origin x="84" y="594"/>
      </p:cViewPr>
      <p:guideLst>
        <p:guide pos="3817"/>
        <p:guide pos="7197"/>
        <p:guide orient="horz" pos="210"/>
        <p:guide orient="horz" pos="2137"/>
        <p:guide pos="597"/>
        <p:guide orient="horz" pos="550"/>
        <p:guide orient="horz" pos="96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gs" Target="tags/tag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0" vertOverflow="ellipsis" vert="horz" wrap="square" anchor="ctr" anchorCtr="1"/>
          <a:lstStyle/>
          <a:p>
            <a:pPr defTabSz="914400">
              <a:defRPr lang="zh-CN" sz="1800" b="0" i="0" u="none" strike="noStrike" kern="1200" spc="0" baseline="0">
                <a:solidFill>
                  <a:schemeClr val="tx2">
                    <a:lumMod val="85000"/>
                    <a:lumOff val="15000"/>
                  </a:schemeClr>
                </a:solidFill>
                <a:latin typeface="阿里巴巴普惠体 B" panose="00020600040101010101" charset="-122"/>
                <a:ea typeface="阿里巴巴普惠体 B" panose="00020600040101010101" charset="-122"/>
                <a:cs typeface="阿里巴巴普惠体 B" panose="00020600040101010101" charset="-122"/>
                <a:sym typeface="阿里巴巴普惠体 B" panose="00020600040101010101" charset="-122"/>
              </a:defRPr>
            </a:pPr>
            <a:r>
              <a:rPr lang="zh-CN" altLang="en-US" sz="1800">
                <a:solidFill>
                  <a:schemeClr val="tx2">
                    <a:lumMod val="85000"/>
                    <a:lumOff val="15000"/>
                  </a:schemeClr>
                </a:solidFill>
                <a:latin typeface="阿里巴巴普惠体 B" panose="00020600040101010101" charset="-122"/>
                <a:ea typeface="阿里巴巴普惠体 B" panose="00020600040101010101" charset="-122"/>
                <a:cs typeface="阿里巴巴普惠体 B" panose="00020600040101010101" charset="-122"/>
                <a:sym typeface="阿里巴巴普惠体 B" panose="00020600040101010101" charset="-122"/>
              </a:rPr>
              <a:t>各季度月绩情况（单位</a:t>
            </a:r>
            <a:r>
              <a:rPr lang="en-US" altLang="zh-CN" sz="1800">
                <a:solidFill>
                  <a:schemeClr val="tx2">
                    <a:lumMod val="85000"/>
                    <a:lumOff val="15000"/>
                  </a:schemeClr>
                </a:solidFill>
                <a:latin typeface="阿里巴巴普惠体 B" panose="00020600040101010101" charset="-122"/>
                <a:ea typeface="阿里巴巴普惠体 B" panose="00020600040101010101" charset="-122"/>
                <a:cs typeface="阿里巴巴普惠体 B" panose="00020600040101010101" charset="-122"/>
                <a:sym typeface="阿里巴巴普惠体 B" panose="00020600040101010101" charset="-122"/>
              </a:rPr>
              <a:t>/</a:t>
            </a:r>
            <a:r>
              <a:rPr lang="zh-CN" altLang="en-US" sz="1800">
                <a:solidFill>
                  <a:schemeClr val="tx2">
                    <a:lumMod val="85000"/>
                    <a:lumOff val="15000"/>
                  </a:schemeClr>
                </a:solidFill>
                <a:latin typeface="阿里巴巴普惠体 B" panose="00020600040101010101" charset="-122"/>
                <a:ea typeface="阿里巴巴普惠体 B" panose="00020600040101010101" charset="-122"/>
                <a:cs typeface="阿里巴巴普惠体 B" panose="00020600040101010101" charset="-122"/>
                <a:sym typeface="阿里巴巴普惠体 B" panose="00020600040101010101" charset="-122"/>
              </a:rPr>
              <a:t>万）</a:t>
            </a:r>
          </a:p>
        </c:rich>
      </c:tx>
      <c:layout/>
      <c:overlay val="0"/>
      <c:spPr>
        <a:noFill/>
        <a:ln>
          <a:noFill/>
        </a:ln>
        <a:effectLst/>
      </c:spPr>
      <c:txPr>
        <a:bodyPr rot="0" spcFirstLastPara="0" vertOverflow="ellipsis" vert="horz" wrap="square" anchor="ctr" anchorCtr="1"/>
        <a:lstStyle/>
        <a:p>
          <a:pPr defTabSz="914400">
            <a:defRPr lang="zh-CN" sz="1800" b="0" i="0" u="none" strike="noStrike" kern="1200" spc="0" baseline="0">
              <a:solidFill>
                <a:schemeClr val="tx2">
                  <a:lumMod val="85000"/>
                  <a:lumOff val="15000"/>
                </a:schemeClr>
              </a:solidFill>
              <a:latin typeface="阿里巴巴普惠体 B" panose="00020600040101010101" charset="-122"/>
              <a:ea typeface="阿里巴巴普惠体 B" panose="00020600040101010101" charset="-122"/>
              <a:cs typeface="阿里巴巴普惠体 B" panose="00020600040101010101" charset="-122"/>
              <a:sym typeface="阿里巴巴普惠体 B" panose="00020600040101010101" charset="-122"/>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a:outerShdw blurRad="190500" dir="13500000" sy="23000" kx="1200000" algn="br" rotWithShape="0">
                <a:prstClr val="black">
                  <a:alpha val="20000"/>
                </a:prstClr>
              </a:outerShdw>
            </a:effectLst>
          </c:spPr>
          <c:invertIfNegative val="0"/>
          <c:dLbls>
            <c:spPr>
              <a:noFill/>
              <a:ln>
                <a:noFill/>
              </a:ln>
              <a:effectLst/>
            </c:spPr>
            <c:txPr>
              <a:bodyPr rot="0" spcFirstLastPara="0" vertOverflow="ellipsis" vert="horz" wrap="square" lIns="38100" tIns="19050" rIns="38100" bIns="19050" anchor="ctr" anchorCtr="1"/>
              <a:lstStyle/>
              <a:p>
                <a:pPr>
                  <a:defRPr lang="zh-CN" sz="1400"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4</c:v>
                </c:pt>
                <c:pt idx="1">
                  <c:v>6</c:v>
                </c:pt>
                <c:pt idx="2">
                  <c:v>5</c:v>
                </c:pt>
                <c:pt idx="3">
                  <c:v>7</c:v>
                </c:pt>
              </c:numCache>
            </c:numRef>
          </c:val>
          <c:extLst xmlns:c16r2="http://schemas.microsoft.com/office/drawing/2015/06/chart">
            <c:ext xmlns:c16="http://schemas.microsoft.com/office/drawing/2014/chart" uri="{C3380CC4-5D6E-409C-BE32-E72D297353CC}">
              <c16:uniqueId val="{00000000-0414-458A-974C-5E51DB95CFFE}"/>
            </c:ext>
          </c:extLst>
        </c:ser>
        <c:dLbls>
          <c:showLegendKey val="0"/>
          <c:showVal val="1"/>
          <c:showCatName val="0"/>
          <c:showSerName val="0"/>
          <c:showPercent val="0"/>
          <c:showBubbleSize val="0"/>
        </c:dLbls>
        <c:gapWidth val="122"/>
        <c:overlap val="-16"/>
        <c:axId val="798122480"/>
        <c:axId val="798120304"/>
      </c:barChart>
      <c:catAx>
        <c:axId val="798122480"/>
        <c:scaling>
          <c:orientation val="minMax"/>
        </c:scaling>
        <c:delete val="0"/>
        <c:axPos val="b"/>
        <c:numFmt formatCode="General" sourceLinked="0"/>
        <c:majorTickMark val="out"/>
        <c:minorTickMark val="none"/>
        <c:tickLblPos val="nextTo"/>
        <c:spPr>
          <a:noFill/>
          <a:ln w="9525" cap="flat" cmpd="sng" algn="ctr">
            <a:solidFill>
              <a:schemeClr val="tx1">
                <a:lumMod val="15000"/>
                <a:lumOff val="85000"/>
              </a:schemeClr>
            </a:solidFill>
            <a:round/>
          </a:ln>
          <a:effectLst/>
        </c:spPr>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endParaRPr lang="zh-CN"/>
          </a:p>
        </c:txPr>
        <c:crossAx val="798120304"/>
        <c:crosses val="autoZero"/>
        <c:auto val="1"/>
        <c:lblAlgn val="ctr"/>
        <c:lblOffset val="100"/>
        <c:noMultiLvlLbl val="0"/>
      </c:catAx>
      <c:valAx>
        <c:axId val="7981203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endParaRPr lang="zh-CN"/>
          </a:p>
        </c:txPr>
        <c:crossAx val="798122480"/>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0165568567005702"/>
          <c:y val="8.7761664481919896E-2"/>
        </c:manualLayout>
      </c:layout>
      <c:overlay val="0"/>
      <c:spPr>
        <a:noFill/>
        <a:ln>
          <a:noFill/>
        </a:ln>
        <a:effectLst/>
      </c:spPr>
      <c:txPr>
        <a:bodyPr rot="0" spcFirstLastPara="1" vertOverflow="ellipsis" vert="horz" wrap="square" anchor="ctr" anchorCtr="1"/>
        <a:lstStyle/>
        <a:p>
          <a:pPr>
            <a:defRPr lang="zh-CN" sz="186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03034202755906"/>
          <c:y val="0.20753997246924399"/>
          <c:w val="0.52830671751968505"/>
          <c:h val="0.79246002753075595"/>
        </c:manualLayout>
      </c:layout>
      <c:doughnutChart>
        <c:varyColors val="1"/>
        <c:ser>
          <c:idx val="0"/>
          <c:order val="0"/>
          <c:tx>
            <c:strRef>
              <c:f>Sheet1!$B$1</c:f>
              <c:strCache>
                <c:ptCount val="1"/>
                <c:pt idx="0">
                  <c:v>销售额</c:v>
                </c:pt>
              </c:strCache>
            </c:strRef>
          </c:tx>
          <c:dPt>
            <c:idx val="0"/>
            <c:bubble3D val="0"/>
            <c:spPr>
              <a:gradFill>
                <a:gsLst>
                  <a:gs pos="0">
                    <a:schemeClr val="accent1"/>
                  </a:gs>
                  <a:gs pos="100000">
                    <a:schemeClr val="accent1"/>
                  </a:gs>
                </a:gsLst>
                <a:lin ang="5400000" scaled="1"/>
              </a:gradFill>
              <a:ln w="19050">
                <a:solidFill>
                  <a:schemeClr val="lt1"/>
                </a:solidFill>
              </a:ln>
              <a:effectLst/>
            </c:spPr>
            <c:extLst xmlns:c16r2="http://schemas.microsoft.com/office/drawing/2015/06/chart">
              <c:ext xmlns:c16="http://schemas.microsoft.com/office/drawing/2014/chart" uri="{C3380CC4-5D6E-409C-BE32-E72D297353CC}">
                <c16:uniqueId val="{00000001-E5C6-421F-B2D2-078B6D6C47FF}"/>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E5C6-421F-B2D2-078B6D6C47FF}"/>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E5C6-421F-B2D2-078B6D6C47FF}"/>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E5C6-421F-B2D2-078B6D6C47FF}"/>
              </c:ext>
            </c:extLst>
          </c:dPt>
          <c:dLbls>
            <c:spPr>
              <a:noFill/>
              <a:ln>
                <a:noFill/>
              </a:ln>
              <a:effectLst/>
            </c:spPr>
            <c:txPr>
              <a:bodyPr rot="0" spcFirstLastPara="1" vertOverflow="ellipsis" vert="horz" wrap="square" lIns="38100" tIns="19050" rIns="38100" bIns="19050" anchor="ctr" anchorCtr="1">
                <a:spAutoFit/>
              </a:bodyPr>
              <a:lstStyle/>
              <a:p>
                <a:pPr>
                  <a:defRPr lang="zh-CN" sz="2400" b="0" i="0" u="none" strike="noStrike" kern="1200" baseline="0">
                    <a:solidFill>
                      <a:schemeClr val="tx1"/>
                    </a:solidFill>
                    <a:latin typeface="+mn-ea"/>
                    <a:ea typeface="+mn-ea"/>
                    <a:cs typeface="+mn-cs"/>
                  </a:defRPr>
                </a:pPr>
                <a:endParaRPr lang="zh-CN"/>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40</c:v>
                </c:pt>
                <c:pt idx="1">
                  <c:v>30</c:v>
                </c:pt>
                <c:pt idx="2">
                  <c:v>15</c:v>
                </c:pt>
                <c:pt idx="3">
                  <c:v>15</c:v>
                </c:pt>
              </c:numCache>
            </c:numRef>
          </c:val>
          <c:extLst xmlns:c16r2="http://schemas.microsoft.com/office/drawing/2015/06/chart">
            <c:ext xmlns:c16="http://schemas.microsoft.com/office/drawing/2014/chart" uri="{C3380CC4-5D6E-409C-BE32-E72D297353CC}">
              <c16:uniqueId val="{00000008-E5C6-421F-B2D2-078B6D6C47FF}"/>
            </c:ext>
          </c:extLst>
        </c:ser>
        <c:dLbls>
          <c:showLegendKey val="0"/>
          <c:showVal val="1"/>
          <c:showCatName val="0"/>
          <c:showSerName val="0"/>
          <c:showPercent val="0"/>
          <c:showBubbleSize val="0"/>
          <c:showLeaderLines val="1"/>
        </c:dLbls>
        <c:firstSliceAng val="0"/>
        <c:holeSize val="50"/>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5344469699873201"/>
          <c:y val="0.112790316987619"/>
          <c:w val="0.53651489892634197"/>
          <c:h val="0.88720968301238101"/>
        </c:manualLayout>
      </c:layout>
      <c:doughnutChart>
        <c:varyColors val="1"/>
        <c:ser>
          <c:idx val="0"/>
          <c:order val="0"/>
          <c:tx>
            <c:strRef>
              <c:f>Sheet1!$B$1</c:f>
              <c:strCache>
                <c:ptCount val="1"/>
                <c:pt idx="0">
                  <c:v>销售额</c:v>
                </c:pt>
              </c:strCache>
            </c:strRef>
          </c:tx>
          <c:spPr>
            <a:ln w="19050">
              <a:noFill/>
            </a:ln>
            <a:effectLst/>
          </c:spPr>
          <c:dPt>
            <c:idx val="0"/>
            <c:bubble3D val="0"/>
            <c:spPr>
              <a:gradFill>
                <a:gsLst>
                  <a:gs pos="6000">
                    <a:schemeClr val="accent1"/>
                  </a:gs>
                  <a:gs pos="100000">
                    <a:schemeClr val="accent4"/>
                  </a:gs>
                </a:gsLst>
                <a:path path="circle">
                  <a:fillToRect l="100000" t="100000"/>
                </a:path>
              </a:gradFill>
              <a:ln w="19050">
                <a:noFill/>
              </a:ln>
              <a:effectLst>
                <a:outerShdw blurRad="177800" dist="38100" dir="16200000" rotWithShape="0">
                  <a:schemeClr val="accent1">
                    <a:alpha val="40000"/>
                  </a:schemeClr>
                </a:outerShdw>
              </a:effectLst>
            </c:spPr>
            <c:extLst xmlns:c16r2="http://schemas.microsoft.com/office/drawing/2015/06/chart">
              <c:ext xmlns:c16="http://schemas.microsoft.com/office/drawing/2014/chart" uri="{C3380CC4-5D6E-409C-BE32-E72D297353CC}">
                <c16:uniqueId val="{00000001-5448-46A3-8965-4EBB6B098B3E}"/>
              </c:ext>
            </c:extLst>
          </c:dPt>
          <c:dPt>
            <c:idx val="1"/>
            <c:bubble3D val="0"/>
            <c:spPr>
              <a:solidFill>
                <a:schemeClr val="accent2"/>
              </a:solidFill>
              <a:ln w="19050">
                <a:noFill/>
              </a:ln>
              <a:effectLst/>
            </c:spPr>
            <c:extLst xmlns:c16r2="http://schemas.microsoft.com/office/drawing/2015/06/chart">
              <c:ext xmlns:c16="http://schemas.microsoft.com/office/drawing/2014/chart" uri="{C3380CC4-5D6E-409C-BE32-E72D297353CC}">
                <c16:uniqueId val="{00000003-5448-46A3-8965-4EBB6B098B3E}"/>
              </c:ext>
            </c:extLst>
          </c:dPt>
          <c:cat>
            <c:strRef>
              <c:f>Sheet1!$A$2:$A$3</c:f>
              <c:strCache>
                <c:ptCount val="2"/>
                <c:pt idx="0">
                  <c:v>第一季度</c:v>
                </c:pt>
                <c:pt idx="1">
                  <c:v>第二季度</c:v>
                </c:pt>
              </c:strCache>
            </c:strRef>
          </c:cat>
          <c:val>
            <c:numRef>
              <c:f>Sheet1!$B$2:$B$3</c:f>
              <c:numCache>
                <c:formatCode>General</c:formatCode>
                <c:ptCount val="2"/>
                <c:pt idx="0">
                  <c:v>30</c:v>
                </c:pt>
                <c:pt idx="1">
                  <c:v>70</c:v>
                </c:pt>
              </c:numCache>
            </c:numRef>
          </c:val>
          <c:extLst xmlns:c16r2="http://schemas.microsoft.com/office/drawing/2015/06/chart">
            <c:ext xmlns:c16="http://schemas.microsoft.com/office/drawing/2014/chart" uri="{C3380CC4-5D6E-409C-BE32-E72D297353CC}">
              <c16:uniqueId val="{00000004-5448-46A3-8965-4EBB6B098B3E}"/>
            </c:ext>
          </c:extLst>
        </c:ser>
        <c:dLbls>
          <c:showLegendKey val="0"/>
          <c:showVal val="0"/>
          <c:showCatName val="0"/>
          <c:showSerName val="0"/>
          <c:showPercent val="0"/>
          <c:showBubbleSize val="0"/>
          <c:showLeaderLines val="1"/>
        </c:dLbls>
        <c:firstSliceAng val="0"/>
        <c:holeSize val="53"/>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5344469699873201"/>
          <c:y val="0.112790316987619"/>
          <c:w val="0.53651489892634197"/>
          <c:h val="0.88720968301238101"/>
        </c:manualLayout>
      </c:layout>
      <c:doughnutChart>
        <c:varyColors val="1"/>
        <c:ser>
          <c:idx val="0"/>
          <c:order val="0"/>
          <c:tx>
            <c:strRef>
              <c:f>Sheet1!$B$1</c:f>
              <c:strCache>
                <c:ptCount val="1"/>
                <c:pt idx="0">
                  <c:v>销售额</c:v>
                </c:pt>
              </c:strCache>
            </c:strRef>
          </c:tx>
          <c:spPr>
            <a:ln w="19050">
              <a:noFill/>
            </a:ln>
            <a:effectLst>
              <a:outerShdw blurRad="292100" sx="102000" sy="102000" algn="ctr" rotWithShape="0">
                <a:schemeClr val="accent1">
                  <a:alpha val="22000"/>
                </a:schemeClr>
              </a:outerShdw>
            </a:effectLst>
          </c:spPr>
          <c:dPt>
            <c:idx val="0"/>
            <c:bubble3D val="0"/>
            <c:spPr>
              <a:gradFill>
                <a:gsLst>
                  <a:gs pos="6000">
                    <a:schemeClr val="accent1"/>
                  </a:gs>
                  <a:gs pos="100000">
                    <a:schemeClr val="accent4"/>
                  </a:gs>
                </a:gsLst>
                <a:path path="circle">
                  <a:fillToRect l="100000" t="100000"/>
                </a:path>
              </a:gradFill>
              <a:ln w="19050">
                <a:noFill/>
              </a:ln>
              <a:effectLst>
                <a:outerShdw blurRad="266700" dist="38100" dir="18900000" algn="bl" rotWithShape="0">
                  <a:schemeClr val="accent1">
                    <a:alpha val="40000"/>
                  </a:schemeClr>
                </a:outerShdw>
              </a:effectLst>
            </c:spPr>
            <c:extLst xmlns:c16r2="http://schemas.microsoft.com/office/drawing/2015/06/chart">
              <c:ext xmlns:c16="http://schemas.microsoft.com/office/drawing/2014/chart" uri="{C3380CC4-5D6E-409C-BE32-E72D297353CC}">
                <c16:uniqueId val="{00000001-8619-4F8A-97AF-933CA46B21F2}"/>
              </c:ext>
            </c:extLst>
          </c:dPt>
          <c:dPt>
            <c:idx val="1"/>
            <c:bubble3D val="0"/>
            <c:spPr>
              <a:solidFill>
                <a:schemeClr val="accent2"/>
              </a:solidFill>
              <a:ln w="19050">
                <a:noFill/>
              </a:ln>
              <a:effectLst/>
            </c:spPr>
            <c:extLst xmlns:c16r2="http://schemas.microsoft.com/office/drawing/2015/06/chart">
              <c:ext xmlns:c16="http://schemas.microsoft.com/office/drawing/2014/chart" uri="{C3380CC4-5D6E-409C-BE32-E72D297353CC}">
                <c16:uniqueId val="{00000003-8619-4F8A-97AF-933CA46B21F2}"/>
              </c:ext>
            </c:extLst>
          </c:dPt>
          <c:cat>
            <c:strRef>
              <c:f>Sheet1!$A$2:$A$3</c:f>
              <c:strCache>
                <c:ptCount val="2"/>
                <c:pt idx="0">
                  <c:v>第一季度</c:v>
                </c:pt>
                <c:pt idx="1">
                  <c:v>第二季度</c:v>
                </c:pt>
              </c:strCache>
            </c:strRef>
          </c:cat>
          <c:val>
            <c:numRef>
              <c:f>Sheet1!$B$2:$B$3</c:f>
              <c:numCache>
                <c:formatCode>General</c:formatCode>
                <c:ptCount val="2"/>
                <c:pt idx="0">
                  <c:v>20</c:v>
                </c:pt>
                <c:pt idx="1">
                  <c:v>80</c:v>
                </c:pt>
              </c:numCache>
            </c:numRef>
          </c:val>
          <c:extLst xmlns:c16r2="http://schemas.microsoft.com/office/drawing/2015/06/chart">
            <c:ext xmlns:c16="http://schemas.microsoft.com/office/drawing/2014/chart" uri="{C3380CC4-5D6E-409C-BE32-E72D297353CC}">
              <c16:uniqueId val="{00000004-8619-4F8A-97AF-933CA46B21F2}"/>
            </c:ext>
          </c:extLst>
        </c:ser>
        <c:dLbls>
          <c:showLegendKey val="0"/>
          <c:showVal val="0"/>
          <c:showCatName val="0"/>
          <c:showSerName val="0"/>
          <c:showPercent val="0"/>
          <c:showBubbleSize val="0"/>
          <c:showLeaderLines val="1"/>
        </c:dLbls>
        <c:firstSliceAng val="0"/>
        <c:holeSize val="53"/>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5344469699873201"/>
          <c:y val="0.112790316987619"/>
          <c:w val="0.53651489892634197"/>
          <c:h val="0.88720968301238101"/>
        </c:manualLayout>
      </c:layout>
      <c:doughnutChart>
        <c:varyColors val="1"/>
        <c:ser>
          <c:idx val="0"/>
          <c:order val="0"/>
          <c:tx>
            <c:strRef>
              <c:f>Sheet1!$B$1</c:f>
              <c:strCache>
                <c:ptCount val="1"/>
                <c:pt idx="0">
                  <c:v>销售额</c:v>
                </c:pt>
              </c:strCache>
            </c:strRef>
          </c:tx>
          <c:spPr>
            <a:ln w="19050">
              <a:noFill/>
            </a:ln>
            <a:effectLst/>
          </c:spPr>
          <c:dPt>
            <c:idx val="0"/>
            <c:bubble3D val="0"/>
            <c:spPr>
              <a:gradFill>
                <a:gsLst>
                  <a:gs pos="6000">
                    <a:schemeClr val="accent1"/>
                  </a:gs>
                  <a:gs pos="100000">
                    <a:schemeClr val="accent4"/>
                  </a:gs>
                </a:gsLst>
                <a:path path="circle">
                  <a:fillToRect l="100000" t="100000"/>
                </a:path>
              </a:gradFill>
              <a:ln w="19050">
                <a:noFill/>
              </a:ln>
              <a:effectLst>
                <a:outerShdw blurRad="152400" dist="12700" dir="18900000" algn="bl" rotWithShape="0">
                  <a:schemeClr val="accent1">
                    <a:alpha val="40000"/>
                  </a:schemeClr>
                </a:outerShdw>
              </a:effectLst>
            </c:spPr>
            <c:extLst xmlns:c16r2="http://schemas.microsoft.com/office/drawing/2015/06/chart">
              <c:ext xmlns:c16="http://schemas.microsoft.com/office/drawing/2014/chart" uri="{C3380CC4-5D6E-409C-BE32-E72D297353CC}">
                <c16:uniqueId val="{00000001-FB1E-495D-9030-98C8E9A5AD4D}"/>
              </c:ext>
            </c:extLst>
          </c:dPt>
          <c:dPt>
            <c:idx val="1"/>
            <c:bubble3D val="0"/>
            <c:spPr>
              <a:solidFill>
                <a:schemeClr val="accent2"/>
              </a:solidFill>
              <a:ln w="19050">
                <a:noFill/>
              </a:ln>
              <a:effectLst/>
            </c:spPr>
            <c:extLst xmlns:c16r2="http://schemas.microsoft.com/office/drawing/2015/06/chart">
              <c:ext xmlns:c16="http://schemas.microsoft.com/office/drawing/2014/chart" uri="{C3380CC4-5D6E-409C-BE32-E72D297353CC}">
                <c16:uniqueId val="{00000003-FB1E-495D-9030-98C8E9A5AD4D}"/>
              </c:ext>
            </c:extLst>
          </c:dPt>
          <c:cat>
            <c:strRef>
              <c:f>Sheet1!$A$2:$A$3</c:f>
              <c:strCache>
                <c:ptCount val="2"/>
                <c:pt idx="0">
                  <c:v>第一季度</c:v>
                </c:pt>
                <c:pt idx="1">
                  <c:v>第二季度</c:v>
                </c:pt>
              </c:strCache>
            </c:strRef>
          </c:cat>
          <c:val>
            <c:numRef>
              <c:f>Sheet1!$B$2:$B$3</c:f>
              <c:numCache>
                <c:formatCode>General</c:formatCode>
                <c:ptCount val="2"/>
                <c:pt idx="0">
                  <c:v>50</c:v>
                </c:pt>
                <c:pt idx="1">
                  <c:v>50</c:v>
                </c:pt>
              </c:numCache>
            </c:numRef>
          </c:val>
          <c:extLst xmlns:c16r2="http://schemas.microsoft.com/office/drawing/2015/06/chart">
            <c:ext xmlns:c16="http://schemas.microsoft.com/office/drawing/2014/chart" uri="{C3380CC4-5D6E-409C-BE32-E72D297353CC}">
              <c16:uniqueId val="{00000004-FB1E-495D-9030-98C8E9A5AD4D}"/>
            </c:ext>
          </c:extLst>
        </c:ser>
        <c:dLbls>
          <c:showLegendKey val="0"/>
          <c:showVal val="0"/>
          <c:showCatName val="0"/>
          <c:showSerName val="0"/>
          <c:showPercent val="0"/>
          <c:showBubbleSize val="0"/>
          <c:showLeaderLines val="1"/>
        </c:dLbls>
        <c:firstSliceAng val="0"/>
        <c:holeSize val="53"/>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2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B93C81-FA60-4DF5-8691-EA5057D3ED09}" type="datetimeFigureOut">
              <a:rPr lang="zh-CN" altLang="en-US" smtClean="0"/>
              <a:t>2021/12/9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BA38C92-112F-4A7F-BBEC-630F1309495E}" type="slidenum">
              <a:rPr lang="zh-CN" altLang="en-US" smtClean="0"/>
              <a:t>‹#›</a:t>
            </a:fld>
            <a:endParaRPr lang="zh-CN" altLang="en-US"/>
          </a:p>
        </p:txBody>
      </p:sp>
    </p:spTree>
    <p:extLst>
      <p:ext uri="{BB962C8B-B14F-4D97-AF65-F5344CB8AC3E}">
        <p14:creationId xmlns:p14="http://schemas.microsoft.com/office/powerpoint/2010/main" val="29219861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2A6CFE3-F845-43C2-A6C1-6F07B8C5A9BC}" type="slidenum">
              <a:rPr lang="zh-CN" altLang="en-US" smtClean="0"/>
              <a:t>38</a:t>
            </a:fld>
            <a:endParaRPr lang="zh-CN" altLang="en-US"/>
          </a:p>
        </p:txBody>
      </p:sp>
    </p:spTree>
    <p:extLst>
      <p:ext uri="{BB962C8B-B14F-4D97-AF65-F5344CB8AC3E}">
        <p14:creationId xmlns:p14="http://schemas.microsoft.com/office/powerpoint/2010/main" val="5507193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gradFill flip="none" rotWithShape="1">
            <a:gsLst>
              <a:gs pos="0">
                <a:srgbClr val="F9F4E2"/>
              </a:gs>
              <a:gs pos="100000">
                <a:srgbClr val="FFEDB9"/>
              </a:gs>
            </a:gsLst>
            <a:lin ang="4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占位符 2"/>
          <p:cNvSpPr>
            <a:spLocks noGrp="1"/>
          </p:cNvSpPr>
          <p:nvPr>
            <p:ph type="body" sz="quarter" idx="10"/>
          </p:nvPr>
        </p:nvSpPr>
        <p:spPr>
          <a:xfrm>
            <a:off x="1200150" y="723900"/>
            <a:ext cx="4686300" cy="2571750"/>
          </a:xfrm>
          <a:prstGeom prst="rect">
            <a:avLst/>
          </a:prstGeom>
        </p:spPr>
        <p:txBody>
          <a:bodyPr/>
          <a:lstStyle/>
          <a:p>
            <a:pPr lvl="0"/>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8" name="矩形 7"/>
          <p:cNvSpPr/>
          <p:nvPr userDrawn="1"/>
        </p:nvSpPr>
        <p:spPr>
          <a:xfrm>
            <a:off x="0" y="0"/>
            <a:ext cx="12192000" cy="6858000"/>
          </a:xfrm>
          <a:prstGeom prst="rect">
            <a:avLst/>
          </a:prstGeom>
          <a:gradFill flip="none" rotWithShape="1">
            <a:gsLst>
              <a:gs pos="0">
                <a:srgbClr val="F9F4E2"/>
              </a:gs>
              <a:gs pos="100000">
                <a:srgbClr val="FFEDB9"/>
              </a:gs>
            </a:gsLst>
            <a:lin ang="4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箭头: 五边形 3"/>
          <p:cNvSpPr/>
          <p:nvPr userDrawn="1"/>
        </p:nvSpPr>
        <p:spPr>
          <a:xfrm>
            <a:off x="0" y="347486"/>
            <a:ext cx="787400" cy="504000"/>
          </a:xfrm>
          <a:prstGeom prst="homePlate">
            <a:avLst>
              <a:gd name="adj" fmla="val 18932"/>
            </a:avLst>
          </a:prstGeom>
          <a:gradFill>
            <a:gsLst>
              <a:gs pos="0">
                <a:schemeClr val="accent1"/>
              </a:gs>
              <a:gs pos="100000">
                <a:schemeClr val="accent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8941" y="43108"/>
            <a:ext cx="552418" cy="822270"/>
          </a:xfrm>
          <a:prstGeom prst="rect">
            <a:avLst/>
          </a:prstGeom>
        </p:spPr>
      </p:pic>
      <p:sp>
        <p:nvSpPr>
          <p:cNvPr id="6" name="箭头: V 形 5"/>
          <p:cNvSpPr/>
          <p:nvPr userDrawn="1"/>
        </p:nvSpPr>
        <p:spPr>
          <a:xfrm>
            <a:off x="79423" y="468517"/>
            <a:ext cx="101600" cy="254000"/>
          </a:xfrm>
          <a:prstGeom prst="chevron">
            <a:avLst>
              <a:gd name="adj" fmla="val 71094"/>
            </a:avLst>
          </a:prstGeom>
          <a:solidFill>
            <a:schemeClr val="accent2">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箭头: V 形 8"/>
          <p:cNvSpPr/>
          <p:nvPr userDrawn="1"/>
        </p:nvSpPr>
        <p:spPr>
          <a:xfrm>
            <a:off x="234982" y="468517"/>
            <a:ext cx="101600" cy="254000"/>
          </a:xfrm>
          <a:prstGeom prst="chevron">
            <a:avLst>
              <a:gd name="adj" fmla="val 71094"/>
            </a:avLst>
          </a:prstGeom>
          <a:solidFill>
            <a:schemeClr val="accent2">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文本框 1"/>
          <p:cNvSpPr txBox="1"/>
          <p:nvPr userDrawn="1"/>
        </p:nvSpPr>
        <p:spPr>
          <a:xfrm>
            <a:off x="10708005" y="413911"/>
            <a:ext cx="1260475" cy="368300"/>
          </a:xfrm>
          <a:prstGeom prst="rect">
            <a:avLst/>
          </a:prstGeom>
          <a:noFill/>
        </p:spPr>
        <p:txBody>
          <a:bodyPr wrap="none" rtlCol="0">
            <a:spAutoFit/>
          </a:bodyPr>
          <a:lstStyle/>
          <a:p>
            <a:r>
              <a:rPr lang="zh-CN" altLang="zh-CN" dirty="0">
                <a:solidFill>
                  <a:schemeClr val="accent1"/>
                </a:solidFill>
                <a:latin typeface="阿里巴巴普惠体 B" panose="00020600040101010101" charset="-122"/>
                <a:ea typeface="阿里巴巴普惠体 B" panose="00020600040101010101" charset="-122"/>
                <a:cs typeface="阿里巴巴普惠体 B" panose="00020600040101010101" charset="-122"/>
              </a:rPr>
              <a:t>公司</a:t>
            </a:r>
            <a:r>
              <a:rPr lang="en-US" altLang="zh-CN" dirty="0">
                <a:solidFill>
                  <a:schemeClr val="accent1"/>
                </a:solidFill>
                <a:latin typeface="阿里巴巴普惠体 B" panose="00020600040101010101" charset="-122"/>
                <a:ea typeface="阿里巴巴普惠体 B" panose="00020600040101010101" charset="-122"/>
                <a:cs typeface="阿里巴巴普惠体 B" panose="00020600040101010101" charset="-122"/>
              </a:rPr>
              <a:t>LOGO</a:t>
            </a:r>
          </a:p>
        </p:txBody>
      </p:sp>
      <p:grpSp>
        <p:nvGrpSpPr>
          <p:cNvPr id="13" name="组合 12"/>
          <p:cNvGrpSpPr/>
          <p:nvPr userDrawn="1"/>
        </p:nvGrpSpPr>
        <p:grpSpPr>
          <a:xfrm>
            <a:off x="-1057" y="5839118"/>
            <a:ext cx="12194114" cy="1123503"/>
            <a:chOff x="-1057" y="5423724"/>
            <a:chExt cx="12194114" cy="1538898"/>
          </a:xfrm>
        </p:grpSpPr>
        <p:pic>
          <p:nvPicPr>
            <p:cNvPr id="14" name="图片 13"/>
            <p:cNvPicPr>
              <a:picLocks noChangeAspect="1"/>
            </p:cNvPicPr>
            <p:nvPr/>
          </p:nvPicPr>
          <p:blipFill rotWithShape="1">
            <a:blip r:embed="rId3" cstate="screen">
              <a:extLst>
                <a:ext uri="{28A0092B-C50C-407E-A947-70E740481C1C}">
                  <a14:useLocalDpi xmlns:a14="http://schemas.microsoft.com/office/drawing/2010/main"/>
                </a:ext>
              </a:extLst>
            </a:blip>
            <a:srcRect b="-6508"/>
            <a:stretch>
              <a:fillRect/>
            </a:stretch>
          </p:blipFill>
          <p:spPr>
            <a:xfrm>
              <a:off x="-1057" y="5423724"/>
              <a:ext cx="6097057" cy="1538898"/>
            </a:xfrm>
            <a:prstGeom prst="rect">
              <a:avLst/>
            </a:prstGeom>
          </p:spPr>
        </p:pic>
        <p:pic>
          <p:nvPicPr>
            <p:cNvPr id="15" name="图片 14"/>
            <p:cNvPicPr>
              <a:picLocks noChangeAspect="1"/>
            </p:cNvPicPr>
            <p:nvPr/>
          </p:nvPicPr>
          <p:blipFill rotWithShape="1">
            <a:blip r:embed="rId3" cstate="screen">
              <a:extLst>
                <a:ext uri="{28A0092B-C50C-407E-A947-70E740481C1C}">
                  <a14:useLocalDpi xmlns:a14="http://schemas.microsoft.com/office/drawing/2010/main"/>
                </a:ext>
              </a:extLst>
            </a:blip>
            <a:srcRect b="-6508"/>
            <a:stretch>
              <a:fillRect/>
            </a:stretch>
          </p:blipFill>
          <p:spPr>
            <a:xfrm flipH="1">
              <a:off x="6096000" y="5423724"/>
              <a:ext cx="6097057" cy="1538898"/>
            </a:xfrm>
            <a:prstGeom prst="rect">
              <a:avLst/>
            </a:prstGeom>
          </p:spPr>
        </p:pic>
      </p:grpSp>
      <p:sp>
        <p:nvSpPr>
          <p:cNvPr id="11" name="文本占位符 2"/>
          <p:cNvSpPr>
            <a:spLocks noGrp="1"/>
          </p:cNvSpPr>
          <p:nvPr>
            <p:ph type="body" sz="quarter" idx="10"/>
          </p:nvPr>
        </p:nvSpPr>
        <p:spPr>
          <a:xfrm>
            <a:off x="841359" y="385586"/>
            <a:ext cx="3616341" cy="504000"/>
          </a:xfrm>
          <a:prstGeom prst="rect">
            <a:avLst/>
          </a:prstGeom>
        </p:spPr>
        <p:txBody>
          <a:bodyPr/>
          <a:lstStyle>
            <a:lvl1pPr marL="0" indent="0">
              <a:buFontTx/>
              <a:buNone/>
              <a:defRPr sz="3200">
                <a:latin typeface="+mj-ea"/>
                <a:ea typeface="+mj-ea"/>
              </a:defRPr>
            </a:lvl1pPr>
          </a:lstStyle>
          <a:p>
            <a:pPr lvl="0"/>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176A623-FEDD-4E8A-BF0B-AECCD0A73E3E}"/>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3EED75E8-E131-49C4-A2A5-C87B5092F158}"/>
              </a:ext>
            </a:extLst>
          </p:cNvPr>
          <p:cNvSpPr>
            <a:spLocks noGrp="1"/>
          </p:cNvSpPr>
          <p:nvPr>
            <p:ph type="subTitle" idx="1"/>
          </p:nvPr>
        </p:nvSpPr>
        <p:spPr>
          <a:xfrm>
            <a:off x="1524000" y="3602039"/>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EA9141FB-03D8-4F46-B85D-A9790487CE4D}"/>
              </a:ext>
            </a:extLst>
          </p:cNvPr>
          <p:cNvSpPr>
            <a:spLocks noGrp="1"/>
          </p:cNvSpPr>
          <p:nvPr>
            <p:ph type="dt" sz="half" idx="10"/>
          </p:nvPr>
        </p:nvSpPr>
        <p:spPr/>
        <p:txBody>
          <a:bodyPr/>
          <a:lstStyle/>
          <a:p>
            <a:fld id="{396D9CFC-3746-4F56-AFA6-836DBF2568DC}" type="datetimeFigureOut">
              <a:rPr lang="zh-CN" altLang="en-US" smtClean="0"/>
              <a:t>2021/12/9</a:t>
            </a:fld>
            <a:endParaRPr lang="zh-CN" altLang="en-US"/>
          </a:p>
        </p:txBody>
      </p:sp>
      <p:sp>
        <p:nvSpPr>
          <p:cNvPr id="5" name="页脚占位符 4">
            <a:extLst>
              <a:ext uri="{FF2B5EF4-FFF2-40B4-BE49-F238E27FC236}">
                <a16:creationId xmlns:a16="http://schemas.microsoft.com/office/drawing/2014/main" xmlns="" id="{95FC58C5-5484-4525-8F18-79E148C9AE5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44EF780-7602-4DF4-9E80-BB0DB497FA1D}"/>
              </a:ext>
            </a:extLst>
          </p:cNvPr>
          <p:cNvSpPr>
            <a:spLocks noGrp="1"/>
          </p:cNvSpPr>
          <p:nvPr>
            <p:ph type="sldNum" sz="quarter" idx="12"/>
          </p:nvPr>
        </p:nvSpPr>
        <p:spPr/>
        <p:txBody>
          <a:bodyPr/>
          <a:lstStyle/>
          <a:p>
            <a:fld id="{FBC681AC-6E35-41AD-95C9-00ECCD2F4460}" type="slidenum">
              <a:rPr lang="zh-CN" altLang="en-US" smtClean="0"/>
              <a:t>‹#›</a:t>
            </a:fld>
            <a:endParaRPr lang="zh-CN" altLang="en-US"/>
          </a:p>
        </p:txBody>
      </p:sp>
    </p:spTree>
    <p:extLst>
      <p:ext uri="{BB962C8B-B14F-4D97-AF65-F5344CB8AC3E}">
        <p14:creationId xmlns:p14="http://schemas.microsoft.com/office/powerpoint/2010/main" val="38495074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0F23C7DE-9DAD-4D41-8E79-9F3C904D1FD3}"/>
              </a:ext>
            </a:extLst>
          </p:cNvPr>
          <p:cNvSpPr>
            <a:spLocks noGrp="1"/>
          </p:cNvSpPr>
          <p:nvPr>
            <p:ph type="dt" sz="half" idx="10"/>
          </p:nvPr>
        </p:nvSpPr>
        <p:spPr/>
        <p:txBody>
          <a:bodyPr/>
          <a:lstStyle/>
          <a:p>
            <a:fld id="{396D9CFC-3746-4F56-AFA6-836DBF2568DC}" type="datetimeFigureOut">
              <a:rPr lang="zh-CN" altLang="en-US" smtClean="0"/>
              <a:t>2021/12/9</a:t>
            </a:fld>
            <a:endParaRPr lang="zh-CN" altLang="en-US"/>
          </a:p>
        </p:txBody>
      </p:sp>
      <p:sp>
        <p:nvSpPr>
          <p:cNvPr id="3" name="页脚占位符 2">
            <a:extLst>
              <a:ext uri="{FF2B5EF4-FFF2-40B4-BE49-F238E27FC236}">
                <a16:creationId xmlns:a16="http://schemas.microsoft.com/office/drawing/2014/main" xmlns="" id="{F7753E97-A023-418E-A9B2-59D7812B0EF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38D19607-B30B-4219-B3F7-D0BB493892CB}"/>
              </a:ext>
            </a:extLst>
          </p:cNvPr>
          <p:cNvSpPr>
            <a:spLocks noGrp="1"/>
          </p:cNvSpPr>
          <p:nvPr>
            <p:ph type="sldNum" sz="quarter" idx="12"/>
          </p:nvPr>
        </p:nvSpPr>
        <p:spPr/>
        <p:txBody>
          <a:bodyPr/>
          <a:lstStyle/>
          <a:p>
            <a:fld id="{FBC681AC-6E35-41AD-95C9-00ECCD2F4460}" type="slidenum">
              <a:rPr lang="zh-CN" altLang="en-US" smtClean="0"/>
              <a:t>‹#›</a:t>
            </a:fld>
            <a:endParaRPr lang="zh-CN" altLang="en-US"/>
          </a:p>
        </p:txBody>
      </p:sp>
    </p:spTree>
    <p:extLst>
      <p:ext uri="{BB962C8B-B14F-4D97-AF65-F5344CB8AC3E}">
        <p14:creationId xmlns:p14="http://schemas.microsoft.com/office/powerpoint/2010/main" val="8365438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56" userDrawn="1">
          <p15:clr>
            <a:srgbClr val="F26B43"/>
          </p15:clr>
        </p15:guide>
        <p15:guide id="2" pos="7216" userDrawn="1">
          <p15:clr>
            <a:srgbClr val="F26B43"/>
          </p15:clr>
        </p15:guide>
        <p15:guide id="3" orient="horz" pos="216" userDrawn="1">
          <p15:clr>
            <a:srgbClr val="F26B43"/>
          </p15:clr>
        </p15:guide>
        <p15:guide id="4" orient="horz" pos="410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21.png"/><Relationship Id="rId4" Type="http://schemas.openxmlformats.org/officeDocument/2006/relationships/chart" Target="../charts/char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28.wmf"/></Relationships>
</file>

<file path=ppt/slides/_rels/slide38.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slideLayout" Target="../slideLayouts/slideLayout4.xml"/><Relationship Id="rId7" Type="http://schemas.openxmlformats.org/officeDocument/2006/relationships/image" Target="../media/image31.jpg"/><Relationship Id="rId12" Type="http://schemas.openxmlformats.org/officeDocument/2006/relationships/image" Target="../media/image36.jp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30.jpg"/><Relationship Id="rId11" Type="http://schemas.openxmlformats.org/officeDocument/2006/relationships/image" Target="../media/image35.png"/><Relationship Id="rId5" Type="http://schemas.openxmlformats.org/officeDocument/2006/relationships/image" Target="../media/image29.png"/><Relationship Id="rId10" Type="http://schemas.openxmlformats.org/officeDocument/2006/relationships/image" Target="../media/image34.jpeg"/><Relationship Id="rId4" Type="http://schemas.openxmlformats.org/officeDocument/2006/relationships/notesSlide" Target="../notesSlides/notesSlide1.xml"/><Relationship Id="rId9" Type="http://schemas.openxmlformats.org/officeDocument/2006/relationships/image" Target="../media/image33.png"/></Relationships>
</file>

<file path=ppt/slides/_rels/slide39.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png"/><Relationship Id="rId1" Type="http://schemas.openxmlformats.org/officeDocument/2006/relationships/slideLayout" Target="../slideLayouts/slideLayout4.xml"/><Relationship Id="rId6" Type="http://schemas.openxmlformats.org/officeDocument/2006/relationships/image" Target="../media/image38.jpg"/><Relationship Id="rId5" Type="http://schemas.openxmlformats.org/officeDocument/2006/relationships/image" Target="file:///C:\Users\&#23439;&#27901;\AppData\Local\Temp\2021111100210-290.png" TargetMode="External"/><Relationship Id="rId4" Type="http://schemas.openxmlformats.org/officeDocument/2006/relationships/image" Target="../media/image37.png"/></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GDnianzhong/" TargetMode="Externa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ags" Target="../tags/tag2.xml"/><Relationship Id="rId5" Type="http://schemas.microsoft.com/office/2007/relationships/hdphoto" Target="../media/hdphoto1.wdp"/><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8D8F67F5-F919-4294-B5B8-38EE1866603B}"/>
              </a:ext>
            </a:extLst>
          </p:cNvPr>
          <p:cNvGrpSpPr/>
          <p:nvPr/>
        </p:nvGrpSpPr>
        <p:grpSpPr>
          <a:xfrm>
            <a:off x="0" y="0"/>
            <a:ext cx="12192000" cy="6858000"/>
            <a:chOff x="0" y="0"/>
            <a:chExt cx="12192000" cy="6858000"/>
          </a:xfrm>
        </p:grpSpPr>
        <p:pic>
          <p:nvPicPr>
            <p:cNvPr id="22" name="图片 21">
              <a:extLst>
                <a:ext uri="{FF2B5EF4-FFF2-40B4-BE49-F238E27FC236}">
                  <a16:creationId xmlns:a16="http://schemas.microsoft.com/office/drawing/2014/main" xmlns="" id="{BEB24556-E9A8-440F-A492-C34544BC54FD}"/>
                </a:ext>
              </a:extLst>
            </p:cNvPr>
            <p:cNvPicPr>
              <a:picLocks noChangeAspect="1"/>
            </p:cNvPicPr>
            <p:nvPr/>
          </p:nvPicPr>
          <p:blipFill>
            <a:blip r:embed="rId2" cstate="screen">
              <a:extLst>
                <a:ext uri="{28A0092B-C50C-407E-A947-70E740481C1C}">
                  <a14:useLocalDpi xmlns:a14="http://schemas.microsoft.com/office/drawing/2010/main"/>
                </a:ext>
              </a:extLst>
            </a:blip>
            <a:srcRect b="19056"/>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5" name="矩形 4">
              <a:extLst>
                <a:ext uri="{FF2B5EF4-FFF2-40B4-BE49-F238E27FC236}">
                  <a16:creationId xmlns:a16="http://schemas.microsoft.com/office/drawing/2014/main" xmlns="" id="{E96F59AA-B805-47F7-94C7-C3C5E5C903B7}"/>
                </a:ext>
              </a:extLst>
            </p:cNvPr>
            <p:cNvSpPr/>
            <p:nvPr/>
          </p:nvSpPr>
          <p:spPr>
            <a:xfrm>
              <a:off x="0" y="5592278"/>
              <a:ext cx="12192000" cy="1265722"/>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72353FCC-B544-4CEC-AA11-37BFB515A880}"/>
                </a:ext>
              </a:extLst>
            </p:cNvPr>
            <p:cNvSpPr txBox="1"/>
            <p:nvPr/>
          </p:nvSpPr>
          <p:spPr>
            <a:xfrm>
              <a:off x="2833794" y="5934449"/>
              <a:ext cx="1444013" cy="400110"/>
            </a:xfrm>
            <a:prstGeom prst="rect">
              <a:avLst/>
            </a:prstGeom>
            <a:noFill/>
          </p:spPr>
          <p:txBody>
            <a:bodyPr wrap="square" rtlCol="0">
              <a:spAutoFit/>
            </a:bodyPr>
            <a:lstStyle/>
            <a:p>
              <a:r>
                <a:rPr lang="zh-CN" altLang="en-US" sz="2000" dirty="0">
                  <a:solidFill>
                    <a:schemeClr val="tx1">
                      <a:lumMod val="75000"/>
                      <a:lumOff val="25000"/>
                    </a:schemeClr>
                  </a:solidFill>
                  <a:latin typeface="+mj-ea"/>
                  <a:ea typeface="+mj-ea"/>
                </a:rPr>
                <a:t>吴汉云</a:t>
              </a:r>
            </a:p>
          </p:txBody>
        </p:sp>
        <p:sp>
          <p:nvSpPr>
            <p:cNvPr id="12" name="文本框 11">
              <a:extLst>
                <a:ext uri="{FF2B5EF4-FFF2-40B4-BE49-F238E27FC236}">
                  <a16:creationId xmlns:a16="http://schemas.microsoft.com/office/drawing/2014/main" xmlns="" id="{F8F5887B-8553-47DB-88BD-0E0A9B13145E}"/>
                </a:ext>
              </a:extLst>
            </p:cNvPr>
            <p:cNvSpPr txBox="1"/>
            <p:nvPr/>
          </p:nvSpPr>
          <p:spPr>
            <a:xfrm>
              <a:off x="8388731" y="5947189"/>
              <a:ext cx="2079057" cy="400110"/>
            </a:xfrm>
            <a:prstGeom prst="rect">
              <a:avLst/>
            </a:prstGeom>
            <a:noFill/>
          </p:spPr>
          <p:txBody>
            <a:bodyPr wrap="square" rtlCol="0">
              <a:spAutoFit/>
            </a:bodyPr>
            <a:lstStyle/>
            <a:p>
              <a:r>
                <a:rPr lang="en-US" altLang="zh-CN" sz="2000" dirty="0">
                  <a:solidFill>
                    <a:schemeClr val="tx1">
                      <a:lumMod val="75000"/>
                      <a:lumOff val="25000"/>
                    </a:schemeClr>
                  </a:solidFill>
                  <a:latin typeface="+mj-ea"/>
                  <a:ea typeface="+mj-ea"/>
                </a:rPr>
                <a:t>18722854369</a:t>
              </a:r>
              <a:endParaRPr lang="zh-CN" altLang="en-US" sz="2000" dirty="0">
                <a:solidFill>
                  <a:schemeClr val="tx1">
                    <a:lumMod val="75000"/>
                    <a:lumOff val="25000"/>
                  </a:schemeClr>
                </a:solidFill>
                <a:latin typeface="+mj-ea"/>
                <a:ea typeface="+mj-ea"/>
              </a:endParaRPr>
            </a:p>
          </p:txBody>
        </p:sp>
        <p:sp>
          <p:nvSpPr>
            <p:cNvPr id="7" name="文本框 6">
              <a:extLst>
                <a:ext uri="{FF2B5EF4-FFF2-40B4-BE49-F238E27FC236}">
                  <a16:creationId xmlns:a16="http://schemas.microsoft.com/office/drawing/2014/main" xmlns="" id="{AE8D6C1D-8A10-4780-9B2B-482B71BEA089}"/>
                </a:ext>
              </a:extLst>
            </p:cNvPr>
            <p:cNvSpPr txBox="1"/>
            <p:nvPr/>
          </p:nvSpPr>
          <p:spPr>
            <a:xfrm>
              <a:off x="929307" y="5851364"/>
              <a:ext cx="1176688" cy="584775"/>
            </a:xfrm>
            <a:prstGeom prst="rect">
              <a:avLst/>
            </a:prstGeom>
            <a:noFill/>
          </p:spPr>
          <p:txBody>
            <a:bodyPr wrap="square" rtlCol="0">
              <a:spAutoFit/>
            </a:bodyPr>
            <a:lstStyle/>
            <a:p>
              <a:r>
                <a:rPr lang="zh-CN" altLang="en-US" sz="3200" dirty="0">
                  <a:solidFill>
                    <a:schemeClr val="tx1">
                      <a:lumMod val="75000"/>
                      <a:lumOff val="25000"/>
                    </a:schemeClr>
                  </a:solidFill>
                  <a:latin typeface="+mj-ea"/>
                  <a:ea typeface="+mj-ea"/>
                </a:rPr>
                <a:t>作者：      </a:t>
              </a:r>
            </a:p>
          </p:txBody>
        </p:sp>
        <p:cxnSp>
          <p:nvCxnSpPr>
            <p:cNvPr id="14" name="直接连接符 13">
              <a:extLst>
                <a:ext uri="{FF2B5EF4-FFF2-40B4-BE49-F238E27FC236}">
                  <a16:creationId xmlns:a16="http://schemas.microsoft.com/office/drawing/2014/main" xmlns="" id="{DA80E25F-9663-4B93-94EA-770CDF845175}"/>
                </a:ext>
              </a:extLst>
            </p:cNvPr>
            <p:cNvCxnSpPr/>
            <p:nvPr/>
          </p:nvCxnSpPr>
          <p:spPr>
            <a:xfrm>
              <a:off x="2105994" y="6369050"/>
              <a:ext cx="3206750" cy="0"/>
            </a:xfrm>
            <a:prstGeom prst="line">
              <a:avLst/>
            </a:prstGeom>
            <a:ln w="158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xmlns="" id="{0CD42A07-EACC-4F58-86C6-9F095C0A1EF0}"/>
                </a:ext>
              </a:extLst>
            </p:cNvPr>
            <p:cNvSpPr txBox="1"/>
            <p:nvPr/>
          </p:nvSpPr>
          <p:spPr>
            <a:xfrm>
              <a:off x="6002019" y="5851364"/>
              <a:ext cx="2079057" cy="584775"/>
            </a:xfrm>
            <a:prstGeom prst="rect">
              <a:avLst/>
            </a:prstGeom>
            <a:noFill/>
          </p:spPr>
          <p:txBody>
            <a:bodyPr wrap="square" rtlCol="0">
              <a:spAutoFit/>
            </a:bodyPr>
            <a:lstStyle/>
            <a:p>
              <a:r>
                <a:rPr lang="zh-CN" altLang="en-US" sz="3200" dirty="0">
                  <a:solidFill>
                    <a:schemeClr val="tx1">
                      <a:lumMod val="75000"/>
                      <a:lumOff val="25000"/>
                    </a:schemeClr>
                  </a:solidFill>
                  <a:latin typeface="+mj-ea"/>
                  <a:ea typeface="+mj-ea"/>
                </a:rPr>
                <a:t>联系方式：</a:t>
              </a:r>
            </a:p>
          </p:txBody>
        </p:sp>
        <p:cxnSp>
          <p:nvCxnSpPr>
            <p:cNvPr id="16" name="直接连接符 15">
              <a:extLst>
                <a:ext uri="{FF2B5EF4-FFF2-40B4-BE49-F238E27FC236}">
                  <a16:creationId xmlns:a16="http://schemas.microsoft.com/office/drawing/2014/main" xmlns="" id="{BE60F788-152C-4ACC-8EE5-DB861836DA65}"/>
                </a:ext>
              </a:extLst>
            </p:cNvPr>
            <p:cNvCxnSpPr/>
            <p:nvPr/>
          </p:nvCxnSpPr>
          <p:spPr>
            <a:xfrm>
              <a:off x="8055944" y="6369050"/>
              <a:ext cx="3206750" cy="0"/>
            </a:xfrm>
            <a:prstGeom prst="line">
              <a:avLst/>
            </a:prstGeom>
            <a:ln w="158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11" name="图片 10">
              <a:extLst>
                <a:ext uri="{FF2B5EF4-FFF2-40B4-BE49-F238E27FC236}">
                  <a16:creationId xmlns:a16="http://schemas.microsoft.com/office/drawing/2014/main" xmlns="" id="{839A69A5-B9B2-4EC0-951D-2FE34D3A653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676"/>
            <a:stretch/>
          </p:blipFill>
          <p:spPr>
            <a:xfrm>
              <a:off x="2216617" y="29634"/>
              <a:ext cx="7818034" cy="908466"/>
            </a:xfrm>
            <a:prstGeom prst="rect">
              <a:avLst/>
            </a:prstGeom>
          </p:spPr>
        </p:pic>
      </p:grpSp>
    </p:spTree>
    <p:extLst>
      <p:ext uri="{BB962C8B-B14F-4D97-AF65-F5344CB8AC3E}">
        <p14:creationId xmlns:p14="http://schemas.microsoft.com/office/powerpoint/2010/main" val="22643274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319893" y="4920343"/>
            <a:ext cx="9552214" cy="1289957"/>
            <a:chOff x="1091292" y="4539343"/>
            <a:chExt cx="9552214" cy="1289957"/>
          </a:xfrm>
        </p:grpSpPr>
        <p:sp>
          <p:nvSpPr>
            <p:cNvPr id="5" name="椭圆 4"/>
            <p:cNvSpPr/>
            <p:nvPr/>
          </p:nvSpPr>
          <p:spPr>
            <a:xfrm>
              <a:off x="2144485" y="4539343"/>
              <a:ext cx="7445829" cy="914399"/>
            </a:xfrm>
            <a:prstGeom prst="ellipse">
              <a:avLst/>
            </a:prstGeom>
            <a:gradFill flip="none" rotWithShape="1">
              <a:gsLst>
                <a:gs pos="50000">
                  <a:srgbClr val="C00000">
                    <a:alpha val="4000"/>
                  </a:srgbClr>
                </a:gs>
                <a:gs pos="0">
                  <a:schemeClr val="accent1">
                    <a:alpha val="0"/>
                  </a:schemeClr>
                </a:gs>
                <a:gs pos="100000">
                  <a:schemeClr val="accent1">
                    <a:alpha val="41000"/>
                  </a:schemeClr>
                </a:gs>
              </a:gsLst>
              <a:lin ang="5400000" scaled="0"/>
              <a:tileRect/>
            </a:gradFill>
            <a:ln w="31750">
              <a:gradFill>
                <a:gsLst>
                  <a:gs pos="19000">
                    <a:schemeClr val="accent1">
                      <a:alpha val="0"/>
                    </a:schemeClr>
                  </a:gs>
                  <a:gs pos="100000">
                    <a:schemeClr val="accent1"/>
                  </a:gs>
                </a:gsLst>
                <a:lin ang="5400000" scaled="1"/>
              </a:grad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7" name="椭圆 6"/>
            <p:cNvSpPr/>
            <p:nvPr/>
          </p:nvSpPr>
          <p:spPr>
            <a:xfrm>
              <a:off x="1091292" y="4539343"/>
              <a:ext cx="9552214" cy="1289957"/>
            </a:xfrm>
            <a:prstGeom prst="ellipse">
              <a:avLst/>
            </a:prstGeom>
            <a:gradFill flip="none" rotWithShape="1">
              <a:gsLst>
                <a:gs pos="50000">
                  <a:srgbClr val="C00000">
                    <a:alpha val="4000"/>
                  </a:srgbClr>
                </a:gs>
                <a:gs pos="0">
                  <a:schemeClr val="accent1">
                    <a:alpha val="0"/>
                  </a:schemeClr>
                </a:gs>
                <a:gs pos="100000">
                  <a:schemeClr val="accent1">
                    <a:alpha val="41000"/>
                  </a:schemeClr>
                </a:gs>
              </a:gsLst>
              <a:lin ang="5400000" scaled="0"/>
              <a:tileRect/>
            </a:gradFill>
            <a:ln w="31750">
              <a:gradFill>
                <a:gsLst>
                  <a:gs pos="19000">
                    <a:schemeClr val="accent1">
                      <a:alpha val="0"/>
                    </a:schemeClr>
                  </a:gs>
                  <a:gs pos="100000">
                    <a:schemeClr val="accent1"/>
                  </a:gs>
                </a:gsLst>
                <a:lin ang="5400000" scaled="1"/>
              </a:grad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grpSp>
      <p:sp>
        <p:nvSpPr>
          <p:cNvPr id="10" name="矩形: 圆角 9"/>
          <p:cNvSpPr/>
          <p:nvPr/>
        </p:nvSpPr>
        <p:spPr>
          <a:xfrm>
            <a:off x="4181475" y="1532844"/>
            <a:ext cx="3829050" cy="2993118"/>
          </a:xfrm>
          <a:prstGeom prst="roundRect">
            <a:avLst>
              <a:gd name="adj" fmla="val 4080"/>
            </a:avLst>
          </a:prstGeom>
          <a:gradFill flip="none" rotWithShape="1">
            <a:gsLst>
              <a:gs pos="0">
                <a:schemeClr val="accent2"/>
              </a:gs>
              <a:gs pos="100000">
                <a:schemeClr val="accent3">
                  <a:alpha val="0"/>
                </a:schemeClr>
              </a:gs>
            </a:gsLst>
            <a:lin ang="5400000" scaled="0"/>
            <a:tileRect/>
          </a:gradFill>
          <a:ln>
            <a:gradFill>
              <a:gsLst>
                <a:gs pos="0">
                  <a:schemeClr val="accent1"/>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16" name="文本框 15"/>
          <p:cNvSpPr txBox="1"/>
          <p:nvPr/>
        </p:nvSpPr>
        <p:spPr>
          <a:xfrm>
            <a:off x="854526" y="303706"/>
            <a:ext cx="3416320" cy="669607"/>
          </a:xfrm>
          <a:prstGeom prst="rect">
            <a:avLst/>
          </a:prstGeom>
          <a:noFill/>
        </p:spPr>
        <p:txBody>
          <a:bodyPr wrap="none" rtlCol="0">
            <a:spAutoFit/>
          </a:bodyPr>
          <a:lstStyle/>
          <a:p>
            <a:pPr>
              <a:lnSpc>
                <a:spcPct val="125000"/>
              </a:lnSpc>
              <a:spcBef>
                <a:spcPts val="100"/>
              </a:spcBef>
              <a:spcAft>
                <a:spcPts val="100"/>
              </a:spcAft>
            </a:pPr>
            <a:r>
              <a:rPr lang="zh-CN" altLang="en-US" sz="3200" dirty="0">
                <a:solidFill>
                  <a:schemeClr val="accent1"/>
                </a:solidFill>
                <a:latin typeface="+mj-ea"/>
                <a:ea typeface="+mj-ea"/>
              </a:rPr>
              <a:t>第四季度工作回顾</a:t>
            </a:r>
          </a:p>
        </p:txBody>
      </p:sp>
      <p:sp>
        <p:nvSpPr>
          <p:cNvPr id="17" name="文本占位符 16"/>
          <p:cNvSpPr>
            <a:spLocks noGrp="1"/>
          </p:cNvSpPr>
          <p:nvPr>
            <p:ph type="body" sz="quarter" idx="10"/>
          </p:nvPr>
        </p:nvSpPr>
        <p:spPr>
          <a:xfrm>
            <a:off x="4339771" y="1803853"/>
            <a:ext cx="3512458" cy="404283"/>
          </a:xfrm>
        </p:spPr>
        <p:txBody>
          <a:bodyPr/>
          <a:lstStyle/>
          <a:p>
            <a:pPr marL="0" indent="0" algn="ctr">
              <a:buNone/>
            </a:pPr>
            <a:r>
              <a:rPr lang="zh-CN" altLang="en-US" sz="1800" dirty="0"/>
              <a:t>通过与稿定公司和轻站公司合作</a:t>
            </a:r>
            <a:endParaRPr lang="en-US" altLang="zh-CN" sz="1800" dirty="0"/>
          </a:p>
          <a:p>
            <a:pPr marL="0" indent="0" algn="ctr">
              <a:buNone/>
            </a:pPr>
            <a:endParaRPr lang="zh-CN" altLang="en-US" sz="1800" dirty="0"/>
          </a:p>
        </p:txBody>
      </p:sp>
      <p:sp>
        <p:nvSpPr>
          <p:cNvPr id="22" name="矩形: 圆角 21"/>
          <p:cNvSpPr/>
          <p:nvPr/>
        </p:nvSpPr>
        <p:spPr>
          <a:xfrm>
            <a:off x="5217886" y="2395915"/>
            <a:ext cx="1756228" cy="444447"/>
          </a:xfrm>
          <a:prstGeom prst="roundRect">
            <a:avLst>
              <a:gd name="adj" fmla="val 50000"/>
            </a:avLst>
          </a:prstGeom>
          <a:gradFill>
            <a:gsLst>
              <a:gs pos="0">
                <a:schemeClr val="accent1"/>
              </a:gs>
              <a:gs pos="100000">
                <a:schemeClr val="accent4"/>
              </a:gs>
            </a:gsLst>
            <a:path path="circle">
              <a:fillToRect l="100000" t="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23" name="矩形: 圆角 22"/>
          <p:cNvSpPr/>
          <p:nvPr/>
        </p:nvSpPr>
        <p:spPr>
          <a:xfrm>
            <a:off x="5217886" y="3523996"/>
            <a:ext cx="1756228" cy="444447"/>
          </a:xfrm>
          <a:prstGeom prst="roundRect">
            <a:avLst>
              <a:gd name="adj" fmla="val 50000"/>
            </a:avLst>
          </a:prstGeom>
          <a:gradFill>
            <a:gsLst>
              <a:gs pos="0">
                <a:schemeClr val="accent1"/>
              </a:gs>
              <a:gs pos="100000">
                <a:schemeClr val="accent4"/>
              </a:gs>
            </a:gsLst>
            <a:path path="circle">
              <a:fillToRect l="100000" t="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18" name="文本占位符 16"/>
          <p:cNvSpPr txBox="1"/>
          <p:nvPr/>
        </p:nvSpPr>
        <p:spPr>
          <a:xfrm>
            <a:off x="5258935" y="2460285"/>
            <a:ext cx="1560290" cy="34256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1800" dirty="0">
                <a:solidFill>
                  <a:schemeClr val="bg1"/>
                </a:solidFill>
              </a:rPr>
              <a:t>项目营收</a:t>
            </a:r>
            <a:endParaRPr lang="en-US" altLang="zh-CN" sz="1800" dirty="0">
              <a:solidFill>
                <a:schemeClr val="bg1"/>
              </a:solidFill>
            </a:endParaRPr>
          </a:p>
        </p:txBody>
      </p:sp>
      <p:sp>
        <p:nvSpPr>
          <p:cNvPr id="19" name="文本占位符 16"/>
          <p:cNvSpPr txBox="1"/>
          <p:nvPr/>
        </p:nvSpPr>
        <p:spPr>
          <a:xfrm>
            <a:off x="4956969" y="2891905"/>
            <a:ext cx="2152197" cy="42936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altLang="zh-CN" sz="3200" dirty="0">
                <a:latin typeface="+mj-ea"/>
                <a:ea typeface="+mj-ea"/>
              </a:rPr>
              <a:t>100</a:t>
            </a:r>
            <a:r>
              <a:rPr lang="zh-CN" altLang="en-US" sz="3000" dirty="0">
                <a:latin typeface="+mj-ea"/>
                <a:ea typeface="+mj-ea"/>
              </a:rPr>
              <a:t>万元</a:t>
            </a:r>
            <a:endParaRPr lang="en-US" altLang="zh-CN" sz="3000" dirty="0">
              <a:latin typeface="+mj-ea"/>
              <a:ea typeface="+mj-ea"/>
            </a:endParaRPr>
          </a:p>
        </p:txBody>
      </p:sp>
      <p:sp>
        <p:nvSpPr>
          <p:cNvPr id="20" name="文本占位符 16"/>
          <p:cNvSpPr txBox="1"/>
          <p:nvPr/>
        </p:nvSpPr>
        <p:spPr>
          <a:xfrm>
            <a:off x="5296576" y="3590328"/>
            <a:ext cx="1560290" cy="34256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1800" dirty="0">
                <a:solidFill>
                  <a:schemeClr val="bg1"/>
                </a:solidFill>
              </a:rPr>
              <a:t>创造利润</a:t>
            </a:r>
            <a:endParaRPr lang="en-US" altLang="zh-CN" sz="1800" dirty="0">
              <a:solidFill>
                <a:schemeClr val="bg1"/>
              </a:solidFill>
            </a:endParaRPr>
          </a:p>
        </p:txBody>
      </p:sp>
      <p:sp>
        <p:nvSpPr>
          <p:cNvPr id="21" name="文本占位符 16"/>
          <p:cNvSpPr txBox="1"/>
          <p:nvPr/>
        </p:nvSpPr>
        <p:spPr>
          <a:xfrm>
            <a:off x="5198607" y="4130078"/>
            <a:ext cx="1560290" cy="34256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altLang="zh-CN" sz="3200" dirty="0">
                <a:latin typeface="+mj-ea"/>
                <a:ea typeface="+mj-ea"/>
              </a:rPr>
              <a:t>70</a:t>
            </a:r>
            <a:r>
              <a:rPr lang="zh-CN" altLang="en-US" sz="3000" dirty="0">
                <a:latin typeface="+mj-ea"/>
                <a:ea typeface="+mj-ea"/>
              </a:rPr>
              <a:t>万元</a:t>
            </a:r>
          </a:p>
        </p:txBody>
      </p:sp>
      <p:grpSp>
        <p:nvGrpSpPr>
          <p:cNvPr id="38" name="组合 37"/>
          <p:cNvGrpSpPr/>
          <p:nvPr/>
        </p:nvGrpSpPr>
        <p:grpSpPr>
          <a:xfrm>
            <a:off x="740172" y="1645555"/>
            <a:ext cx="3829050" cy="2993118"/>
            <a:chOff x="895350" y="1647597"/>
            <a:chExt cx="3829050" cy="2993118"/>
          </a:xfrm>
          <a:scene3d>
            <a:camera prst="perspectiveRight">
              <a:rot lat="0" lon="19199991" rev="0"/>
            </a:camera>
            <a:lightRig rig="contrasting" dir="t"/>
          </a:scene3d>
        </p:grpSpPr>
        <p:sp>
          <p:nvSpPr>
            <p:cNvPr id="11" name="矩形: 圆角 10"/>
            <p:cNvSpPr/>
            <p:nvPr/>
          </p:nvSpPr>
          <p:spPr>
            <a:xfrm>
              <a:off x="895350" y="1647597"/>
              <a:ext cx="3829050" cy="2993118"/>
            </a:xfrm>
            <a:prstGeom prst="roundRect">
              <a:avLst>
                <a:gd name="adj" fmla="val 4080"/>
              </a:avLst>
            </a:prstGeom>
            <a:gradFill flip="none" rotWithShape="1">
              <a:gsLst>
                <a:gs pos="0">
                  <a:schemeClr val="accent2"/>
                </a:gs>
                <a:gs pos="100000">
                  <a:schemeClr val="accent3">
                    <a:alpha val="0"/>
                  </a:schemeClr>
                </a:gs>
              </a:gsLst>
              <a:lin ang="5400000" scaled="0"/>
              <a:tileRect/>
            </a:gradFill>
            <a:ln>
              <a:gradFill>
                <a:gsLst>
                  <a:gs pos="0">
                    <a:schemeClr val="accent1"/>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26" name="任意多边形: 形状 25"/>
            <p:cNvSpPr/>
            <p:nvPr/>
          </p:nvSpPr>
          <p:spPr>
            <a:xfrm>
              <a:off x="895350" y="1647597"/>
              <a:ext cx="681946" cy="596674"/>
            </a:xfrm>
            <a:custGeom>
              <a:avLst/>
              <a:gdLst>
                <a:gd name="connsiteX0" fmla="*/ 122119 w 681946"/>
                <a:gd name="connsiteY0" fmla="*/ 0 h 596674"/>
                <a:gd name="connsiteX1" fmla="*/ 652046 w 681946"/>
                <a:gd name="connsiteY1" fmla="*/ 0 h 596674"/>
                <a:gd name="connsiteX2" fmla="*/ 672998 w 681946"/>
                <a:gd name="connsiteY2" fmla="*/ 67497 h 596674"/>
                <a:gd name="connsiteX3" fmla="*/ 681946 w 681946"/>
                <a:gd name="connsiteY3" fmla="*/ 156256 h 596674"/>
                <a:gd name="connsiteX4" fmla="*/ 241528 w 681946"/>
                <a:gd name="connsiteY4" fmla="*/ 596674 h 596674"/>
                <a:gd name="connsiteX5" fmla="*/ 70098 w 681946"/>
                <a:gd name="connsiteY5" fmla="*/ 562064 h 596674"/>
                <a:gd name="connsiteX6" fmla="*/ 0 w 681946"/>
                <a:gd name="connsiteY6" fmla="*/ 524016 h 596674"/>
                <a:gd name="connsiteX7" fmla="*/ 0 w 681946"/>
                <a:gd name="connsiteY7" fmla="*/ 122119 h 596674"/>
                <a:gd name="connsiteX8" fmla="*/ 122119 w 681946"/>
                <a:gd name="connsiteY8" fmla="*/ 0 h 596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1946" h="596674">
                  <a:moveTo>
                    <a:pt x="122119" y="0"/>
                  </a:moveTo>
                  <a:lnTo>
                    <a:pt x="652046" y="0"/>
                  </a:lnTo>
                  <a:lnTo>
                    <a:pt x="672998" y="67497"/>
                  </a:lnTo>
                  <a:cubicBezTo>
                    <a:pt x="678865" y="96167"/>
                    <a:pt x="681946" y="125852"/>
                    <a:pt x="681946" y="156256"/>
                  </a:cubicBezTo>
                  <a:cubicBezTo>
                    <a:pt x="681946" y="399492"/>
                    <a:pt x="484764" y="596674"/>
                    <a:pt x="241528" y="596674"/>
                  </a:cubicBezTo>
                  <a:cubicBezTo>
                    <a:pt x="180719" y="596674"/>
                    <a:pt x="122788" y="584350"/>
                    <a:pt x="70098" y="562064"/>
                  </a:cubicBezTo>
                  <a:lnTo>
                    <a:pt x="0" y="524016"/>
                  </a:lnTo>
                  <a:lnTo>
                    <a:pt x="0" y="122119"/>
                  </a:lnTo>
                  <a:cubicBezTo>
                    <a:pt x="0" y="54675"/>
                    <a:pt x="54675" y="0"/>
                    <a:pt x="122119" y="0"/>
                  </a:cubicBezTo>
                  <a:close/>
                </a:path>
              </a:pathLst>
            </a:custGeom>
            <a:gradFill>
              <a:gsLst>
                <a:gs pos="0">
                  <a:schemeClr val="accent1"/>
                </a:gs>
                <a:gs pos="100000">
                  <a:schemeClr val="accent4"/>
                </a:gs>
              </a:gsLst>
              <a:path path="circle">
                <a:fillToRect l="100000" t="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28" name="文本占位符 16"/>
            <p:cNvSpPr txBox="1"/>
            <p:nvPr/>
          </p:nvSpPr>
          <p:spPr>
            <a:xfrm>
              <a:off x="1657124" y="1834091"/>
              <a:ext cx="2391683" cy="4042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altLang="zh-CN" sz="1800" b="1" dirty="0">
                  <a:latin typeface="+mn-ea"/>
                </a:rPr>
                <a:t>PPT</a:t>
              </a:r>
              <a:r>
                <a:rPr lang="zh-CN" altLang="en-US" sz="1800" b="1" dirty="0">
                  <a:latin typeface="+mn-ea"/>
                </a:rPr>
                <a:t>设计定制项目</a:t>
              </a:r>
            </a:p>
          </p:txBody>
        </p:sp>
        <p:sp>
          <p:nvSpPr>
            <p:cNvPr id="32" name="文本占位符 16"/>
            <p:cNvSpPr txBox="1"/>
            <p:nvPr/>
          </p:nvSpPr>
          <p:spPr>
            <a:xfrm>
              <a:off x="1462855" y="2322278"/>
              <a:ext cx="2902346" cy="120171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5000"/>
                </a:lnSpc>
                <a:spcBef>
                  <a:spcPts val="0"/>
                </a:spcBef>
                <a:buNone/>
              </a:pPr>
              <a:r>
                <a:rPr lang="zh-CN" altLang="en-US" sz="1600" dirty="0"/>
                <a:t>此处输入具体合作的相关事宜此处输入具体合作的相关事宜</a:t>
              </a:r>
              <a:endParaRPr lang="en-US" altLang="zh-CN" sz="1600" dirty="0"/>
            </a:p>
            <a:p>
              <a:pPr marL="0" indent="0" algn="ctr">
                <a:lnSpc>
                  <a:spcPct val="125000"/>
                </a:lnSpc>
                <a:spcBef>
                  <a:spcPts val="0"/>
                </a:spcBef>
                <a:buNone/>
              </a:pPr>
              <a:r>
                <a:rPr lang="zh-CN" altLang="en-US" sz="1600" dirty="0"/>
                <a:t>此处输入具体合作的相关事宜</a:t>
              </a:r>
            </a:p>
            <a:p>
              <a:pPr marL="0" indent="0" algn="ctr">
                <a:lnSpc>
                  <a:spcPct val="125000"/>
                </a:lnSpc>
                <a:spcBef>
                  <a:spcPts val="0"/>
                </a:spcBef>
                <a:buNone/>
              </a:pPr>
              <a:r>
                <a:rPr lang="zh-CN" altLang="en-US" sz="1600" dirty="0"/>
                <a:t>此处输入具体合作的相关事宜</a:t>
              </a:r>
            </a:p>
            <a:p>
              <a:pPr marL="0" indent="0" algn="ctr">
                <a:lnSpc>
                  <a:spcPct val="125000"/>
                </a:lnSpc>
                <a:spcBef>
                  <a:spcPts val="0"/>
                </a:spcBef>
                <a:buNone/>
              </a:pPr>
              <a:endParaRPr lang="zh-CN" altLang="en-US" sz="1600" dirty="0"/>
            </a:p>
            <a:p>
              <a:pPr marL="0" indent="0" algn="ctr">
                <a:lnSpc>
                  <a:spcPct val="125000"/>
                </a:lnSpc>
                <a:spcBef>
                  <a:spcPts val="0"/>
                </a:spcBef>
                <a:buFont typeface="Arial" panose="020B0604020202020204" pitchFamily="34" charset="0"/>
                <a:buNone/>
              </a:pPr>
              <a:endParaRPr lang="zh-CN" altLang="en-US" sz="1600" dirty="0"/>
            </a:p>
          </p:txBody>
        </p:sp>
        <p:sp>
          <p:nvSpPr>
            <p:cNvPr id="34" name="文本占位符 16"/>
            <p:cNvSpPr txBox="1"/>
            <p:nvPr/>
          </p:nvSpPr>
          <p:spPr>
            <a:xfrm>
              <a:off x="937137" y="1743792"/>
              <a:ext cx="544852" cy="4042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altLang="zh-CN" sz="1800" b="1" dirty="0">
                  <a:solidFill>
                    <a:schemeClr val="bg1"/>
                  </a:solidFill>
                  <a:latin typeface="+mn-ea"/>
                </a:rPr>
                <a:t>01</a:t>
              </a:r>
              <a:endParaRPr lang="zh-CN" altLang="en-US" sz="1800" b="1" dirty="0">
                <a:solidFill>
                  <a:schemeClr val="bg1"/>
                </a:solidFill>
                <a:latin typeface="+mn-ea"/>
              </a:endParaRPr>
            </a:p>
          </p:txBody>
        </p:sp>
      </p:grpSp>
      <p:grpSp>
        <p:nvGrpSpPr>
          <p:cNvPr id="39" name="组合 38"/>
          <p:cNvGrpSpPr/>
          <p:nvPr/>
        </p:nvGrpSpPr>
        <p:grpSpPr>
          <a:xfrm>
            <a:off x="7627597" y="1645555"/>
            <a:ext cx="3832566" cy="2993118"/>
            <a:chOff x="7459436" y="1647597"/>
            <a:chExt cx="3832566" cy="2993118"/>
          </a:xfrm>
          <a:scene3d>
            <a:camera prst="perspectiveLeft">
              <a:rot lat="0" lon="2400000" rev="0"/>
            </a:camera>
            <a:lightRig rig="contrasting" dir="t"/>
          </a:scene3d>
        </p:grpSpPr>
        <p:sp>
          <p:nvSpPr>
            <p:cNvPr id="12" name="矩形: 圆角 11"/>
            <p:cNvSpPr/>
            <p:nvPr/>
          </p:nvSpPr>
          <p:spPr>
            <a:xfrm flipH="1">
              <a:off x="7459436" y="1647597"/>
              <a:ext cx="3829050" cy="2993118"/>
            </a:xfrm>
            <a:prstGeom prst="roundRect">
              <a:avLst>
                <a:gd name="adj" fmla="val 4080"/>
              </a:avLst>
            </a:prstGeom>
            <a:gradFill flip="none" rotWithShape="1">
              <a:gsLst>
                <a:gs pos="0">
                  <a:schemeClr val="accent2"/>
                </a:gs>
                <a:gs pos="100000">
                  <a:schemeClr val="accent3">
                    <a:alpha val="0"/>
                  </a:schemeClr>
                </a:gs>
              </a:gsLst>
              <a:lin ang="5400000" scaled="0"/>
              <a:tileRect/>
            </a:gradFill>
            <a:ln>
              <a:gradFill>
                <a:gsLst>
                  <a:gs pos="0">
                    <a:schemeClr val="accent1"/>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30" name="任意多边形: 形状 29"/>
            <p:cNvSpPr/>
            <p:nvPr/>
          </p:nvSpPr>
          <p:spPr>
            <a:xfrm flipH="1">
              <a:off x="10610056" y="1647597"/>
              <a:ext cx="681946" cy="596674"/>
            </a:xfrm>
            <a:custGeom>
              <a:avLst/>
              <a:gdLst>
                <a:gd name="connsiteX0" fmla="*/ 122119 w 681946"/>
                <a:gd name="connsiteY0" fmla="*/ 0 h 596674"/>
                <a:gd name="connsiteX1" fmla="*/ 652046 w 681946"/>
                <a:gd name="connsiteY1" fmla="*/ 0 h 596674"/>
                <a:gd name="connsiteX2" fmla="*/ 672998 w 681946"/>
                <a:gd name="connsiteY2" fmla="*/ 67497 h 596674"/>
                <a:gd name="connsiteX3" fmla="*/ 681946 w 681946"/>
                <a:gd name="connsiteY3" fmla="*/ 156256 h 596674"/>
                <a:gd name="connsiteX4" fmla="*/ 241528 w 681946"/>
                <a:gd name="connsiteY4" fmla="*/ 596674 h 596674"/>
                <a:gd name="connsiteX5" fmla="*/ 70098 w 681946"/>
                <a:gd name="connsiteY5" fmla="*/ 562064 h 596674"/>
                <a:gd name="connsiteX6" fmla="*/ 0 w 681946"/>
                <a:gd name="connsiteY6" fmla="*/ 524016 h 596674"/>
                <a:gd name="connsiteX7" fmla="*/ 0 w 681946"/>
                <a:gd name="connsiteY7" fmla="*/ 122119 h 596674"/>
                <a:gd name="connsiteX8" fmla="*/ 122119 w 681946"/>
                <a:gd name="connsiteY8" fmla="*/ 0 h 596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1946" h="596674">
                  <a:moveTo>
                    <a:pt x="122119" y="0"/>
                  </a:moveTo>
                  <a:lnTo>
                    <a:pt x="652046" y="0"/>
                  </a:lnTo>
                  <a:lnTo>
                    <a:pt x="672998" y="67497"/>
                  </a:lnTo>
                  <a:cubicBezTo>
                    <a:pt x="678865" y="96167"/>
                    <a:pt x="681946" y="125852"/>
                    <a:pt x="681946" y="156256"/>
                  </a:cubicBezTo>
                  <a:cubicBezTo>
                    <a:pt x="681946" y="399492"/>
                    <a:pt x="484764" y="596674"/>
                    <a:pt x="241528" y="596674"/>
                  </a:cubicBezTo>
                  <a:cubicBezTo>
                    <a:pt x="180719" y="596674"/>
                    <a:pt x="122788" y="584350"/>
                    <a:pt x="70098" y="562064"/>
                  </a:cubicBezTo>
                  <a:lnTo>
                    <a:pt x="0" y="524016"/>
                  </a:lnTo>
                  <a:lnTo>
                    <a:pt x="0" y="122119"/>
                  </a:lnTo>
                  <a:cubicBezTo>
                    <a:pt x="0" y="54675"/>
                    <a:pt x="54675" y="0"/>
                    <a:pt x="122119" y="0"/>
                  </a:cubicBezTo>
                  <a:close/>
                </a:path>
              </a:pathLst>
            </a:custGeom>
            <a:gradFill>
              <a:gsLst>
                <a:gs pos="0">
                  <a:schemeClr val="accent1"/>
                </a:gs>
                <a:gs pos="100000">
                  <a:schemeClr val="accent4"/>
                </a:gs>
              </a:gsLst>
              <a:path path="circle">
                <a:fillToRect l="100000" t="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31" name="文本占位符 16"/>
            <p:cNvSpPr txBox="1"/>
            <p:nvPr/>
          </p:nvSpPr>
          <p:spPr>
            <a:xfrm>
              <a:off x="8168821" y="1803853"/>
              <a:ext cx="2391683" cy="4042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zh-CN" altLang="en-US" sz="1800" b="1" dirty="0">
                  <a:latin typeface="+mn-ea"/>
                </a:rPr>
                <a:t>海报设计定制项目</a:t>
              </a:r>
            </a:p>
          </p:txBody>
        </p:sp>
        <p:sp>
          <p:nvSpPr>
            <p:cNvPr id="36" name="文本占位符 16"/>
            <p:cNvSpPr txBox="1"/>
            <p:nvPr/>
          </p:nvSpPr>
          <p:spPr>
            <a:xfrm>
              <a:off x="10740887" y="1743792"/>
              <a:ext cx="544852" cy="4042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altLang="zh-CN" sz="1800" b="1" dirty="0">
                  <a:solidFill>
                    <a:schemeClr val="bg1"/>
                  </a:solidFill>
                  <a:latin typeface="+mn-ea"/>
                </a:rPr>
                <a:t>02</a:t>
              </a:r>
              <a:endParaRPr lang="zh-CN" altLang="en-US" sz="1800" b="1" dirty="0">
                <a:solidFill>
                  <a:schemeClr val="bg1"/>
                </a:solidFill>
                <a:latin typeface="+mn-ea"/>
              </a:endParaRPr>
            </a:p>
          </p:txBody>
        </p:sp>
        <p:sp>
          <p:nvSpPr>
            <p:cNvPr id="37" name="文本占位符 16"/>
            <p:cNvSpPr txBox="1"/>
            <p:nvPr/>
          </p:nvSpPr>
          <p:spPr>
            <a:xfrm>
              <a:off x="7809705" y="2322278"/>
              <a:ext cx="2902346" cy="120171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5000"/>
                </a:lnSpc>
                <a:spcBef>
                  <a:spcPts val="0"/>
                </a:spcBef>
                <a:buNone/>
              </a:pPr>
              <a:r>
                <a:rPr lang="zh-CN" altLang="en-US" sz="1600" dirty="0"/>
                <a:t>此处输入具体合作的相关事宜此处输入具体合作的相关事宜</a:t>
              </a:r>
              <a:endParaRPr lang="en-US" altLang="zh-CN" sz="1600" dirty="0"/>
            </a:p>
            <a:p>
              <a:pPr marL="0" indent="0" algn="ctr">
                <a:lnSpc>
                  <a:spcPct val="125000"/>
                </a:lnSpc>
                <a:spcBef>
                  <a:spcPts val="0"/>
                </a:spcBef>
                <a:buNone/>
              </a:pPr>
              <a:r>
                <a:rPr lang="zh-CN" altLang="en-US" sz="1600" dirty="0"/>
                <a:t>此处输入具体合作的相关事宜</a:t>
              </a:r>
            </a:p>
            <a:p>
              <a:pPr marL="0" indent="0" algn="ctr">
                <a:lnSpc>
                  <a:spcPct val="125000"/>
                </a:lnSpc>
                <a:spcBef>
                  <a:spcPts val="0"/>
                </a:spcBef>
                <a:buNone/>
              </a:pPr>
              <a:r>
                <a:rPr lang="zh-CN" altLang="en-US" sz="1600" dirty="0"/>
                <a:t>此处输入具体合作的相关事宜</a:t>
              </a:r>
            </a:p>
            <a:p>
              <a:pPr marL="0" indent="0" algn="ctr">
                <a:lnSpc>
                  <a:spcPct val="125000"/>
                </a:lnSpc>
                <a:spcBef>
                  <a:spcPts val="0"/>
                </a:spcBef>
                <a:buNone/>
              </a:pPr>
              <a:endParaRPr lang="zh-CN" altLang="en-US" sz="1600" dirty="0"/>
            </a:p>
            <a:p>
              <a:pPr marL="0" indent="0" algn="ctr">
                <a:lnSpc>
                  <a:spcPct val="125000"/>
                </a:lnSpc>
                <a:spcBef>
                  <a:spcPts val="0"/>
                </a:spcBef>
                <a:buFont typeface="Arial" panose="020B0604020202020204" pitchFamily="34" charset="0"/>
                <a:buNone/>
              </a:pPr>
              <a:endParaRPr lang="zh-CN" altLang="en-US" sz="1600" dirty="0"/>
            </a:p>
          </p:txBody>
        </p:sp>
      </p:grpSp>
      <p:sp>
        <p:nvSpPr>
          <p:cNvPr id="40" name="文本占位符 16"/>
          <p:cNvSpPr txBox="1"/>
          <p:nvPr/>
        </p:nvSpPr>
        <p:spPr>
          <a:xfrm>
            <a:off x="4339771" y="5137865"/>
            <a:ext cx="3512458" cy="4042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zh-CN" altLang="en-US" sz="2400" b="1" dirty="0">
                <a:solidFill>
                  <a:schemeClr val="accent4"/>
                </a:solidFill>
                <a:effectLst>
                  <a:reflection blurRad="139700" stA="55000" endA="300" endPos="45500" dist="50800" dir="5400000" sy="-100000" algn="bl" rotWithShape="0"/>
                </a:effectLst>
              </a:rPr>
              <a:t>对接外部商务成功案例</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9" name="矩形 8"/>
          <p:cNvSpPr/>
          <p:nvPr/>
        </p:nvSpPr>
        <p:spPr>
          <a:xfrm>
            <a:off x="0" y="-38100"/>
            <a:ext cx="12192000" cy="6896100"/>
          </a:xfrm>
          <a:prstGeom prst="rect">
            <a:avLst/>
          </a:prstGeom>
          <a:gradFill flip="none" rotWithShape="1">
            <a:gsLst>
              <a:gs pos="100000">
                <a:schemeClr val="accent1"/>
              </a:gs>
              <a:gs pos="0">
                <a:schemeClr val="accent1">
                  <a:alpha val="22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25" name="矩形: 圆角 24"/>
          <p:cNvSpPr/>
          <p:nvPr/>
        </p:nvSpPr>
        <p:spPr>
          <a:xfrm>
            <a:off x="1990046" y="1351052"/>
            <a:ext cx="8588478" cy="3310710"/>
          </a:xfrm>
          <a:prstGeom prst="roundRect">
            <a:avLst>
              <a:gd name="adj" fmla="val 1979"/>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40" name="任意多边形: 形状 39"/>
          <p:cNvSpPr/>
          <p:nvPr/>
        </p:nvSpPr>
        <p:spPr>
          <a:xfrm>
            <a:off x="1801762" y="1543753"/>
            <a:ext cx="8588477" cy="3770494"/>
          </a:xfrm>
          <a:custGeom>
            <a:avLst/>
            <a:gdLst>
              <a:gd name="connsiteX0" fmla="*/ 39322 w 8588477"/>
              <a:gd name="connsiteY0" fmla="*/ 0 h 3770494"/>
              <a:gd name="connsiteX1" fmla="*/ 8549155 w 8588477"/>
              <a:gd name="connsiteY1" fmla="*/ 0 h 3770494"/>
              <a:gd name="connsiteX2" fmla="*/ 8588477 w 8588477"/>
              <a:gd name="connsiteY2" fmla="*/ 39322 h 3770494"/>
              <a:gd name="connsiteX3" fmla="*/ 8588477 w 8588477"/>
              <a:gd name="connsiteY3" fmla="*/ 3234820 h 3770494"/>
              <a:gd name="connsiteX4" fmla="*/ 8549155 w 8588477"/>
              <a:gd name="connsiteY4" fmla="*/ 3274142 h 3770494"/>
              <a:gd name="connsiteX5" fmla="*/ 4757827 w 8588477"/>
              <a:gd name="connsiteY5" fmla="*/ 3274142 h 3770494"/>
              <a:gd name="connsiteX6" fmla="*/ 4684834 w 8588477"/>
              <a:gd name="connsiteY6" fmla="*/ 3296800 h 3770494"/>
              <a:gd name="connsiteX7" fmla="*/ 4331644 w 8588477"/>
              <a:gd name="connsiteY7" fmla="*/ 3649990 h 3770494"/>
              <a:gd name="connsiteX8" fmla="*/ 4294238 w 8588477"/>
              <a:gd name="connsiteY8" fmla="*/ 3770494 h 3770494"/>
              <a:gd name="connsiteX9" fmla="*/ 4256832 w 8588477"/>
              <a:gd name="connsiteY9" fmla="*/ 3649990 h 3770494"/>
              <a:gd name="connsiteX10" fmla="*/ 3903642 w 8588477"/>
              <a:gd name="connsiteY10" fmla="*/ 3296800 h 3770494"/>
              <a:gd name="connsiteX11" fmla="*/ 3830649 w 8588477"/>
              <a:gd name="connsiteY11" fmla="*/ 3274142 h 3770494"/>
              <a:gd name="connsiteX12" fmla="*/ 39322 w 8588477"/>
              <a:gd name="connsiteY12" fmla="*/ 3274142 h 3770494"/>
              <a:gd name="connsiteX13" fmla="*/ 0 w 8588477"/>
              <a:gd name="connsiteY13" fmla="*/ 3234820 h 3770494"/>
              <a:gd name="connsiteX14" fmla="*/ 0 w 8588477"/>
              <a:gd name="connsiteY14" fmla="*/ 39322 h 3770494"/>
              <a:gd name="connsiteX15" fmla="*/ 39322 w 8588477"/>
              <a:gd name="connsiteY15" fmla="*/ 0 h 3770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588477" h="3770494">
                <a:moveTo>
                  <a:pt x="39322" y="0"/>
                </a:moveTo>
                <a:lnTo>
                  <a:pt x="8549155" y="0"/>
                </a:lnTo>
                <a:cubicBezTo>
                  <a:pt x="8570872" y="0"/>
                  <a:pt x="8588477" y="17605"/>
                  <a:pt x="8588477" y="39322"/>
                </a:cubicBezTo>
                <a:lnTo>
                  <a:pt x="8588477" y="3234820"/>
                </a:lnTo>
                <a:cubicBezTo>
                  <a:pt x="8588477" y="3256537"/>
                  <a:pt x="8570872" y="3274142"/>
                  <a:pt x="8549155" y="3274142"/>
                </a:cubicBezTo>
                <a:lnTo>
                  <a:pt x="4757827" y="3274142"/>
                </a:lnTo>
                <a:lnTo>
                  <a:pt x="4684834" y="3296800"/>
                </a:lnTo>
                <a:cubicBezTo>
                  <a:pt x="4526031" y="3363968"/>
                  <a:pt x="4398812" y="3491187"/>
                  <a:pt x="4331644" y="3649990"/>
                </a:cubicBezTo>
                <a:lnTo>
                  <a:pt x="4294238" y="3770494"/>
                </a:lnTo>
                <a:lnTo>
                  <a:pt x="4256832" y="3649990"/>
                </a:lnTo>
                <a:cubicBezTo>
                  <a:pt x="4189664" y="3491187"/>
                  <a:pt x="4062445" y="3363968"/>
                  <a:pt x="3903642" y="3296800"/>
                </a:cubicBezTo>
                <a:lnTo>
                  <a:pt x="3830649" y="3274142"/>
                </a:lnTo>
                <a:lnTo>
                  <a:pt x="39322" y="3274142"/>
                </a:lnTo>
                <a:cubicBezTo>
                  <a:pt x="17605" y="3274142"/>
                  <a:pt x="0" y="3256537"/>
                  <a:pt x="0" y="3234820"/>
                </a:cubicBezTo>
                <a:lnTo>
                  <a:pt x="0" y="39322"/>
                </a:lnTo>
                <a:cubicBezTo>
                  <a:pt x="0" y="17605"/>
                  <a:pt x="17605" y="0"/>
                  <a:pt x="39322" y="0"/>
                </a:cubicBezTo>
                <a:close/>
              </a:path>
            </a:pathLst>
          </a:custGeom>
          <a:gradFill>
            <a:gsLst>
              <a:gs pos="0">
                <a:schemeClr val="accent2"/>
              </a:gs>
              <a:gs pos="100000">
                <a:schemeClr val="accent3"/>
              </a:gs>
            </a:gsLst>
            <a:path path="circle">
              <a:fillToRect l="100000" t="100000"/>
            </a:path>
          </a:gradFill>
          <a:ln>
            <a:noFill/>
          </a:ln>
          <a:effectLst>
            <a:outerShdw blurRad="228600" dist="38100" dir="16200000"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grpSp>
        <p:nvGrpSpPr>
          <p:cNvPr id="2" name="组合 1">
            <a:extLst>
              <a:ext uri="{FF2B5EF4-FFF2-40B4-BE49-F238E27FC236}">
                <a16:creationId xmlns:a16="http://schemas.microsoft.com/office/drawing/2014/main" xmlns="" id="{29063C4C-73EA-4B0E-ABE0-168B0DEE96BC}"/>
              </a:ext>
            </a:extLst>
          </p:cNvPr>
          <p:cNvGrpSpPr/>
          <p:nvPr/>
        </p:nvGrpSpPr>
        <p:grpSpPr>
          <a:xfrm>
            <a:off x="2698452" y="395086"/>
            <a:ext cx="6594013" cy="5612130"/>
            <a:chOff x="2667266" y="395086"/>
            <a:chExt cx="6594013" cy="5612130"/>
          </a:xfrm>
        </p:grpSpPr>
        <p:sp>
          <p:nvSpPr>
            <p:cNvPr id="13" name="文本框 12"/>
            <p:cNvSpPr txBox="1"/>
            <p:nvPr/>
          </p:nvSpPr>
          <p:spPr>
            <a:xfrm>
              <a:off x="2667266" y="395086"/>
              <a:ext cx="2329815" cy="5612130"/>
            </a:xfrm>
            <a:prstGeom prst="rect">
              <a:avLst/>
            </a:prstGeom>
            <a:noFill/>
            <a:effectLst>
              <a:reflection blurRad="6350" stA="52000" endA="300" endPos="35000" dir="5400000" sy="-100000" algn="bl" rotWithShape="0"/>
            </a:effectLst>
          </p:spPr>
          <p:txBody>
            <a:bodyPr wrap="none" rtlCol="0">
              <a:spAutoFit/>
            </a:bodyPr>
            <a:lstStyle/>
            <a:p>
              <a:pPr>
                <a:lnSpc>
                  <a:spcPct val="125000"/>
                </a:lnSpc>
                <a:spcBef>
                  <a:spcPts val="100"/>
                </a:spcBef>
                <a:spcAft>
                  <a:spcPts val="100"/>
                </a:spcAft>
              </a:pPr>
              <a:r>
                <a:rPr lang="en-US" altLang="zh-CN" sz="28700" dirty="0">
                  <a:solidFill>
                    <a:schemeClr val="accent1"/>
                  </a:solidFill>
                  <a:effectLst>
                    <a:reflection blurRad="50800" stA="55000" endA="300" endPos="45500" dir="5400000" sy="-100000" algn="bl" rotWithShape="0"/>
                  </a:effectLst>
                  <a:latin typeface="思源黑体 CN Bold" panose="020B0800000000000000" pitchFamily="34" charset="-122"/>
                  <a:ea typeface="思源黑体 CN Bold" panose="020B0800000000000000" pitchFamily="34" charset="-122"/>
                </a:rPr>
                <a:t>2</a:t>
              </a:r>
            </a:p>
          </p:txBody>
        </p:sp>
        <p:sp>
          <p:nvSpPr>
            <p:cNvPr id="34" name="文本框 33"/>
            <p:cNvSpPr txBox="1"/>
            <p:nvPr/>
          </p:nvSpPr>
          <p:spPr>
            <a:xfrm>
              <a:off x="4887399" y="2576148"/>
              <a:ext cx="4373880" cy="1360805"/>
            </a:xfrm>
            <a:prstGeom prst="rect">
              <a:avLst/>
            </a:prstGeom>
            <a:noFill/>
          </p:spPr>
          <p:txBody>
            <a:bodyPr wrap="none" rtlCol="0">
              <a:spAutoFit/>
            </a:bodyPr>
            <a:lstStyle/>
            <a:p>
              <a:pPr algn="l">
                <a:lnSpc>
                  <a:spcPct val="125000"/>
                </a:lnSpc>
                <a:spcBef>
                  <a:spcPts val="100"/>
                </a:spcBef>
                <a:spcAft>
                  <a:spcPts val="100"/>
                </a:spcAft>
              </a:pPr>
              <a:r>
                <a:rPr lang="zh-CN" altLang="en-US" sz="6600" dirty="0">
                  <a:solidFill>
                    <a:schemeClr val="accent1"/>
                  </a:solidFill>
                  <a:effectLst>
                    <a:reflection blurRad="177800" stA="55000" endA="300" endPos="45500" dir="5400000" sy="-100000" algn="bl" rotWithShape="0"/>
                  </a:effectLst>
                  <a:latin typeface="+mj-ea"/>
                  <a:ea typeface="+mj-ea"/>
                </a:rPr>
                <a:t>成绩与缺点</a:t>
              </a:r>
            </a:p>
          </p:txBody>
        </p:sp>
      </p:grpSp>
      <p:grpSp>
        <p:nvGrpSpPr>
          <p:cNvPr id="52" name="组合 51"/>
          <p:cNvGrpSpPr/>
          <p:nvPr/>
        </p:nvGrpSpPr>
        <p:grpSpPr>
          <a:xfrm>
            <a:off x="561352" y="2242288"/>
            <a:ext cx="981698" cy="1309480"/>
            <a:chOff x="561352" y="2579723"/>
            <a:chExt cx="981698" cy="1309480"/>
          </a:xfrm>
        </p:grpSpPr>
        <p:sp>
          <p:nvSpPr>
            <p:cNvPr id="48" name="矩形: 圆角 47"/>
            <p:cNvSpPr/>
            <p:nvPr/>
          </p:nvSpPr>
          <p:spPr>
            <a:xfrm>
              <a:off x="561352" y="3080513"/>
              <a:ext cx="486254" cy="486254"/>
            </a:xfrm>
            <a:prstGeom prst="roundRect">
              <a:avLst>
                <a:gd name="adj" fmla="val 6470"/>
              </a:avLst>
            </a:prstGeom>
            <a:gradFill>
              <a:gsLst>
                <a:gs pos="0">
                  <a:schemeClr val="accent2"/>
                </a:gs>
                <a:gs pos="100000">
                  <a:schemeClr val="accent3"/>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50" name="矩形: 圆角 49"/>
            <p:cNvSpPr/>
            <p:nvPr/>
          </p:nvSpPr>
          <p:spPr>
            <a:xfrm>
              <a:off x="1151848" y="2579723"/>
              <a:ext cx="333860" cy="333860"/>
            </a:xfrm>
            <a:prstGeom prst="roundRect">
              <a:avLst>
                <a:gd name="adj" fmla="val 6470"/>
              </a:avLst>
            </a:prstGeom>
            <a:gradFill>
              <a:gsLst>
                <a:gs pos="0">
                  <a:schemeClr val="accent2"/>
                </a:gs>
                <a:gs pos="100000">
                  <a:schemeClr val="accent3"/>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51" name="矩形: 圆角 50"/>
            <p:cNvSpPr/>
            <p:nvPr/>
          </p:nvSpPr>
          <p:spPr>
            <a:xfrm>
              <a:off x="1398086" y="3744239"/>
              <a:ext cx="144964" cy="144964"/>
            </a:xfrm>
            <a:prstGeom prst="roundRect">
              <a:avLst>
                <a:gd name="adj" fmla="val 6470"/>
              </a:avLst>
            </a:prstGeom>
            <a:gradFill>
              <a:gsLst>
                <a:gs pos="0">
                  <a:schemeClr val="accent2"/>
                </a:gs>
                <a:gs pos="100000">
                  <a:schemeClr val="accent3"/>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grpSp>
      <p:grpSp>
        <p:nvGrpSpPr>
          <p:cNvPr id="53" name="组合 52"/>
          <p:cNvGrpSpPr/>
          <p:nvPr/>
        </p:nvGrpSpPr>
        <p:grpSpPr>
          <a:xfrm flipH="1">
            <a:off x="10841412" y="2223238"/>
            <a:ext cx="981698" cy="1309480"/>
            <a:chOff x="561352" y="2579723"/>
            <a:chExt cx="981698" cy="1309480"/>
          </a:xfrm>
        </p:grpSpPr>
        <p:sp>
          <p:nvSpPr>
            <p:cNvPr id="54" name="矩形: 圆角 53"/>
            <p:cNvSpPr/>
            <p:nvPr/>
          </p:nvSpPr>
          <p:spPr>
            <a:xfrm>
              <a:off x="561352" y="3080513"/>
              <a:ext cx="486254" cy="486254"/>
            </a:xfrm>
            <a:prstGeom prst="roundRect">
              <a:avLst>
                <a:gd name="adj" fmla="val 6470"/>
              </a:avLst>
            </a:prstGeom>
            <a:gradFill>
              <a:gsLst>
                <a:gs pos="0">
                  <a:schemeClr val="accent2"/>
                </a:gs>
                <a:gs pos="100000">
                  <a:schemeClr val="accent3"/>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55" name="矩形: 圆角 54"/>
            <p:cNvSpPr/>
            <p:nvPr/>
          </p:nvSpPr>
          <p:spPr>
            <a:xfrm>
              <a:off x="1151848" y="2579723"/>
              <a:ext cx="333860" cy="333860"/>
            </a:xfrm>
            <a:prstGeom prst="roundRect">
              <a:avLst>
                <a:gd name="adj" fmla="val 6470"/>
              </a:avLst>
            </a:prstGeom>
            <a:gradFill>
              <a:gsLst>
                <a:gs pos="0">
                  <a:schemeClr val="accent2"/>
                </a:gs>
                <a:gs pos="100000">
                  <a:schemeClr val="accent3"/>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56" name="矩形: 圆角 55"/>
            <p:cNvSpPr/>
            <p:nvPr/>
          </p:nvSpPr>
          <p:spPr>
            <a:xfrm>
              <a:off x="1398086" y="3744239"/>
              <a:ext cx="144964" cy="144964"/>
            </a:xfrm>
            <a:prstGeom prst="roundRect">
              <a:avLst>
                <a:gd name="adj" fmla="val 6470"/>
              </a:avLst>
            </a:prstGeom>
            <a:gradFill>
              <a:gsLst>
                <a:gs pos="0">
                  <a:schemeClr val="accent2"/>
                </a:gs>
                <a:gs pos="100000">
                  <a:schemeClr val="accent3"/>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574236"/>
            <a:ext cx="12192000" cy="4879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箭头: 右 27"/>
          <p:cNvSpPr/>
          <p:nvPr/>
        </p:nvSpPr>
        <p:spPr>
          <a:xfrm>
            <a:off x="0" y="3574236"/>
            <a:ext cx="11906250" cy="487964"/>
          </a:xfrm>
          <a:prstGeom prst="rightArrow">
            <a:avLst/>
          </a:prstGeom>
          <a:gradFill>
            <a:gsLst>
              <a:gs pos="0">
                <a:schemeClr val="accent2"/>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 name="直接连接符 35"/>
          <p:cNvCxnSpPr>
            <a:stCxn id="14" idx="2"/>
            <a:endCxn id="29" idx="0"/>
          </p:cNvCxnSpPr>
          <p:nvPr/>
        </p:nvCxnSpPr>
        <p:spPr>
          <a:xfrm>
            <a:off x="2428875" y="3283764"/>
            <a:ext cx="0" cy="420154"/>
          </a:xfrm>
          <a:prstGeom prst="line">
            <a:avLst/>
          </a:prstGeom>
          <a:ln w="15875">
            <a:gradFill>
              <a:gsLst>
                <a:gs pos="0">
                  <a:schemeClr val="accent1"/>
                </a:gs>
                <a:gs pos="100000">
                  <a:schemeClr val="accent2"/>
                </a:gs>
              </a:gsLst>
              <a:lin ang="5400000" scaled="1"/>
            </a:gra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825498" y="277326"/>
            <a:ext cx="2608406" cy="669607"/>
          </a:xfrm>
          <a:prstGeom prst="rect">
            <a:avLst/>
          </a:prstGeom>
          <a:noFill/>
        </p:spPr>
        <p:txBody>
          <a:bodyPr wrap="none" rtlCol="0">
            <a:spAutoFit/>
          </a:bodyPr>
          <a:lstStyle/>
          <a:p>
            <a:pPr>
              <a:lnSpc>
                <a:spcPct val="125000"/>
              </a:lnSpc>
              <a:spcBef>
                <a:spcPts val="100"/>
              </a:spcBef>
              <a:spcAft>
                <a:spcPts val="100"/>
              </a:spcAft>
            </a:pPr>
            <a:r>
              <a:rPr lang="zh-CN" altLang="en-US" sz="3200" dirty="0">
                <a:solidFill>
                  <a:schemeClr val="accent1"/>
                </a:solidFill>
                <a:latin typeface="+mj-ea"/>
                <a:ea typeface="+mj-ea"/>
              </a:rPr>
              <a:t>工作项目历程</a:t>
            </a:r>
          </a:p>
        </p:txBody>
      </p:sp>
      <p:cxnSp>
        <p:nvCxnSpPr>
          <p:cNvPr id="43" name="直接连接符 42"/>
          <p:cNvCxnSpPr/>
          <p:nvPr/>
        </p:nvCxnSpPr>
        <p:spPr>
          <a:xfrm flipV="1">
            <a:off x="4262320" y="3948646"/>
            <a:ext cx="0" cy="420154"/>
          </a:xfrm>
          <a:prstGeom prst="line">
            <a:avLst/>
          </a:prstGeom>
          <a:ln w="15875">
            <a:gradFill>
              <a:gsLst>
                <a:gs pos="0">
                  <a:schemeClr val="accent1"/>
                </a:gs>
                <a:gs pos="100000">
                  <a:schemeClr val="accent2"/>
                </a:gs>
              </a:gsLst>
              <a:lin ang="5400000" scaled="1"/>
            </a:gra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6101895" y="3283764"/>
            <a:ext cx="0" cy="420154"/>
          </a:xfrm>
          <a:prstGeom prst="line">
            <a:avLst/>
          </a:prstGeom>
          <a:ln w="15875">
            <a:gradFill>
              <a:gsLst>
                <a:gs pos="0">
                  <a:schemeClr val="accent1"/>
                </a:gs>
                <a:gs pos="100000">
                  <a:schemeClr val="accent2"/>
                </a:gs>
              </a:gsLst>
              <a:lin ang="5400000" scaled="1"/>
            </a:gra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9753832" y="3283764"/>
            <a:ext cx="0" cy="420154"/>
          </a:xfrm>
          <a:prstGeom prst="line">
            <a:avLst/>
          </a:prstGeom>
          <a:ln w="15875">
            <a:gradFill>
              <a:gsLst>
                <a:gs pos="0">
                  <a:schemeClr val="accent1"/>
                </a:gs>
                <a:gs pos="100000">
                  <a:schemeClr val="accent2"/>
                </a:gs>
              </a:gsLst>
              <a:lin ang="5400000" scaled="1"/>
            </a:gra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V="1">
            <a:off x="7927239" y="3932518"/>
            <a:ext cx="0" cy="420154"/>
          </a:xfrm>
          <a:prstGeom prst="line">
            <a:avLst/>
          </a:prstGeom>
          <a:ln w="15875">
            <a:gradFill>
              <a:gsLst>
                <a:gs pos="0">
                  <a:schemeClr val="accent1"/>
                </a:gs>
                <a:gs pos="100000">
                  <a:schemeClr val="accent2"/>
                </a:gs>
              </a:gsLst>
              <a:lin ang="5400000" scaled="1"/>
            </a:gra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a:off x="2314575" y="3703918"/>
            <a:ext cx="228600" cy="228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4150461" y="3703918"/>
            <a:ext cx="228600" cy="228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5987595" y="3703918"/>
            <a:ext cx="228600" cy="228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7806196" y="3703918"/>
            <a:ext cx="228600" cy="228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9639532" y="3703918"/>
            <a:ext cx="228600" cy="228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723900" y="1608083"/>
            <a:ext cx="3409950" cy="1675681"/>
            <a:chOff x="723900" y="1712889"/>
            <a:chExt cx="4608000" cy="1675681"/>
          </a:xfrm>
        </p:grpSpPr>
        <p:sp>
          <p:nvSpPr>
            <p:cNvPr id="14" name="矩形: 圆角 13"/>
            <p:cNvSpPr/>
            <p:nvPr/>
          </p:nvSpPr>
          <p:spPr>
            <a:xfrm>
              <a:off x="736457" y="1739385"/>
              <a:ext cx="4582886" cy="1649185"/>
            </a:xfrm>
            <a:prstGeom prst="roundRect">
              <a:avLst>
                <a:gd name="adj" fmla="val 1816"/>
              </a:avLst>
            </a:prstGeom>
            <a:gradFill>
              <a:gsLst>
                <a:gs pos="0">
                  <a:schemeClr val="accent2"/>
                </a:gs>
                <a:gs pos="100000">
                  <a:schemeClr val="accent3"/>
                </a:gs>
              </a:gsLst>
              <a:path path="circle">
                <a:fillToRect l="100000" t="100000"/>
              </a:path>
            </a:gradFill>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15" name="矩形 14"/>
            <p:cNvSpPr/>
            <p:nvPr/>
          </p:nvSpPr>
          <p:spPr>
            <a:xfrm>
              <a:off x="723900" y="1712889"/>
              <a:ext cx="4608000" cy="1444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grpSp>
      <p:grpSp>
        <p:nvGrpSpPr>
          <p:cNvPr id="16" name="组合 15"/>
          <p:cNvGrpSpPr/>
          <p:nvPr/>
        </p:nvGrpSpPr>
        <p:grpSpPr>
          <a:xfrm>
            <a:off x="4386379" y="1608083"/>
            <a:ext cx="3409950" cy="1675681"/>
            <a:chOff x="723900" y="1712889"/>
            <a:chExt cx="4608000" cy="1675681"/>
          </a:xfrm>
        </p:grpSpPr>
        <p:sp>
          <p:nvSpPr>
            <p:cNvPr id="17" name="矩形: 圆角 16"/>
            <p:cNvSpPr/>
            <p:nvPr/>
          </p:nvSpPr>
          <p:spPr>
            <a:xfrm>
              <a:off x="736457" y="1739385"/>
              <a:ext cx="4582886" cy="1649185"/>
            </a:xfrm>
            <a:prstGeom prst="roundRect">
              <a:avLst>
                <a:gd name="adj" fmla="val 1816"/>
              </a:avLst>
            </a:prstGeom>
            <a:gradFill>
              <a:gsLst>
                <a:gs pos="0">
                  <a:schemeClr val="accent2"/>
                </a:gs>
                <a:gs pos="100000">
                  <a:schemeClr val="accent3"/>
                </a:gs>
              </a:gsLst>
              <a:path path="circle">
                <a:fillToRect l="100000" t="100000"/>
              </a:path>
            </a:gradFill>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18" name="矩形 17"/>
            <p:cNvSpPr/>
            <p:nvPr/>
          </p:nvSpPr>
          <p:spPr>
            <a:xfrm>
              <a:off x="723900" y="1712889"/>
              <a:ext cx="4608000" cy="1444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grpSp>
      <p:grpSp>
        <p:nvGrpSpPr>
          <p:cNvPr id="19" name="组合 18"/>
          <p:cNvGrpSpPr/>
          <p:nvPr/>
        </p:nvGrpSpPr>
        <p:grpSpPr>
          <a:xfrm>
            <a:off x="8048858" y="1608083"/>
            <a:ext cx="3409950" cy="1675681"/>
            <a:chOff x="723900" y="1712889"/>
            <a:chExt cx="4608000" cy="1675681"/>
          </a:xfrm>
        </p:grpSpPr>
        <p:sp>
          <p:nvSpPr>
            <p:cNvPr id="20" name="矩形: 圆角 19"/>
            <p:cNvSpPr/>
            <p:nvPr/>
          </p:nvSpPr>
          <p:spPr>
            <a:xfrm>
              <a:off x="736457" y="1739385"/>
              <a:ext cx="4582886" cy="1649185"/>
            </a:xfrm>
            <a:prstGeom prst="roundRect">
              <a:avLst>
                <a:gd name="adj" fmla="val 1816"/>
              </a:avLst>
            </a:prstGeom>
            <a:gradFill>
              <a:gsLst>
                <a:gs pos="0">
                  <a:schemeClr val="accent2"/>
                </a:gs>
                <a:gs pos="100000">
                  <a:schemeClr val="accent3"/>
                </a:gs>
              </a:gsLst>
              <a:path path="circle">
                <a:fillToRect l="100000" t="100000"/>
              </a:path>
            </a:gradFill>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21" name="矩形 20"/>
            <p:cNvSpPr/>
            <p:nvPr/>
          </p:nvSpPr>
          <p:spPr>
            <a:xfrm>
              <a:off x="723900" y="1712889"/>
              <a:ext cx="4608000" cy="1444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grpSp>
      <p:grpSp>
        <p:nvGrpSpPr>
          <p:cNvPr id="22" name="组合 21"/>
          <p:cNvGrpSpPr/>
          <p:nvPr/>
        </p:nvGrpSpPr>
        <p:grpSpPr>
          <a:xfrm>
            <a:off x="2559786" y="4368800"/>
            <a:ext cx="3409950" cy="1675681"/>
            <a:chOff x="723900" y="1712889"/>
            <a:chExt cx="4608000" cy="1675681"/>
          </a:xfrm>
        </p:grpSpPr>
        <p:sp>
          <p:nvSpPr>
            <p:cNvPr id="23" name="矩形: 圆角 22"/>
            <p:cNvSpPr/>
            <p:nvPr/>
          </p:nvSpPr>
          <p:spPr>
            <a:xfrm>
              <a:off x="736457" y="1739385"/>
              <a:ext cx="4582886" cy="1649185"/>
            </a:xfrm>
            <a:prstGeom prst="roundRect">
              <a:avLst>
                <a:gd name="adj" fmla="val 1816"/>
              </a:avLst>
            </a:prstGeom>
            <a:gradFill>
              <a:gsLst>
                <a:gs pos="0">
                  <a:schemeClr val="accent2"/>
                </a:gs>
                <a:gs pos="100000">
                  <a:schemeClr val="accent3"/>
                </a:gs>
              </a:gsLst>
              <a:path path="circle">
                <a:fillToRect l="100000" t="100000"/>
              </a:path>
            </a:gradFill>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24" name="矩形 23"/>
            <p:cNvSpPr/>
            <p:nvPr/>
          </p:nvSpPr>
          <p:spPr>
            <a:xfrm>
              <a:off x="723900" y="1712889"/>
              <a:ext cx="4608000" cy="1444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grpSp>
      <p:grpSp>
        <p:nvGrpSpPr>
          <p:cNvPr id="25" name="组合 24"/>
          <p:cNvGrpSpPr/>
          <p:nvPr/>
        </p:nvGrpSpPr>
        <p:grpSpPr>
          <a:xfrm>
            <a:off x="6222265" y="4368800"/>
            <a:ext cx="3409950" cy="1675681"/>
            <a:chOff x="723900" y="1712889"/>
            <a:chExt cx="4608000" cy="1675681"/>
          </a:xfrm>
        </p:grpSpPr>
        <p:sp>
          <p:nvSpPr>
            <p:cNvPr id="26" name="矩形: 圆角 25"/>
            <p:cNvSpPr/>
            <p:nvPr/>
          </p:nvSpPr>
          <p:spPr>
            <a:xfrm>
              <a:off x="736457" y="1739385"/>
              <a:ext cx="4582886" cy="1649185"/>
            </a:xfrm>
            <a:prstGeom prst="roundRect">
              <a:avLst>
                <a:gd name="adj" fmla="val 1816"/>
              </a:avLst>
            </a:prstGeom>
            <a:gradFill>
              <a:gsLst>
                <a:gs pos="0">
                  <a:schemeClr val="accent2"/>
                </a:gs>
                <a:gs pos="100000">
                  <a:schemeClr val="accent3"/>
                </a:gs>
              </a:gsLst>
              <a:path path="circle">
                <a:fillToRect l="100000" t="100000"/>
              </a:path>
            </a:gradFill>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27" name="矩形 26"/>
            <p:cNvSpPr/>
            <p:nvPr/>
          </p:nvSpPr>
          <p:spPr>
            <a:xfrm>
              <a:off x="723900" y="1712889"/>
              <a:ext cx="4608000" cy="1444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grpSp>
      <p:sp>
        <p:nvSpPr>
          <p:cNvPr id="47" name="文本框 46"/>
          <p:cNvSpPr txBox="1"/>
          <p:nvPr/>
        </p:nvSpPr>
        <p:spPr>
          <a:xfrm>
            <a:off x="2048000" y="1818933"/>
            <a:ext cx="838691" cy="400110"/>
          </a:xfrm>
          <a:prstGeom prst="rect">
            <a:avLst/>
          </a:prstGeom>
          <a:noFill/>
        </p:spPr>
        <p:txBody>
          <a:bodyPr wrap="none" rtlCol="0">
            <a:spAutoFit/>
          </a:bodyPr>
          <a:lstStyle/>
          <a:p>
            <a:r>
              <a:rPr lang="zh-CN" altLang="en-US" sz="2000" dirty="0">
                <a:solidFill>
                  <a:schemeClr val="accent1"/>
                </a:solidFill>
                <a:latin typeface="+mj-ea"/>
                <a:ea typeface="+mj-ea"/>
              </a:rPr>
              <a:t>项目</a:t>
            </a:r>
            <a:r>
              <a:rPr lang="en-US" altLang="zh-CN" sz="2000" dirty="0">
                <a:solidFill>
                  <a:schemeClr val="accent1"/>
                </a:solidFill>
                <a:latin typeface="+mj-ea"/>
                <a:ea typeface="+mj-ea"/>
              </a:rPr>
              <a:t>1</a:t>
            </a:r>
            <a:endParaRPr lang="zh-CN" altLang="en-US" sz="2000" dirty="0">
              <a:solidFill>
                <a:schemeClr val="accent1"/>
              </a:solidFill>
              <a:latin typeface="+mj-ea"/>
              <a:ea typeface="+mj-ea"/>
            </a:endParaRPr>
          </a:p>
        </p:txBody>
      </p:sp>
      <p:sp>
        <p:nvSpPr>
          <p:cNvPr id="48" name="文本框 47"/>
          <p:cNvSpPr txBox="1"/>
          <p:nvPr/>
        </p:nvSpPr>
        <p:spPr>
          <a:xfrm>
            <a:off x="895745" y="2341761"/>
            <a:ext cx="3066257" cy="584775"/>
          </a:xfrm>
          <a:prstGeom prst="rect">
            <a:avLst/>
          </a:prstGeom>
          <a:noFill/>
        </p:spPr>
        <p:txBody>
          <a:bodyPr wrap="square" rtlCol="0">
            <a:spAutoFit/>
          </a:bodyPr>
          <a:lstStyle/>
          <a:p>
            <a:r>
              <a:rPr lang="zh-CN" altLang="en-US" sz="1600" dirty="0"/>
              <a:t>此处输入工作项目内容，注意文字的精简和项目的时间发展顺序</a:t>
            </a:r>
          </a:p>
        </p:txBody>
      </p:sp>
      <p:sp>
        <p:nvSpPr>
          <p:cNvPr id="49" name="文本框 48"/>
          <p:cNvSpPr txBox="1"/>
          <p:nvPr/>
        </p:nvSpPr>
        <p:spPr>
          <a:xfrm>
            <a:off x="3881446" y="4700593"/>
            <a:ext cx="838691" cy="400110"/>
          </a:xfrm>
          <a:prstGeom prst="rect">
            <a:avLst/>
          </a:prstGeom>
          <a:noFill/>
        </p:spPr>
        <p:txBody>
          <a:bodyPr wrap="none" rtlCol="0">
            <a:spAutoFit/>
          </a:bodyPr>
          <a:lstStyle/>
          <a:p>
            <a:r>
              <a:rPr lang="zh-CN" altLang="en-US" sz="2000" dirty="0">
                <a:solidFill>
                  <a:schemeClr val="accent1"/>
                </a:solidFill>
                <a:latin typeface="+mj-ea"/>
                <a:ea typeface="+mj-ea"/>
              </a:rPr>
              <a:t>项目</a:t>
            </a:r>
            <a:r>
              <a:rPr lang="en-US" altLang="zh-CN" sz="2000" dirty="0">
                <a:solidFill>
                  <a:schemeClr val="accent1"/>
                </a:solidFill>
                <a:latin typeface="+mj-ea"/>
                <a:ea typeface="+mj-ea"/>
              </a:rPr>
              <a:t>2</a:t>
            </a:r>
            <a:endParaRPr lang="zh-CN" altLang="en-US" sz="2000" dirty="0">
              <a:solidFill>
                <a:schemeClr val="accent1"/>
              </a:solidFill>
              <a:latin typeface="+mj-ea"/>
              <a:ea typeface="+mj-ea"/>
            </a:endParaRPr>
          </a:p>
        </p:txBody>
      </p:sp>
      <p:sp>
        <p:nvSpPr>
          <p:cNvPr id="50" name="文本框 49"/>
          <p:cNvSpPr txBox="1"/>
          <p:nvPr/>
        </p:nvSpPr>
        <p:spPr>
          <a:xfrm>
            <a:off x="2729191" y="5223421"/>
            <a:ext cx="3066257" cy="584775"/>
          </a:xfrm>
          <a:prstGeom prst="rect">
            <a:avLst/>
          </a:prstGeom>
          <a:noFill/>
        </p:spPr>
        <p:txBody>
          <a:bodyPr wrap="square" rtlCol="0">
            <a:spAutoFit/>
          </a:bodyPr>
          <a:lstStyle/>
          <a:p>
            <a:r>
              <a:rPr lang="zh-CN" altLang="en-US" sz="1600" dirty="0"/>
              <a:t>此处输入工作项目内容，注意文字的精简和项目的时间发展顺序</a:t>
            </a:r>
          </a:p>
        </p:txBody>
      </p:sp>
      <p:sp>
        <p:nvSpPr>
          <p:cNvPr id="51" name="文本框 50"/>
          <p:cNvSpPr txBox="1"/>
          <p:nvPr/>
        </p:nvSpPr>
        <p:spPr>
          <a:xfrm>
            <a:off x="5715126" y="1847991"/>
            <a:ext cx="838691" cy="400110"/>
          </a:xfrm>
          <a:prstGeom prst="rect">
            <a:avLst/>
          </a:prstGeom>
          <a:noFill/>
        </p:spPr>
        <p:txBody>
          <a:bodyPr wrap="none" rtlCol="0">
            <a:spAutoFit/>
          </a:bodyPr>
          <a:lstStyle/>
          <a:p>
            <a:r>
              <a:rPr lang="zh-CN" altLang="en-US" sz="2000" dirty="0">
                <a:solidFill>
                  <a:schemeClr val="accent1"/>
                </a:solidFill>
                <a:latin typeface="+mj-ea"/>
                <a:ea typeface="+mj-ea"/>
              </a:rPr>
              <a:t>项目</a:t>
            </a:r>
            <a:r>
              <a:rPr lang="en-US" altLang="zh-CN" sz="2000" dirty="0">
                <a:solidFill>
                  <a:schemeClr val="accent1"/>
                </a:solidFill>
                <a:latin typeface="+mj-ea"/>
                <a:ea typeface="+mj-ea"/>
              </a:rPr>
              <a:t>3</a:t>
            </a:r>
            <a:endParaRPr lang="zh-CN" altLang="en-US" sz="2000" dirty="0">
              <a:solidFill>
                <a:schemeClr val="accent1"/>
              </a:solidFill>
              <a:latin typeface="+mj-ea"/>
              <a:ea typeface="+mj-ea"/>
            </a:endParaRPr>
          </a:p>
        </p:txBody>
      </p:sp>
      <p:sp>
        <p:nvSpPr>
          <p:cNvPr id="52" name="文本框 51"/>
          <p:cNvSpPr txBox="1"/>
          <p:nvPr/>
        </p:nvSpPr>
        <p:spPr>
          <a:xfrm>
            <a:off x="4562871" y="2370819"/>
            <a:ext cx="3066257" cy="584775"/>
          </a:xfrm>
          <a:prstGeom prst="rect">
            <a:avLst/>
          </a:prstGeom>
          <a:noFill/>
        </p:spPr>
        <p:txBody>
          <a:bodyPr wrap="square" rtlCol="0">
            <a:spAutoFit/>
          </a:bodyPr>
          <a:lstStyle/>
          <a:p>
            <a:r>
              <a:rPr lang="zh-CN" altLang="en-US" sz="1600" dirty="0"/>
              <a:t>此处输入工作项目内容，注意文字的精简和项目的时间发展顺序</a:t>
            </a:r>
          </a:p>
        </p:txBody>
      </p:sp>
      <p:sp>
        <p:nvSpPr>
          <p:cNvPr id="53" name="文本框 52"/>
          <p:cNvSpPr txBox="1"/>
          <p:nvPr/>
        </p:nvSpPr>
        <p:spPr>
          <a:xfrm>
            <a:off x="9372958" y="1847991"/>
            <a:ext cx="838691" cy="400110"/>
          </a:xfrm>
          <a:prstGeom prst="rect">
            <a:avLst/>
          </a:prstGeom>
          <a:noFill/>
        </p:spPr>
        <p:txBody>
          <a:bodyPr wrap="none" rtlCol="0">
            <a:spAutoFit/>
          </a:bodyPr>
          <a:lstStyle/>
          <a:p>
            <a:r>
              <a:rPr lang="zh-CN" altLang="en-US" sz="2000" dirty="0">
                <a:solidFill>
                  <a:schemeClr val="accent1"/>
                </a:solidFill>
                <a:latin typeface="+mj-ea"/>
                <a:ea typeface="+mj-ea"/>
              </a:rPr>
              <a:t>项目</a:t>
            </a:r>
            <a:r>
              <a:rPr lang="en-US" altLang="zh-CN" sz="2000" dirty="0">
                <a:solidFill>
                  <a:schemeClr val="accent1"/>
                </a:solidFill>
                <a:latin typeface="+mj-ea"/>
                <a:ea typeface="+mj-ea"/>
              </a:rPr>
              <a:t>5</a:t>
            </a:r>
            <a:endParaRPr lang="zh-CN" altLang="en-US" sz="2000" dirty="0">
              <a:solidFill>
                <a:schemeClr val="accent1"/>
              </a:solidFill>
              <a:latin typeface="+mj-ea"/>
              <a:ea typeface="+mj-ea"/>
            </a:endParaRPr>
          </a:p>
        </p:txBody>
      </p:sp>
      <p:sp>
        <p:nvSpPr>
          <p:cNvPr id="54" name="文本框 53"/>
          <p:cNvSpPr txBox="1"/>
          <p:nvPr/>
        </p:nvSpPr>
        <p:spPr>
          <a:xfrm>
            <a:off x="8220703" y="2370819"/>
            <a:ext cx="3066257" cy="584775"/>
          </a:xfrm>
          <a:prstGeom prst="rect">
            <a:avLst/>
          </a:prstGeom>
          <a:noFill/>
        </p:spPr>
        <p:txBody>
          <a:bodyPr wrap="square" rtlCol="0">
            <a:spAutoFit/>
          </a:bodyPr>
          <a:lstStyle/>
          <a:p>
            <a:r>
              <a:rPr lang="zh-CN" altLang="en-US" sz="1600" dirty="0"/>
              <a:t>此处输入工作项目内容，注意文字的精简和项目的时间发展顺序</a:t>
            </a:r>
          </a:p>
        </p:txBody>
      </p:sp>
      <p:sp>
        <p:nvSpPr>
          <p:cNvPr id="55" name="文本框 54"/>
          <p:cNvSpPr txBox="1"/>
          <p:nvPr/>
        </p:nvSpPr>
        <p:spPr>
          <a:xfrm>
            <a:off x="7548807" y="4654983"/>
            <a:ext cx="838691" cy="400110"/>
          </a:xfrm>
          <a:prstGeom prst="rect">
            <a:avLst/>
          </a:prstGeom>
          <a:noFill/>
        </p:spPr>
        <p:txBody>
          <a:bodyPr wrap="none" rtlCol="0">
            <a:spAutoFit/>
          </a:bodyPr>
          <a:lstStyle/>
          <a:p>
            <a:r>
              <a:rPr lang="zh-CN" altLang="en-US" sz="2000" dirty="0">
                <a:solidFill>
                  <a:schemeClr val="accent1"/>
                </a:solidFill>
                <a:latin typeface="+mj-ea"/>
                <a:ea typeface="+mj-ea"/>
              </a:rPr>
              <a:t>项目</a:t>
            </a:r>
            <a:r>
              <a:rPr lang="en-US" altLang="zh-CN" sz="2000" dirty="0">
                <a:solidFill>
                  <a:schemeClr val="accent1"/>
                </a:solidFill>
                <a:latin typeface="+mj-ea"/>
                <a:ea typeface="+mj-ea"/>
              </a:rPr>
              <a:t>4</a:t>
            </a:r>
            <a:endParaRPr lang="zh-CN" altLang="en-US" sz="2000" dirty="0">
              <a:solidFill>
                <a:schemeClr val="accent1"/>
              </a:solidFill>
              <a:latin typeface="+mj-ea"/>
              <a:ea typeface="+mj-ea"/>
            </a:endParaRPr>
          </a:p>
        </p:txBody>
      </p:sp>
      <p:sp>
        <p:nvSpPr>
          <p:cNvPr id="56" name="文本框 55"/>
          <p:cNvSpPr txBox="1"/>
          <p:nvPr/>
        </p:nvSpPr>
        <p:spPr>
          <a:xfrm>
            <a:off x="6396552" y="5177811"/>
            <a:ext cx="3066257" cy="584775"/>
          </a:xfrm>
          <a:prstGeom prst="rect">
            <a:avLst/>
          </a:prstGeom>
          <a:noFill/>
        </p:spPr>
        <p:txBody>
          <a:bodyPr wrap="square" rtlCol="0">
            <a:spAutoFit/>
          </a:bodyPr>
          <a:lstStyle/>
          <a:p>
            <a:r>
              <a:rPr lang="zh-CN" altLang="en-US" sz="1600" dirty="0"/>
              <a:t>此处输入工作项目内容，注意文字的精简和项目的时间发展顺序</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20">
            <a:extLst>
              <a:ext uri="{FF2B5EF4-FFF2-40B4-BE49-F238E27FC236}">
                <a16:creationId xmlns:a16="http://schemas.microsoft.com/office/drawing/2014/main" xmlns="" id="{81CB30C7-0F65-40CC-B52B-93180F5BFC9B}"/>
              </a:ext>
            </a:extLst>
          </p:cNvPr>
          <p:cNvSpPr/>
          <p:nvPr/>
        </p:nvSpPr>
        <p:spPr>
          <a:xfrm>
            <a:off x="8163739" y="1468619"/>
            <a:ext cx="3239591" cy="1353867"/>
          </a:xfrm>
          <a:prstGeom prst="roundRect">
            <a:avLst>
              <a:gd name="adj" fmla="val 2596"/>
            </a:avLst>
          </a:prstGeom>
          <a:solidFill>
            <a:schemeClr val="accent1"/>
          </a:soli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20" name="矩形: 圆角 19">
            <a:extLst>
              <a:ext uri="{FF2B5EF4-FFF2-40B4-BE49-F238E27FC236}">
                <a16:creationId xmlns:a16="http://schemas.microsoft.com/office/drawing/2014/main" xmlns="" id="{8AD39AD3-0D63-47D3-8A36-AC59317E242D}"/>
              </a:ext>
            </a:extLst>
          </p:cNvPr>
          <p:cNvSpPr/>
          <p:nvPr/>
        </p:nvSpPr>
        <p:spPr>
          <a:xfrm>
            <a:off x="4489811" y="1468619"/>
            <a:ext cx="3239591" cy="1353867"/>
          </a:xfrm>
          <a:prstGeom prst="roundRect">
            <a:avLst>
              <a:gd name="adj" fmla="val 2596"/>
            </a:avLst>
          </a:prstGeom>
          <a:solidFill>
            <a:schemeClr val="accent1"/>
          </a:soli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2" name="矩形: 圆角 1">
            <a:extLst>
              <a:ext uri="{FF2B5EF4-FFF2-40B4-BE49-F238E27FC236}">
                <a16:creationId xmlns:a16="http://schemas.microsoft.com/office/drawing/2014/main" xmlns="" id="{CF77B5D0-6639-40D3-B69C-314F0D9CF187}"/>
              </a:ext>
            </a:extLst>
          </p:cNvPr>
          <p:cNvSpPr/>
          <p:nvPr/>
        </p:nvSpPr>
        <p:spPr>
          <a:xfrm>
            <a:off x="799554" y="1468619"/>
            <a:ext cx="3239591" cy="1353867"/>
          </a:xfrm>
          <a:prstGeom prst="roundRect">
            <a:avLst>
              <a:gd name="adj" fmla="val 2596"/>
            </a:avLst>
          </a:prstGeom>
          <a:solidFill>
            <a:schemeClr val="accent1"/>
          </a:soli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pic>
        <p:nvPicPr>
          <p:cNvPr id="58" name="图片 5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23900" y="1568169"/>
            <a:ext cx="3390900" cy="2260881"/>
          </a:xfrm>
          <a:prstGeom prst="rect">
            <a:avLst/>
          </a:prstGeom>
        </p:spPr>
      </p:pic>
      <p:sp>
        <p:nvSpPr>
          <p:cNvPr id="64" name="文本框 63"/>
          <p:cNvSpPr txBox="1"/>
          <p:nvPr/>
        </p:nvSpPr>
        <p:spPr>
          <a:xfrm>
            <a:off x="840012" y="266241"/>
            <a:ext cx="2608406" cy="669607"/>
          </a:xfrm>
          <a:prstGeom prst="rect">
            <a:avLst/>
          </a:prstGeom>
          <a:noFill/>
        </p:spPr>
        <p:txBody>
          <a:bodyPr wrap="none" rtlCol="0">
            <a:spAutoFit/>
          </a:bodyPr>
          <a:lstStyle/>
          <a:p>
            <a:pPr>
              <a:lnSpc>
                <a:spcPct val="125000"/>
              </a:lnSpc>
              <a:spcBef>
                <a:spcPts val="100"/>
              </a:spcBef>
              <a:spcAft>
                <a:spcPts val="100"/>
              </a:spcAft>
            </a:pPr>
            <a:r>
              <a:rPr lang="zh-CN" altLang="en-US" sz="3200" dirty="0">
                <a:solidFill>
                  <a:schemeClr val="accent1"/>
                </a:solidFill>
                <a:latin typeface="+mj-ea"/>
                <a:ea typeface="+mj-ea"/>
              </a:rPr>
              <a:t>工作项目展示</a:t>
            </a:r>
          </a:p>
        </p:txBody>
      </p:sp>
      <p:pic>
        <p:nvPicPr>
          <p:cNvPr id="66" name="图片 6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00550" y="1568169"/>
            <a:ext cx="3390900" cy="2260881"/>
          </a:xfrm>
          <a:prstGeom prst="rect">
            <a:avLst/>
          </a:prstGeom>
        </p:spPr>
      </p:pic>
      <p:pic>
        <p:nvPicPr>
          <p:cNvPr id="67" name="图片 6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077200" y="1568169"/>
            <a:ext cx="3390900" cy="2260881"/>
          </a:xfrm>
          <a:prstGeom prst="rect">
            <a:avLst/>
          </a:prstGeom>
        </p:spPr>
      </p:pic>
      <p:sp>
        <p:nvSpPr>
          <p:cNvPr id="69" name="矩形: 圆角 68"/>
          <p:cNvSpPr/>
          <p:nvPr/>
        </p:nvSpPr>
        <p:spPr>
          <a:xfrm>
            <a:off x="1027610" y="3501591"/>
            <a:ext cx="2751362" cy="713811"/>
          </a:xfrm>
          <a:prstGeom prst="roundRect">
            <a:avLst>
              <a:gd name="adj" fmla="val 50000"/>
            </a:avLst>
          </a:prstGeom>
          <a:gradFill>
            <a:gsLst>
              <a:gs pos="89000">
                <a:schemeClr val="accent1"/>
              </a:gs>
              <a:gs pos="0">
                <a:schemeClr val="accent4"/>
              </a:gs>
            </a:gsLst>
            <a:path path="circle">
              <a:fillToRect l="100000" t="100000"/>
            </a:path>
          </a:gradFill>
          <a:ln>
            <a:noFill/>
          </a:ln>
          <a:effectLst>
            <a:outerShdw blurRad="330200" dist="177800" dir="5400000" sx="87000" sy="87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70" name="矩形: 圆角 69"/>
          <p:cNvSpPr/>
          <p:nvPr/>
        </p:nvSpPr>
        <p:spPr>
          <a:xfrm>
            <a:off x="8413028" y="3465296"/>
            <a:ext cx="2751362" cy="713811"/>
          </a:xfrm>
          <a:prstGeom prst="roundRect">
            <a:avLst>
              <a:gd name="adj" fmla="val 50000"/>
            </a:avLst>
          </a:prstGeom>
          <a:gradFill>
            <a:gsLst>
              <a:gs pos="89000">
                <a:schemeClr val="accent1"/>
              </a:gs>
              <a:gs pos="0">
                <a:schemeClr val="accent4"/>
              </a:gs>
            </a:gsLst>
            <a:path path="circle">
              <a:fillToRect l="100000" t="100000"/>
            </a:path>
          </a:gradFill>
          <a:ln>
            <a:noFill/>
          </a:ln>
          <a:effectLst>
            <a:outerShdw blurRad="330200" dist="177800" dir="5400000" sx="87000" sy="87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71" name="矩形: 圆角 70"/>
          <p:cNvSpPr/>
          <p:nvPr/>
        </p:nvSpPr>
        <p:spPr>
          <a:xfrm>
            <a:off x="4756832" y="3501591"/>
            <a:ext cx="2751362" cy="713811"/>
          </a:xfrm>
          <a:prstGeom prst="roundRect">
            <a:avLst>
              <a:gd name="adj" fmla="val 50000"/>
            </a:avLst>
          </a:prstGeom>
          <a:gradFill>
            <a:gsLst>
              <a:gs pos="89000">
                <a:schemeClr val="accent1"/>
              </a:gs>
              <a:gs pos="0">
                <a:schemeClr val="accent4"/>
              </a:gs>
            </a:gsLst>
            <a:path path="circle">
              <a:fillToRect l="100000" t="100000"/>
            </a:path>
          </a:gradFill>
          <a:ln>
            <a:noFill/>
          </a:ln>
          <a:effectLst>
            <a:outerShdw blurRad="330200" dist="177800" dir="5400000" sx="87000" sy="87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72" name="文本框 71"/>
          <p:cNvSpPr txBox="1"/>
          <p:nvPr/>
        </p:nvSpPr>
        <p:spPr>
          <a:xfrm>
            <a:off x="1400453" y="3650362"/>
            <a:ext cx="2005677" cy="416268"/>
          </a:xfrm>
          <a:prstGeom prst="rect">
            <a:avLst/>
          </a:prstGeom>
          <a:noFill/>
        </p:spPr>
        <p:txBody>
          <a:bodyPr wrap="none" rtlCol="0">
            <a:spAutoFit/>
          </a:bodyPr>
          <a:lstStyle/>
          <a:p>
            <a:pPr>
              <a:lnSpc>
                <a:spcPct val="125000"/>
              </a:lnSpc>
              <a:spcBef>
                <a:spcPts val="100"/>
              </a:spcBef>
              <a:spcAft>
                <a:spcPts val="100"/>
              </a:spcAft>
            </a:pPr>
            <a:r>
              <a:rPr lang="zh-CN" altLang="en-US" dirty="0">
                <a:solidFill>
                  <a:schemeClr val="accent3"/>
                </a:solidFill>
              </a:rPr>
              <a:t>图片项目（标题）</a:t>
            </a:r>
          </a:p>
        </p:txBody>
      </p:sp>
      <p:sp>
        <p:nvSpPr>
          <p:cNvPr id="73" name="文本框 72"/>
          <p:cNvSpPr txBox="1"/>
          <p:nvPr/>
        </p:nvSpPr>
        <p:spPr>
          <a:xfrm>
            <a:off x="5211200" y="3650362"/>
            <a:ext cx="2073178" cy="438582"/>
          </a:xfrm>
          <a:prstGeom prst="rect">
            <a:avLst/>
          </a:prstGeom>
          <a:noFill/>
        </p:spPr>
        <p:txBody>
          <a:bodyPr wrap="square" rtlCol="0">
            <a:spAutoFit/>
          </a:bodyPr>
          <a:lstStyle/>
          <a:p>
            <a:pPr>
              <a:lnSpc>
                <a:spcPct val="125000"/>
              </a:lnSpc>
              <a:spcBef>
                <a:spcPts val="100"/>
              </a:spcBef>
              <a:spcAft>
                <a:spcPts val="100"/>
              </a:spcAft>
            </a:pPr>
            <a:r>
              <a:rPr lang="zh-CN" altLang="en-US" dirty="0">
                <a:solidFill>
                  <a:schemeClr val="accent3"/>
                </a:solidFill>
              </a:rPr>
              <a:t>图片项目（标题）</a:t>
            </a:r>
          </a:p>
        </p:txBody>
      </p:sp>
      <p:sp>
        <p:nvSpPr>
          <p:cNvPr id="74" name="文本框 73"/>
          <p:cNvSpPr txBox="1"/>
          <p:nvPr/>
        </p:nvSpPr>
        <p:spPr>
          <a:xfrm>
            <a:off x="8858529" y="3614067"/>
            <a:ext cx="2206737" cy="438582"/>
          </a:xfrm>
          <a:prstGeom prst="rect">
            <a:avLst/>
          </a:prstGeom>
          <a:noFill/>
        </p:spPr>
        <p:txBody>
          <a:bodyPr wrap="square" rtlCol="0">
            <a:spAutoFit/>
          </a:bodyPr>
          <a:lstStyle/>
          <a:p>
            <a:pPr>
              <a:lnSpc>
                <a:spcPct val="125000"/>
              </a:lnSpc>
              <a:spcBef>
                <a:spcPts val="100"/>
              </a:spcBef>
              <a:spcAft>
                <a:spcPts val="100"/>
              </a:spcAft>
            </a:pPr>
            <a:r>
              <a:rPr lang="zh-CN" altLang="en-US" dirty="0">
                <a:solidFill>
                  <a:schemeClr val="accent3"/>
                </a:solidFill>
              </a:rPr>
              <a:t>图片项目（标题）</a:t>
            </a:r>
          </a:p>
        </p:txBody>
      </p:sp>
      <p:sp>
        <p:nvSpPr>
          <p:cNvPr id="79" name="文本框 78"/>
          <p:cNvSpPr txBox="1"/>
          <p:nvPr/>
        </p:nvSpPr>
        <p:spPr>
          <a:xfrm>
            <a:off x="1027609" y="4308137"/>
            <a:ext cx="2751362" cy="1303562"/>
          </a:xfrm>
          <a:prstGeom prst="rect">
            <a:avLst/>
          </a:prstGeom>
          <a:noFill/>
        </p:spPr>
        <p:txBody>
          <a:bodyPr wrap="square" rtlCol="0">
            <a:spAutoFit/>
          </a:bodyPr>
          <a:lstStyle/>
          <a:p>
            <a:pPr>
              <a:lnSpc>
                <a:spcPct val="125000"/>
              </a:lnSpc>
            </a:pPr>
            <a:r>
              <a:rPr lang="zh-CN" altLang="en-US" sz="1600" dirty="0"/>
              <a:t>此处是三段图文展示对应的图文匹配对应内容即可，此处是三段图文展示对应的图文匹配对应内容即可，此处</a:t>
            </a:r>
          </a:p>
        </p:txBody>
      </p:sp>
      <p:sp>
        <p:nvSpPr>
          <p:cNvPr id="80" name="文本框 79"/>
          <p:cNvSpPr txBox="1"/>
          <p:nvPr/>
        </p:nvSpPr>
        <p:spPr>
          <a:xfrm>
            <a:off x="4756831" y="4308137"/>
            <a:ext cx="2751362" cy="1303562"/>
          </a:xfrm>
          <a:prstGeom prst="rect">
            <a:avLst/>
          </a:prstGeom>
          <a:noFill/>
        </p:spPr>
        <p:txBody>
          <a:bodyPr wrap="square" rtlCol="0">
            <a:spAutoFit/>
          </a:bodyPr>
          <a:lstStyle/>
          <a:p>
            <a:pPr>
              <a:lnSpc>
                <a:spcPct val="125000"/>
              </a:lnSpc>
            </a:pPr>
            <a:r>
              <a:rPr lang="zh-CN" altLang="en-US" sz="1600" dirty="0"/>
              <a:t>此处是三段图文展示对应的图文匹配对应内容即可，此处是三段图文展示对应的图文匹配对应内容即可，此处</a:t>
            </a:r>
          </a:p>
        </p:txBody>
      </p:sp>
      <p:sp>
        <p:nvSpPr>
          <p:cNvPr id="81" name="文本框 80"/>
          <p:cNvSpPr txBox="1"/>
          <p:nvPr/>
        </p:nvSpPr>
        <p:spPr>
          <a:xfrm>
            <a:off x="8486053" y="4308137"/>
            <a:ext cx="2751362" cy="1303562"/>
          </a:xfrm>
          <a:prstGeom prst="rect">
            <a:avLst/>
          </a:prstGeom>
          <a:noFill/>
        </p:spPr>
        <p:txBody>
          <a:bodyPr wrap="square" rtlCol="0">
            <a:spAutoFit/>
          </a:bodyPr>
          <a:lstStyle/>
          <a:p>
            <a:pPr>
              <a:lnSpc>
                <a:spcPct val="125000"/>
              </a:lnSpc>
            </a:pPr>
            <a:r>
              <a:rPr lang="zh-CN" altLang="en-US" sz="1600" dirty="0"/>
              <a:t>此处是三段图文展示对应的图文匹配对应内容即可，此处是三段图文展示对应的图文匹配对应内容即可，此处</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圆角 40"/>
          <p:cNvSpPr/>
          <p:nvPr/>
        </p:nvSpPr>
        <p:spPr>
          <a:xfrm>
            <a:off x="986172" y="3136419"/>
            <a:ext cx="2743802" cy="895917"/>
          </a:xfrm>
          <a:prstGeom prst="roundRect">
            <a:avLst>
              <a:gd name="adj" fmla="val 50000"/>
            </a:avLst>
          </a:prstGeom>
          <a:gradFill>
            <a:gsLst>
              <a:gs pos="0">
                <a:schemeClr val="accent2"/>
              </a:gs>
              <a:gs pos="100000">
                <a:schemeClr val="accent3"/>
              </a:gs>
            </a:gsLst>
            <a:path path="circle">
              <a:fillToRect l="100000" t="100000"/>
            </a:path>
          </a:gradFill>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42" name="矩形: 圆角 41"/>
          <p:cNvSpPr/>
          <p:nvPr/>
        </p:nvSpPr>
        <p:spPr>
          <a:xfrm>
            <a:off x="986172" y="4575508"/>
            <a:ext cx="2743802" cy="895917"/>
          </a:xfrm>
          <a:prstGeom prst="roundRect">
            <a:avLst>
              <a:gd name="adj" fmla="val 50000"/>
            </a:avLst>
          </a:prstGeom>
          <a:gradFill>
            <a:gsLst>
              <a:gs pos="0">
                <a:schemeClr val="accent2"/>
              </a:gs>
              <a:gs pos="100000">
                <a:schemeClr val="accent3"/>
              </a:gs>
            </a:gsLst>
            <a:path path="circle">
              <a:fillToRect l="100000" t="100000"/>
            </a:path>
          </a:gradFill>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40" name="矩形: 圆角 39"/>
          <p:cNvSpPr/>
          <p:nvPr/>
        </p:nvSpPr>
        <p:spPr>
          <a:xfrm>
            <a:off x="986172" y="1719877"/>
            <a:ext cx="2743802" cy="895917"/>
          </a:xfrm>
          <a:prstGeom prst="roundRect">
            <a:avLst>
              <a:gd name="adj" fmla="val 50000"/>
            </a:avLst>
          </a:prstGeom>
          <a:gradFill>
            <a:gsLst>
              <a:gs pos="0">
                <a:schemeClr val="accent2"/>
              </a:gs>
              <a:gs pos="100000">
                <a:schemeClr val="accent3"/>
              </a:gs>
            </a:gsLst>
            <a:path path="circle">
              <a:fillToRect l="100000" t="100000"/>
            </a:path>
          </a:gradFill>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2" name="文本框 1"/>
          <p:cNvSpPr txBox="1"/>
          <p:nvPr/>
        </p:nvSpPr>
        <p:spPr>
          <a:xfrm>
            <a:off x="825498" y="266241"/>
            <a:ext cx="3416320" cy="669607"/>
          </a:xfrm>
          <a:prstGeom prst="rect">
            <a:avLst/>
          </a:prstGeom>
          <a:noFill/>
        </p:spPr>
        <p:txBody>
          <a:bodyPr wrap="none" rtlCol="0">
            <a:spAutoFit/>
          </a:bodyPr>
          <a:lstStyle/>
          <a:p>
            <a:pPr>
              <a:lnSpc>
                <a:spcPct val="125000"/>
              </a:lnSpc>
              <a:spcBef>
                <a:spcPts val="100"/>
              </a:spcBef>
              <a:spcAft>
                <a:spcPts val="100"/>
              </a:spcAft>
            </a:pPr>
            <a:r>
              <a:rPr lang="zh-CN" altLang="en-US" sz="3200" dirty="0">
                <a:solidFill>
                  <a:schemeClr val="accent1"/>
                </a:solidFill>
                <a:latin typeface="+mj-ea"/>
                <a:ea typeface="+mj-ea"/>
              </a:rPr>
              <a:t>工作项目盈利情况</a:t>
            </a:r>
          </a:p>
        </p:txBody>
      </p:sp>
      <p:graphicFrame>
        <p:nvGraphicFramePr>
          <p:cNvPr id="9" name="表格 9"/>
          <p:cNvGraphicFramePr>
            <a:graphicFrameLocks noGrp="1"/>
          </p:cNvGraphicFramePr>
          <p:nvPr>
            <p:extLst>
              <p:ext uri="{D42A27DB-BD31-4B8C-83A1-F6EECF244321}">
                <p14:modId xmlns:p14="http://schemas.microsoft.com/office/powerpoint/2010/main" val="993960747"/>
              </p:ext>
            </p:extLst>
          </p:nvPr>
        </p:nvGraphicFramePr>
        <p:xfrm>
          <a:off x="4457700" y="1632856"/>
          <a:ext cx="7002464" cy="3910692"/>
        </p:xfrm>
        <a:graphic>
          <a:graphicData uri="http://schemas.openxmlformats.org/drawingml/2006/table">
            <a:tbl>
              <a:tblPr firstRow="1" bandRow="1">
                <a:effectLst>
                  <a:outerShdw blurRad="330200" dir="13500000" sy="23000" kx="1200000" algn="br" rotWithShape="0">
                    <a:schemeClr val="accent1">
                      <a:lumMod val="50000"/>
                      <a:alpha val="20000"/>
                    </a:schemeClr>
                  </a:outerShdw>
                </a:effectLst>
                <a:tableStyleId>{5C22544A-7EE6-4342-B048-85BDC9FD1C3A}</a:tableStyleId>
              </a:tblPr>
              <a:tblGrid>
                <a:gridCol w="1750616">
                  <a:extLst>
                    <a:ext uri="{9D8B030D-6E8A-4147-A177-3AD203B41FA5}">
                      <a16:colId xmlns:a16="http://schemas.microsoft.com/office/drawing/2014/main" xmlns="" val="20000"/>
                    </a:ext>
                  </a:extLst>
                </a:gridCol>
                <a:gridCol w="1750616">
                  <a:extLst>
                    <a:ext uri="{9D8B030D-6E8A-4147-A177-3AD203B41FA5}">
                      <a16:colId xmlns:a16="http://schemas.microsoft.com/office/drawing/2014/main" xmlns="" val="20001"/>
                    </a:ext>
                  </a:extLst>
                </a:gridCol>
                <a:gridCol w="1750616">
                  <a:extLst>
                    <a:ext uri="{9D8B030D-6E8A-4147-A177-3AD203B41FA5}">
                      <a16:colId xmlns:a16="http://schemas.microsoft.com/office/drawing/2014/main" xmlns="" val="20002"/>
                    </a:ext>
                  </a:extLst>
                </a:gridCol>
                <a:gridCol w="1750616">
                  <a:extLst>
                    <a:ext uri="{9D8B030D-6E8A-4147-A177-3AD203B41FA5}">
                      <a16:colId xmlns:a16="http://schemas.microsoft.com/office/drawing/2014/main" xmlns="" val="20003"/>
                    </a:ext>
                  </a:extLst>
                </a:gridCol>
              </a:tblGrid>
              <a:tr h="651782">
                <a:tc>
                  <a:txBody>
                    <a:bodyPr/>
                    <a:lstStyle/>
                    <a:p>
                      <a:endParaRPr lang="zh-CN" altLang="en-US" dirty="0"/>
                    </a:p>
                  </a:txBody>
                  <a:tcPr/>
                </a:tc>
                <a:tc>
                  <a:txBody>
                    <a:bodyPr/>
                    <a:lstStyle/>
                    <a:p>
                      <a:endParaRPr lang="zh-CN" altLang="en-US" dirty="0"/>
                    </a:p>
                  </a:txBody>
                  <a:tcPr/>
                </a:tc>
                <a:tc>
                  <a:txBody>
                    <a:bodyPr/>
                    <a:lstStyle/>
                    <a:p>
                      <a:endParaRPr lang="zh-CN" altLang="en-US"/>
                    </a:p>
                  </a:txBody>
                  <a:tcPr/>
                </a:tc>
                <a:tc>
                  <a:txBody>
                    <a:bodyPr/>
                    <a:lstStyle/>
                    <a:p>
                      <a:endParaRPr lang="zh-CN" altLang="en-US" dirty="0"/>
                    </a:p>
                  </a:txBody>
                  <a:tcPr/>
                </a:tc>
                <a:extLst>
                  <a:ext uri="{0D108BD9-81ED-4DB2-BD59-A6C34878D82A}">
                    <a16:rowId xmlns:a16="http://schemas.microsoft.com/office/drawing/2014/main" xmlns="" val="10000"/>
                  </a:ext>
                </a:extLst>
              </a:tr>
              <a:tr h="651782">
                <a:tc>
                  <a:txBody>
                    <a:bodyPr/>
                    <a:lstStyle/>
                    <a:p>
                      <a:endParaRPr lang="zh-CN" altLang="en-US" dirty="0"/>
                    </a:p>
                  </a:txBody>
                  <a:tcPr>
                    <a:solidFill>
                      <a:schemeClr val="accent2"/>
                    </a:solidFill>
                  </a:tcPr>
                </a:tc>
                <a:tc>
                  <a:txBody>
                    <a:bodyPr/>
                    <a:lstStyle/>
                    <a:p>
                      <a:endParaRPr lang="zh-CN" altLang="en-US" dirty="0"/>
                    </a:p>
                  </a:txBody>
                  <a:tcPr>
                    <a:solidFill>
                      <a:schemeClr val="accent2"/>
                    </a:solidFill>
                  </a:tcPr>
                </a:tc>
                <a:tc>
                  <a:txBody>
                    <a:bodyPr/>
                    <a:lstStyle/>
                    <a:p>
                      <a:endParaRPr lang="zh-CN" altLang="en-US" dirty="0"/>
                    </a:p>
                  </a:txBody>
                  <a:tcPr>
                    <a:solidFill>
                      <a:schemeClr val="accent2"/>
                    </a:solidFill>
                  </a:tcPr>
                </a:tc>
                <a:tc>
                  <a:txBody>
                    <a:bodyPr/>
                    <a:lstStyle/>
                    <a:p>
                      <a:endParaRPr lang="zh-CN" altLang="en-US" dirty="0"/>
                    </a:p>
                  </a:txBody>
                  <a:tcPr>
                    <a:solidFill>
                      <a:schemeClr val="accent2"/>
                    </a:solidFill>
                  </a:tcPr>
                </a:tc>
                <a:extLst>
                  <a:ext uri="{0D108BD9-81ED-4DB2-BD59-A6C34878D82A}">
                    <a16:rowId xmlns:a16="http://schemas.microsoft.com/office/drawing/2014/main" xmlns="" val="10001"/>
                  </a:ext>
                </a:extLst>
              </a:tr>
              <a:tr h="651782">
                <a:tc>
                  <a:txBody>
                    <a:bodyPr/>
                    <a:lstStyle/>
                    <a:p>
                      <a:endParaRPr lang="zh-CN" altLang="en-US" dirty="0"/>
                    </a:p>
                  </a:txBody>
                  <a:tcPr>
                    <a:solidFill>
                      <a:schemeClr val="accent4"/>
                    </a:solidFill>
                  </a:tcPr>
                </a:tc>
                <a:tc>
                  <a:txBody>
                    <a:bodyPr/>
                    <a:lstStyle/>
                    <a:p>
                      <a:endParaRPr lang="zh-CN" altLang="en-US" dirty="0"/>
                    </a:p>
                  </a:txBody>
                  <a:tcPr>
                    <a:solidFill>
                      <a:schemeClr val="accent4"/>
                    </a:solidFill>
                  </a:tcPr>
                </a:tc>
                <a:tc>
                  <a:txBody>
                    <a:bodyPr/>
                    <a:lstStyle/>
                    <a:p>
                      <a:endParaRPr lang="zh-CN" altLang="en-US" dirty="0"/>
                    </a:p>
                  </a:txBody>
                  <a:tcPr>
                    <a:solidFill>
                      <a:schemeClr val="accent4"/>
                    </a:solidFill>
                  </a:tcPr>
                </a:tc>
                <a:tc>
                  <a:txBody>
                    <a:bodyPr/>
                    <a:lstStyle/>
                    <a:p>
                      <a:endParaRPr lang="zh-CN" altLang="en-US" dirty="0"/>
                    </a:p>
                  </a:txBody>
                  <a:tcPr>
                    <a:solidFill>
                      <a:schemeClr val="accent4"/>
                    </a:solidFill>
                  </a:tcPr>
                </a:tc>
                <a:extLst>
                  <a:ext uri="{0D108BD9-81ED-4DB2-BD59-A6C34878D82A}">
                    <a16:rowId xmlns:a16="http://schemas.microsoft.com/office/drawing/2014/main" xmlns="" val="10002"/>
                  </a:ext>
                </a:extLst>
              </a:tr>
              <a:tr h="651782">
                <a:tc>
                  <a:txBody>
                    <a:bodyPr/>
                    <a:lstStyle/>
                    <a:p>
                      <a:endParaRPr lang="zh-CN" altLang="en-US" dirty="0"/>
                    </a:p>
                  </a:txBody>
                  <a:tcPr>
                    <a:solidFill>
                      <a:schemeClr val="accent2"/>
                    </a:solidFill>
                  </a:tcPr>
                </a:tc>
                <a:tc>
                  <a:txBody>
                    <a:bodyPr/>
                    <a:lstStyle/>
                    <a:p>
                      <a:endParaRPr lang="zh-CN" altLang="en-US" dirty="0"/>
                    </a:p>
                  </a:txBody>
                  <a:tcPr>
                    <a:solidFill>
                      <a:schemeClr val="accent2"/>
                    </a:solidFill>
                  </a:tcPr>
                </a:tc>
                <a:tc>
                  <a:txBody>
                    <a:bodyPr/>
                    <a:lstStyle/>
                    <a:p>
                      <a:endParaRPr lang="zh-CN" altLang="en-US" dirty="0"/>
                    </a:p>
                  </a:txBody>
                  <a:tcPr>
                    <a:solidFill>
                      <a:schemeClr val="accent2"/>
                    </a:solidFill>
                  </a:tcPr>
                </a:tc>
                <a:tc>
                  <a:txBody>
                    <a:bodyPr/>
                    <a:lstStyle/>
                    <a:p>
                      <a:endParaRPr lang="zh-CN" altLang="en-US" dirty="0"/>
                    </a:p>
                  </a:txBody>
                  <a:tcPr>
                    <a:solidFill>
                      <a:schemeClr val="accent2"/>
                    </a:solidFill>
                  </a:tcPr>
                </a:tc>
                <a:extLst>
                  <a:ext uri="{0D108BD9-81ED-4DB2-BD59-A6C34878D82A}">
                    <a16:rowId xmlns:a16="http://schemas.microsoft.com/office/drawing/2014/main" xmlns="" val="10003"/>
                  </a:ext>
                </a:extLst>
              </a:tr>
              <a:tr h="651782">
                <a:tc>
                  <a:txBody>
                    <a:bodyPr/>
                    <a:lstStyle/>
                    <a:p>
                      <a:endParaRPr lang="zh-CN" altLang="en-US" dirty="0"/>
                    </a:p>
                  </a:txBody>
                  <a:tcPr>
                    <a:solidFill>
                      <a:schemeClr val="accent4"/>
                    </a:solidFill>
                  </a:tcPr>
                </a:tc>
                <a:tc>
                  <a:txBody>
                    <a:bodyPr/>
                    <a:lstStyle/>
                    <a:p>
                      <a:endParaRPr lang="zh-CN" altLang="en-US" dirty="0"/>
                    </a:p>
                  </a:txBody>
                  <a:tcPr>
                    <a:solidFill>
                      <a:schemeClr val="accent4"/>
                    </a:solidFill>
                  </a:tcPr>
                </a:tc>
                <a:tc>
                  <a:txBody>
                    <a:bodyPr/>
                    <a:lstStyle/>
                    <a:p>
                      <a:endParaRPr lang="zh-CN" altLang="en-US" dirty="0"/>
                    </a:p>
                  </a:txBody>
                  <a:tcPr>
                    <a:solidFill>
                      <a:schemeClr val="accent4"/>
                    </a:solidFill>
                  </a:tcPr>
                </a:tc>
                <a:tc>
                  <a:txBody>
                    <a:bodyPr/>
                    <a:lstStyle/>
                    <a:p>
                      <a:endParaRPr lang="zh-CN" altLang="en-US" dirty="0"/>
                    </a:p>
                  </a:txBody>
                  <a:tcPr>
                    <a:solidFill>
                      <a:schemeClr val="accent4"/>
                    </a:solidFill>
                  </a:tcPr>
                </a:tc>
                <a:extLst>
                  <a:ext uri="{0D108BD9-81ED-4DB2-BD59-A6C34878D82A}">
                    <a16:rowId xmlns:a16="http://schemas.microsoft.com/office/drawing/2014/main" xmlns="" val="10004"/>
                  </a:ext>
                </a:extLst>
              </a:tr>
              <a:tr h="651782">
                <a:tc>
                  <a:txBody>
                    <a:bodyPr/>
                    <a:lstStyle/>
                    <a:p>
                      <a:endParaRPr lang="zh-CN" altLang="en-US" dirty="0"/>
                    </a:p>
                  </a:txBody>
                  <a:tcPr>
                    <a:solidFill>
                      <a:schemeClr val="accent2"/>
                    </a:solidFill>
                  </a:tcPr>
                </a:tc>
                <a:tc>
                  <a:txBody>
                    <a:bodyPr/>
                    <a:lstStyle/>
                    <a:p>
                      <a:endParaRPr lang="zh-CN" altLang="en-US" dirty="0"/>
                    </a:p>
                  </a:txBody>
                  <a:tcPr>
                    <a:solidFill>
                      <a:schemeClr val="accent2"/>
                    </a:solidFill>
                  </a:tcPr>
                </a:tc>
                <a:tc>
                  <a:txBody>
                    <a:bodyPr/>
                    <a:lstStyle/>
                    <a:p>
                      <a:endParaRPr lang="zh-CN" altLang="en-US" dirty="0"/>
                    </a:p>
                  </a:txBody>
                  <a:tcPr>
                    <a:solidFill>
                      <a:schemeClr val="accent2"/>
                    </a:solidFill>
                  </a:tcPr>
                </a:tc>
                <a:tc>
                  <a:txBody>
                    <a:bodyPr/>
                    <a:lstStyle/>
                    <a:p>
                      <a:endParaRPr lang="zh-CN" altLang="en-US" dirty="0"/>
                    </a:p>
                  </a:txBody>
                  <a:tcPr>
                    <a:solidFill>
                      <a:schemeClr val="accent2"/>
                    </a:solidFill>
                  </a:tcPr>
                </a:tc>
                <a:extLst>
                  <a:ext uri="{0D108BD9-81ED-4DB2-BD59-A6C34878D82A}">
                    <a16:rowId xmlns:a16="http://schemas.microsoft.com/office/drawing/2014/main" xmlns="" val="10005"/>
                  </a:ext>
                </a:extLst>
              </a:tr>
            </a:tbl>
          </a:graphicData>
        </a:graphic>
      </p:graphicFrame>
      <p:sp>
        <p:nvSpPr>
          <p:cNvPr id="11" name="文本框 10"/>
          <p:cNvSpPr txBox="1"/>
          <p:nvPr/>
        </p:nvSpPr>
        <p:spPr>
          <a:xfrm>
            <a:off x="6662057" y="1747155"/>
            <a:ext cx="772969" cy="369332"/>
          </a:xfrm>
          <a:prstGeom prst="rect">
            <a:avLst/>
          </a:prstGeom>
          <a:noFill/>
        </p:spPr>
        <p:txBody>
          <a:bodyPr wrap="none" rtlCol="0">
            <a:spAutoFit/>
          </a:bodyPr>
          <a:lstStyle/>
          <a:p>
            <a:r>
              <a:rPr lang="zh-CN" altLang="en-US" dirty="0">
                <a:solidFill>
                  <a:schemeClr val="accent2"/>
                </a:solidFill>
                <a:latin typeface="+mj-ea"/>
                <a:ea typeface="+mj-ea"/>
              </a:rPr>
              <a:t>类型</a:t>
            </a:r>
            <a:r>
              <a:rPr lang="en-US" altLang="zh-CN" dirty="0">
                <a:solidFill>
                  <a:schemeClr val="accent2"/>
                </a:solidFill>
                <a:latin typeface="+mj-ea"/>
                <a:ea typeface="+mj-ea"/>
              </a:rPr>
              <a:t>1</a:t>
            </a:r>
            <a:endParaRPr lang="zh-CN" altLang="en-US" dirty="0">
              <a:solidFill>
                <a:schemeClr val="accent2"/>
              </a:solidFill>
              <a:latin typeface="+mj-ea"/>
              <a:ea typeface="+mj-ea"/>
            </a:endParaRPr>
          </a:p>
        </p:txBody>
      </p:sp>
      <p:sp>
        <p:nvSpPr>
          <p:cNvPr id="12" name="文本框 11"/>
          <p:cNvSpPr txBox="1"/>
          <p:nvPr/>
        </p:nvSpPr>
        <p:spPr>
          <a:xfrm>
            <a:off x="8474528" y="1747155"/>
            <a:ext cx="772969" cy="369332"/>
          </a:xfrm>
          <a:prstGeom prst="rect">
            <a:avLst/>
          </a:prstGeom>
          <a:noFill/>
        </p:spPr>
        <p:txBody>
          <a:bodyPr wrap="none" rtlCol="0">
            <a:spAutoFit/>
          </a:bodyPr>
          <a:lstStyle/>
          <a:p>
            <a:r>
              <a:rPr lang="zh-CN" altLang="en-US" dirty="0">
                <a:solidFill>
                  <a:schemeClr val="accent2"/>
                </a:solidFill>
                <a:latin typeface="+mj-ea"/>
                <a:ea typeface="+mj-ea"/>
              </a:rPr>
              <a:t>类型</a:t>
            </a:r>
            <a:r>
              <a:rPr lang="en-US" altLang="zh-CN" dirty="0">
                <a:solidFill>
                  <a:schemeClr val="accent2"/>
                </a:solidFill>
                <a:latin typeface="+mj-ea"/>
                <a:ea typeface="+mj-ea"/>
              </a:rPr>
              <a:t>1</a:t>
            </a:r>
            <a:endParaRPr lang="zh-CN" altLang="en-US" dirty="0">
              <a:solidFill>
                <a:schemeClr val="accent2"/>
              </a:solidFill>
              <a:latin typeface="+mj-ea"/>
              <a:ea typeface="+mj-ea"/>
            </a:endParaRPr>
          </a:p>
        </p:txBody>
      </p:sp>
      <p:sp>
        <p:nvSpPr>
          <p:cNvPr id="13" name="文本框 12"/>
          <p:cNvSpPr txBox="1"/>
          <p:nvPr/>
        </p:nvSpPr>
        <p:spPr>
          <a:xfrm>
            <a:off x="10286999" y="1747155"/>
            <a:ext cx="772969" cy="369332"/>
          </a:xfrm>
          <a:prstGeom prst="rect">
            <a:avLst/>
          </a:prstGeom>
          <a:noFill/>
        </p:spPr>
        <p:txBody>
          <a:bodyPr wrap="none" rtlCol="0">
            <a:spAutoFit/>
          </a:bodyPr>
          <a:lstStyle/>
          <a:p>
            <a:r>
              <a:rPr lang="zh-CN" altLang="en-US" dirty="0">
                <a:solidFill>
                  <a:schemeClr val="accent2"/>
                </a:solidFill>
                <a:latin typeface="+mj-ea"/>
                <a:ea typeface="+mj-ea"/>
              </a:rPr>
              <a:t>类型</a:t>
            </a:r>
            <a:r>
              <a:rPr lang="en-US" altLang="zh-CN" dirty="0">
                <a:solidFill>
                  <a:schemeClr val="accent2"/>
                </a:solidFill>
                <a:latin typeface="+mj-ea"/>
                <a:ea typeface="+mj-ea"/>
              </a:rPr>
              <a:t>1</a:t>
            </a:r>
            <a:endParaRPr lang="zh-CN" altLang="en-US" dirty="0">
              <a:solidFill>
                <a:schemeClr val="accent2"/>
              </a:solidFill>
              <a:latin typeface="+mj-ea"/>
              <a:ea typeface="+mj-ea"/>
            </a:endParaRPr>
          </a:p>
        </p:txBody>
      </p:sp>
      <p:sp>
        <p:nvSpPr>
          <p:cNvPr id="14" name="文本框 13"/>
          <p:cNvSpPr txBox="1"/>
          <p:nvPr/>
        </p:nvSpPr>
        <p:spPr>
          <a:xfrm>
            <a:off x="4935309" y="1747155"/>
            <a:ext cx="639919" cy="369332"/>
          </a:xfrm>
          <a:prstGeom prst="rect">
            <a:avLst/>
          </a:prstGeom>
          <a:noFill/>
        </p:spPr>
        <p:txBody>
          <a:bodyPr wrap="none" rtlCol="0">
            <a:spAutoFit/>
          </a:bodyPr>
          <a:lstStyle/>
          <a:p>
            <a:r>
              <a:rPr lang="zh-CN" altLang="en-US" dirty="0">
                <a:solidFill>
                  <a:schemeClr val="accent2"/>
                </a:solidFill>
                <a:latin typeface="+mj-ea"/>
                <a:ea typeface="+mj-ea"/>
              </a:rPr>
              <a:t>名称</a:t>
            </a:r>
          </a:p>
        </p:txBody>
      </p:sp>
      <p:sp>
        <p:nvSpPr>
          <p:cNvPr id="16" name="文本框 15"/>
          <p:cNvSpPr txBox="1"/>
          <p:nvPr/>
        </p:nvSpPr>
        <p:spPr>
          <a:xfrm>
            <a:off x="4935309" y="2405345"/>
            <a:ext cx="710451" cy="338554"/>
          </a:xfrm>
          <a:prstGeom prst="rect">
            <a:avLst/>
          </a:prstGeom>
          <a:noFill/>
        </p:spPr>
        <p:txBody>
          <a:bodyPr wrap="none" rtlCol="0">
            <a:spAutoFit/>
          </a:bodyPr>
          <a:lstStyle/>
          <a:p>
            <a:r>
              <a:rPr lang="zh-CN" altLang="en-US" sz="1600" dirty="0">
                <a:solidFill>
                  <a:sysClr val="windowText" lastClr="000000"/>
                </a:solidFill>
                <a:latin typeface="+mn-ea"/>
              </a:rPr>
              <a:t>名称</a:t>
            </a:r>
            <a:r>
              <a:rPr lang="en-US" altLang="zh-CN" sz="1600" dirty="0">
                <a:solidFill>
                  <a:sysClr val="windowText" lastClr="000000"/>
                </a:solidFill>
                <a:latin typeface="+mn-ea"/>
              </a:rPr>
              <a:t>1</a:t>
            </a:r>
            <a:endParaRPr lang="zh-CN" altLang="en-US" sz="1600" dirty="0">
              <a:solidFill>
                <a:sysClr val="windowText" lastClr="000000"/>
              </a:solidFill>
              <a:latin typeface="+mn-ea"/>
            </a:endParaRPr>
          </a:p>
        </p:txBody>
      </p:sp>
      <p:sp>
        <p:nvSpPr>
          <p:cNvPr id="17" name="文本框 16"/>
          <p:cNvSpPr txBox="1"/>
          <p:nvPr/>
        </p:nvSpPr>
        <p:spPr>
          <a:xfrm>
            <a:off x="4935309" y="3080336"/>
            <a:ext cx="710451" cy="338554"/>
          </a:xfrm>
          <a:prstGeom prst="rect">
            <a:avLst/>
          </a:prstGeom>
          <a:noFill/>
        </p:spPr>
        <p:txBody>
          <a:bodyPr wrap="none" rtlCol="0">
            <a:spAutoFit/>
          </a:bodyPr>
          <a:lstStyle/>
          <a:p>
            <a:r>
              <a:rPr lang="zh-CN" altLang="en-US" sz="1600" dirty="0">
                <a:solidFill>
                  <a:sysClr val="windowText" lastClr="000000"/>
                </a:solidFill>
                <a:latin typeface="+mn-ea"/>
              </a:rPr>
              <a:t>名称</a:t>
            </a:r>
            <a:r>
              <a:rPr lang="en-US" altLang="zh-CN" sz="1600" dirty="0">
                <a:solidFill>
                  <a:sysClr val="windowText" lastClr="000000"/>
                </a:solidFill>
                <a:latin typeface="+mn-ea"/>
              </a:rPr>
              <a:t>2</a:t>
            </a:r>
            <a:endParaRPr lang="zh-CN" altLang="en-US" sz="1600" dirty="0">
              <a:solidFill>
                <a:sysClr val="windowText" lastClr="000000"/>
              </a:solidFill>
              <a:latin typeface="+mn-ea"/>
            </a:endParaRPr>
          </a:p>
        </p:txBody>
      </p:sp>
      <p:sp>
        <p:nvSpPr>
          <p:cNvPr id="18" name="文本框 17"/>
          <p:cNvSpPr txBox="1"/>
          <p:nvPr/>
        </p:nvSpPr>
        <p:spPr>
          <a:xfrm>
            <a:off x="4935309" y="3755327"/>
            <a:ext cx="710451" cy="338554"/>
          </a:xfrm>
          <a:prstGeom prst="rect">
            <a:avLst/>
          </a:prstGeom>
          <a:noFill/>
        </p:spPr>
        <p:txBody>
          <a:bodyPr wrap="none" rtlCol="0">
            <a:spAutoFit/>
          </a:bodyPr>
          <a:lstStyle/>
          <a:p>
            <a:r>
              <a:rPr lang="zh-CN" altLang="en-US" sz="1600" dirty="0">
                <a:solidFill>
                  <a:sysClr val="windowText" lastClr="000000"/>
                </a:solidFill>
                <a:latin typeface="+mn-ea"/>
              </a:rPr>
              <a:t>名称</a:t>
            </a:r>
            <a:r>
              <a:rPr lang="en-US" altLang="zh-CN" sz="1600" dirty="0">
                <a:solidFill>
                  <a:sysClr val="windowText" lastClr="000000"/>
                </a:solidFill>
                <a:latin typeface="+mn-ea"/>
              </a:rPr>
              <a:t>3</a:t>
            </a:r>
            <a:endParaRPr lang="zh-CN" altLang="en-US" sz="1600" dirty="0">
              <a:solidFill>
                <a:sysClr val="windowText" lastClr="000000"/>
              </a:solidFill>
              <a:latin typeface="+mn-ea"/>
            </a:endParaRPr>
          </a:p>
        </p:txBody>
      </p:sp>
      <p:sp>
        <p:nvSpPr>
          <p:cNvPr id="19" name="文本框 18"/>
          <p:cNvSpPr txBox="1"/>
          <p:nvPr/>
        </p:nvSpPr>
        <p:spPr>
          <a:xfrm>
            <a:off x="4935309" y="4430318"/>
            <a:ext cx="710451" cy="338554"/>
          </a:xfrm>
          <a:prstGeom prst="rect">
            <a:avLst/>
          </a:prstGeom>
          <a:noFill/>
        </p:spPr>
        <p:txBody>
          <a:bodyPr wrap="none" rtlCol="0">
            <a:spAutoFit/>
          </a:bodyPr>
          <a:lstStyle/>
          <a:p>
            <a:r>
              <a:rPr lang="zh-CN" altLang="en-US" sz="1600" dirty="0">
                <a:solidFill>
                  <a:sysClr val="windowText" lastClr="000000"/>
                </a:solidFill>
                <a:latin typeface="+mn-ea"/>
              </a:rPr>
              <a:t>名称</a:t>
            </a:r>
            <a:r>
              <a:rPr lang="en-US" altLang="zh-CN" sz="1600" dirty="0">
                <a:solidFill>
                  <a:sysClr val="windowText" lastClr="000000"/>
                </a:solidFill>
                <a:latin typeface="+mn-ea"/>
              </a:rPr>
              <a:t>4</a:t>
            </a:r>
            <a:endParaRPr lang="zh-CN" altLang="en-US" sz="1600" dirty="0">
              <a:solidFill>
                <a:sysClr val="windowText" lastClr="000000"/>
              </a:solidFill>
              <a:latin typeface="+mn-ea"/>
            </a:endParaRPr>
          </a:p>
        </p:txBody>
      </p:sp>
      <p:sp>
        <p:nvSpPr>
          <p:cNvPr id="20" name="文本框 19"/>
          <p:cNvSpPr txBox="1"/>
          <p:nvPr/>
        </p:nvSpPr>
        <p:spPr>
          <a:xfrm>
            <a:off x="4935309" y="5105309"/>
            <a:ext cx="710451" cy="338554"/>
          </a:xfrm>
          <a:prstGeom prst="rect">
            <a:avLst/>
          </a:prstGeom>
          <a:noFill/>
        </p:spPr>
        <p:txBody>
          <a:bodyPr wrap="none" rtlCol="0">
            <a:spAutoFit/>
          </a:bodyPr>
          <a:lstStyle/>
          <a:p>
            <a:r>
              <a:rPr lang="zh-CN" altLang="en-US" sz="1600" dirty="0">
                <a:solidFill>
                  <a:sysClr val="windowText" lastClr="000000"/>
                </a:solidFill>
                <a:latin typeface="+mn-ea"/>
              </a:rPr>
              <a:t>名称</a:t>
            </a:r>
            <a:r>
              <a:rPr lang="en-US" altLang="zh-CN" sz="1600" dirty="0">
                <a:solidFill>
                  <a:sysClr val="windowText" lastClr="000000"/>
                </a:solidFill>
                <a:latin typeface="+mn-ea"/>
              </a:rPr>
              <a:t>5</a:t>
            </a:r>
            <a:endParaRPr lang="zh-CN" altLang="en-US" sz="1600" dirty="0">
              <a:solidFill>
                <a:sysClr val="windowText" lastClr="000000"/>
              </a:solidFill>
              <a:latin typeface="+mn-ea"/>
            </a:endParaRPr>
          </a:p>
        </p:txBody>
      </p:sp>
      <p:sp>
        <p:nvSpPr>
          <p:cNvPr id="36" name="椭圆 35"/>
          <p:cNvSpPr/>
          <p:nvPr/>
        </p:nvSpPr>
        <p:spPr>
          <a:xfrm>
            <a:off x="723900" y="1657867"/>
            <a:ext cx="988934" cy="988934"/>
          </a:xfrm>
          <a:prstGeom prst="ellipse">
            <a:avLst/>
          </a:prstGeom>
          <a:gradFill flip="none" rotWithShape="1">
            <a:gsLst>
              <a:gs pos="49000">
                <a:schemeClr val="accent1"/>
              </a:gs>
              <a:gs pos="0">
                <a:srgbClr val="6C0000"/>
              </a:gs>
            </a:gsLst>
            <a:path path="circle">
              <a:fillToRect l="100000" t="100000"/>
            </a:path>
            <a:tileRect r="-100000" b="-100000"/>
          </a:gradFill>
          <a:ln>
            <a:noFill/>
          </a:ln>
          <a:effectLst>
            <a:outerShdw blurRad="330200" dist="177800" dir="5400000" sx="87000" sy="87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38" name="椭圆 37"/>
          <p:cNvSpPr/>
          <p:nvPr/>
        </p:nvSpPr>
        <p:spPr>
          <a:xfrm>
            <a:off x="723900" y="3089911"/>
            <a:ext cx="988934" cy="988934"/>
          </a:xfrm>
          <a:prstGeom prst="ellipse">
            <a:avLst/>
          </a:prstGeom>
          <a:gradFill flip="none" rotWithShape="1">
            <a:gsLst>
              <a:gs pos="49000">
                <a:schemeClr val="accent1"/>
              </a:gs>
              <a:gs pos="0">
                <a:srgbClr val="6C0000"/>
              </a:gs>
            </a:gsLst>
            <a:path path="circle">
              <a:fillToRect l="100000" t="100000"/>
            </a:path>
            <a:tileRect r="-100000" b="-100000"/>
          </a:gradFill>
          <a:ln>
            <a:noFill/>
          </a:ln>
          <a:effectLst>
            <a:outerShdw blurRad="330200" dist="177800" dir="5400000" sx="87000" sy="87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39" name="椭圆 38"/>
          <p:cNvSpPr/>
          <p:nvPr/>
        </p:nvSpPr>
        <p:spPr>
          <a:xfrm>
            <a:off x="723900" y="4521956"/>
            <a:ext cx="988934" cy="988934"/>
          </a:xfrm>
          <a:prstGeom prst="ellipse">
            <a:avLst/>
          </a:prstGeom>
          <a:gradFill flip="none" rotWithShape="1">
            <a:gsLst>
              <a:gs pos="49000">
                <a:schemeClr val="accent1"/>
              </a:gs>
              <a:gs pos="0">
                <a:srgbClr val="6C0000"/>
              </a:gs>
            </a:gsLst>
            <a:path path="circle">
              <a:fillToRect l="100000" t="100000"/>
            </a:path>
            <a:tileRect r="-100000" b="-100000"/>
          </a:gradFill>
          <a:ln>
            <a:noFill/>
          </a:ln>
          <a:effectLst>
            <a:outerShdw blurRad="330200" dist="177800" dir="5400000" sx="87000" sy="87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26" name="文本框 25"/>
          <p:cNvSpPr txBox="1"/>
          <p:nvPr/>
        </p:nvSpPr>
        <p:spPr>
          <a:xfrm>
            <a:off x="1712834" y="1823478"/>
            <a:ext cx="1919115" cy="688715"/>
          </a:xfrm>
          <a:prstGeom prst="rect">
            <a:avLst/>
          </a:prstGeom>
          <a:noFill/>
        </p:spPr>
        <p:txBody>
          <a:bodyPr wrap="none" rtlCol="0">
            <a:spAutoFit/>
          </a:bodyPr>
          <a:lstStyle/>
          <a:p>
            <a:pPr algn="ctr">
              <a:lnSpc>
                <a:spcPct val="125000"/>
              </a:lnSpc>
              <a:spcBef>
                <a:spcPts val="100"/>
              </a:spcBef>
              <a:spcAft>
                <a:spcPts val="100"/>
              </a:spcAft>
            </a:pPr>
            <a:r>
              <a:rPr lang="zh-CN" altLang="en-US" sz="1600" dirty="0">
                <a:solidFill>
                  <a:sysClr val="windowText" lastClr="000000"/>
                </a:solidFill>
                <a:latin typeface="+mn-ea"/>
              </a:rPr>
              <a:t>对应图表数值强调</a:t>
            </a:r>
            <a:r>
              <a:rPr lang="en-US" altLang="zh-CN" sz="1600" dirty="0">
                <a:solidFill>
                  <a:sysClr val="windowText" lastClr="000000"/>
                </a:solidFill>
                <a:latin typeface="+mn-ea"/>
              </a:rPr>
              <a:t>1</a:t>
            </a:r>
            <a:br>
              <a:rPr lang="en-US" altLang="zh-CN" sz="1600" dirty="0">
                <a:solidFill>
                  <a:sysClr val="windowText" lastClr="000000"/>
                </a:solidFill>
                <a:latin typeface="+mn-ea"/>
              </a:rPr>
            </a:br>
            <a:r>
              <a:rPr lang="zh-CN" altLang="en-US" sz="1600" dirty="0">
                <a:solidFill>
                  <a:sysClr val="windowText" lastClr="000000"/>
                </a:solidFill>
                <a:latin typeface="+mn-ea"/>
              </a:rPr>
              <a:t>（名称）</a:t>
            </a:r>
          </a:p>
        </p:txBody>
      </p:sp>
      <p:grpSp>
        <p:nvGrpSpPr>
          <p:cNvPr id="45" name="组合 44"/>
          <p:cNvGrpSpPr/>
          <p:nvPr/>
        </p:nvGrpSpPr>
        <p:grpSpPr>
          <a:xfrm>
            <a:off x="793411" y="1840347"/>
            <a:ext cx="830677" cy="600808"/>
            <a:chOff x="911916" y="1835934"/>
            <a:chExt cx="830677" cy="600808"/>
          </a:xfrm>
        </p:grpSpPr>
        <p:sp>
          <p:nvSpPr>
            <p:cNvPr id="43" name="文本框 42"/>
            <p:cNvSpPr txBox="1"/>
            <p:nvPr/>
          </p:nvSpPr>
          <p:spPr>
            <a:xfrm>
              <a:off x="911916" y="1835934"/>
              <a:ext cx="830677" cy="400110"/>
            </a:xfrm>
            <a:prstGeom prst="rect">
              <a:avLst/>
            </a:prstGeom>
            <a:noFill/>
          </p:spPr>
          <p:txBody>
            <a:bodyPr wrap="none" rtlCol="0">
              <a:spAutoFit/>
            </a:bodyPr>
            <a:lstStyle/>
            <a:p>
              <a:pPr algn="l"/>
              <a:r>
                <a:rPr lang="en-US" altLang="zh-CN" sz="2000" dirty="0">
                  <a:solidFill>
                    <a:schemeClr val="accent2"/>
                  </a:solidFill>
                  <a:latin typeface="+mj-ea"/>
                  <a:ea typeface="+mj-ea"/>
                </a:rPr>
                <a:t>100</a:t>
              </a:r>
              <a:r>
                <a:rPr lang="en-US" altLang="zh-CN" sz="1600" dirty="0">
                  <a:solidFill>
                    <a:schemeClr val="accent2"/>
                  </a:solidFill>
                  <a:latin typeface="+mj-ea"/>
                  <a:ea typeface="+mj-ea"/>
                </a:rPr>
                <a:t>W</a:t>
              </a:r>
              <a:endParaRPr lang="zh-CN" altLang="en-US" sz="2000" dirty="0">
                <a:solidFill>
                  <a:schemeClr val="accent2"/>
                </a:solidFill>
                <a:latin typeface="+mj-ea"/>
                <a:ea typeface="+mj-ea"/>
              </a:endParaRPr>
            </a:p>
          </p:txBody>
        </p:sp>
        <p:sp>
          <p:nvSpPr>
            <p:cNvPr id="44" name="文本框 43"/>
            <p:cNvSpPr txBox="1"/>
            <p:nvPr/>
          </p:nvSpPr>
          <p:spPr>
            <a:xfrm>
              <a:off x="1000800" y="2128965"/>
              <a:ext cx="669117" cy="307777"/>
            </a:xfrm>
            <a:prstGeom prst="rect">
              <a:avLst/>
            </a:prstGeom>
            <a:noFill/>
          </p:spPr>
          <p:txBody>
            <a:bodyPr wrap="square" rtlCol="0">
              <a:spAutoFit/>
            </a:bodyPr>
            <a:lstStyle/>
            <a:p>
              <a:pPr algn="l"/>
              <a:r>
                <a:rPr lang="en-US" altLang="zh-CN" sz="1400" dirty="0">
                  <a:solidFill>
                    <a:schemeClr val="accent2"/>
                  </a:solidFill>
                  <a:latin typeface="+mn-ea"/>
                </a:rPr>
                <a:t>(</a:t>
              </a:r>
              <a:r>
                <a:rPr lang="zh-CN" altLang="en-US" sz="1400" dirty="0">
                  <a:solidFill>
                    <a:schemeClr val="accent2"/>
                  </a:solidFill>
                  <a:latin typeface="+mn-ea"/>
                </a:rPr>
                <a:t>数值）</a:t>
              </a:r>
            </a:p>
          </p:txBody>
        </p:sp>
      </p:grpSp>
      <p:grpSp>
        <p:nvGrpSpPr>
          <p:cNvPr id="46" name="组合 45"/>
          <p:cNvGrpSpPr/>
          <p:nvPr/>
        </p:nvGrpSpPr>
        <p:grpSpPr>
          <a:xfrm>
            <a:off x="868447" y="3301284"/>
            <a:ext cx="699839" cy="590468"/>
            <a:chOff x="977030" y="1846274"/>
            <a:chExt cx="699839" cy="590468"/>
          </a:xfrm>
        </p:grpSpPr>
        <p:sp>
          <p:nvSpPr>
            <p:cNvPr id="47" name="文本框 46"/>
            <p:cNvSpPr txBox="1"/>
            <p:nvPr/>
          </p:nvSpPr>
          <p:spPr>
            <a:xfrm>
              <a:off x="996875" y="1846274"/>
              <a:ext cx="679994" cy="400110"/>
            </a:xfrm>
            <a:prstGeom prst="rect">
              <a:avLst/>
            </a:prstGeom>
            <a:noFill/>
          </p:spPr>
          <p:txBody>
            <a:bodyPr wrap="none" rtlCol="0">
              <a:spAutoFit/>
            </a:bodyPr>
            <a:lstStyle/>
            <a:p>
              <a:pPr algn="l"/>
              <a:r>
                <a:rPr lang="en-US" altLang="zh-CN" sz="2000" dirty="0">
                  <a:solidFill>
                    <a:schemeClr val="accent2"/>
                  </a:solidFill>
                  <a:latin typeface="+mj-ea"/>
                  <a:ea typeface="+mj-ea"/>
                </a:rPr>
                <a:t>70</a:t>
              </a:r>
              <a:r>
                <a:rPr lang="en-US" altLang="zh-CN" sz="1600" dirty="0">
                  <a:solidFill>
                    <a:schemeClr val="accent2"/>
                  </a:solidFill>
                  <a:latin typeface="+mj-ea"/>
                  <a:ea typeface="+mj-ea"/>
                </a:rPr>
                <a:t>W</a:t>
              </a:r>
              <a:endParaRPr lang="zh-CN" altLang="en-US" sz="2000" dirty="0">
                <a:solidFill>
                  <a:schemeClr val="accent2"/>
                </a:solidFill>
                <a:latin typeface="+mj-ea"/>
                <a:ea typeface="+mj-ea"/>
              </a:endParaRPr>
            </a:p>
          </p:txBody>
        </p:sp>
        <p:sp>
          <p:nvSpPr>
            <p:cNvPr id="48" name="文本框 47"/>
            <p:cNvSpPr txBox="1"/>
            <p:nvPr/>
          </p:nvSpPr>
          <p:spPr>
            <a:xfrm>
              <a:off x="977030" y="2128965"/>
              <a:ext cx="669117" cy="307777"/>
            </a:xfrm>
            <a:prstGeom prst="rect">
              <a:avLst/>
            </a:prstGeom>
            <a:noFill/>
          </p:spPr>
          <p:txBody>
            <a:bodyPr wrap="square" rtlCol="0">
              <a:spAutoFit/>
            </a:bodyPr>
            <a:lstStyle/>
            <a:p>
              <a:pPr algn="l"/>
              <a:r>
                <a:rPr lang="en-US" altLang="zh-CN" sz="1400" dirty="0">
                  <a:solidFill>
                    <a:schemeClr val="accent2"/>
                  </a:solidFill>
                  <a:latin typeface="+mn-ea"/>
                </a:rPr>
                <a:t>(</a:t>
              </a:r>
              <a:r>
                <a:rPr lang="zh-CN" altLang="en-US" sz="1400" dirty="0">
                  <a:solidFill>
                    <a:schemeClr val="accent2"/>
                  </a:solidFill>
                  <a:latin typeface="+mn-ea"/>
                </a:rPr>
                <a:t>数值）</a:t>
              </a:r>
            </a:p>
          </p:txBody>
        </p:sp>
      </p:grpSp>
      <p:grpSp>
        <p:nvGrpSpPr>
          <p:cNvPr id="49" name="组合 48"/>
          <p:cNvGrpSpPr/>
          <p:nvPr/>
        </p:nvGrpSpPr>
        <p:grpSpPr>
          <a:xfrm>
            <a:off x="852011" y="4740780"/>
            <a:ext cx="729687" cy="600808"/>
            <a:chOff x="970516" y="1835934"/>
            <a:chExt cx="729687" cy="600808"/>
          </a:xfrm>
        </p:grpSpPr>
        <p:sp>
          <p:nvSpPr>
            <p:cNvPr id="50" name="文本框 49"/>
            <p:cNvSpPr txBox="1"/>
            <p:nvPr/>
          </p:nvSpPr>
          <p:spPr>
            <a:xfrm>
              <a:off x="970516" y="1835934"/>
              <a:ext cx="729687" cy="400110"/>
            </a:xfrm>
            <a:prstGeom prst="rect">
              <a:avLst/>
            </a:prstGeom>
            <a:noFill/>
          </p:spPr>
          <p:txBody>
            <a:bodyPr wrap="none" rtlCol="0">
              <a:spAutoFit/>
            </a:bodyPr>
            <a:lstStyle/>
            <a:p>
              <a:pPr algn="l"/>
              <a:r>
                <a:rPr lang="en-US" altLang="zh-CN" sz="2000" dirty="0">
                  <a:solidFill>
                    <a:schemeClr val="accent2"/>
                  </a:solidFill>
                  <a:latin typeface="+mj-ea"/>
                  <a:ea typeface="+mj-ea"/>
                </a:rPr>
                <a:t>50</a:t>
              </a:r>
              <a:r>
                <a:rPr lang="en-US" altLang="zh-CN" dirty="0">
                  <a:solidFill>
                    <a:schemeClr val="accent2"/>
                  </a:solidFill>
                  <a:latin typeface="+mj-ea"/>
                  <a:ea typeface="+mj-ea"/>
                </a:rPr>
                <a:t>W</a:t>
              </a:r>
              <a:endParaRPr lang="zh-CN" altLang="en-US" sz="2000" dirty="0">
                <a:solidFill>
                  <a:schemeClr val="accent2"/>
                </a:solidFill>
                <a:latin typeface="+mj-ea"/>
                <a:ea typeface="+mj-ea"/>
              </a:endParaRPr>
            </a:p>
          </p:txBody>
        </p:sp>
        <p:sp>
          <p:nvSpPr>
            <p:cNvPr id="51" name="文本框 50"/>
            <p:cNvSpPr txBox="1"/>
            <p:nvPr/>
          </p:nvSpPr>
          <p:spPr>
            <a:xfrm>
              <a:off x="977030" y="2128965"/>
              <a:ext cx="669117" cy="307777"/>
            </a:xfrm>
            <a:prstGeom prst="rect">
              <a:avLst/>
            </a:prstGeom>
            <a:noFill/>
          </p:spPr>
          <p:txBody>
            <a:bodyPr wrap="square" rtlCol="0">
              <a:spAutoFit/>
            </a:bodyPr>
            <a:lstStyle/>
            <a:p>
              <a:pPr algn="l"/>
              <a:r>
                <a:rPr lang="en-US" altLang="zh-CN" sz="1400" dirty="0">
                  <a:solidFill>
                    <a:schemeClr val="accent2"/>
                  </a:solidFill>
                  <a:latin typeface="+mn-ea"/>
                </a:rPr>
                <a:t>(</a:t>
              </a:r>
              <a:r>
                <a:rPr lang="zh-CN" altLang="en-US" sz="1400" dirty="0">
                  <a:solidFill>
                    <a:schemeClr val="accent2"/>
                  </a:solidFill>
                  <a:latin typeface="+mn-ea"/>
                </a:rPr>
                <a:t>数值）</a:t>
              </a:r>
            </a:p>
          </p:txBody>
        </p:sp>
      </p:grpSp>
      <p:sp>
        <p:nvSpPr>
          <p:cNvPr id="54" name="文本框 53"/>
          <p:cNvSpPr txBox="1"/>
          <p:nvPr/>
        </p:nvSpPr>
        <p:spPr>
          <a:xfrm>
            <a:off x="1712834" y="3240020"/>
            <a:ext cx="1919115" cy="688715"/>
          </a:xfrm>
          <a:prstGeom prst="rect">
            <a:avLst/>
          </a:prstGeom>
          <a:noFill/>
        </p:spPr>
        <p:txBody>
          <a:bodyPr wrap="none" rtlCol="0">
            <a:spAutoFit/>
          </a:bodyPr>
          <a:lstStyle/>
          <a:p>
            <a:pPr algn="ctr">
              <a:lnSpc>
                <a:spcPct val="125000"/>
              </a:lnSpc>
              <a:spcBef>
                <a:spcPts val="100"/>
              </a:spcBef>
              <a:spcAft>
                <a:spcPts val="100"/>
              </a:spcAft>
            </a:pPr>
            <a:r>
              <a:rPr lang="zh-CN" altLang="en-US" sz="1600" dirty="0">
                <a:solidFill>
                  <a:sysClr val="windowText" lastClr="000000"/>
                </a:solidFill>
                <a:latin typeface="+mn-ea"/>
              </a:rPr>
              <a:t>对应图表数值强调</a:t>
            </a:r>
            <a:r>
              <a:rPr lang="en-US" altLang="zh-CN" sz="1600" dirty="0">
                <a:solidFill>
                  <a:sysClr val="windowText" lastClr="000000"/>
                </a:solidFill>
                <a:latin typeface="+mn-ea"/>
              </a:rPr>
              <a:t>2</a:t>
            </a:r>
            <a:br>
              <a:rPr lang="en-US" altLang="zh-CN" sz="1600" dirty="0">
                <a:solidFill>
                  <a:sysClr val="windowText" lastClr="000000"/>
                </a:solidFill>
                <a:latin typeface="+mn-ea"/>
              </a:rPr>
            </a:br>
            <a:r>
              <a:rPr lang="zh-CN" altLang="en-US" sz="1600" dirty="0">
                <a:solidFill>
                  <a:sysClr val="windowText" lastClr="000000"/>
                </a:solidFill>
                <a:latin typeface="+mn-ea"/>
              </a:rPr>
              <a:t>（名称）</a:t>
            </a:r>
          </a:p>
        </p:txBody>
      </p:sp>
      <p:sp>
        <p:nvSpPr>
          <p:cNvPr id="55" name="文本框 54"/>
          <p:cNvSpPr txBox="1"/>
          <p:nvPr/>
        </p:nvSpPr>
        <p:spPr>
          <a:xfrm>
            <a:off x="1712834" y="4679109"/>
            <a:ext cx="1919115" cy="688715"/>
          </a:xfrm>
          <a:prstGeom prst="rect">
            <a:avLst/>
          </a:prstGeom>
          <a:noFill/>
        </p:spPr>
        <p:txBody>
          <a:bodyPr wrap="none" rtlCol="0">
            <a:spAutoFit/>
          </a:bodyPr>
          <a:lstStyle/>
          <a:p>
            <a:pPr algn="ctr">
              <a:lnSpc>
                <a:spcPct val="125000"/>
              </a:lnSpc>
              <a:spcBef>
                <a:spcPts val="100"/>
              </a:spcBef>
              <a:spcAft>
                <a:spcPts val="100"/>
              </a:spcAft>
            </a:pPr>
            <a:r>
              <a:rPr lang="zh-CN" altLang="en-US" sz="1600" dirty="0">
                <a:solidFill>
                  <a:sysClr val="windowText" lastClr="000000"/>
                </a:solidFill>
                <a:latin typeface="+mn-ea"/>
              </a:rPr>
              <a:t>对应图表数值强调</a:t>
            </a:r>
            <a:r>
              <a:rPr lang="en-US" altLang="zh-CN" sz="1600" dirty="0">
                <a:solidFill>
                  <a:sysClr val="windowText" lastClr="000000"/>
                </a:solidFill>
                <a:latin typeface="+mn-ea"/>
              </a:rPr>
              <a:t>3</a:t>
            </a:r>
            <a:br>
              <a:rPr lang="en-US" altLang="zh-CN" sz="1600" dirty="0">
                <a:solidFill>
                  <a:sysClr val="windowText" lastClr="000000"/>
                </a:solidFill>
                <a:latin typeface="+mn-ea"/>
              </a:rPr>
            </a:br>
            <a:r>
              <a:rPr lang="zh-CN" altLang="en-US" sz="1600" dirty="0">
                <a:solidFill>
                  <a:sysClr val="windowText" lastClr="000000"/>
                </a:solidFill>
                <a:latin typeface="+mn-ea"/>
              </a:rPr>
              <a:t>（名称）</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任意多边形: 形状 33"/>
          <p:cNvSpPr/>
          <p:nvPr/>
        </p:nvSpPr>
        <p:spPr>
          <a:xfrm>
            <a:off x="6776358" y="1739266"/>
            <a:ext cx="4112287" cy="3362422"/>
          </a:xfrm>
          <a:custGeom>
            <a:avLst/>
            <a:gdLst>
              <a:gd name="connsiteX0" fmla="*/ 510675 w 4098750"/>
              <a:gd name="connsiteY0" fmla="*/ 0 h 3379468"/>
              <a:gd name="connsiteX1" fmla="*/ 4075714 w 4098750"/>
              <a:gd name="connsiteY1" fmla="*/ 0 h 3379468"/>
              <a:gd name="connsiteX2" fmla="*/ 4098750 w 4098750"/>
              <a:gd name="connsiteY2" fmla="*/ 17078 h 3379468"/>
              <a:gd name="connsiteX3" fmla="*/ 4098750 w 4098750"/>
              <a:gd name="connsiteY3" fmla="*/ 3362390 h 3379468"/>
              <a:gd name="connsiteX4" fmla="*/ 4075714 w 4098750"/>
              <a:gd name="connsiteY4" fmla="*/ 3379468 h 3379468"/>
              <a:gd name="connsiteX5" fmla="*/ 23036 w 4098750"/>
              <a:gd name="connsiteY5" fmla="*/ 3379468 h 3379468"/>
              <a:gd name="connsiteX6" fmla="*/ 0 w 4098750"/>
              <a:gd name="connsiteY6" fmla="*/ 3362390 h 3379468"/>
              <a:gd name="connsiteX7" fmla="*/ 0 w 4098750"/>
              <a:gd name="connsiteY7" fmla="*/ 1326070 h 3379468"/>
              <a:gd name="connsiteX0-1" fmla="*/ 815172 w 4403247"/>
              <a:gd name="connsiteY0-2" fmla="*/ 0 h 3379468"/>
              <a:gd name="connsiteX1-3" fmla="*/ 4380211 w 4403247"/>
              <a:gd name="connsiteY1-4" fmla="*/ 0 h 3379468"/>
              <a:gd name="connsiteX2-5" fmla="*/ 4403247 w 4403247"/>
              <a:gd name="connsiteY2-6" fmla="*/ 17078 h 3379468"/>
              <a:gd name="connsiteX3-7" fmla="*/ 4403247 w 4403247"/>
              <a:gd name="connsiteY3-8" fmla="*/ 3362390 h 3379468"/>
              <a:gd name="connsiteX4-9" fmla="*/ 4380211 w 4403247"/>
              <a:gd name="connsiteY4-10" fmla="*/ 3379468 h 3379468"/>
              <a:gd name="connsiteX5-11" fmla="*/ 327533 w 4403247"/>
              <a:gd name="connsiteY5-12" fmla="*/ 3379468 h 3379468"/>
              <a:gd name="connsiteX6-13" fmla="*/ 304497 w 4403247"/>
              <a:gd name="connsiteY6-14" fmla="*/ 1326070 h 3379468"/>
              <a:gd name="connsiteX7-15" fmla="*/ 815172 w 4403247"/>
              <a:gd name="connsiteY7-16" fmla="*/ 0 h 3379468"/>
              <a:gd name="connsiteX0-17" fmla="*/ 510675 w 4098750"/>
              <a:gd name="connsiteY0-18" fmla="*/ 0 h 3379468"/>
              <a:gd name="connsiteX1-19" fmla="*/ 4075714 w 4098750"/>
              <a:gd name="connsiteY1-20" fmla="*/ 0 h 3379468"/>
              <a:gd name="connsiteX2-21" fmla="*/ 4098750 w 4098750"/>
              <a:gd name="connsiteY2-22" fmla="*/ 17078 h 3379468"/>
              <a:gd name="connsiteX3-23" fmla="*/ 4098750 w 4098750"/>
              <a:gd name="connsiteY3-24" fmla="*/ 3362390 h 3379468"/>
              <a:gd name="connsiteX4-25" fmla="*/ 4075714 w 4098750"/>
              <a:gd name="connsiteY4-26" fmla="*/ 3379468 h 3379468"/>
              <a:gd name="connsiteX5-27" fmla="*/ 0 w 4098750"/>
              <a:gd name="connsiteY5-28" fmla="*/ 1326070 h 3379468"/>
              <a:gd name="connsiteX6-29" fmla="*/ 510675 w 4098750"/>
              <a:gd name="connsiteY6-30" fmla="*/ 0 h 3379468"/>
              <a:gd name="connsiteX0-31" fmla="*/ 510675 w 4112287"/>
              <a:gd name="connsiteY0-32" fmla="*/ 0 h 3362422"/>
              <a:gd name="connsiteX1-33" fmla="*/ 4075714 w 4112287"/>
              <a:gd name="connsiteY1-34" fmla="*/ 0 h 3362422"/>
              <a:gd name="connsiteX2-35" fmla="*/ 4098750 w 4112287"/>
              <a:gd name="connsiteY2-36" fmla="*/ 17078 h 3362422"/>
              <a:gd name="connsiteX3-37" fmla="*/ 4098750 w 4112287"/>
              <a:gd name="connsiteY3-38" fmla="*/ 3362390 h 3362422"/>
              <a:gd name="connsiteX4-39" fmla="*/ 4108371 w 4112287"/>
              <a:gd name="connsiteY4-40" fmla="*/ 1354726 h 3362422"/>
              <a:gd name="connsiteX5-41" fmla="*/ 0 w 4112287"/>
              <a:gd name="connsiteY5-42" fmla="*/ 1326070 h 3362422"/>
              <a:gd name="connsiteX6-43" fmla="*/ 510675 w 4112287"/>
              <a:gd name="connsiteY6-44" fmla="*/ 0 h 33624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112287" h="3362422">
                <a:moveTo>
                  <a:pt x="510675" y="0"/>
                </a:moveTo>
                <a:lnTo>
                  <a:pt x="4075714" y="0"/>
                </a:lnTo>
                <a:cubicBezTo>
                  <a:pt x="4088437" y="0"/>
                  <a:pt x="4098750" y="7646"/>
                  <a:pt x="4098750" y="17078"/>
                </a:cubicBezTo>
                <a:lnTo>
                  <a:pt x="4098750" y="3362390"/>
                </a:lnTo>
                <a:cubicBezTo>
                  <a:pt x="4098750" y="3371822"/>
                  <a:pt x="4121094" y="1354726"/>
                  <a:pt x="4108371" y="1354726"/>
                </a:cubicBezTo>
                <a:lnTo>
                  <a:pt x="0" y="1326070"/>
                </a:lnTo>
                <a:lnTo>
                  <a:pt x="510675" y="0"/>
                </a:lnTo>
                <a:close/>
              </a:path>
            </a:pathLst>
          </a:custGeom>
          <a:gradFill>
            <a:gsLst>
              <a:gs pos="0">
                <a:schemeClr val="accent1"/>
              </a:gs>
              <a:gs pos="100000">
                <a:schemeClr val="accent4"/>
              </a:gs>
            </a:gsLst>
            <a:lin ang="13500000" scaled="0"/>
          </a:gra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5000"/>
              </a:lnSpc>
              <a:spcBef>
                <a:spcPts val="100"/>
              </a:spcBef>
              <a:spcAft>
                <a:spcPts val="100"/>
              </a:spcAft>
            </a:pPr>
            <a:endParaRPr lang="zh-CN" altLang="en-US"/>
          </a:p>
        </p:txBody>
      </p:sp>
      <p:sp>
        <p:nvSpPr>
          <p:cNvPr id="32" name="任意多边形: 形状 31"/>
          <p:cNvSpPr/>
          <p:nvPr/>
        </p:nvSpPr>
        <p:spPr>
          <a:xfrm>
            <a:off x="1294474" y="1739266"/>
            <a:ext cx="3868076" cy="3379468"/>
          </a:xfrm>
          <a:custGeom>
            <a:avLst/>
            <a:gdLst>
              <a:gd name="connsiteX0" fmla="*/ 18993 w 3868076"/>
              <a:gd name="connsiteY0" fmla="*/ 0 h 3379468"/>
              <a:gd name="connsiteX1" fmla="*/ 3599822 w 3868076"/>
              <a:gd name="connsiteY1" fmla="*/ 0 h 3379468"/>
              <a:gd name="connsiteX2" fmla="*/ 3868076 w 3868076"/>
              <a:gd name="connsiteY2" fmla="*/ 644399 h 3379468"/>
              <a:gd name="connsiteX3" fmla="*/ 3868076 w 3868076"/>
              <a:gd name="connsiteY3" fmla="*/ 3360475 h 3379468"/>
              <a:gd name="connsiteX4" fmla="*/ 3849083 w 3868076"/>
              <a:gd name="connsiteY4" fmla="*/ 3379468 h 3379468"/>
              <a:gd name="connsiteX5" fmla="*/ 18993 w 3868076"/>
              <a:gd name="connsiteY5" fmla="*/ 3379468 h 3379468"/>
              <a:gd name="connsiteX6" fmla="*/ 0 w 3868076"/>
              <a:gd name="connsiteY6" fmla="*/ 3360475 h 3379468"/>
              <a:gd name="connsiteX7" fmla="*/ 0 w 3868076"/>
              <a:gd name="connsiteY7" fmla="*/ 18993 h 3379468"/>
              <a:gd name="connsiteX8" fmla="*/ 18993 w 3868076"/>
              <a:gd name="connsiteY8" fmla="*/ 0 h 3379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68076" h="3379468">
                <a:moveTo>
                  <a:pt x="18993" y="0"/>
                </a:moveTo>
                <a:lnTo>
                  <a:pt x="3599822" y="0"/>
                </a:lnTo>
                <a:lnTo>
                  <a:pt x="3868076" y="644399"/>
                </a:lnTo>
                <a:lnTo>
                  <a:pt x="3868076" y="3360475"/>
                </a:lnTo>
                <a:cubicBezTo>
                  <a:pt x="3868076" y="3370965"/>
                  <a:pt x="3859573" y="3379468"/>
                  <a:pt x="3849083" y="3379468"/>
                </a:cubicBezTo>
                <a:lnTo>
                  <a:pt x="18993" y="3379468"/>
                </a:lnTo>
                <a:cubicBezTo>
                  <a:pt x="8503" y="3379468"/>
                  <a:pt x="0" y="3370965"/>
                  <a:pt x="0" y="3360475"/>
                </a:cubicBezTo>
                <a:lnTo>
                  <a:pt x="0" y="18993"/>
                </a:lnTo>
                <a:cubicBezTo>
                  <a:pt x="0" y="8503"/>
                  <a:pt x="8503" y="0"/>
                  <a:pt x="18993" y="0"/>
                </a:cubicBezTo>
                <a:close/>
              </a:path>
            </a:pathLst>
          </a:custGeom>
          <a:gradFill>
            <a:gsLst>
              <a:gs pos="0">
                <a:schemeClr val="accent1"/>
              </a:gs>
              <a:gs pos="100000">
                <a:schemeClr val="accent4"/>
              </a:gs>
            </a:gsLst>
            <a:lin ang="13500000" scaled="0"/>
          </a:gra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5000"/>
              </a:lnSpc>
              <a:spcBef>
                <a:spcPts val="100"/>
              </a:spcBef>
              <a:spcAft>
                <a:spcPts val="100"/>
              </a:spcAft>
            </a:pPr>
            <a:endParaRPr lang="zh-CN" altLang="en-US"/>
          </a:p>
        </p:txBody>
      </p:sp>
      <p:sp>
        <p:nvSpPr>
          <p:cNvPr id="15" name="文本框 14"/>
          <p:cNvSpPr txBox="1"/>
          <p:nvPr/>
        </p:nvSpPr>
        <p:spPr>
          <a:xfrm>
            <a:off x="840012" y="266241"/>
            <a:ext cx="2214880" cy="706755"/>
          </a:xfrm>
          <a:prstGeom prst="rect">
            <a:avLst/>
          </a:prstGeom>
          <a:noFill/>
        </p:spPr>
        <p:txBody>
          <a:bodyPr wrap="none" rtlCol="0">
            <a:spAutoFit/>
          </a:bodyPr>
          <a:lstStyle/>
          <a:p>
            <a:pPr>
              <a:lnSpc>
                <a:spcPct val="125000"/>
              </a:lnSpc>
              <a:spcBef>
                <a:spcPts val="100"/>
              </a:spcBef>
              <a:spcAft>
                <a:spcPts val="100"/>
              </a:spcAft>
            </a:pPr>
            <a:r>
              <a:rPr lang="zh-CN" altLang="en-US" sz="3200" dirty="0">
                <a:solidFill>
                  <a:schemeClr val="accent1"/>
                </a:solidFill>
                <a:latin typeface="+mj-ea"/>
                <a:ea typeface="+mj-ea"/>
              </a:rPr>
              <a:t>成绩与缺点</a:t>
            </a:r>
          </a:p>
        </p:txBody>
      </p:sp>
      <p:sp>
        <p:nvSpPr>
          <p:cNvPr id="16" name="箭头: 五边形 15"/>
          <p:cNvSpPr/>
          <p:nvPr/>
        </p:nvSpPr>
        <p:spPr>
          <a:xfrm>
            <a:off x="723900" y="2381898"/>
            <a:ext cx="5067300" cy="3194102"/>
          </a:xfrm>
          <a:prstGeom prst="homePlate">
            <a:avLst>
              <a:gd name="adj" fmla="val 20000"/>
            </a:avLst>
          </a:prstGeom>
          <a:gradFill>
            <a:gsLst>
              <a:gs pos="0">
                <a:schemeClr val="accent2"/>
              </a:gs>
              <a:gs pos="100000">
                <a:schemeClr val="accent3"/>
              </a:gs>
            </a:gsLst>
            <a:path path="circle">
              <a:fillToRect l="100000" t="100000"/>
            </a:path>
          </a:gradFill>
          <a:effectLst>
            <a:outerShdw blurRad="304800" dir="13500000" sy="23000" kx="1200000" algn="br" rotWithShape="0">
              <a:schemeClr val="accent1">
                <a:lumMod val="75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17" name="箭头: 五边形 16"/>
          <p:cNvSpPr/>
          <p:nvPr/>
        </p:nvSpPr>
        <p:spPr>
          <a:xfrm flipH="1">
            <a:off x="6400800" y="2381898"/>
            <a:ext cx="5067300" cy="3194102"/>
          </a:xfrm>
          <a:prstGeom prst="homePlate">
            <a:avLst>
              <a:gd name="adj" fmla="val 20000"/>
            </a:avLst>
          </a:prstGeom>
          <a:gradFill>
            <a:gsLst>
              <a:gs pos="0">
                <a:schemeClr val="accent2"/>
              </a:gs>
              <a:gs pos="99000">
                <a:srgbClr val="FFF9E7"/>
              </a:gs>
            </a:gsLst>
            <a:path path="circle">
              <a:fillToRect l="100000" t="100000"/>
            </a:path>
          </a:gradFill>
          <a:effectLst>
            <a:outerShdw blurRad="304800" dir="18900000" sy="23000" kx="-1200000" algn="b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25" name="文本框 24"/>
          <p:cNvSpPr txBox="1"/>
          <p:nvPr/>
        </p:nvSpPr>
        <p:spPr>
          <a:xfrm>
            <a:off x="2358360" y="1860686"/>
            <a:ext cx="1191352" cy="400110"/>
          </a:xfrm>
          <a:prstGeom prst="rect">
            <a:avLst/>
          </a:prstGeom>
          <a:noFill/>
        </p:spPr>
        <p:txBody>
          <a:bodyPr wrap="none" rtlCol="0">
            <a:spAutoFit/>
          </a:bodyPr>
          <a:lstStyle/>
          <a:p>
            <a:r>
              <a:rPr lang="zh-CN" altLang="en-US" sz="2000" dirty="0">
                <a:solidFill>
                  <a:schemeClr val="accent2"/>
                </a:solidFill>
                <a:latin typeface="+mj-ea"/>
                <a:ea typeface="+mj-ea"/>
              </a:rPr>
              <a:t>项目优点</a:t>
            </a:r>
          </a:p>
        </p:txBody>
      </p:sp>
      <p:sp>
        <p:nvSpPr>
          <p:cNvPr id="26" name="文本框 25"/>
          <p:cNvSpPr txBox="1"/>
          <p:nvPr/>
        </p:nvSpPr>
        <p:spPr>
          <a:xfrm>
            <a:off x="9031596" y="1860686"/>
            <a:ext cx="1191352" cy="400110"/>
          </a:xfrm>
          <a:prstGeom prst="rect">
            <a:avLst/>
          </a:prstGeom>
          <a:noFill/>
        </p:spPr>
        <p:txBody>
          <a:bodyPr wrap="none" rtlCol="0">
            <a:spAutoFit/>
          </a:bodyPr>
          <a:lstStyle/>
          <a:p>
            <a:r>
              <a:rPr lang="zh-CN" altLang="en-US" sz="2000" dirty="0">
                <a:solidFill>
                  <a:schemeClr val="accent2"/>
                </a:solidFill>
                <a:latin typeface="+mj-ea"/>
                <a:ea typeface="+mj-ea"/>
              </a:rPr>
              <a:t>项目缺点</a:t>
            </a:r>
          </a:p>
        </p:txBody>
      </p:sp>
      <p:sp>
        <p:nvSpPr>
          <p:cNvPr id="27" name="直角三角形 26"/>
          <p:cNvSpPr/>
          <p:nvPr/>
        </p:nvSpPr>
        <p:spPr>
          <a:xfrm>
            <a:off x="10866678" y="1739266"/>
            <a:ext cx="601422" cy="642632"/>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直角三角形 27"/>
          <p:cNvSpPr/>
          <p:nvPr/>
        </p:nvSpPr>
        <p:spPr>
          <a:xfrm flipH="1">
            <a:off x="715019" y="1739266"/>
            <a:ext cx="601422" cy="642632"/>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humb-up-gesture_71234"/>
          <p:cNvSpPr/>
          <p:nvPr/>
        </p:nvSpPr>
        <p:spPr>
          <a:xfrm>
            <a:off x="3787796" y="1848647"/>
            <a:ext cx="389030" cy="412149"/>
          </a:xfrm>
          <a:custGeom>
            <a:avLst/>
            <a:gdLst>
              <a:gd name="connsiteX0" fmla="*/ 66188 w 573750"/>
              <a:gd name="connsiteY0" fmla="*/ 328212 h 607845"/>
              <a:gd name="connsiteX1" fmla="*/ 31117 w 573750"/>
              <a:gd name="connsiteY1" fmla="*/ 363222 h 607845"/>
              <a:gd name="connsiteX2" fmla="*/ 66188 w 573750"/>
              <a:gd name="connsiteY2" fmla="*/ 398232 h 607845"/>
              <a:gd name="connsiteX3" fmla="*/ 101185 w 573750"/>
              <a:gd name="connsiteY3" fmla="*/ 363222 h 607845"/>
              <a:gd name="connsiteX4" fmla="*/ 66188 w 573750"/>
              <a:gd name="connsiteY4" fmla="*/ 328212 h 607845"/>
              <a:gd name="connsiteX5" fmla="*/ 0 w 573750"/>
              <a:gd name="connsiteY5" fmla="*/ 303779 h 607845"/>
              <a:gd name="connsiteX6" fmla="*/ 132451 w 573750"/>
              <a:gd name="connsiteY6" fmla="*/ 303779 h 607845"/>
              <a:gd name="connsiteX7" fmla="*/ 132451 w 573750"/>
              <a:gd name="connsiteY7" fmla="*/ 607845 h 607845"/>
              <a:gd name="connsiteX8" fmla="*/ 0 w 573750"/>
              <a:gd name="connsiteY8" fmla="*/ 607845 h 607845"/>
              <a:gd name="connsiteX9" fmla="*/ 364852 w 573750"/>
              <a:gd name="connsiteY9" fmla="*/ 583 h 607845"/>
              <a:gd name="connsiteX10" fmla="*/ 386354 w 573750"/>
              <a:gd name="connsiteY10" fmla="*/ 11635 h 607845"/>
              <a:gd name="connsiteX11" fmla="*/ 395753 w 573750"/>
              <a:gd name="connsiteY11" fmla="*/ 168802 h 607845"/>
              <a:gd name="connsiteX12" fmla="*/ 370390 w 573750"/>
              <a:gd name="connsiteY12" fmla="*/ 227945 h 607845"/>
              <a:gd name="connsiteX13" fmla="*/ 468483 w 573750"/>
              <a:gd name="connsiteY13" fmla="*/ 236437 h 607845"/>
              <a:gd name="connsiteX14" fmla="*/ 567545 w 573750"/>
              <a:gd name="connsiteY14" fmla="*/ 315021 h 607845"/>
              <a:gd name="connsiteX15" fmla="*/ 567545 w 573750"/>
              <a:gd name="connsiteY15" fmla="*/ 354276 h 607845"/>
              <a:gd name="connsiteX16" fmla="*/ 560384 w 573750"/>
              <a:gd name="connsiteY16" fmla="*/ 393605 h 607845"/>
              <a:gd name="connsiteX17" fmla="*/ 554566 w 573750"/>
              <a:gd name="connsiteY17" fmla="*/ 425858 h 607845"/>
              <a:gd name="connsiteX18" fmla="*/ 535096 w 573750"/>
              <a:gd name="connsiteY18" fmla="*/ 488055 h 607845"/>
              <a:gd name="connsiteX19" fmla="*/ 526965 w 573750"/>
              <a:gd name="connsiteY19" fmla="*/ 514870 h 607845"/>
              <a:gd name="connsiteX20" fmla="*/ 505780 w 573750"/>
              <a:gd name="connsiteY20" fmla="*/ 560456 h 607845"/>
              <a:gd name="connsiteX21" fmla="*/ 375761 w 573750"/>
              <a:gd name="connsiteY21" fmla="*/ 581685 h 607845"/>
              <a:gd name="connsiteX22" fmla="*/ 251187 w 573750"/>
              <a:gd name="connsiteY22" fmla="*/ 563808 h 607845"/>
              <a:gd name="connsiteX23" fmla="*/ 158913 w 573750"/>
              <a:gd name="connsiteY23" fmla="*/ 551145 h 607845"/>
              <a:gd name="connsiteX24" fmla="*/ 158913 w 573750"/>
              <a:gd name="connsiteY24" fmla="*/ 321427 h 607845"/>
              <a:gd name="connsiteX25" fmla="*/ 216873 w 573750"/>
              <a:gd name="connsiteY25" fmla="*/ 254314 h 607845"/>
              <a:gd name="connsiteX26" fmla="*/ 311609 w 573750"/>
              <a:gd name="connsiteY26" fmla="*/ 120535 h 607845"/>
              <a:gd name="connsiteX27" fmla="*/ 338538 w 573750"/>
              <a:gd name="connsiteY27" fmla="*/ 27575 h 607845"/>
              <a:gd name="connsiteX28" fmla="*/ 364852 w 573750"/>
              <a:gd name="connsiteY28" fmla="*/ 583 h 607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73750" h="607845">
                <a:moveTo>
                  <a:pt x="66188" y="328212"/>
                </a:moveTo>
                <a:cubicBezTo>
                  <a:pt x="46862" y="328212"/>
                  <a:pt x="31117" y="343929"/>
                  <a:pt x="31117" y="363222"/>
                </a:cubicBezTo>
                <a:cubicBezTo>
                  <a:pt x="31117" y="382514"/>
                  <a:pt x="46862" y="398232"/>
                  <a:pt x="66188" y="398232"/>
                </a:cubicBezTo>
                <a:cubicBezTo>
                  <a:pt x="85515" y="398232"/>
                  <a:pt x="101185" y="382514"/>
                  <a:pt x="101185" y="363222"/>
                </a:cubicBezTo>
                <a:cubicBezTo>
                  <a:pt x="101185" y="343929"/>
                  <a:pt x="85515" y="328212"/>
                  <a:pt x="66188" y="328212"/>
                </a:cubicBezTo>
                <a:close/>
                <a:moveTo>
                  <a:pt x="0" y="303779"/>
                </a:moveTo>
                <a:lnTo>
                  <a:pt x="132451" y="303779"/>
                </a:lnTo>
                <a:lnTo>
                  <a:pt x="132451" y="607845"/>
                </a:lnTo>
                <a:lnTo>
                  <a:pt x="0" y="607845"/>
                </a:lnTo>
                <a:close/>
                <a:moveTo>
                  <a:pt x="364852" y="583"/>
                </a:moveTo>
                <a:cubicBezTo>
                  <a:pt x="376004" y="2939"/>
                  <a:pt x="386354" y="11635"/>
                  <a:pt x="386354" y="11635"/>
                </a:cubicBezTo>
                <a:cubicBezTo>
                  <a:pt x="467513" y="89250"/>
                  <a:pt x="395753" y="168802"/>
                  <a:pt x="395753" y="168802"/>
                </a:cubicBezTo>
                <a:cubicBezTo>
                  <a:pt x="363378" y="207610"/>
                  <a:pt x="370390" y="227945"/>
                  <a:pt x="370390" y="227945"/>
                </a:cubicBezTo>
                <a:cubicBezTo>
                  <a:pt x="380535" y="254835"/>
                  <a:pt x="468483" y="236437"/>
                  <a:pt x="468483" y="236437"/>
                </a:cubicBezTo>
                <a:cubicBezTo>
                  <a:pt x="610885" y="210366"/>
                  <a:pt x="567545" y="315021"/>
                  <a:pt x="567545" y="315021"/>
                </a:cubicBezTo>
                <a:cubicBezTo>
                  <a:pt x="557027" y="335728"/>
                  <a:pt x="567545" y="354276"/>
                  <a:pt x="567545" y="354276"/>
                </a:cubicBezTo>
                <a:cubicBezTo>
                  <a:pt x="583359" y="375877"/>
                  <a:pt x="560384" y="393605"/>
                  <a:pt x="560384" y="393605"/>
                </a:cubicBezTo>
                <a:cubicBezTo>
                  <a:pt x="544794" y="408502"/>
                  <a:pt x="554566" y="425858"/>
                  <a:pt x="554566" y="425858"/>
                </a:cubicBezTo>
                <a:cubicBezTo>
                  <a:pt x="573140" y="463995"/>
                  <a:pt x="535096" y="488055"/>
                  <a:pt x="535096" y="488055"/>
                </a:cubicBezTo>
                <a:cubicBezTo>
                  <a:pt x="521968" y="497887"/>
                  <a:pt x="526965" y="514870"/>
                  <a:pt x="526965" y="514870"/>
                </a:cubicBezTo>
                <a:cubicBezTo>
                  <a:pt x="532411" y="540717"/>
                  <a:pt x="505780" y="560456"/>
                  <a:pt x="505780" y="560456"/>
                </a:cubicBezTo>
                <a:cubicBezTo>
                  <a:pt x="475420" y="583994"/>
                  <a:pt x="375761" y="581685"/>
                  <a:pt x="375761" y="581685"/>
                </a:cubicBezTo>
                <a:cubicBezTo>
                  <a:pt x="326677" y="581685"/>
                  <a:pt x="251187" y="563808"/>
                  <a:pt x="251187" y="563808"/>
                </a:cubicBezTo>
                <a:cubicBezTo>
                  <a:pt x="209936" y="549432"/>
                  <a:pt x="170997" y="550922"/>
                  <a:pt x="158913" y="551145"/>
                </a:cubicBezTo>
                <a:lnTo>
                  <a:pt x="158913" y="321427"/>
                </a:lnTo>
                <a:cubicBezTo>
                  <a:pt x="195166" y="320384"/>
                  <a:pt x="216873" y="254314"/>
                  <a:pt x="216873" y="254314"/>
                </a:cubicBezTo>
                <a:cubicBezTo>
                  <a:pt x="233135" y="196139"/>
                  <a:pt x="311609" y="120535"/>
                  <a:pt x="311609" y="120535"/>
                </a:cubicBezTo>
                <a:cubicBezTo>
                  <a:pt x="339508" y="81280"/>
                  <a:pt x="332048" y="78301"/>
                  <a:pt x="338538" y="27575"/>
                </a:cubicBezTo>
                <a:cubicBezTo>
                  <a:pt x="341745" y="2212"/>
                  <a:pt x="353700" y="-1773"/>
                  <a:pt x="364852" y="58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humb-up-gesture_71234"/>
          <p:cNvSpPr/>
          <p:nvPr/>
        </p:nvSpPr>
        <p:spPr>
          <a:xfrm flipV="1">
            <a:off x="8118496" y="1848647"/>
            <a:ext cx="389030" cy="412149"/>
          </a:xfrm>
          <a:custGeom>
            <a:avLst/>
            <a:gdLst>
              <a:gd name="connsiteX0" fmla="*/ 66188 w 573750"/>
              <a:gd name="connsiteY0" fmla="*/ 328212 h 607845"/>
              <a:gd name="connsiteX1" fmla="*/ 31117 w 573750"/>
              <a:gd name="connsiteY1" fmla="*/ 363222 h 607845"/>
              <a:gd name="connsiteX2" fmla="*/ 66188 w 573750"/>
              <a:gd name="connsiteY2" fmla="*/ 398232 h 607845"/>
              <a:gd name="connsiteX3" fmla="*/ 101185 w 573750"/>
              <a:gd name="connsiteY3" fmla="*/ 363222 h 607845"/>
              <a:gd name="connsiteX4" fmla="*/ 66188 w 573750"/>
              <a:gd name="connsiteY4" fmla="*/ 328212 h 607845"/>
              <a:gd name="connsiteX5" fmla="*/ 0 w 573750"/>
              <a:gd name="connsiteY5" fmla="*/ 303779 h 607845"/>
              <a:gd name="connsiteX6" fmla="*/ 132451 w 573750"/>
              <a:gd name="connsiteY6" fmla="*/ 303779 h 607845"/>
              <a:gd name="connsiteX7" fmla="*/ 132451 w 573750"/>
              <a:gd name="connsiteY7" fmla="*/ 607845 h 607845"/>
              <a:gd name="connsiteX8" fmla="*/ 0 w 573750"/>
              <a:gd name="connsiteY8" fmla="*/ 607845 h 607845"/>
              <a:gd name="connsiteX9" fmla="*/ 364852 w 573750"/>
              <a:gd name="connsiteY9" fmla="*/ 583 h 607845"/>
              <a:gd name="connsiteX10" fmla="*/ 386354 w 573750"/>
              <a:gd name="connsiteY10" fmla="*/ 11635 h 607845"/>
              <a:gd name="connsiteX11" fmla="*/ 395753 w 573750"/>
              <a:gd name="connsiteY11" fmla="*/ 168802 h 607845"/>
              <a:gd name="connsiteX12" fmla="*/ 370390 w 573750"/>
              <a:gd name="connsiteY12" fmla="*/ 227945 h 607845"/>
              <a:gd name="connsiteX13" fmla="*/ 468483 w 573750"/>
              <a:gd name="connsiteY13" fmla="*/ 236437 h 607845"/>
              <a:gd name="connsiteX14" fmla="*/ 567545 w 573750"/>
              <a:gd name="connsiteY14" fmla="*/ 315021 h 607845"/>
              <a:gd name="connsiteX15" fmla="*/ 567545 w 573750"/>
              <a:gd name="connsiteY15" fmla="*/ 354276 h 607845"/>
              <a:gd name="connsiteX16" fmla="*/ 560384 w 573750"/>
              <a:gd name="connsiteY16" fmla="*/ 393605 h 607845"/>
              <a:gd name="connsiteX17" fmla="*/ 554566 w 573750"/>
              <a:gd name="connsiteY17" fmla="*/ 425858 h 607845"/>
              <a:gd name="connsiteX18" fmla="*/ 535096 w 573750"/>
              <a:gd name="connsiteY18" fmla="*/ 488055 h 607845"/>
              <a:gd name="connsiteX19" fmla="*/ 526965 w 573750"/>
              <a:gd name="connsiteY19" fmla="*/ 514870 h 607845"/>
              <a:gd name="connsiteX20" fmla="*/ 505780 w 573750"/>
              <a:gd name="connsiteY20" fmla="*/ 560456 h 607845"/>
              <a:gd name="connsiteX21" fmla="*/ 375761 w 573750"/>
              <a:gd name="connsiteY21" fmla="*/ 581685 h 607845"/>
              <a:gd name="connsiteX22" fmla="*/ 251187 w 573750"/>
              <a:gd name="connsiteY22" fmla="*/ 563808 h 607845"/>
              <a:gd name="connsiteX23" fmla="*/ 158913 w 573750"/>
              <a:gd name="connsiteY23" fmla="*/ 551145 h 607845"/>
              <a:gd name="connsiteX24" fmla="*/ 158913 w 573750"/>
              <a:gd name="connsiteY24" fmla="*/ 321427 h 607845"/>
              <a:gd name="connsiteX25" fmla="*/ 216873 w 573750"/>
              <a:gd name="connsiteY25" fmla="*/ 254314 h 607845"/>
              <a:gd name="connsiteX26" fmla="*/ 311609 w 573750"/>
              <a:gd name="connsiteY26" fmla="*/ 120535 h 607845"/>
              <a:gd name="connsiteX27" fmla="*/ 338538 w 573750"/>
              <a:gd name="connsiteY27" fmla="*/ 27575 h 607845"/>
              <a:gd name="connsiteX28" fmla="*/ 364852 w 573750"/>
              <a:gd name="connsiteY28" fmla="*/ 583 h 607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73750" h="607845">
                <a:moveTo>
                  <a:pt x="66188" y="328212"/>
                </a:moveTo>
                <a:cubicBezTo>
                  <a:pt x="46862" y="328212"/>
                  <a:pt x="31117" y="343929"/>
                  <a:pt x="31117" y="363222"/>
                </a:cubicBezTo>
                <a:cubicBezTo>
                  <a:pt x="31117" y="382514"/>
                  <a:pt x="46862" y="398232"/>
                  <a:pt x="66188" y="398232"/>
                </a:cubicBezTo>
                <a:cubicBezTo>
                  <a:pt x="85515" y="398232"/>
                  <a:pt x="101185" y="382514"/>
                  <a:pt x="101185" y="363222"/>
                </a:cubicBezTo>
                <a:cubicBezTo>
                  <a:pt x="101185" y="343929"/>
                  <a:pt x="85515" y="328212"/>
                  <a:pt x="66188" y="328212"/>
                </a:cubicBezTo>
                <a:close/>
                <a:moveTo>
                  <a:pt x="0" y="303779"/>
                </a:moveTo>
                <a:lnTo>
                  <a:pt x="132451" y="303779"/>
                </a:lnTo>
                <a:lnTo>
                  <a:pt x="132451" y="607845"/>
                </a:lnTo>
                <a:lnTo>
                  <a:pt x="0" y="607845"/>
                </a:lnTo>
                <a:close/>
                <a:moveTo>
                  <a:pt x="364852" y="583"/>
                </a:moveTo>
                <a:cubicBezTo>
                  <a:pt x="376004" y="2939"/>
                  <a:pt x="386354" y="11635"/>
                  <a:pt x="386354" y="11635"/>
                </a:cubicBezTo>
                <a:cubicBezTo>
                  <a:pt x="467513" y="89250"/>
                  <a:pt x="395753" y="168802"/>
                  <a:pt x="395753" y="168802"/>
                </a:cubicBezTo>
                <a:cubicBezTo>
                  <a:pt x="363378" y="207610"/>
                  <a:pt x="370390" y="227945"/>
                  <a:pt x="370390" y="227945"/>
                </a:cubicBezTo>
                <a:cubicBezTo>
                  <a:pt x="380535" y="254835"/>
                  <a:pt x="468483" y="236437"/>
                  <a:pt x="468483" y="236437"/>
                </a:cubicBezTo>
                <a:cubicBezTo>
                  <a:pt x="610885" y="210366"/>
                  <a:pt x="567545" y="315021"/>
                  <a:pt x="567545" y="315021"/>
                </a:cubicBezTo>
                <a:cubicBezTo>
                  <a:pt x="557027" y="335728"/>
                  <a:pt x="567545" y="354276"/>
                  <a:pt x="567545" y="354276"/>
                </a:cubicBezTo>
                <a:cubicBezTo>
                  <a:pt x="583359" y="375877"/>
                  <a:pt x="560384" y="393605"/>
                  <a:pt x="560384" y="393605"/>
                </a:cubicBezTo>
                <a:cubicBezTo>
                  <a:pt x="544794" y="408502"/>
                  <a:pt x="554566" y="425858"/>
                  <a:pt x="554566" y="425858"/>
                </a:cubicBezTo>
                <a:cubicBezTo>
                  <a:pt x="573140" y="463995"/>
                  <a:pt x="535096" y="488055"/>
                  <a:pt x="535096" y="488055"/>
                </a:cubicBezTo>
                <a:cubicBezTo>
                  <a:pt x="521968" y="497887"/>
                  <a:pt x="526965" y="514870"/>
                  <a:pt x="526965" y="514870"/>
                </a:cubicBezTo>
                <a:cubicBezTo>
                  <a:pt x="532411" y="540717"/>
                  <a:pt x="505780" y="560456"/>
                  <a:pt x="505780" y="560456"/>
                </a:cubicBezTo>
                <a:cubicBezTo>
                  <a:pt x="475420" y="583994"/>
                  <a:pt x="375761" y="581685"/>
                  <a:pt x="375761" y="581685"/>
                </a:cubicBezTo>
                <a:cubicBezTo>
                  <a:pt x="326677" y="581685"/>
                  <a:pt x="251187" y="563808"/>
                  <a:pt x="251187" y="563808"/>
                </a:cubicBezTo>
                <a:cubicBezTo>
                  <a:pt x="209936" y="549432"/>
                  <a:pt x="170997" y="550922"/>
                  <a:pt x="158913" y="551145"/>
                </a:cubicBezTo>
                <a:lnTo>
                  <a:pt x="158913" y="321427"/>
                </a:lnTo>
                <a:cubicBezTo>
                  <a:pt x="195166" y="320384"/>
                  <a:pt x="216873" y="254314"/>
                  <a:pt x="216873" y="254314"/>
                </a:cubicBezTo>
                <a:cubicBezTo>
                  <a:pt x="233135" y="196139"/>
                  <a:pt x="311609" y="120535"/>
                  <a:pt x="311609" y="120535"/>
                </a:cubicBezTo>
                <a:cubicBezTo>
                  <a:pt x="339508" y="81280"/>
                  <a:pt x="332048" y="78301"/>
                  <a:pt x="338538" y="27575"/>
                </a:cubicBezTo>
                <a:cubicBezTo>
                  <a:pt x="341745" y="2212"/>
                  <a:pt x="353700" y="-1773"/>
                  <a:pt x="364852" y="58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文本框 44"/>
          <p:cNvSpPr txBox="1"/>
          <p:nvPr/>
        </p:nvSpPr>
        <p:spPr>
          <a:xfrm>
            <a:off x="1350546" y="2511913"/>
            <a:ext cx="3066257" cy="584775"/>
          </a:xfrm>
          <a:prstGeom prst="rect">
            <a:avLst/>
          </a:prstGeom>
          <a:noFill/>
        </p:spPr>
        <p:txBody>
          <a:bodyPr wrap="square" rtlCol="0">
            <a:spAutoFit/>
          </a:bodyPr>
          <a:lstStyle/>
          <a:p>
            <a:r>
              <a:rPr lang="zh-CN" altLang="en-US" sz="1600" dirty="0"/>
              <a:t>此处输入工作项目优点，注意文字的精简和项目带来的好处</a:t>
            </a:r>
          </a:p>
        </p:txBody>
      </p:sp>
      <p:sp>
        <p:nvSpPr>
          <p:cNvPr id="46" name="文本框 45"/>
          <p:cNvSpPr txBox="1"/>
          <p:nvPr/>
        </p:nvSpPr>
        <p:spPr>
          <a:xfrm>
            <a:off x="1350546" y="3248048"/>
            <a:ext cx="3066257" cy="584775"/>
          </a:xfrm>
          <a:prstGeom prst="rect">
            <a:avLst/>
          </a:prstGeom>
          <a:noFill/>
        </p:spPr>
        <p:txBody>
          <a:bodyPr wrap="square" rtlCol="0">
            <a:spAutoFit/>
          </a:bodyPr>
          <a:lstStyle/>
          <a:p>
            <a:r>
              <a:rPr lang="zh-CN" altLang="en-US" sz="1600" dirty="0"/>
              <a:t>此处输入工作项目优点，注意文字的精简和项目带来的好处</a:t>
            </a:r>
          </a:p>
        </p:txBody>
      </p:sp>
      <p:sp>
        <p:nvSpPr>
          <p:cNvPr id="47" name="文本框 46"/>
          <p:cNvSpPr txBox="1"/>
          <p:nvPr/>
        </p:nvSpPr>
        <p:spPr>
          <a:xfrm>
            <a:off x="1350546" y="4014318"/>
            <a:ext cx="3066257" cy="584775"/>
          </a:xfrm>
          <a:prstGeom prst="rect">
            <a:avLst/>
          </a:prstGeom>
          <a:noFill/>
        </p:spPr>
        <p:txBody>
          <a:bodyPr wrap="square" rtlCol="0">
            <a:spAutoFit/>
          </a:bodyPr>
          <a:lstStyle/>
          <a:p>
            <a:r>
              <a:rPr lang="zh-CN" altLang="en-US" sz="1600" dirty="0"/>
              <a:t>此处输入工作项目优点，注意文字的精简和项目带来的好处</a:t>
            </a:r>
          </a:p>
        </p:txBody>
      </p:sp>
      <p:sp>
        <p:nvSpPr>
          <p:cNvPr id="48" name="文本框 47"/>
          <p:cNvSpPr txBox="1"/>
          <p:nvPr/>
        </p:nvSpPr>
        <p:spPr>
          <a:xfrm>
            <a:off x="1350546" y="4739350"/>
            <a:ext cx="3066257" cy="584775"/>
          </a:xfrm>
          <a:prstGeom prst="rect">
            <a:avLst/>
          </a:prstGeom>
          <a:noFill/>
        </p:spPr>
        <p:txBody>
          <a:bodyPr wrap="square" rtlCol="0">
            <a:spAutoFit/>
          </a:bodyPr>
          <a:lstStyle/>
          <a:p>
            <a:r>
              <a:rPr lang="zh-CN" altLang="en-US" sz="1600" dirty="0"/>
              <a:t>此处输入工作项目优点，注意文字的精简和项目带来的好处</a:t>
            </a:r>
          </a:p>
        </p:txBody>
      </p:sp>
      <p:sp>
        <p:nvSpPr>
          <p:cNvPr id="49" name="文本框 48"/>
          <p:cNvSpPr txBox="1"/>
          <p:nvPr/>
        </p:nvSpPr>
        <p:spPr>
          <a:xfrm>
            <a:off x="7729215" y="2511913"/>
            <a:ext cx="3066257" cy="584775"/>
          </a:xfrm>
          <a:prstGeom prst="rect">
            <a:avLst/>
          </a:prstGeom>
          <a:noFill/>
        </p:spPr>
        <p:txBody>
          <a:bodyPr wrap="square" rtlCol="0">
            <a:spAutoFit/>
          </a:bodyPr>
          <a:lstStyle/>
          <a:p>
            <a:pPr algn="r"/>
            <a:r>
              <a:rPr lang="zh-CN" altLang="en-US" sz="1600" dirty="0"/>
              <a:t>此处输入工作项目缺点，注意文字的精简和项目带来的好处</a:t>
            </a:r>
          </a:p>
        </p:txBody>
      </p:sp>
      <p:sp>
        <p:nvSpPr>
          <p:cNvPr id="53" name="文本框 52"/>
          <p:cNvSpPr txBox="1"/>
          <p:nvPr/>
        </p:nvSpPr>
        <p:spPr>
          <a:xfrm>
            <a:off x="7729215" y="3283391"/>
            <a:ext cx="3066257" cy="584775"/>
          </a:xfrm>
          <a:prstGeom prst="rect">
            <a:avLst/>
          </a:prstGeom>
          <a:noFill/>
        </p:spPr>
        <p:txBody>
          <a:bodyPr wrap="square" rtlCol="0">
            <a:spAutoFit/>
          </a:bodyPr>
          <a:lstStyle/>
          <a:p>
            <a:pPr algn="r"/>
            <a:r>
              <a:rPr lang="zh-CN" altLang="en-US" sz="1600" dirty="0"/>
              <a:t>此处输入工作项目缺点，注意文字的精简和项目带来的好处</a:t>
            </a:r>
          </a:p>
        </p:txBody>
      </p:sp>
      <p:sp>
        <p:nvSpPr>
          <p:cNvPr id="54" name="文本框 53"/>
          <p:cNvSpPr txBox="1"/>
          <p:nvPr/>
        </p:nvSpPr>
        <p:spPr>
          <a:xfrm>
            <a:off x="7729215" y="4014318"/>
            <a:ext cx="3066257" cy="584775"/>
          </a:xfrm>
          <a:prstGeom prst="rect">
            <a:avLst/>
          </a:prstGeom>
          <a:noFill/>
        </p:spPr>
        <p:txBody>
          <a:bodyPr wrap="square" rtlCol="0">
            <a:spAutoFit/>
          </a:bodyPr>
          <a:lstStyle/>
          <a:p>
            <a:pPr algn="r"/>
            <a:r>
              <a:rPr lang="zh-CN" altLang="en-US" sz="1600" dirty="0"/>
              <a:t>此处输入工作项目缺点，注意文字的精简和项目带来的好处</a:t>
            </a:r>
          </a:p>
        </p:txBody>
      </p:sp>
      <p:sp>
        <p:nvSpPr>
          <p:cNvPr id="55" name="文本框 54"/>
          <p:cNvSpPr txBox="1"/>
          <p:nvPr/>
        </p:nvSpPr>
        <p:spPr>
          <a:xfrm>
            <a:off x="7729215" y="4792189"/>
            <a:ext cx="3066257" cy="584775"/>
          </a:xfrm>
          <a:prstGeom prst="rect">
            <a:avLst/>
          </a:prstGeom>
          <a:noFill/>
        </p:spPr>
        <p:txBody>
          <a:bodyPr wrap="square" rtlCol="0">
            <a:spAutoFit/>
          </a:bodyPr>
          <a:lstStyle/>
          <a:p>
            <a:pPr algn="r"/>
            <a:r>
              <a:rPr lang="zh-CN" altLang="en-US" sz="1600" dirty="0"/>
              <a:t>此处输入工作项目缺点，注意文字的精简和项目带来的好处</a:t>
            </a:r>
          </a:p>
        </p:txBody>
      </p:sp>
      <p:grpSp>
        <p:nvGrpSpPr>
          <p:cNvPr id="60" name="组合 59"/>
          <p:cNvGrpSpPr/>
          <p:nvPr/>
        </p:nvGrpSpPr>
        <p:grpSpPr>
          <a:xfrm>
            <a:off x="883973" y="2622400"/>
            <a:ext cx="363802" cy="2701479"/>
            <a:chOff x="883973" y="2622400"/>
            <a:chExt cx="363802" cy="2701479"/>
          </a:xfrm>
        </p:grpSpPr>
        <p:sp>
          <p:nvSpPr>
            <p:cNvPr id="37" name="椭圆 36"/>
            <p:cNvSpPr/>
            <p:nvPr/>
          </p:nvSpPr>
          <p:spPr>
            <a:xfrm>
              <a:off x="883973" y="2622400"/>
              <a:ext cx="363802" cy="363802"/>
            </a:xfrm>
            <a:prstGeom prst="ellipse">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883973" y="3393878"/>
              <a:ext cx="363802" cy="363802"/>
            </a:xfrm>
            <a:prstGeom prst="ellipse">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883973" y="4165356"/>
              <a:ext cx="363802" cy="363802"/>
            </a:xfrm>
            <a:prstGeom prst="ellipse">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883973" y="4936833"/>
              <a:ext cx="363802" cy="363802"/>
            </a:xfrm>
            <a:prstGeom prst="ellipse">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p:cNvSpPr txBox="1"/>
            <p:nvPr/>
          </p:nvSpPr>
          <p:spPr>
            <a:xfrm>
              <a:off x="905413" y="2627692"/>
              <a:ext cx="320922" cy="369332"/>
            </a:xfrm>
            <a:prstGeom prst="rect">
              <a:avLst/>
            </a:prstGeom>
            <a:noFill/>
          </p:spPr>
          <p:txBody>
            <a:bodyPr wrap="none" rtlCol="0">
              <a:spAutoFit/>
            </a:bodyPr>
            <a:lstStyle/>
            <a:p>
              <a:r>
                <a:rPr lang="en-US" altLang="zh-CN" dirty="0">
                  <a:solidFill>
                    <a:schemeClr val="accent2"/>
                  </a:solidFill>
                  <a:latin typeface="+mj-ea"/>
                  <a:ea typeface="+mj-ea"/>
                </a:rPr>
                <a:t>1</a:t>
              </a:r>
              <a:endParaRPr lang="zh-CN" altLang="en-US" dirty="0">
                <a:solidFill>
                  <a:schemeClr val="accent2"/>
                </a:solidFill>
                <a:latin typeface="+mj-ea"/>
                <a:ea typeface="+mj-ea"/>
              </a:endParaRPr>
            </a:p>
          </p:txBody>
        </p:sp>
        <p:sp>
          <p:nvSpPr>
            <p:cNvPr id="57" name="文本框 56"/>
            <p:cNvSpPr txBox="1"/>
            <p:nvPr/>
          </p:nvSpPr>
          <p:spPr>
            <a:xfrm>
              <a:off x="905413" y="3413719"/>
              <a:ext cx="320922" cy="369332"/>
            </a:xfrm>
            <a:prstGeom prst="rect">
              <a:avLst/>
            </a:prstGeom>
            <a:noFill/>
          </p:spPr>
          <p:txBody>
            <a:bodyPr wrap="none" rtlCol="0">
              <a:spAutoFit/>
            </a:bodyPr>
            <a:lstStyle/>
            <a:p>
              <a:r>
                <a:rPr lang="en-US" altLang="zh-CN" dirty="0">
                  <a:solidFill>
                    <a:schemeClr val="accent2"/>
                  </a:solidFill>
                  <a:latin typeface="+mj-ea"/>
                  <a:ea typeface="+mj-ea"/>
                </a:rPr>
                <a:t>2</a:t>
              </a:r>
              <a:endParaRPr lang="zh-CN" altLang="en-US" dirty="0">
                <a:solidFill>
                  <a:schemeClr val="accent2"/>
                </a:solidFill>
                <a:latin typeface="+mj-ea"/>
                <a:ea typeface="+mj-ea"/>
              </a:endParaRPr>
            </a:p>
          </p:txBody>
        </p:sp>
        <p:sp>
          <p:nvSpPr>
            <p:cNvPr id="58" name="文本框 57"/>
            <p:cNvSpPr txBox="1"/>
            <p:nvPr/>
          </p:nvSpPr>
          <p:spPr>
            <a:xfrm>
              <a:off x="905413" y="4165355"/>
              <a:ext cx="320922" cy="369332"/>
            </a:xfrm>
            <a:prstGeom prst="rect">
              <a:avLst/>
            </a:prstGeom>
            <a:noFill/>
          </p:spPr>
          <p:txBody>
            <a:bodyPr wrap="none" rtlCol="0">
              <a:spAutoFit/>
            </a:bodyPr>
            <a:lstStyle/>
            <a:p>
              <a:r>
                <a:rPr lang="en-US" altLang="zh-CN" dirty="0">
                  <a:solidFill>
                    <a:schemeClr val="accent2"/>
                  </a:solidFill>
                  <a:latin typeface="+mj-ea"/>
                  <a:ea typeface="+mj-ea"/>
                </a:rPr>
                <a:t>3</a:t>
              </a:r>
              <a:endParaRPr lang="zh-CN" altLang="en-US" dirty="0">
                <a:solidFill>
                  <a:schemeClr val="accent2"/>
                </a:solidFill>
                <a:latin typeface="+mj-ea"/>
                <a:ea typeface="+mj-ea"/>
              </a:endParaRPr>
            </a:p>
          </p:txBody>
        </p:sp>
        <p:sp>
          <p:nvSpPr>
            <p:cNvPr id="59" name="文本框 58"/>
            <p:cNvSpPr txBox="1"/>
            <p:nvPr/>
          </p:nvSpPr>
          <p:spPr>
            <a:xfrm>
              <a:off x="905413" y="4954547"/>
              <a:ext cx="320922" cy="369332"/>
            </a:xfrm>
            <a:prstGeom prst="rect">
              <a:avLst/>
            </a:prstGeom>
            <a:noFill/>
          </p:spPr>
          <p:txBody>
            <a:bodyPr wrap="none" rtlCol="0">
              <a:spAutoFit/>
            </a:bodyPr>
            <a:lstStyle/>
            <a:p>
              <a:r>
                <a:rPr lang="en-US" altLang="zh-CN" dirty="0">
                  <a:solidFill>
                    <a:schemeClr val="accent2"/>
                  </a:solidFill>
                  <a:latin typeface="+mj-ea"/>
                  <a:ea typeface="+mj-ea"/>
                </a:rPr>
                <a:t>4</a:t>
              </a:r>
              <a:endParaRPr lang="zh-CN" altLang="en-US" dirty="0">
                <a:solidFill>
                  <a:schemeClr val="accent2"/>
                </a:solidFill>
                <a:latin typeface="+mj-ea"/>
                <a:ea typeface="+mj-ea"/>
              </a:endParaRPr>
            </a:p>
          </p:txBody>
        </p:sp>
      </p:grpSp>
      <p:grpSp>
        <p:nvGrpSpPr>
          <p:cNvPr id="61" name="组合 60"/>
          <p:cNvGrpSpPr/>
          <p:nvPr/>
        </p:nvGrpSpPr>
        <p:grpSpPr>
          <a:xfrm>
            <a:off x="10949885" y="2622400"/>
            <a:ext cx="363802" cy="2701479"/>
            <a:chOff x="883973" y="2622400"/>
            <a:chExt cx="363802" cy="2701479"/>
          </a:xfrm>
        </p:grpSpPr>
        <p:sp>
          <p:nvSpPr>
            <p:cNvPr id="62" name="椭圆 61"/>
            <p:cNvSpPr/>
            <p:nvPr/>
          </p:nvSpPr>
          <p:spPr>
            <a:xfrm>
              <a:off x="883973" y="2622400"/>
              <a:ext cx="363802" cy="363802"/>
            </a:xfrm>
            <a:prstGeom prst="ellipse">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883973" y="3393878"/>
              <a:ext cx="363802" cy="363802"/>
            </a:xfrm>
            <a:prstGeom prst="ellipse">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883973" y="4165356"/>
              <a:ext cx="363802" cy="363802"/>
            </a:xfrm>
            <a:prstGeom prst="ellipse">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883973" y="4936833"/>
              <a:ext cx="363802" cy="363802"/>
            </a:xfrm>
            <a:prstGeom prst="ellipse">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文本框 65"/>
            <p:cNvSpPr txBox="1"/>
            <p:nvPr/>
          </p:nvSpPr>
          <p:spPr>
            <a:xfrm>
              <a:off x="905413" y="2627692"/>
              <a:ext cx="320922" cy="369332"/>
            </a:xfrm>
            <a:prstGeom prst="rect">
              <a:avLst/>
            </a:prstGeom>
            <a:noFill/>
          </p:spPr>
          <p:txBody>
            <a:bodyPr wrap="none" rtlCol="0">
              <a:spAutoFit/>
            </a:bodyPr>
            <a:lstStyle/>
            <a:p>
              <a:r>
                <a:rPr lang="en-US" altLang="zh-CN" dirty="0">
                  <a:solidFill>
                    <a:schemeClr val="accent2"/>
                  </a:solidFill>
                  <a:latin typeface="+mj-ea"/>
                  <a:ea typeface="+mj-ea"/>
                </a:rPr>
                <a:t>1</a:t>
              </a:r>
              <a:endParaRPr lang="zh-CN" altLang="en-US" dirty="0">
                <a:solidFill>
                  <a:schemeClr val="accent2"/>
                </a:solidFill>
                <a:latin typeface="+mj-ea"/>
                <a:ea typeface="+mj-ea"/>
              </a:endParaRPr>
            </a:p>
          </p:txBody>
        </p:sp>
        <p:sp>
          <p:nvSpPr>
            <p:cNvPr id="67" name="文本框 66"/>
            <p:cNvSpPr txBox="1"/>
            <p:nvPr/>
          </p:nvSpPr>
          <p:spPr>
            <a:xfrm>
              <a:off x="905413" y="3413719"/>
              <a:ext cx="320922" cy="369332"/>
            </a:xfrm>
            <a:prstGeom prst="rect">
              <a:avLst/>
            </a:prstGeom>
            <a:noFill/>
          </p:spPr>
          <p:txBody>
            <a:bodyPr wrap="none" rtlCol="0">
              <a:spAutoFit/>
            </a:bodyPr>
            <a:lstStyle/>
            <a:p>
              <a:r>
                <a:rPr lang="en-US" altLang="zh-CN" dirty="0">
                  <a:solidFill>
                    <a:schemeClr val="accent2"/>
                  </a:solidFill>
                  <a:latin typeface="+mj-ea"/>
                  <a:ea typeface="+mj-ea"/>
                </a:rPr>
                <a:t>2</a:t>
              </a:r>
              <a:endParaRPr lang="zh-CN" altLang="en-US" dirty="0">
                <a:solidFill>
                  <a:schemeClr val="accent2"/>
                </a:solidFill>
                <a:latin typeface="+mj-ea"/>
                <a:ea typeface="+mj-ea"/>
              </a:endParaRPr>
            </a:p>
          </p:txBody>
        </p:sp>
        <p:sp>
          <p:nvSpPr>
            <p:cNvPr id="68" name="文本框 67"/>
            <p:cNvSpPr txBox="1"/>
            <p:nvPr/>
          </p:nvSpPr>
          <p:spPr>
            <a:xfrm>
              <a:off x="905413" y="4165355"/>
              <a:ext cx="320922" cy="369332"/>
            </a:xfrm>
            <a:prstGeom prst="rect">
              <a:avLst/>
            </a:prstGeom>
            <a:noFill/>
          </p:spPr>
          <p:txBody>
            <a:bodyPr wrap="none" rtlCol="0">
              <a:spAutoFit/>
            </a:bodyPr>
            <a:lstStyle/>
            <a:p>
              <a:r>
                <a:rPr lang="en-US" altLang="zh-CN" dirty="0">
                  <a:solidFill>
                    <a:schemeClr val="accent2"/>
                  </a:solidFill>
                  <a:latin typeface="+mj-ea"/>
                  <a:ea typeface="+mj-ea"/>
                </a:rPr>
                <a:t>3</a:t>
              </a:r>
              <a:endParaRPr lang="zh-CN" altLang="en-US" dirty="0">
                <a:solidFill>
                  <a:schemeClr val="accent2"/>
                </a:solidFill>
                <a:latin typeface="+mj-ea"/>
                <a:ea typeface="+mj-ea"/>
              </a:endParaRPr>
            </a:p>
          </p:txBody>
        </p:sp>
        <p:sp>
          <p:nvSpPr>
            <p:cNvPr id="69" name="文本框 68"/>
            <p:cNvSpPr txBox="1"/>
            <p:nvPr/>
          </p:nvSpPr>
          <p:spPr>
            <a:xfrm>
              <a:off x="905413" y="4954547"/>
              <a:ext cx="320922" cy="369332"/>
            </a:xfrm>
            <a:prstGeom prst="rect">
              <a:avLst/>
            </a:prstGeom>
            <a:noFill/>
          </p:spPr>
          <p:txBody>
            <a:bodyPr wrap="none" rtlCol="0">
              <a:spAutoFit/>
            </a:bodyPr>
            <a:lstStyle/>
            <a:p>
              <a:r>
                <a:rPr lang="en-US" altLang="zh-CN" dirty="0">
                  <a:solidFill>
                    <a:schemeClr val="accent2"/>
                  </a:solidFill>
                  <a:latin typeface="+mj-ea"/>
                  <a:ea typeface="+mj-ea"/>
                </a:rPr>
                <a:t>4</a:t>
              </a:r>
              <a:endParaRPr lang="zh-CN" altLang="en-US" dirty="0">
                <a:solidFill>
                  <a:schemeClr val="accent2"/>
                </a:solidFill>
                <a:latin typeface="+mj-ea"/>
                <a:ea typeface="+mj-ea"/>
              </a:endParaRPr>
            </a:p>
          </p:txBody>
        </p:sp>
      </p:gr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9" name="矩形 8"/>
          <p:cNvSpPr/>
          <p:nvPr/>
        </p:nvSpPr>
        <p:spPr>
          <a:xfrm>
            <a:off x="0" y="-38100"/>
            <a:ext cx="12192000" cy="6896100"/>
          </a:xfrm>
          <a:prstGeom prst="rect">
            <a:avLst/>
          </a:prstGeom>
          <a:gradFill flip="none" rotWithShape="1">
            <a:gsLst>
              <a:gs pos="100000">
                <a:schemeClr val="accent1"/>
              </a:gs>
              <a:gs pos="0">
                <a:schemeClr val="accent1">
                  <a:alpha val="22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25" name="矩形: 圆角 24"/>
          <p:cNvSpPr/>
          <p:nvPr/>
        </p:nvSpPr>
        <p:spPr>
          <a:xfrm>
            <a:off x="1990046" y="1351052"/>
            <a:ext cx="8588478" cy="3310710"/>
          </a:xfrm>
          <a:prstGeom prst="roundRect">
            <a:avLst>
              <a:gd name="adj" fmla="val 1979"/>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40" name="任意多边形: 形状 39"/>
          <p:cNvSpPr/>
          <p:nvPr/>
        </p:nvSpPr>
        <p:spPr>
          <a:xfrm>
            <a:off x="1801762" y="1543753"/>
            <a:ext cx="8588477" cy="3770494"/>
          </a:xfrm>
          <a:custGeom>
            <a:avLst/>
            <a:gdLst>
              <a:gd name="connsiteX0" fmla="*/ 39322 w 8588477"/>
              <a:gd name="connsiteY0" fmla="*/ 0 h 3770494"/>
              <a:gd name="connsiteX1" fmla="*/ 8549155 w 8588477"/>
              <a:gd name="connsiteY1" fmla="*/ 0 h 3770494"/>
              <a:gd name="connsiteX2" fmla="*/ 8588477 w 8588477"/>
              <a:gd name="connsiteY2" fmla="*/ 39322 h 3770494"/>
              <a:gd name="connsiteX3" fmla="*/ 8588477 w 8588477"/>
              <a:gd name="connsiteY3" fmla="*/ 3234820 h 3770494"/>
              <a:gd name="connsiteX4" fmla="*/ 8549155 w 8588477"/>
              <a:gd name="connsiteY4" fmla="*/ 3274142 h 3770494"/>
              <a:gd name="connsiteX5" fmla="*/ 4757827 w 8588477"/>
              <a:gd name="connsiteY5" fmla="*/ 3274142 h 3770494"/>
              <a:gd name="connsiteX6" fmla="*/ 4684834 w 8588477"/>
              <a:gd name="connsiteY6" fmla="*/ 3296800 h 3770494"/>
              <a:gd name="connsiteX7" fmla="*/ 4331644 w 8588477"/>
              <a:gd name="connsiteY7" fmla="*/ 3649990 h 3770494"/>
              <a:gd name="connsiteX8" fmla="*/ 4294238 w 8588477"/>
              <a:gd name="connsiteY8" fmla="*/ 3770494 h 3770494"/>
              <a:gd name="connsiteX9" fmla="*/ 4256832 w 8588477"/>
              <a:gd name="connsiteY9" fmla="*/ 3649990 h 3770494"/>
              <a:gd name="connsiteX10" fmla="*/ 3903642 w 8588477"/>
              <a:gd name="connsiteY10" fmla="*/ 3296800 h 3770494"/>
              <a:gd name="connsiteX11" fmla="*/ 3830649 w 8588477"/>
              <a:gd name="connsiteY11" fmla="*/ 3274142 h 3770494"/>
              <a:gd name="connsiteX12" fmla="*/ 39322 w 8588477"/>
              <a:gd name="connsiteY12" fmla="*/ 3274142 h 3770494"/>
              <a:gd name="connsiteX13" fmla="*/ 0 w 8588477"/>
              <a:gd name="connsiteY13" fmla="*/ 3234820 h 3770494"/>
              <a:gd name="connsiteX14" fmla="*/ 0 w 8588477"/>
              <a:gd name="connsiteY14" fmla="*/ 39322 h 3770494"/>
              <a:gd name="connsiteX15" fmla="*/ 39322 w 8588477"/>
              <a:gd name="connsiteY15" fmla="*/ 0 h 3770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588477" h="3770494">
                <a:moveTo>
                  <a:pt x="39322" y="0"/>
                </a:moveTo>
                <a:lnTo>
                  <a:pt x="8549155" y="0"/>
                </a:lnTo>
                <a:cubicBezTo>
                  <a:pt x="8570872" y="0"/>
                  <a:pt x="8588477" y="17605"/>
                  <a:pt x="8588477" y="39322"/>
                </a:cubicBezTo>
                <a:lnTo>
                  <a:pt x="8588477" y="3234820"/>
                </a:lnTo>
                <a:cubicBezTo>
                  <a:pt x="8588477" y="3256537"/>
                  <a:pt x="8570872" y="3274142"/>
                  <a:pt x="8549155" y="3274142"/>
                </a:cubicBezTo>
                <a:lnTo>
                  <a:pt x="4757827" y="3274142"/>
                </a:lnTo>
                <a:lnTo>
                  <a:pt x="4684834" y="3296800"/>
                </a:lnTo>
                <a:cubicBezTo>
                  <a:pt x="4526031" y="3363968"/>
                  <a:pt x="4398812" y="3491187"/>
                  <a:pt x="4331644" y="3649990"/>
                </a:cubicBezTo>
                <a:lnTo>
                  <a:pt x="4294238" y="3770494"/>
                </a:lnTo>
                <a:lnTo>
                  <a:pt x="4256832" y="3649990"/>
                </a:lnTo>
                <a:cubicBezTo>
                  <a:pt x="4189664" y="3491187"/>
                  <a:pt x="4062445" y="3363968"/>
                  <a:pt x="3903642" y="3296800"/>
                </a:cubicBezTo>
                <a:lnTo>
                  <a:pt x="3830649" y="3274142"/>
                </a:lnTo>
                <a:lnTo>
                  <a:pt x="39322" y="3274142"/>
                </a:lnTo>
                <a:cubicBezTo>
                  <a:pt x="17605" y="3274142"/>
                  <a:pt x="0" y="3256537"/>
                  <a:pt x="0" y="3234820"/>
                </a:cubicBezTo>
                <a:lnTo>
                  <a:pt x="0" y="39322"/>
                </a:lnTo>
                <a:cubicBezTo>
                  <a:pt x="0" y="17605"/>
                  <a:pt x="17605" y="0"/>
                  <a:pt x="39322" y="0"/>
                </a:cubicBezTo>
                <a:close/>
              </a:path>
            </a:pathLst>
          </a:custGeom>
          <a:gradFill>
            <a:gsLst>
              <a:gs pos="0">
                <a:schemeClr val="accent2"/>
              </a:gs>
              <a:gs pos="100000">
                <a:schemeClr val="accent3"/>
              </a:gs>
            </a:gsLst>
            <a:path path="circle">
              <a:fillToRect l="100000" t="100000"/>
            </a:path>
          </a:gradFill>
          <a:ln>
            <a:noFill/>
          </a:ln>
          <a:effectLst>
            <a:outerShdw blurRad="228600" dist="38100" dir="16200000"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13" name="文本框 12"/>
          <p:cNvSpPr txBox="1"/>
          <p:nvPr/>
        </p:nvSpPr>
        <p:spPr>
          <a:xfrm>
            <a:off x="2736557" y="365339"/>
            <a:ext cx="2351926" cy="5191999"/>
          </a:xfrm>
          <a:prstGeom prst="rect">
            <a:avLst/>
          </a:prstGeom>
          <a:noFill/>
          <a:effectLst>
            <a:reflection blurRad="6350" stA="52000" endA="300" endPos="35000" dir="5400000" sy="-100000" algn="bl" rotWithShape="0"/>
          </a:effectLst>
        </p:spPr>
        <p:txBody>
          <a:bodyPr wrap="none" rtlCol="0">
            <a:spAutoFit/>
          </a:bodyPr>
          <a:lstStyle/>
          <a:p>
            <a:pPr>
              <a:lnSpc>
                <a:spcPct val="125000"/>
              </a:lnSpc>
              <a:spcBef>
                <a:spcPts val="100"/>
              </a:spcBef>
              <a:spcAft>
                <a:spcPts val="100"/>
              </a:spcAft>
            </a:pPr>
            <a:r>
              <a:rPr lang="en-US" altLang="zh-CN" sz="28700" dirty="0">
                <a:solidFill>
                  <a:schemeClr val="accent1"/>
                </a:solidFill>
                <a:effectLst>
                  <a:reflection blurRad="50800" stA="55000" endA="300" endPos="45500" dir="5400000" sy="-100000" algn="bl" rotWithShape="0"/>
                </a:effectLst>
                <a:latin typeface="思源黑体 CN Bold" panose="020B0800000000000000" pitchFamily="34" charset="-122"/>
                <a:ea typeface="思源黑体 CN Bold" panose="020B0800000000000000" pitchFamily="34" charset="-122"/>
              </a:rPr>
              <a:t>3</a:t>
            </a:r>
          </a:p>
        </p:txBody>
      </p:sp>
      <p:sp>
        <p:nvSpPr>
          <p:cNvPr id="34" name="文本框 33"/>
          <p:cNvSpPr txBox="1"/>
          <p:nvPr/>
        </p:nvSpPr>
        <p:spPr>
          <a:xfrm>
            <a:off x="5088483" y="2556976"/>
            <a:ext cx="4352474" cy="1282852"/>
          </a:xfrm>
          <a:prstGeom prst="rect">
            <a:avLst/>
          </a:prstGeom>
          <a:noFill/>
        </p:spPr>
        <p:txBody>
          <a:bodyPr wrap="none" rtlCol="0">
            <a:spAutoFit/>
          </a:bodyPr>
          <a:lstStyle/>
          <a:p>
            <a:pPr>
              <a:lnSpc>
                <a:spcPct val="125000"/>
              </a:lnSpc>
              <a:spcBef>
                <a:spcPts val="100"/>
              </a:spcBef>
              <a:spcAft>
                <a:spcPts val="100"/>
              </a:spcAft>
            </a:pPr>
            <a:r>
              <a:rPr lang="zh-CN" altLang="en-US" sz="6600" dirty="0">
                <a:solidFill>
                  <a:schemeClr val="accent1"/>
                </a:solidFill>
                <a:effectLst>
                  <a:reflection blurRad="177800" stA="55000" endA="300" endPos="45500" dist="25400" dir="5400000" sy="-100000" algn="bl" rotWithShape="0"/>
                </a:effectLst>
                <a:latin typeface="+mj-ea"/>
                <a:ea typeface="+mj-ea"/>
              </a:rPr>
              <a:t>经验与教训</a:t>
            </a:r>
          </a:p>
        </p:txBody>
      </p:sp>
      <p:grpSp>
        <p:nvGrpSpPr>
          <p:cNvPr id="52" name="组合 51"/>
          <p:cNvGrpSpPr/>
          <p:nvPr/>
        </p:nvGrpSpPr>
        <p:grpSpPr>
          <a:xfrm>
            <a:off x="561352" y="2242288"/>
            <a:ext cx="981698" cy="1309480"/>
            <a:chOff x="561352" y="2579723"/>
            <a:chExt cx="981698" cy="1309480"/>
          </a:xfrm>
        </p:grpSpPr>
        <p:sp>
          <p:nvSpPr>
            <p:cNvPr id="48" name="矩形: 圆角 47"/>
            <p:cNvSpPr/>
            <p:nvPr/>
          </p:nvSpPr>
          <p:spPr>
            <a:xfrm>
              <a:off x="561352" y="3080513"/>
              <a:ext cx="486254" cy="486254"/>
            </a:xfrm>
            <a:prstGeom prst="roundRect">
              <a:avLst>
                <a:gd name="adj" fmla="val 6470"/>
              </a:avLst>
            </a:prstGeom>
            <a:gradFill>
              <a:gsLst>
                <a:gs pos="0">
                  <a:schemeClr val="accent2"/>
                </a:gs>
                <a:gs pos="100000">
                  <a:schemeClr val="accent3"/>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50" name="矩形: 圆角 49"/>
            <p:cNvSpPr/>
            <p:nvPr/>
          </p:nvSpPr>
          <p:spPr>
            <a:xfrm>
              <a:off x="1151848" y="2579723"/>
              <a:ext cx="333860" cy="333860"/>
            </a:xfrm>
            <a:prstGeom prst="roundRect">
              <a:avLst>
                <a:gd name="adj" fmla="val 6470"/>
              </a:avLst>
            </a:prstGeom>
            <a:gradFill>
              <a:gsLst>
                <a:gs pos="0">
                  <a:schemeClr val="accent2"/>
                </a:gs>
                <a:gs pos="100000">
                  <a:schemeClr val="accent3"/>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51" name="矩形: 圆角 50"/>
            <p:cNvSpPr/>
            <p:nvPr/>
          </p:nvSpPr>
          <p:spPr>
            <a:xfrm>
              <a:off x="1398086" y="3744239"/>
              <a:ext cx="144964" cy="144964"/>
            </a:xfrm>
            <a:prstGeom prst="roundRect">
              <a:avLst>
                <a:gd name="adj" fmla="val 6470"/>
              </a:avLst>
            </a:prstGeom>
            <a:gradFill>
              <a:gsLst>
                <a:gs pos="0">
                  <a:schemeClr val="accent2"/>
                </a:gs>
                <a:gs pos="100000">
                  <a:schemeClr val="accent3"/>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grpSp>
      <p:grpSp>
        <p:nvGrpSpPr>
          <p:cNvPr id="53" name="组合 52"/>
          <p:cNvGrpSpPr/>
          <p:nvPr/>
        </p:nvGrpSpPr>
        <p:grpSpPr>
          <a:xfrm flipH="1">
            <a:off x="10841412" y="2223238"/>
            <a:ext cx="981698" cy="1309480"/>
            <a:chOff x="561352" y="2579723"/>
            <a:chExt cx="981698" cy="1309480"/>
          </a:xfrm>
        </p:grpSpPr>
        <p:sp>
          <p:nvSpPr>
            <p:cNvPr id="54" name="矩形: 圆角 53"/>
            <p:cNvSpPr/>
            <p:nvPr/>
          </p:nvSpPr>
          <p:spPr>
            <a:xfrm>
              <a:off x="561352" y="3080513"/>
              <a:ext cx="486254" cy="486254"/>
            </a:xfrm>
            <a:prstGeom prst="roundRect">
              <a:avLst>
                <a:gd name="adj" fmla="val 6470"/>
              </a:avLst>
            </a:prstGeom>
            <a:gradFill>
              <a:gsLst>
                <a:gs pos="0">
                  <a:schemeClr val="accent2"/>
                </a:gs>
                <a:gs pos="100000">
                  <a:schemeClr val="accent3"/>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55" name="矩形: 圆角 54"/>
            <p:cNvSpPr/>
            <p:nvPr/>
          </p:nvSpPr>
          <p:spPr>
            <a:xfrm>
              <a:off x="1151848" y="2579723"/>
              <a:ext cx="333860" cy="333860"/>
            </a:xfrm>
            <a:prstGeom prst="roundRect">
              <a:avLst>
                <a:gd name="adj" fmla="val 6470"/>
              </a:avLst>
            </a:prstGeom>
            <a:gradFill>
              <a:gsLst>
                <a:gs pos="0">
                  <a:schemeClr val="accent2"/>
                </a:gs>
                <a:gs pos="100000">
                  <a:schemeClr val="accent3"/>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56" name="矩形: 圆角 55"/>
            <p:cNvSpPr/>
            <p:nvPr/>
          </p:nvSpPr>
          <p:spPr>
            <a:xfrm>
              <a:off x="1398086" y="3744239"/>
              <a:ext cx="144964" cy="144964"/>
            </a:xfrm>
            <a:prstGeom prst="roundRect">
              <a:avLst>
                <a:gd name="adj" fmla="val 6470"/>
              </a:avLst>
            </a:prstGeom>
            <a:gradFill>
              <a:gsLst>
                <a:gs pos="0">
                  <a:schemeClr val="accent2"/>
                </a:gs>
                <a:gs pos="100000">
                  <a:schemeClr val="accent3"/>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组合 66"/>
          <p:cNvGrpSpPr/>
          <p:nvPr/>
        </p:nvGrpSpPr>
        <p:grpSpPr>
          <a:xfrm>
            <a:off x="726806" y="1308418"/>
            <a:ext cx="10513179" cy="4532577"/>
            <a:chOff x="726806" y="1308418"/>
            <a:chExt cx="10513179" cy="4532577"/>
          </a:xfrm>
        </p:grpSpPr>
        <p:grpSp>
          <p:nvGrpSpPr>
            <p:cNvPr id="12" name="组合 11"/>
            <p:cNvGrpSpPr/>
            <p:nvPr/>
          </p:nvGrpSpPr>
          <p:grpSpPr>
            <a:xfrm>
              <a:off x="803274" y="1612900"/>
              <a:ext cx="10355114" cy="3610873"/>
              <a:chOff x="803274" y="1612900"/>
              <a:chExt cx="10355114" cy="3610873"/>
            </a:xfrm>
          </p:grpSpPr>
          <p:sp>
            <p:nvSpPr>
              <p:cNvPr id="2" name="矩形: 圆角 1"/>
              <p:cNvSpPr/>
              <p:nvPr/>
            </p:nvSpPr>
            <p:spPr>
              <a:xfrm>
                <a:off x="803274" y="1612900"/>
                <a:ext cx="10355114" cy="1625600"/>
              </a:xfrm>
              <a:custGeom>
                <a:avLst/>
                <a:gdLst>
                  <a:gd name="connsiteX0" fmla="*/ 0 w 9906000"/>
                  <a:gd name="connsiteY0" fmla="*/ 650875 h 1301750"/>
                  <a:gd name="connsiteX1" fmla="*/ 650875 w 9906000"/>
                  <a:gd name="connsiteY1" fmla="*/ 0 h 1301750"/>
                  <a:gd name="connsiteX2" fmla="*/ 9255125 w 9906000"/>
                  <a:gd name="connsiteY2" fmla="*/ 0 h 1301750"/>
                  <a:gd name="connsiteX3" fmla="*/ 9906000 w 9906000"/>
                  <a:gd name="connsiteY3" fmla="*/ 650875 h 1301750"/>
                  <a:gd name="connsiteX4" fmla="*/ 9906000 w 9906000"/>
                  <a:gd name="connsiteY4" fmla="*/ 650875 h 1301750"/>
                  <a:gd name="connsiteX5" fmla="*/ 9255125 w 9906000"/>
                  <a:gd name="connsiteY5" fmla="*/ 1301750 h 1301750"/>
                  <a:gd name="connsiteX6" fmla="*/ 650875 w 9906000"/>
                  <a:gd name="connsiteY6" fmla="*/ 1301750 h 1301750"/>
                  <a:gd name="connsiteX7" fmla="*/ 0 w 9906000"/>
                  <a:gd name="connsiteY7" fmla="*/ 650875 h 1301750"/>
                  <a:gd name="connsiteX0-1" fmla="*/ 0 w 9906000"/>
                  <a:gd name="connsiteY0-2" fmla="*/ 650875 h 1301750"/>
                  <a:gd name="connsiteX1-3" fmla="*/ 650875 w 9906000"/>
                  <a:gd name="connsiteY1-4" fmla="*/ 0 h 1301750"/>
                  <a:gd name="connsiteX2-5" fmla="*/ 9255125 w 9906000"/>
                  <a:gd name="connsiteY2-6" fmla="*/ 0 h 1301750"/>
                  <a:gd name="connsiteX3-7" fmla="*/ 9906000 w 9906000"/>
                  <a:gd name="connsiteY3-8" fmla="*/ 650875 h 1301750"/>
                  <a:gd name="connsiteX4-9" fmla="*/ 9906000 w 9906000"/>
                  <a:gd name="connsiteY4-10" fmla="*/ 650875 h 1301750"/>
                  <a:gd name="connsiteX5-11" fmla="*/ 9255125 w 9906000"/>
                  <a:gd name="connsiteY5-12" fmla="*/ 1301750 h 1301750"/>
                  <a:gd name="connsiteX6-13" fmla="*/ 650875 w 9906000"/>
                  <a:gd name="connsiteY6-14" fmla="*/ 1301750 h 1301750"/>
                  <a:gd name="connsiteX7-15" fmla="*/ 91440 w 9906000"/>
                  <a:gd name="connsiteY7-16" fmla="*/ 742315 h 1301750"/>
                  <a:gd name="connsiteX0-17" fmla="*/ 0 w 9906000"/>
                  <a:gd name="connsiteY0-18" fmla="*/ 650875 h 1301750"/>
                  <a:gd name="connsiteX1-19" fmla="*/ 650875 w 9906000"/>
                  <a:gd name="connsiteY1-20" fmla="*/ 0 h 1301750"/>
                  <a:gd name="connsiteX2-21" fmla="*/ 9255125 w 9906000"/>
                  <a:gd name="connsiteY2-22" fmla="*/ 0 h 1301750"/>
                  <a:gd name="connsiteX3-23" fmla="*/ 9906000 w 9906000"/>
                  <a:gd name="connsiteY3-24" fmla="*/ 650875 h 1301750"/>
                  <a:gd name="connsiteX4-25" fmla="*/ 9906000 w 9906000"/>
                  <a:gd name="connsiteY4-26" fmla="*/ 650875 h 1301750"/>
                  <a:gd name="connsiteX5-27" fmla="*/ 9255125 w 9906000"/>
                  <a:gd name="connsiteY5-28" fmla="*/ 1301750 h 1301750"/>
                  <a:gd name="connsiteX6-29" fmla="*/ 650875 w 9906000"/>
                  <a:gd name="connsiteY6-30" fmla="*/ 1301750 h 1301750"/>
                  <a:gd name="connsiteX0-31" fmla="*/ 0 w 9255125"/>
                  <a:gd name="connsiteY0-32" fmla="*/ 0 h 1301750"/>
                  <a:gd name="connsiteX1-33" fmla="*/ 8604250 w 9255125"/>
                  <a:gd name="connsiteY1-34" fmla="*/ 0 h 1301750"/>
                  <a:gd name="connsiteX2-35" fmla="*/ 9255125 w 9255125"/>
                  <a:gd name="connsiteY2-36" fmla="*/ 650875 h 1301750"/>
                  <a:gd name="connsiteX3-37" fmla="*/ 9255125 w 9255125"/>
                  <a:gd name="connsiteY3-38" fmla="*/ 650875 h 1301750"/>
                  <a:gd name="connsiteX4-39" fmla="*/ 8604250 w 9255125"/>
                  <a:gd name="connsiteY4-40" fmla="*/ 1301750 h 1301750"/>
                  <a:gd name="connsiteX5-41" fmla="*/ 0 w 9255125"/>
                  <a:gd name="connsiteY5-42" fmla="*/ 1301750 h 1301750"/>
                  <a:gd name="connsiteX0-43" fmla="*/ 0 w 9878186"/>
                  <a:gd name="connsiteY0-44" fmla="*/ 0 h 1301750"/>
                  <a:gd name="connsiteX1-45" fmla="*/ 9227311 w 9878186"/>
                  <a:gd name="connsiteY1-46" fmla="*/ 0 h 1301750"/>
                  <a:gd name="connsiteX2-47" fmla="*/ 9878186 w 9878186"/>
                  <a:gd name="connsiteY2-48" fmla="*/ 650875 h 1301750"/>
                  <a:gd name="connsiteX3-49" fmla="*/ 9878186 w 9878186"/>
                  <a:gd name="connsiteY3-50" fmla="*/ 650875 h 1301750"/>
                  <a:gd name="connsiteX4-51" fmla="*/ 9227311 w 9878186"/>
                  <a:gd name="connsiteY4-52" fmla="*/ 1301750 h 1301750"/>
                  <a:gd name="connsiteX5-53" fmla="*/ 623061 w 9878186"/>
                  <a:gd name="connsiteY5-54" fmla="*/ 1301750 h 13017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9878186" h="1301750">
                    <a:moveTo>
                      <a:pt x="0" y="0"/>
                    </a:moveTo>
                    <a:lnTo>
                      <a:pt x="9227311" y="0"/>
                    </a:lnTo>
                    <a:cubicBezTo>
                      <a:pt x="9586779" y="0"/>
                      <a:pt x="9878186" y="291407"/>
                      <a:pt x="9878186" y="650875"/>
                    </a:cubicBezTo>
                    <a:lnTo>
                      <a:pt x="9878186" y="650875"/>
                    </a:lnTo>
                    <a:cubicBezTo>
                      <a:pt x="9878186" y="1010343"/>
                      <a:pt x="9586779" y="1301750"/>
                      <a:pt x="9227311" y="1301750"/>
                    </a:cubicBezTo>
                    <a:lnTo>
                      <a:pt x="623061" y="1301750"/>
                    </a:lnTo>
                  </a:path>
                </a:pathLst>
              </a:custGeom>
              <a:noFill/>
              <a:ln w="1270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3" name="矩形: 圆角 1"/>
              <p:cNvSpPr/>
              <p:nvPr/>
            </p:nvSpPr>
            <p:spPr>
              <a:xfrm flipH="1">
                <a:off x="805542" y="3240088"/>
                <a:ext cx="9817100" cy="1625600"/>
              </a:xfrm>
              <a:custGeom>
                <a:avLst/>
                <a:gdLst>
                  <a:gd name="connsiteX0" fmla="*/ 0 w 9906000"/>
                  <a:gd name="connsiteY0" fmla="*/ 650875 h 1301750"/>
                  <a:gd name="connsiteX1" fmla="*/ 650875 w 9906000"/>
                  <a:gd name="connsiteY1" fmla="*/ 0 h 1301750"/>
                  <a:gd name="connsiteX2" fmla="*/ 9255125 w 9906000"/>
                  <a:gd name="connsiteY2" fmla="*/ 0 h 1301750"/>
                  <a:gd name="connsiteX3" fmla="*/ 9906000 w 9906000"/>
                  <a:gd name="connsiteY3" fmla="*/ 650875 h 1301750"/>
                  <a:gd name="connsiteX4" fmla="*/ 9906000 w 9906000"/>
                  <a:gd name="connsiteY4" fmla="*/ 650875 h 1301750"/>
                  <a:gd name="connsiteX5" fmla="*/ 9255125 w 9906000"/>
                  <a:gd name="connsiteY5" fmla="*/ 1301750 h 1301750"/>
                  <a:gd name="connsiteX6" fmla="*/ 650875 w 9906000"/>
                  <a:gd name="connsiteY6" fmla="*/ 1301750 h 1301750"/>
                  <a:gd name="connsiteX7" fmla="*/ 0 w 9906000"/>
                  <a:gd name="connsiteY7" fmla="*/ 650875 h 1301750"/>
                  <a:gd name="connsiteX0-1" fmla="*/ 0 w 9906000"/>
                  <a:gd name="connsiteY0-2" fmla="*/ 650875 h 1301750"/>
                  <a:gd name="connsiteX1-3" fmla="*/ 650875 w 9906000"/>
                  <a:gd name="connsiteY1-4" fmla="*/ 0 h 1301750"/>
                  <a:gd name="connsiteX2-5" fmla="*/ 9255125 w 9906000"/>
                  <a:gd name="connsiteY2-6" fmla="*/ 0 h 1301750"/>
                  <a:gd name="connsiteX3-7" fmla="*/ 9906000 w 9906000"/>
                  <a:gd name="connsiteY3-8" fmla="*/ 650875 h 1301750"/>
                  <a:gd name="connsiteX4-9" fmla="*/ 9906000 w 9906000"/>
                  <a:gd name="connsiteY4-10" fmla="*/ 650875 h 1301750"/>
                  <a:gd name="connsiteX5-11" fmla="*/ 9255125 w 9906000"/>
                  <a:gd name="connsiteY5-12" fmla="*/ 1301750 h 1301750"/>
                  <a:gd name="connsiteX6-13" fmla="*/ 650875 w 9906000"/>
                  <a:gd name="connsiteY6-14" fmla="*/ 1301750 h 1301750"/>
                  <a:gd name="connsiteX7-15" fmla="*/ 91440 w 9906000"/>
                  <a:gd name="connsiteY7-16" fmla="*/ 742315 h 1301750"/>
                  <a:gd name="connsiteX0-17" fmla="*/ 0 w 9906000"/>
                  <a:gd name="connsiteY0-18" fmla="*/ 650875 h 1301750"/>
                  <a:gd name="connsiteX1-19" fmla="*/ 650875 w 9906000"/>
                  <a:gd name="connsiteY1-20" fmla="*/ 0 h 1301750"/>
                  <a:gd name="connsiteX2-21" fmla="*/ 9255125 w 9906000"/>
                  <a:gd name="connsiteY2-22" fmla="*/ 0 h 1301750"/>
                  <a:gd name="connsiteX3-23" fmla="*/ 9906000 w 9906000"/>
                  <a:gd name="connsiteY3-24" fmla="*/ 650875 h 1301750"/>
                  <a:gd name="connsiteX4-25" fmla="*/ 9906000 w 9906000"/>
                  <a:gd name="connsiteY4-26" fmla="*/ 650875 h 1301750"/>
                  <a:gd name="connsiteX5-27" fmla="*/ 9255125 w 9906000"/>
                  <a:gd name="connsiteY5-28" fmla="*/ 1301750 h 1301750"/>
                  <a:gd name="connsiteX6-29" fmla="*/ 650875 w 9906000"/>
                  <a:gd name="connsiteY6-30" fmla="*/ 1301750 h 1301750"/>
                  <a:gd name="connsiteX0-31" fmla="*/ 0 w 9255125"/>
                  <a:gd name="connsiteY0-32" fmla="*/ 0 h 1301750"/>
                  <a:gd name="connsiteX1-33" fmla="*/ 8604250 w 9255125"/>
                  <a:gd name="connsiteY1-34" fmla="*/ 0 h 1301750"/>
                  <a:gd name="connsiteX2-35" fmla="*/ 9255125 w 9255125"/>
                  <a:gd name="connsiteY2-36" fmla="*/ 650875 h 1301750"/>
                  <a:gd name="connsiteX3-37" fmla="*/ 9255125 w 9255125"/>
                  <a:gd name="connsiteY3-38" fmla="*/ 650875 h 1301750"/>
                  <a:gd name="connsiteX4-39" fmla="*/ 8604250 w 9255125"/>
                  <a:gd name="connsiteY4-40" fmla="*/ 1301750 h 1301750"/>
                  <a:gd name="connsiteX5-41" fmla="*/ 0 w 9255125"/>
                  <a:gd name="connsiteY5-42" fmla="*/ 1301750 h 1301750"/>
                  <a:gd name="connsiteX0-43" fmla="*/ 8369123 w 9255125"/>
                  <a:gd name="connsiteY0-44" fmla="*/ 691555 h 1301750"/>
                  <a:gd name="connsiteX1-45" fmla="*/ 8604250 w 9255125"/>
                  <a:gd name="connsiteY1-46" fmla="*/ 0 h 1301750"/>
                  <a:gd name="connsiteX2-47" fmla="*/ 9255125 w 9255125"/>
                  <a:gd name="connsiteY2-48" fmla="*/ 650875 h 1301750"/>
                  <a:gd name="connsiteX3-49" fmla="*/ 9255125 w 9255125"/>
                  <a:gd name="connsiteY3-50" fmla="*/ 650875 h 1301750"/>
                  <a:gd name="connsiteX4-51" fmla="*/ 8604250 w 9255125"/>
                  <a:gd name="connsiteY4-52" fmla="*/ 1301750 h 1301750"/>
                  <a:gd name="connsiteX5-53" fmla="*/ 0 w 9255125"/>
                  <a:gd name="connsiteY5-54" fmla="*/ 1301750 h 1301750"/>
                  <a:gd name="connsiteX0-55" fmla="*/ 8604250 w 9255125"/>
                  <a:gd name="connsiteY0-56" fmla="*/ 0 h 1301750"/>
                  <a:gd name="connsiteX1-57" fmla="*/ 9255125 w 9255125"/>
                  <a:gd name="connsiteY1-58" fmla="*/ 650875 h 1301750"/>
                  <a:gd name="connsiteX2-59" fmla="*/ 9255125 w 9255125"/>
                  <a:gd name="connsiteY2-60" fmla="*/ 650875 h 1301750"/>
                  <a:gd name="connsiteX3-61" fmla="*/ 8604250 w 9255125"/>
                  <a:gd name="connsiteY3-62" fmla="*/ 1301750 h 1301750"/>
                  <a:gd name="connsiteX4-63" fmla="*/ 0 w 9255125"/>
                  <a:gd name="connsiteY4-64" fmla="*/ 1301750 h 13017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255125" h="1301750">
                    <a:moveTo>
                      <a:pt x="8604250" y="0"/>
                    </a:moveTo>
                    <a:cubicBezTo>
                      <a:pt x="8963718" y="0"/>
                      <a:pt x="9255125" y="291407"/>
                      <a:pt x="9255125" y="650875"/>
                    </a:cubicBezTo>
                    <a:lnTo>
                      <a:pt x="9255125" y="650875"/>
                    </a:lnTo>
                    <a:cubicBezTo>
                      <a:pt x="9255125" y="1010343"/>
                      <a:pt x="8963718" y="1301750"/>
                      <a:pt x="8604250" y="1301750"/>
                    </a:cubicBezTo>
                    <a:lnTo>
                      <a:pt x="0" y="1301750"/>
                    </a:lnTo>
                  </a:path>
                </a:pathLst>
              </a:custGeom>
              <a:noFill/>
              <a:ln w="1270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4" name="等腰三角形 3"/>
              <p:cNvSpPr/>
              <p:nvPr/>
            </p:nvSpPr>
            <p:spPr>
              <a:xfrm rot="5400000">
                <a:off x="10450334" y="4515719"/>
                <a:ext cx="716170" cy="699938"/>
              </a:xfrm>
              <a:custGeom>
                <a:avLst/>
                <a:gdLst>
                  <a:gd name="connsiteX0" fmla="*/ 0 w 716170"/>
                  <a:gd name="connsiteY0" fmla="*/ 617388 h 617388"/>
                  <a:gd name="connsiteX1" fmla="*/ 358085 w 716170"/>
                  <a:gd name="connsiteY1" fmla="*/ 0 h 617388"/>
                  <a:gd name="connsiteX2" fmla="*/ 716170 w 716170"/>
                  <a:gd name="connsiteY2" fmla="*/ 617388 h 617388"/>
                  <a:gd name="connsiteX3" fmla="*/ 0 w 716170"/>
                  <a:gd name="connsiteY3" fmla="*/ 617388 h 617388"/>
                  <a:gd name="connsiteX0-1" fmla="*/ 0 w 716170"/>
                  <a:gd name="connsiteY0-2" fmla="*/ 617388 h 623738"/>
                  <a:gd name="connsiteX1-3" fmla="*/ 358085 w 716170"/>
                  <a:gd name="connsiteY1-4" fmla="*/ 0 h 623738"/>
                  <a:gd name="connsiteX2-5" fmla="*/ 716170 w 716170"/>
                  <a:gd name="connsiteY2-6" fmla="*/ 617388 h 623738"/>
                  <a:gd name="connsiteX3-7" fmla="*/ 362847 w 716170"/>
                  <a:gd name="connsiteY3-8" fmla="*/ 623738 h 623738"/>
                  <a:gd name="connsiteX4" fmla="*/ 0 w 716170"/>
                  <a:gd name="connsiteY4" fmla="*/ 617388 h 623738"/>
                  <a:gd name="connsiteX0-9" fmla="*/ 0 w 716170"/>
                  <a:gd name="connsiteY0-10" fmla="*/ 699938 h 699938"/>
                  <a:gd name="connsiteX1-11" fmla="*/ 358085 w 716170"/>
                  <a:gd name="connsiteY1-12" fmla="*/ 0 h 699938"/>
                  <a:gd name="connsiteX2-13" fmla="*/ 716170 w 716170"/>
                  <a:gd name="connsiteY2-14" fmla="*/ 617388 h 699938"/>
                  <a:gd name="connsiteX3-15" fmla="*/ 362847 w 716170"/>
                  <a:gd name="connsiteY3-16" fmla="*/ 623738 h 699938"/>
                  <a:gd name="connsiteX4-17" fmla="*/ 0 w 716170"/>
                  <a:gd name="connsiteY4-18" fmla="*/ 699938 h 699938"/>
                  <a:gd name="connsiteX0-19" fmla="*/ 0 w 716170"/>
                  <a:gd name="connsiteY0-20" fmla="*/ 699938 h 699938"/>
                  <a:gd name="connsiteX1-21" fmla="*/ 358085 w 716170"/>
                  <a:gd name="connsiteY1-22" fmla="*/ 0 h 699938"/>
                  <a:gd name="connsiteX2-23" fmla="*/ 716170 w 716170"/>
                  <a:gd name="connsiteY2-24" fmla="*/ 699938 h 699938"/>
                  <a:gd name="connsiteX3-25" fmla="*/ 362847 w 716170"/>
                  <a:gd name="connsiteY3-26" fmla="*/ 623738 h 699938"/>
                  <a:gd name="connsiteX4-27" fmla="*/ 0 w 716170"/>
                  <a:gd name="connsiteY4-28" fmla="*/ 699938 h 699938"/>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716170" h="699938">
                    <a:moveTo>
                      <a:pt x="0" y="699938"/>
                    </a:moveTo>
                    <a:lnTo>
                      <a:pt x="358085" y="0"/>
                    </a:lnTo>
                    <a:lnTo>
                      <a:pt x="716170" y="699938"/>
                    </a:lnTo>
                    <a:lnTo>
                      <a:pt x="362847" y="623738"/>
                    </a:lnTo>
                    <a:lnTo>
                      <a:pt x="0" y="699938"/>
                    </a:lnTo>
                    <a:close/>
                  </a:path>
                </a:pathLst>
              </a:custGeom>
              <a:solidFill>
                <a:schemeClr val="accent1"/>
              </a:soli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grpSp>
        <p:sp>
          <p:nvSpPr>
            <p:cNvPr id="9" name="椭圆 8"/>
            <p:cNvSpPr/>
            <p:nvPr/>
          </p:nvSpPr>
          <p:spPr>
            <a:xfrm>
              <a:off x="2248898" y="1308418"/>
              <a:ext cx="605788" cy="605788"/>
            </a:xfrm>
            <a:prstGeom prst="ellipse">
              <a:avLst/>
            </a:prstGeom>
            <a:gradFill>
              <a:gsLst>
                <a:gs pos="90000">
                  <a:schemeClr val="accent1"/>
                </a:gs>
                <a:gs pos="0">
                  <a:schemeClr val="accent1">
                    <a:lumMod val="75000"/>
                  </a:schemeClr>
                </a:gs>
              </a:gsLst>
              <a:path path="circle">
                <a:fillToRect l="100000" t="100000"/>
              </a:path>
            </a:gra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10" name="椭圆 9"/>
            <p:cNvSpPr/>
            <p:nvPr/>
          </p:nvSpPr>
          <p:spPr>
            <a:xfrm>
              <a:off x="5411198" y="1308418"/>
              <a:ext cx="605788" cy="605788"/>
            </a:xfrm>
            <a:prstGeom prst="ellipse">
              <a:avLst/>
            </a:prstGeom>
            <a:gradFill>
              <a:gsLst>
                <a:gs pos="90000">
                  <a:schemeClr val="accent1"/>
                </a:gs>
                <a:gs pos="0">
                  <a:schemeClr val="accent1">
                    <a:lumMod val="75000"/>
                  </a:schemeClr>
                </a:gs>
              </a:gsLst>
              <a:path path="circle">
                <a:fillToRect l="100000" t="100000"/>
              </a:path>
            </a:gra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11" name="椭圆 10"/>
            <p:cNvSpPr/>
            <p:nvPr/>
          </p:nvSpPr>
          <p:spPr>
            <a:xfrm>
              <a:off x="8573498" y="1308418"/>
              <a:ext cx="605788" cy="605788"/>
            </a:xfrm>
            <a:prstGeom prst="ellipse">
              <a:avLst/>
            </a:prstGeom>
            <a:gradFill>
              <a:gsLst>
                <a:gs pos="90000">
                  <a:schemeClr val="accent1"/>
                </a:gs>
                <a:gs pos="0">
                  <a:schemeClr val="accent1">
                    <a:lumMod val="75000"/>
                  </a:schemeClr>
                </a:gs>
              </a:gsLst>
              <a:path path="circle">
                <a:fillToRect l="100000" t="100000"/>
              </a:path>
            </a:gra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13" name="椭圆 12"/>
            <p:cNvSpPr/>
            <p:nvPr/>
          </p:nvSpPr>
          <p:spPr>
            <a:xfrm>
              <a:off x="2248898" y="2919504"/>
              <a:ext cx="605788" cy="605788"/>
            </a:xfrm>
            <a:prstGeom prst="ellipse">
              <a:avLst/>
            </a:prstGeom>
            <a:gradFill>
              <a:gsLst>
                <a:gs pos="90000">
                  <a:schemeClr val="accent1"/>
                </a:gs>
                <a:gs pos="0">
                  <a:schemeClr val="accent1">
                    <a:lumMod val="75000"/>
                  </a:schemeClr>
                </a:gs>
              </a:gsLst>
              <a:path path="circle">
                <a:fillToRect l="100000" t="100000"/>
              </a:path>
            </a:gra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14" name="椭圆 13"/>
            <p:cNvSpPr/>
            <p:nvPr/>
          </p:nvSpPr>
          <p:spPr>
            <a:xfrm>
              <a:off x="5411198" y="2919504"/>
              <a:ext cx="605788" cy="605788"/>
            </a:xfrm>
            <a:prstGeom prst="ellipse">
              <a:avLst/>
            </a:prstGeom>
            <a:gradFill>
              <a:gsLst>
                <a:gs pos="90000">
                  <a:schemeClr val="accent1"/>
                </a:gs>
                <a:gs pos="0">
                  <a:schemeClr val="accent1">
                    <a:lumMod val="75000"/>
                  </a:schemeClr>
                </a:gs>
              </a:gsLst>
              <a:path path="circle">
                <a:fillToRect l="100000" t="100000"/>
              </a:path>
            </a:gra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15" name="椭圆 14"/>
            <p:cNvSpPr/>
            <p:nvPr/>
          </p:nvSpPr>
          <p:spPr>
            <a:xfrm>
              <a:off x="8573498" y="2919504"/>
              <a:ext cx="605788" cy="605788"/>
            </a:xfrm>
            <a:prstGeom prst="ellipse">
              <a:avLst/>
            </a:prstGeom>
            <a:gradFill>
              <a:gsLst>
                <a:gs pos="90000">
                  <a:schemeClr val="accent1"/>
                </a:gs>
                <a:gs pos="0">
                  <a:schemeClr val="accent1">
                    <a:lumMod val="75000"/>
                  </a:schemeClr>
                </a:gs>
              </a:gsLst>
              <a:path path="circle">
                <a:fillToRect l="100000" t="100000"/>
              </a:path>
            </a:gra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16" name="椭圆 15"/>
            <p:cNvSpPr/>
            <p:nvPr/>
          </p:nvSpPr>
          <p:spPr>
            <a:xfrm>
              <a:off x="2248898" y="4530590"/>
              <a:ext cx="605788" cy="605788"/>
            </a:xfrm>
            <a:prstGeom prst="ellipse">
              <a:avLst/>
            </a:prstGeom>
            <a:gradFill>
              <a:gsLst>
                <a:gs pos="90000">
                  <a:schemeClr val="accent1"/>
                </a:gs>
                <a:gs pos="0">
                  <a:schemeClr val="accent1">
                    <a:lumMod val="75000"/>
                  </a:schemeClr>
                </a:gs>
              </a:gsLst>
              <a:path path="circle">
                <a:fillToRect l="100000" t="100000"/>
              </a:path>
            </a:gra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17" name="椭圆 16"/>
            <p:cNvSpPr/>
            <p:nvPr/>
          </p:nvSpPr>
          <p:spPr>
            <a:xfrm>
              <a:off x="5411198" y="4530590"/>
              <a:ext cx="605788" cy="605788"/>
            </a:xfrm>
            <a:prstGeom prst="ellipse">
              <a:avLst/>
            </a:prstGeom>
            <a:gradFill>
              <a:gsLst>
                <a:gs pos="90000">
                  <a:schemeClr val="accent1"/>
                </a:gs>
                <a:gs pos="0">
                  <a:schemeClr val="accent1">
                    <a:lumMod val="75000"/>
                  </a:schemeClr>
                </a:gs>
              </a:gsLst>
              <a:path path="circle">
                <a:fillToRect l="100000" t="100000"/>
              </a:path>
            </a:gra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18" name="椭圆 17"/>
            <p:cNvSpPr/>
            <p:nvPr/>
          </p:nvSpPr>
          <p:spPr>
            <a:xfrm>
              <a:off x="8573498" y="4530590"/>
              <a:ext cx="605788" cy="605788"/>
            </a:xfrm>
            <a:prstGeom prst="ellipse">
              <a:avLst/>
            </a:prstGeom>
            <a:gradFill>
              <a:gsLst>
                <a:gs pos="90000">
                  <a:schemeClr val="accent1"/>
                </a:gs>
                <a:gs pos="0">
                  <a:schemeClr val="accent1">
                    <a:lumMod val="75000"/>
                  </a:schemeClr>
                </a:gs>
              </a:gsLst>
              <a:path path="circle">
                <a:fillToRect l="100000" t="100000"/>
              </a:path>
            </a:gra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19" name="箭头: V 形 18"/>
            <p:cNvSpPr/>
            <p:nvPr/>
          </p:nvSpPr>
          <p:spPr>
            <a:xfrm>
              <a:off x="3786188" y="1529714"/>
              <a:ext cx="115199" cy="163195"/>
            </a:xfrm>
            <a:prstGeom prst="chevron">
              <a:avLst>
                <a:gd name="adj" fmla="val 78938"/>
              </a:avLst>
            </a:prstGeom>
            <a:gradFill>
              <a:gsLst>
                <a:gs pos="0">
                  <a:schemeClr val="accent2"/>
                </a:gs>
                <a:gs pos="100000">
                  <a:schemeClr val="accent3"/>
                </a:gs>
              </a:gsLst>
              <a:path path="circle">
                <a:fillToRect l="100000" t="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solidFill>
                  <a:schemeClr val="tx1"/>
                </a:solidFill>
              </a:endParaRPr>
            </a:p>
          </p:txBody>
        </p:sp>
        <p:sp>
          <p:nvSpPr>
            <p:cNvPr id="20" name="箭头: V 形 19"/>
            <p:cNvSpPr/>
            <p:nvPr/>
          </p:nvSpPr>
          <p:spPr>
            <a:xfrm>
              <a:off x="7148516" y="1529714"/>
              <a:ext cx="115199" cy="163195"/>
            </a:xfrm>
            <a:prstGeom prst="chevron">
              <a:avLst>
                <a:gd name="adj" fmla="val 78938"/>
              </a:avLst>
            </a:prstGeom>
            <a:gradFill>
              <a:gsLst>
                <a:gs pos="0">
                  <a:schemeClr val="accent2"/>
                </a:gs>
                <a:gs pos="100000">
                  <a:schemeClr val="accent3"/>
                </a:gs>
              </a:gsLst>
              <a:path path="circle">
                <a:fillToRect l="100000" t="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solidFill>
                  <a:schemeClr val="tx1"/>
                </a:solidFill>
              </a:endParaRPr>
            </a:p>
          </p:txBody>
        </p:sp>
        <p:sp>
          <p:nvSpPr>
            <p:cNvPr id="21" name="箭头: V 形 20"/>
            <p:cNvSpPr/>
            <p:nvPr/>
          </p:nvSpPr>
          <p:spPr>
            <a:xfrm rot="10800000">
              <a:off x="7617093" y="3161840"/>
              <a:ext cx="115199" cy="163195"/>
            </a:xfrm>
            <a:prstGeom prst="chevron">
              <a:avLst>
                <a:gd name="adj" fmla="val 78938"/>
              </a:avLst>
            </a:prstGeom>
            <a:gradFill>
              <a:gsLst>
                <a:gs pos="0">
                  <a:schemeClr val="accent2"/>
                </a:gs>
                <a:gs pos="100000">
                  <a:schemeClr val="accent3"/>
                </a:gs>
              </a:gsLst>
              <a:path path="circle">
                <a:fillToRect l="100000" t="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solidFill>
                  <a:schemeClr val="tx1"/>
                </a:solidFill>
              </a:endParaRPr>
            </a:p>
          </p:txBody>
        </p:sp>
        <p:sp>
          <p:nvSpPr>
            <p:cNvPr id="22" name="箭头: V 形 21"/>
            <p:cNvSpPr/>
            <p:nvPr/>
          </p:nvSpPr>
          <p:spPr>
            <a:xfrm rot="5810699">
              <a:off x="11100788" y="2384028"/>
              <a:ext cx="115199" cy="163195"/>
            </a:xfrm>
            <a:prstGeom prst="chevron">
              <a:avLst>
                <a:gd name="adj" fmla="val 78938"/>
              </a:avLst>
            </a:prstGeom>
            <a:gradFill>
              <a:gsLst>
                <a:gs pos="0">
                  <a:schemeClr val="accent2"/>
                </a:gs>
                <a:gs pos="100000">
                  <a:schemeClr val="accent3"/>
                </a:gs>
              </a:gsLst>
              <a:path path="circle">
                <a:fillToRect l="100000" t="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solidFill>
                  <a:schemeClr val="tx1"/>
                </a:solidFill>
              </a:endParaRPr>
            </a:p>
          </p:txBody>
        </p:sp>
        <p:sp>
          <p:nvSpPr>
            <p:cNvPr id="32" name="箭头: V 形 31"/>
            <p:cNvSpPr/>
            <p:nvPr/>
          </p:nvSpPr>
          <p:spPr>
            <a:xfrm rot="10800000">
              <a:off x="7609573" y="3161840"/>
              <a:ext cx="115199" cy="163195"/>
            </a:xfrm>
            <a:prstGeom prst="chevron">
              <a:avLst>
                <a:gd name="adj" fmla="val 78938"/>
              </a:avLst>
            </a:prstGeom>
            <a:gradFill>
              <a:gsLst>
                <a:gs pos="0">
                  <a:schemeClr val="accent2"/>
                </a:gs>
                <a:gs pos="100000">
                  <a:schemeClr val="accent3"/>
                </a:gs>
              </a:gsLst>
              <a:path path="circle">
                <a:fillToRect l="100000" t="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solidFill>
                  <a:schemeClr val="tx1"/>
                </a:solidFill>
              </a:endParaRPr>
            </a:p>
          </p:txBody>
        </p:sp>
        <p:sp>
          <p:nvSpPr>
            <p:cNvPr id="33" name="箭头: V 形 32"/>
            <p:cNvSpPr/>
            <p:nvPr/>
          </p:nvSpPr>
          <p:spPr>
            <a:xfrm rot="10800000">
              <a:off x="4339594" y="3158491"/>
              <a:ext cx="115199" cy="163195"/>
            </a:xfrm>
            <a:prstGeom prst="chevron">
              <a:avLst>
                <a:gd name="adj" fmla="val 78938"/>
              </a:avLst>
            </a:prstGeom>
            <a:gradFill>
              <a:gsLst>
                <a:gs pos="0">
                  <a:schemeClr val="accent2"/>
                </a:gs>
                <a:gs pos="100000">
                  <a:schemeClr val="accent3"/>
                </a:gs>
              </a:gsLst>
              <a:path path="circle">
                <a:fillToRect l="100000" t="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solidFill>
                  <a:schemeClr val="tx1"/>
                </a:solidFill>
              </a:endParaRPr>
            </a:p>
          </p:txBody>
        </p:sp>
        <p:sp>
          <p:nvSpPr>
            <p:cNvPr id="34" name="箭头: V 形 33"/>
            <p:cNvSpPr/>
            <p:nvPr/>
          </p:nvSpPr>
          <p:spPr>
            <a:xfrm rot="10800000">
              <a:off x="4332074" y="3158491"/>
              <a:ext cx="115199" cy="163195"/>
            </a:xfrm>
            <a:prstGeom prst="chevron">
              <a:avLst>
                <a:gd name="adj" fmla="val 78938"/>
              </a:avLst>
            </a:prstGeom>
            <a:gradFill>
              <a:gsLst>
                <a:gs pos="0">
                  <a:schemeClr val="accent2"/>
                </a:gs>
                <a:gs pos="100000">
                  <a:schemeClr val="accent3"/>
                </a:gs>
              </a:gsLst>
              <a:path path="circle">
                <a:fillToRect l="100000" t="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solidFill>
                  <a:schemeClr val="tx1"/>
                </a:solidFill>
              </a:endParaRPr>
            </a:p>
          </p:txBody>
        </p:sp>
        <p:sp>
          <p:nvSpPr>
            <p:cNvPr id="41" name="箭头: V 形 40"/>
            <p:cNvSpPr/>
            <p:nvPr/>
          </p:nvSpPr>
          <p:spPr>
            <a:xfrm rot="16380126" flipH="1">
              <a:off x="758324" y="3847016"/>
              <a:ext cx="115199" cy="163195"/>
            </a:xfrm>
            <a:prstGeom prst="chevron">
              <a:avLst>
                <a:gd name="adj" fmla="val 78938"/>
              </a:avLst>
            </a:prstGeom>
            <a:gradFill>
              <a:gsLst>
                <a:gs pos="0">
                  <a:schemeClr val="accent2"/>
                </a:gs>
                <a:gs pos="100000">
                  <a:schemeClr val="accent3"/>
                </a:gs>
              </a:gsLst>
              <a:path path="circle">
                <a:fillToRect l="100000" t="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solidFill>
                  <a:schemeClr val="tx1"/>
                </a:solidFill>
              </a:endParaRPr>
            </a:p>
          </p:txBody>
        </p:sp>
        <p:sp>
          <p:nvSpPr>
            <p:cNvPr id="42" name="箭头: V 形 41"/>
            <p:cNvSpPr/>
            <p:nvPr/>
          </p:nvSpPr>
          <p:spPr>
            <a:xfrm rot="16380126" flipH="1">
              <a:off x="750804" y="3847016"/>
              <a:ext cx="115199" cy="163195"/>
            </a:xfrm>
            <a:prstGeom prst="chevron">
              <a:avLst>
                <a:gd name="adj" fmla="val 78938"/>
              </a:avLst>
            </a:prstGeom>
            <a:gradFill>
              <a:gsLst>
                <a:gs pos="0">
                  <a:schemeClr val="accent2"/>
                </a:gs>
                <a:gs pos="100000">
                  <a:schemeClr val="accent3"/>
                </a:gs>
              </a:gsLst>
              <a:path path="circle">
                <a:fillToRect l="100000" t="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solidFill>
                  <a:schemeClr val="tx1"/>
                </a:solidFill>
              </a:endParaRPr>
            </a:p>
          </p:txBody>
        </p:sp>
        <p:sp>
          <p:nvSpPr>
            <p:cNvPr id="43" name="箭头: V 形 42"/>
            <p:cNvSpPr/>
            <p:nvPr/>
          </p:nvSpPr>
          <p:spPr>
            <a:xfrm rot="10800000" flipH="1">
              <a:off x="3736108" y="4799938"/>
              <a:ext cx="115199" cy="163195"/>
            </a:xfrm>
            <a:prstGeom prst="chevron">
              <a:avLst>
                <a:gd name="adj" fmla="val 78938"/>
              </a:avLst>
            </a:prstGeom>
            <a:gradFill>
              <a:gsLst>
                <a:gs pos="0">
                  <a:schemeClr val="accent2"/>
                </a:gs>
                <a:gs pos="100000">
                  <a:schemeClr val="accent3"/>
                </a:gs>
              </a:gsLst>
              <a:path path="circle">
                <a:fillToRect l="100000" t="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solidFill>
                  <a:schemeClr val="tx1"/>
                </a:solidFill>
              </a:endParaRPr>
            </a:p>
          </p:txBody>
        </p:sp>
        <p:sp>
          <p:nvSpPr>
            <p:cNvPr id="44" name="箭头: V 形 43"/>
            <p:cNvSpPr/>
            <p:nvPr/>
          </p:nvSpPr>
          <p:spPr>
            <a:xfrm rot="10800000" flipH="1">
              <a:off x="3728588" y="4799938"/>
              <a:ext cx="115199" cy="163195"/>
            </a:xfrm>
            <a:prstGeom prst="chevron">
              <a:avLst>
                <a:gd name="adj" fmla="val 78938"/>
              </a:avLst>
            </a:prstGeom>
            <a:gradFill>
              <a:gsLst>
                <a:gs pos="0">
                  <a:schemeClr val="accent2"/>
                </a:gs>
                <a:gs pos="100000">
                  <a:schemeClr val="accent3"/>
                </a:gs>
              </a:gsLst>
              <a:path path="circle">
                <a:fillToRect l="100000" t="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solidFill>
                  <a:schemeClr val="tx1"/>
                </a:solidFill>
              </a:endParaRPr>
            </a:p>
          </p:txBody>
        </p:sp>
        <p:sp>
          <p:nvSpPr>
            <p:cNvPr id="45" name="箭头: V 形 44"/>
            <p:cNvSpPr/>
            <p:nvPr/>
          </p:nvSpPr>
          <p:spPr>
            <a:xfrm rot="10800000" flipH="1">
              <a:off x="7012451" y="4799938"/>
              <a:ext cx="115199" cy="163195"/>
            </a:xfrm>
            <a:prstGeom prst="chevron">
              <a:avLst>
                <a:gd name="adj" fmla="val 78938"/>
              </a:avLst>
            </a:prstGeom>
            <a:gradFill>
              <a:gsLst>
                <a:gs pos="0">
                  <a:schemeClr val="accent2"/>
                </a:gs>
                <a:gs pos="100000">
                  <a:schemeClr val="accent3"/>
                </a:gs>
              </a:gsLst>
              <a:path path="circle">
                <a:fillToRect l="100000" t="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solidFill>
                  <a:schemeClr val="tx1"/>
                </a:solidFill>
              </a:endParaRPr>
            </a:p>
          </p:txBody>
        </p:sp>
        <p:sp>
          <p:nvSpPr>
            <p:cNvPr id="46" name="箭头: V 形 45"/>
            <p:cNvSpPr/>
            <p:nvPr/>
          </p:nvSpPr>
          <p:spPr>
            <a:xfrm rot="10800000" flipH="1">
              <a:off x="7004931" y="4799938"/>
              <a:ext cx="115199" cy="163195"/>
            </a:xfrm>
            <a:prstGeom prst="chevron">
              <a:avLst>
                <a:gd name="adj" fmla="val 78938"/>
              </a:avLst>
            </a:prstGeom>
            <a:gradFill>
              <a:gsLst>
                <a:gs pos="0">
                  <a:schemeClr val="accent2"/>
                </a:gs>
                <a:gs pos="100000">
                  <a:schemeClr val="accent3"/>
                </a:gs>
              </a:gsLst>
              <a:path path="circle">
                <a:fillToRect l="100000" t="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solidFill>
                  <a:schemeClr val="tx1"/>
                </a:solidFill>
              </a:endParaRPr>
            </a:p>
          </p:txBody>
        </p:sp>
        <p:sp>
          <p:nvSpPr>
            <p:cNvPr id="47" name="文本框 46"/>
            <p:cNvSpPr txBox="1"/>
            <p:nvPr/>
          </p:nvSpPr>
          <p:spPr>
            <a:xfrm>
              <a:off x="2308777" y="1411257"/>
              <a:ext cx="486030" cy="400110"/>
            </a:xfrm>
            <a:prstGeom prst="rect">
              <a:avLst/>
            </a:prstGeom>
            <a:noFill/>
          </p:spPr>
          <p:txBody>
            <a:bodyPr wrap="none" rtlCol="0">
              <a:spAutoFit/>
            </a:bodyPr>
            <a:lstStyle/>
            <a:p>
              <a:pPr algn="l"/>
              <a:r>
                <a:rPr lang="en-US" altLang="zh-CN" sz="2000" dirty="0">
                  <a:solidFill>
                    <a:schemeClr val="accent3"/>
                  </a:solidFill>
                  <a:latin typeface="+mj-ea"/>
                  <a:ea typeface="+mj-ea"/>
                </a:rPr>
                <a:t>01</a:t>
              </a:r>
              <a:endParaRPr lang="zh-CN" altLang="en-US" sz="2000" dirty="0">
                <a:solidFill>
                  <a:schemeClr val="accent3"/>
                </a:solidFill>
                <a:latin typeface="+mj-ea"/>
                <a:ea typeface="+mj-ea"/>
              </a:endParaRPr>
            </a:p>
          </p:txBody>
        </p:sp>
        <p:sp>
          <p:nvSpPr>
            <p:cNvPr id="48" name="文本框 47"/>
            <p:cNvSpPr txBox="1"/>
            <p:nvPr/>
          </p:nvSpPr>
          <p:spPr>
            <a:xfrm>
              <a:off x="5471077" y="1411257"/>
              <a:ext cx="486030" cy="400110"/>
            </a:xfrm>
            <a:prstGeom prst="rect">
              <a:avLst/>
            </a:prstGeom>
            <a:noFill/>
          </p:spPr>
          <p:txBody>
            <a:bodyPr wrap="none" rtlCol="0">
              <a:spAutoFit/>
            </a:bodyPr>
            <a:lstStyle/>
            <a:p>
              <a:pPr algn="l"/>
              <a:r>
                <a:rPr lang="en-US" altLang="zh-CN" sz="2000" dirty="0">
                  <a:solidFill>
                    <a:schemeClr val="accent3"/>
                  </a:solidFill>
                  <a:latin typeface="+mj-ea"/>
                  <a:ea typeface="+mj-ea"/>
                </a:rPr>
                <a:t>02</a:t>
              </a:r>
              <a:endParaRPr lang="zh-CN" altLang="en-US" sz="2000" dirty="0">
                <a:solidFill>
                  <a:schemeClr val="accent3"/>
                </a:solidFill>
                <a:latin typeface="+mj-ea"/>
                <a:ea typeface="+mj-ea"/>
              </a:endParaRPr>
            </a:p>
          </p:txBody>
        </p:sp>
        <p:sp>
          <p:nvSpPr>
            <p:cNvPr id="49" name="文本框 48"/>
            <p:cNvSpPr txBox="1"/>
            <p:nvPr/>
          </p:nvSpPr>
          <p:spPr>
            <a:xfrm>
              <a:off x="8633377" y="1411257"/>
              <a:ext cx="486030" cy="400110"/>
            </a:xfrm>
            <a:prstGeom prst="rect">
              <a:avLst/>
            </a:prstGeom>
            <a:noFill/>
          </p:spPr>
          <p:txBody>
            <a:bodyPr wrap="none" rtlCol="0">
              <a:spAutoFit/>
            </a:bodyPr>
            <a:lstStyle/>
            <a:p>
              <a:pPr algn="l"/>
              <a:r>
                <a:rPr lang="en-US" altLang="zh-CN" sz="2000" dirty="0">
                  <a:solidFill>
                    <a:schemeClr val="accent3"/>
                  </a:solidFill>
                  <a:latin typeface="+mj-ea"/>
                  <a:ea typeface="+mj-ea"/>
                </a:rPr>
                <a:t>03</a:t>
              </a:r>
              <a:endParaRPr lang="zh-CN" altLang="en-US" sz="2000" dirty="0">
                <a:solidFill>
                  <a:schemeClr val="accent3"/>
                </a:solidFill>
                <a:latin typeface="+mj-ea"/>
                <a:ea typeface="+mj-ea"/>
              </a:endParaRPr>
            </a:p>
          </p:txBody>
        </p:sp>
        <p:sp>
          <p:nvSpPr>
            <p:cNvPr id="50" name="文本框 49"/>
            <p:cNvSpPr txBox="1"/>
            <p:nvPr/>
          </p:nvSpPr>
          <p:spPr>
            <a:xfrm>
              <a:off x="2308777" y="3023929"/>
              <a:ext cx="486030" cy="400110"/>
            </a:xfrm>
            <a:prstGeom prst="rect">
              <a:avLst/>
            </a:prstGeom>
            <a:noFill/>
          </p:spPr>
          <p:txBody>
            <a:bodyPr wrap="none" rtlCol="0">
              <a:spAutoFit/>
            </a:bodyPr>
            <a:lstStyle/>
            <a:p>
              <a:pPr algn="l"/>
              <a:r>
                <a:rPr lang="en-US" altLang="zh-CN" sz="2000" dirty="0">
                  <a:solidFill>
                    <a:schemeClr val="accent3"/>
                  </a:solidFill>
                  <a:latin typeface="+mj-ea"/>
                  <a:ea typeface="+mj-ea"/>
                </a:rPr>
                <a:t>06</a:t>
              </a:r>
              <a:endParaRPr lang="zh-CN" altLang="en-US" sz="2000" dirty="0">
                <a:solidFill>
                  <a:schemeClr val="accent3"/>
                </a:solidFill>
                <a:latin typeface="+mj-ea"/>
                <a:ea typeface="+mj-ea"/>
              </a:endParaRPr>
            </a:p>
          </p:txBody>
        </p:sp>
        <p:sp>
          <p:nvSpPr>
            <p:cNvPr id="51" name="文本框 50"/>
            <p:cNvSpPr txBox="1"/>
            <p:nvPr/>
          </p:nvSpPr>
          <p:spPr>
            <a:xfrm>
              <a:off x="5471077" y="3023929"/>
              <a:ext cx="486030" cy="400110"/>
            </a:xfrm>
            <a:prstGeom prst="rect">
              <a:avLst/>
            </a:prstGeom>
            <a:noFill/>
          </p:spPr>
          <p:txBody>
            <a:bodyPr wrap="none" rtlCol="0">
              <a:spAutoFit/>
            </a:bodyPr>
            <a:lstStyle/>
            <a:p>
              <a:pPr algn="l"/>
              <a:r>
                <a:rPr lang="en-US" altLang="zh-CN" sz="2000" dirty="0">
                  <a:solidFill>
                    <a:schemeClr val="accent3"/>
                  </a:solidFill>
                  <a:latin typeface="+mj-ea"/>
                  <a:ea typeface="+mj-ea"/>
                </a:rPr>
                <a:t>05</a:t>
              </a:r>
              <a:endParaRPr lang="zh-CN" altLang="en-US" sz="2000" dirty="0">
                <a:solidFill>
                  <a:schemeClr val="accent3"/>
                </a:solidFill>
                <a:latin typeface="+mj-ea"/>
                <a:ea typeface="+mj-ea"/>
              </a:endParaRPr>
            </a:p>
          </p:txBody>
        </p:sp>
        <p:sp>
          <p:nvSpPr>
            <p:cNvPr id="52" name="文本框 51"/>
            <p:cNvSpPr txBox="1"/>
            <p:nvPr/>
          </p:nvSpPr>
          <p:spPr>
            <a:xfrm>
              <a:off x="8633377" y="3023929"/>
              <a:ext cx="486030" cy="400110"/>
            </a:xfrm>
            <a:prstGeom prst="rect">
              <a:avLst/>
            </a:prstGeom>
            <a:noFill/>
          </p:spPr>
          <p:txBody>
            <a:bodyPr wrap="none" rtlCol="0">
              <a:spAutoFit/>
            </a:bodyPr>
            <a:lstStyle/>
            <a:p>
              <a:pPr algn="l"/>
              <a:r>
                <a:rPr lang="en-US" altLang="zh-CN" sz="2000" dirty="0">
                  <a:solidFill>
                    <a:schemeClr val="accent3"/>
                  </a:solidFill>
                  <a:latin typeface="+mj-ea"/>
                  <a:ea typeface="+mj-ea"/>
                </a:rPr>
                <a:t>04</a:t>
              </a:r>
              <a:endParaRPr lang="zh-CN" altLang="en-US" sz="2000" dirty="0">
                <a:solidFill>
                  <a:schemeClr val="accent3"/>
                </a:solidFill>
                <a:latin typeface="+mj-ea"/>
                <a:ea typeface="+mj-ea"/>
              </a:endParaRPr>
            </a:p>
          </p:txBody>
        </p:sp>
        <p:sp>
          <p:nvSpPr>
            <p:cNvPr id="53" name="文本框 52"/>
            <p:cNvSpPr txBox="1"/>
            <p:nvPr/>
          </p:nvSpPr>
          <p:spPr>
            <a:xfrm>
              <a:off x="2308777" y="4644621"/>
              <a:ext cx="486030" cy="400110"/>
            </a:xfrm>
            <a:prstGeom prst="rect">
              <a:avLst/>
            </a:prstGeom>
            <a:noFill/>
          </p:spPr>
          <p:txBody>
            <a:bodyPr wrap="none" rtlCol="0">
              <a:spAutoFit/>
            </a:bodyPr>
            <a:lstStyle/>
            <a:p>
              <a:pPr algn="l"/>
              <a:r>
                <a:rPr lang="en-US" altLang="zh-CN" sz="2000" dirty="0">
                  <a:solidFill>
                    <a:schemeClr val="accent3"/>
                  </a:solidFill>
                  <a:latin typeface="+mj-ea"/>
                  <a:ea typeface="+mj-ea"/>
                </a:rPr>
                <a:t>07</a:t>
              </a:r>
              <a:endParaRPr lang="zh-CN" altLang="en-US" sz="2000" dirty="0">
                <a:solidFill>
                  <a:schemeClr val="accent3"/>
                </a:solidFill>
                <a:latin typeface="+mj-ea"/>
                <a:ea typeface="+mj-ea"/>
              </a:endParaRPr>
            </a:p>
          </p:txBody>
        </p:sp>
        <p:sp>
          <p:nvSpPr>
            <p:cNvPr id="54" name="文本框 53"/>
            <p:cNvSpPr txBox="1"/>
            <p:nvPr/>
          </p:nvSpPr>
          <p:spPr>
            <a:xfrm>
              <a:off x="5471077" y="4644621"/>
              <a:ext cx="486030" cy="400110"/>
            </a:xfrm>
            <a:prstGeom prst="rect">
              <a:avLst/>
            </a:prstGeom>
            <a:noFill/>
          </p:spPr>
          <p:txBody>
            <a:bodyPr wrap="none" rtlCol="0">
              <a:spAutoFit/>
            </a:bodyPr>
            <a:lstStyle/>
            <a:p>
              <a:pPr algn="l"/>
              <a:r>
                <a:rPr lang="en-US" altLang="zh-CN" sz="2000" dirty="0">
                  <a:solidFill>
                    <a:schemeClr val="accent3"/>
                  </a:solidFill>
                  <a:latin typeface="+mj-ea"/>
                  <a:ea typeface="+mj-ea"/>
                </a:rPr>
                <a:t>08</a:t>
              </a:r>
              <a:endParaRPr lang="zh-CN" altLang="en-US" sz="2000" dirty="0">
                <a:solidFill>
                  <a:schemeClr val="accent3"/>
                </a:solidFill>
                <a:latin typeface="+mj-ea"/>
                <a:ea typeface="+mj-ea"/>
              </a:endParaRPr>
            </a:p>
          </p:txBody>
        </p:sp>
        <p:sp>
          <p:nvSpPr>
            <p:cNvPr id="55" name="文本框 54"/>
            <p:cNvSpPr txBox="1"/>
            <p:nvPr/>
          </p:nvSpPr>
          <p:spPr>
            <a:xfrm>
              <a:off x="8633377" y="4644621"/>
              <a:ext cx="486030" cy="400110"/>
            </a:xfrm>
            <a:prstGeom prst="rect">
              <a:avLst/>
            </a:prstGeom>
            <a:noFill/>
          </p:spPr>
          <p:txBody>
            <a:bodyPr wrap="none" rtlCol="0">
              <a:spAutoFit/>
            </a:bodyPr>
            <a:lstStyle/>
            <a:p>
              <a:pPr algn="l"/>
              <a:r>
                <a:rPr lang="en-US" altLang="zh-CN" sz="2000" dirty="0">
                  <a:solidFill>
                    <a:schemeClr val="accent3"/>
                  </a:solidFill>
                  <a:latin typeface="+mj-ea"/>
                  <a:ea typeface="+mj-ea"/>
                </a:rPr>
                <a:t>09</a:t>
              </a:r>
              <a:endParaRPr lang="zh-CN" altLang="en-US" sz="2000" dirty="0">
                <a:solidFill>
                  <a:schemeClr val="accent3"/>
                </a:solidFill>
                <a:latin typeface="+mj-ea"/>
                <a:ea typeface="+mj-ea"/>
              </a:endParaRPr>
            </a:p>
          </p:txBody>
        </p:sp>
        <p:sp>
          <p:nvSpPr>
            <p:cNvPr id="56" name="矩形 55"/>
            <p:cNvSpPr/>
            <p:nvPr/>
          </p:nvSpPr>
          <p:spPr>
            <a:xfrm>
              <a:off x="1759649" y="1941520"/>
              <a:ext cx="1698585" cy="584775"/>
            </a:xfrm>
            <a:prstGeom prst="rect">
              <a:avLst/>
            </a:prstGeom>
          </p:spPr>
          <p:txBody>
            <a:bodyPr wrap="square">
              <a:spAutoFit/>
            </a:bodyPr>
            <a:lstStyle/>
            <a:p>
              <a:r>
                <a:rPr lang="zh-CN" altLang="en-US" sz="1600" dirty="0">
                  <a:latin typeface="+mj-ea"/>
                </a:rPr>
                <a:t>此处输入项目工作流程开始部分</a:t>
              </a:r>
              <a:endParaRPr lang="zh-CN" altLang="en-US" sz="1600" dirty="0"/>
            </a:p>
          </p:txBody>
        </p:sp>
        <p:sp>
          <p:nvSpPr>
            <p:cNvPr id="57" name="矩形 56"/>
            <p:cNvSpPr/>
            <p:nvPr/>
          </p:nvSpPr>
          <p:spPr>
            <a:xfrm>
              <a:off x="4940999" y="1941520"/>
              <a:ext cx="1698585" cy="584775"/>
            </a:xfrm>
            <a:prstGeom prst="rect">
              <a:avLst/>
            </a:prstGeom>
          </p:spPr>
          <p:txBody>
            <a:bodyPr wrap="square">
              <a:spAutoFit/>
            </a:bodyPr>
            <a:lstStyle/>
            <a:p>
              <a:r>
                <a:rPr lang="zh-CN" altLang="en-US" sz="1600" dirty="0">
                  <a:latin typeface="+mj-ea"/>
                </a:rPr>
                <a:t>此处输入项目工作流程第二部分</a:t>
              </a:r>
              <a:endParaRPr lang="zh-CN" altLang="en-US" sz="1600" dirty="0"/>
            </a:p>
          </p:txBody>
        </p:sp>
        <p:sp>
          <p:nvSpPr>
            <p:cNvPr id="58" name="矩形 57"/>
            <p:cNvSpPr/>
            <p:nvPr/>
          </p:nvSpPr>
          <p:spPr>
            <a:xfrm>
              <a:off x="8016129" y="1941520"/>
              <a:ext cx="1698585" cy="584775"/>
            </a:xfrm>
            <a:prstGeom prst="rect">
              <a:avLst/>
            </a:prstGeom>
          </p:spPr>
          <p:txBody>
            <a:bodyPr wrap="square">
              <a:spAutoFit/>
            </a:bodyPr>
            <a:lstStyle/>
            <a:p>
              <a:r>
                <a:rPr lang="zh-CN" altLang="en-US" sz="1600" dirty="0">
                  <a:latin typeface="+mj-ea"/>
                </a:rPr>
                <a:t>此处输入项目工作流程第三部分</a:t>
              </a:r>
              <a:endParaRPr lang="zh-CN" altLang="en-US" sz="1600" dirty="0"/>
            </a:p>
          </p:txBody>
        </p:sp>
        <p:sp>
          <p:nvSpPr>
            <p:cNvPr id="61" name="矩形 60"/>
            <p:cNvSpPr/>
            <p:nvPr/>
          </p:nvSpPr>
          <p:spPr>
            <a:xfrm>
              <a:off x="1759649" y="3596412"/>
              <a:ext cx="1698585" cy="584775"/>
            </a:xfrm>
            <a:prstGeom prst="rect">
              <a:avLst/>
            </a:prstGeom>
          </p:spPr>
          <p:txBody>
            <a:bodyPr wrap="square">
              <a:spAutoFit/>
            </a:bodyPr>
            <a:lstStyle/>
            <a:p>
              <a:r>
                <a:rPr lang="zh-CN" altLang="en-US" sz="1600" dirty="0">
                  <a:latin typeface="+mj-ea"/>
                </a:rPr>
                <a:t>此处输入项目工作流程第六部分</a:t>
              </a:r>
              <a:endParaRPr lang="zh-CN" altLang="en-US" sz="1600" dirty="0"/>
            </a:p>
          </p:txBody>
        </p:sp>
        <p:sp>
          <p:nvSpPr>
            <p:cNvPr id="62" name="矩形 61"/>
            <p:cNvSpPr/>
            <p:nvPr/>
          </p:nvSpPr>
          <p:spPr>
            <a:xfrm>
              <a:off x="4940999" y="3596412"/>
              <a:ext cx="1698585" cy="584775"/>
            </a:xfrm>
            <a:prstGeom prst="rect">
              <a:avLst/>
            </a:prstGeom>
          </p:spPr>
          <p:txBody>
            <a:bodyPr wrap="square">
              <a:spAutoFit/>
            </a:bodyPr>
            <a:lstStyle/>
            <a:p>
              <a:r>
                <a:rPr lang="zh-CN" altLang="en-US" sz="1600" dirty="0">
                  <a:latin typeface="+mj-ea"/>
                </a:rPr>
                <a:t>此处输入项目工作流程第五部分</a:t>
              </a:r>
              <a:endParaRPr lang="zh-CN" altLang="en-US" sz="1600" dirty="0"/>
            </a:p>
          </p:txBody>
        </p:sp>
        <p:sp>
          <p:nvSpPr>
            <p:cNvPr id="63" name="矩形 62"/>
            <p:cNvSpPr/>
            <p:nvPr/>
          </p:nvSpPr>
          <p:spPr>
            <a:xfrm>
              <a:off x="8016129" y="3596412"/>
              <a:ext cx="1698585" cy="584775"/>
            </a:xfrm>
            <a:prstGeom prst="rect">
              <a:avLst/>
            </a:prstGeom>
          </p:spPr>
          <p:txBody>
            <a:bodyPr wrap="square">
              <a:spAutoFit/>
            </a:bodyPr>
            <a:lstStyle/>
            <a:p>
              <a:r>
                <a:rPr lang="zh-CN" altLang="en-US" sz="1600" dirty="0">
                  <a:latin typeface="+mj-ea"/>
                </a:rPr>
                <a:t>此处输入项目工作流程第四部分</a:t>
              </a:r>
              <a:endParaRPr lang="zh-CN" altLang="en-US" sz="1600" dirty="0"/>
            </a:p>
          </p:txBody>
        </p:sp>
        <p:sp>
          <p:nvSpPr>
            <p:cNvPr id="64" name="矩形 63"/>
            <p:cNvSpPr/>
            <p:nvPr/>
          </p:nvSpPr>
          <p:spPr>
            <a:xfrm>
              <a:off x="1759649" y="5256220"/>
              <a:ext cx="1698585" cy="584775"/>
            </a:xfrm>
            <a:prstGeom prst="rect">
              <a:avLst/>
            </a:prstGeom>
          </p:spPr>
          <p:txBody>
            <a:bodyPr wrap="square">
              <a:spAutoFit/>
            </a:bodyPr>
            <a:lstStyle/>
            <a:p>
              <a:r>
                <a:rPr lang="zh-CN" altLang="en-US" sz="1600" dirty="0">
                  <a:latin typeface="+mj-ea"/>
                </a:rPr>
                <a:t>此处输入项目工作流程第七部分</a:t>
              </a:r>
              <a:endParaRPr lang="zh-CN" altLang="en-US" sz="1600" dirty="0"/>
            </a:p>
          </p:txBody>
        </p:sp>
        <p:sp>
          <p:nvSpPr>
            <p:cNvPr id="65" name="矩形 64"/>
            <p:cNvSpPr/>
            <p:nvPr/>
          </p:nvSpPr>
          <p:spPr>
            <a:xfrm>
              <a:off x="4940999" y="5256220"/>
              <a:ext cx="1698585" cy="584775"/>
            </a:xfrm>
            <a:prstGeom prst="rect">
              <a:avLst/>
            </a:prstGeom>
          </p:spPr>
          <p:txBody>
            <a:bodyPr wrap="square">
              <a:spAutoFit/>
            </a:bodyPr>
            <a:lstStyle/>
            <a:p>
              <a:r>
                <a:rPr lang="zh-CN" altLang="en-US" sz="1600" dirty="0">
                  <a:latin typeface="+mj-ea"/>
                </a:rPr>
                <a:t>此处输入项目工作流程第八部分</a:t>
              </a:r>
              <a:endParaRPr lang="zh-CN" altLang="en-US" sz="1600" dirty="0"/>
            </a:p>
          </p:txBody>
        </p:sp>
        <p:sp>
          <p:nvSpPr>
            <p:cNvPr id="66" name="矩形 65"/>
            <p:cNvSpPr/>
            <p:nvPr/>
          </p:nvSpPr>
          <p:spPr>
            <a:xfrm>
              <a:off x="8016129" y="5256220"/>
              <a:ext cx="1698585" cy="584775"/>
            </a:xfrm>
            <a:prstGeom prst="rect">
              <a:avLst/>
            </a:prstGeom>
          </p:spPr>
          <p:txBody>
            <a:bodyPr wrap="square">
              <a:spAutoFit/>
            </a:bodyPr>
            <a:lstStyle/>
            <a:p>
              <a:r>
                <a:rPr lang="zh-CN" altLang="en-US" sz="1600" dirty="0">
                  <a:latin typeface="+mj-ea"/>
                </a:rPr>
                <a:t>此处输入项目工作流程第九部分</a:t>
              </a:r>
              <a:endParaRPr lang="zh-CN" altLang="en-US" sz="1600" dirty="0"/>
            </a:p>
          </p:txBody>
        </p:sp>
      </p:grpSp>
      <p:sp>
        <p:nvSpPr>
          <p:cNvPr id="68" name="文本框 67"/>
          <p:cNvSpPr txBox="1"/>
          <p:nvPr/>
        </p:nvSpPr>
        <p:spPr>
          <a:xfrm>
            <a:off x="840012" y="251727"/>
            <a:ext cx="2608406" cy="669607"/>
          </a:xfrm>
          <a:prstGeom prst="rect">
            <a:avLst/>
          </a:prstGeom>
          <a:noFill/>
        </p:spPr>
        <p:txBody>
          <a:bodyPr wrap="none" rtlCol="0">
            <a:spAutoFit/>
          </a:bodyPr>
          <a:lstStyle/>
          <a:p>
            <a:pPr>
              <a:lnSpc>
                <a:spcPct val="125000"/>
              </a:lnSpc>
              <a:spcBef>
                <a:spcPts val="100"/>
              </a:spcBef>
              <a:spcAft>
                <a:spcPts val="100"/>
              </a:spcAft>
            </a:pPr>
            <a:r>
              <a:rPr lang="zh-CN" altLang="en-US" sz="3200" dirty="0">
                <a:solidFill>
                  <a:schemeClr val="accent1"/>
                </a:solidFill>
                <a:latin typeface="+mj-ea"/>
                <a:ea typeface="+mj-ea"/>
              </a:rPr>
              <a:t>项目流程安排</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23900" y="1436370"/>
            <a:ext cx="6033135" cy="4222750"/>
          </a:xfrm>
          <a:prstGeom prst="rect">
            <a:avLst/>
          </a:prstGeom>
          <a:ln>
            <a:noFill/>
          </a:ln>
        </p:spPr>
      </p:pic>
      <p:sp>
        <p:nvSpPr>
          <p:cNvPr id="4" name="圆角矩形 3"/>
          <p:cNvSpPr/>
          <p:nvPr/>
        </p:nvSpPr>
        <p:spPr>
          <a:xfrm>
            <a:off x="4507230" y="1771650"/>
            <a:ext cx="6932930" cy="3682365"/>
          </a:xfrm>
          <a:prstGeom prst="roundRect">
            <a:avLst>
              <a:gd name="adj" fmla="val 0"/>
            </a:avLst>
          </a:prstGeom>
          <a:gradFill>
            <a:gsLst>
              <a:gs pos="0">
                <a:schemeClr val="accent2"/>
              </a:gs>
              <a:gs pos="100000">
                <a:schemeClr val="accent3"/>
              </a:gs>
            </a:gsLst>
            <a:path path="circle">
              <a:fillToRect l="100000" t="100000"/>
            </a:path>
          </a:gradFill>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14" name="文本框 13"/>
          <p:cNvSpPr txBox="1"/>
          <p:nvPr/>
        </p:nvSpPr>
        <p:spPr>
          <a:xfrm>
            <a:off x="4882244" y="2935899"/>
            <a:ext cx="6542994" cy="1838132"/>
          </a:xfrm>
          <a:prstGeom prst="rect">
            <a:avLst/>
          </a:prstGeom>
          <a:noFill/>
        </p:spPr>
        <p:txBody>
          <a:bodyPr wrap="square" rtlCol="0">
            <a:spAutoFit/>
          </a:bodyPr>
          <a:lstStyle/>
          <a:p>
            <a:pPr algn="just">
              <a:lnSpc>
                <a:spcPct val="125000"/>
              </a:lnSpc>
            </a:pPr>
            <a:r>
              <a:rPr lang="zh-CN" altLang="en-US" sz="2000" dirty="0">
                <a:latin typeface="+mj-ea"/>
                <a:ea typeface="+mj-ea"/>
              </a:rPr>
              <a:t>此处是图文排版内容</a:t>
            </a:r>
            <a:r>
              <a:rPr lang="zh-CN" altLang="en-US" sz="1600" dirty="0"/>
              <a:t>，可以插入多张图片放在主展示图片后面，以此来表示活动场景丰富，内容结合图片展示即可，记住要把突出的部分进行字体加粗放大到</a:t>
            </a:r>
            <a:r>
              <a:rPr lang="en-US" altLang="zh-CN" sz="2000" dirty="0">
                <a:latin typeface="+mj-ea"/>
                <a:ea typeface="+mj-ea"/>
              </a:rPr>
              <a:t>20</a:t>
            </a:r>
            <a:r>
              <a:rPr lang="zh-CN" altLang="en-US" sz="2000" dirty="0">
                <a:latin typeface="+mj-ea"/>
                <a:ea typeface="+mj-ea"/>
              </a:rPr>
              <a:t>号字</a:t>
            </a:r>
            <a:r>
              <a:rPr lang="zh-CN" altLang="en-US" sz="1600" dirty="0"/>
              <a:t>此处是图文排版内容，可以插入多张图片放在主展示图片后面，以此来表示活动场景丰富，内容结合图片展示即可，记住要把突出的部分进行字体加粗放大到</a:t>
            </a:r>
            <a:r>
              <a:rPr lang="en-US" altLang="zh-CN" sz="2000" dirty="0">
                <a:latin typeface="+mj-ea"/>
                <a:ea typeface="+mj-ea"/>
              </a:rPr>
              <a:t>20</a:t>
            </a:r>
            <a:r>
              <a:rPr lang="zh-CN" altLang="en-US" sz="2000" dirty="0">
                <a:latin typeface="+mj-ea"/>
                <a:ea typeface="+mj-ea"/>
              </a:rPr>
              <a:t>号字</a:t>
            </a:r>
            <a:endParaRPr lang="zh-CN" altLang="en-US" sz="1600" dirty="0">
              <a:latin typeface="+mj-ea"/>
              <a:ea typeface="+mj-ea"/>
            </a:endParaRPr>
          </a:p>
        </p:txBody>
      </p:sp>
      <p:sp>
        <p:nvSpPr>
          <p:cNvPr id="16" name="矩形: 圆角 15"/>
          <p:cNvSpPr/>
          <p:nvPr/>
        </p:nvSpPr>
        <p:spPr>
          <a:xfrm>
            <a:off x="6597449" y="2098594"/>
            <a:ext cx="3474597" cy="491746"/>
          </a:xfrm>
          <a:prstGeom prst="roundRect">
            <a:avLst>
              <a:gd name="adj" fmla="val 50000"/>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17" name="文本框 16"/>
          <p:cNvSpPr txBox="1"/>
          <p:nvPr/>
        </p:nvSpPr>
        <p:spPr>
          <a:xfrm>
            <a:off x="6695649" y="2153054"/>
            <a:ext cx="2916183" cy="369332"/>
          </a:xfrm>
          <a:prstGeom prst="rect">
            <a:avLst/>
          </a:prstGeom>
          <a:noFill/>
        </p:spPr>
        <p:txBody>
          <a:bodyPr wrap="none" rtlCol="0">
            <a:spAutoFit/>
          </a:bodyPr>
          <a:lstStyle/>
          <a:p>
            <a:r>
              <a:rPr lang="zh-CN" altLang="en-US" dirty="0">
                <a:solidFill>
                  <a:schemeClr val="accent2"/>
                </a:solidFill>
                <a:latin typeface="+mj-ea"/>
                <a:ea typeface="+mj-ea"/>
              </a:rPr>
              <a:t>此处输入图文排版内容标题</a:t>
            </a:r>
          </a:p>
        </p:txBody>
      </p:sp>
      <p:sp>
        <p:nvSpPr>
          <p:cNvPr id="3" name="文本框 2"/>
          <p:cNvSpPr txBox="1"/>
          <p:nvPr/>
        </p:nvSpPr>
        <p:spPr>
          <a:xfrm>
            <a:off x="840012" y="241302"/>
            <a:ext cx="2621280" cy="706755"/>
          </a:xfrm>
          <a:prstGeom prst="rect">
            <a:avLst/>
          </a:prstGeom>
          <a:noFill/>
        </p:spPr>
        <p:txBody>
          <a:bodyPr wrap="none" rtlCol="0">
            <a:spAutoFit/>
          </a:bodyPr>
          <a:lstStyle/>
          <a:p>
            <a:pPr>
              <a:lnSpc>
                <a:spcPct val="125000"/>
              </a:lnSpc>
              <a:spcBef>
                <a:spcPts val="100"/>
              </a:spcBef>
              <a:spcAft>
                <a:spcPts val="100"/>
              </a:spcAft>
            </a:pPr>
            <a:r>
              <a:rPr lang="zh-CN" altLang="en-US" sz="3200" dirty="0">
                <a:solidFill>
                  <a:schemeClr val="accent1"/>
                </a:solidFill>
                <a:latin typeface="+mj-ea"/>
                <a:ea typeface="+mj-ea"/>
              </a:rPr>
              <a:t>项目工作介绍</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8"/>
          <p:cNvSpPr/>
          <p:nvPr/>
        </p:nvSpPr>
        <p:spPr>
          <a:xfrm rot="5400000">
            <a:off x="7506019" y="-1371952"/>
            <a:ext cx="904203" cy="6467510"/>
          </a:xfrm>
          <a:prstGeom prst="roundRect">
            <a:avLst>
              <a:gd name="adj" fmla="val 4080"/>
            </a:avLst>
          </a:prstGeom>
          <a:gradFill flip="none" rotWithShape="1">
            <a:gsLst>
              <a:gs pos="0">
                <a:schemeClr val="accent2"/>
              </a:gs>
              <a:gs pos="100000">
                <a:schemeClr val="accent3">
                  <a:alpha val="0"/>
                </a:schemeClr>
              </a:gs>
            </a:gsLst>
            <a:lin ang="5400000" scaled="0"/>
            <a:tileRect/>
          </a:gradFill>
          <a:ln>
            <a:gradFill>
              <a:gsLst>
                <a:gs pos="0">
                  <a:schemeClr val="accent1"/>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10" name="矩形: 圆角 9"/>
          <p:cNvSpPr/>
          <p:nvPr/>
        </p:nvSpPr>
        <p:spPr>
          <a:xfrm rot="5400000">
            <a:off x="7506019" y="-206820"/>
            <a:ext cx="904204" cy="6467510"/>
          </a:xfrm>
          <a:prstGeom prst="roundRect">
            <a:avLst>
              <a:gd name="adj" fmla="val 4080"/>
            </a:avLst>
          </a:prstGeom>
          <a:gradFill flip="none" rotWithShape="1">
            <a:gsLst>
              <a:gs pos="0">
                <a:schemeClr val="accent2"/>
              </a:gs>
              <a:gs pos="100000">
                <a:schemeClr val="accent3">
                  <a:alpha val="0"/>
                </a:schemeClr>
              </a:gs>
            </a:gsLst>
            <a:lin ang="5400000" scaled="0"/>
            <a:tileRect/>
          </a:gradFill>
          <a:ln>
            <a:gradFill>
              <a:gsLst>
                <a:gs pos="0">
                  <a:schemeClr val="accent1"/>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11" name="矩形: 圆角 10"/>
          <p:cNvSpPr/>
          <p:nvPr/>
        </p:nvSpPr>
        <p:spPr>
          <a:xfrm rot="5400000">
            <a:off x="7506019" y="958315"/>
            <a:ext cx="904203" cy="6467510"/>
          </a:xfrm>
          <a:prstGeom prst="roundRect">
            <a:avLst>
              <a:gd name="adj" fmla="val 4080"/>
            </a:avLst>
          </a:prstGeom>
          <a:gradFill flip="none" rotWithShape="1">
            <a:gsLst>
              <a:gs pos="0">
                <a:schemeClr val="accent2"/>
              </a:gs>
              <a:gs pos="100000">
                <a:schemeClr val="accent3">
                  <a:alpha val="0"/>
                </a:schemeClr>
              </a:gs>
            </a:gsLst>
            <a:lin ang="5400000" scaled="0"/>
            <a:tileRect/>
          </a:gradFill>
          <a:ln>
            <a:gradFill>
              <a:gsLst>
                <a:gs pos="0">
                  <a:schemeClr val="accent1"/>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12" name="矩形: 圆角 11"/>
          <p:cNvSpPr/>
          <p:nvPr/>
        </p:nvSpPr>
        <p:spPr>
          <a:xfrm rot="5400000">
            <a:off x="7506018" y="2123448"/>
            <a:ext cx="904205" cy="6467510"/>
          </a:xfrm>
          <a:prstGeom prst="roundRect">
            <a:avLst>
              <a:gd name="adj" fmla="val 4080"/>
            </a:avLst>
          </a:prstGeom>
          <a:gradFill flip="none" rotWithShape="1">
            <a:gsLst>
              <a:gs pos="0">
                <a:schemeClr val="accent2"/>
              </a:gs>
              <a:gs pos="100000">
                <a:schemeClr val="accent3">
                  <a:alpha val="0"/>
                </a:schemeClr>
              </a:gs>
            </a:gsLst>
            <a:lin ang="5400000" scaled="0"/>
            <a:tileRect/>
          </a:gradFill>
          <a:ln>
            <a:gradFill>
              <a:gsLst>
                <a:gs pos="0">
                  <a:schemeClr val="accent1"/>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7" name="矩形: 圆角 6"/>
          <p:cNvSpPr/>
          <p:nvPr/>
        </p:nvSpPr>
        <p:spPr>
          <a:xfrm>
            <a:off x="723901" y="1409700"/>
            <a:ext cx="4343400" cy="4514850"/>
          </a:xfrm>
          <a:prstGeom prst="roundRect">
            <a:avLst>
              <a:gd name="adj" fmla="val 2576"/>
            </a:avLst>
          </a:prstGeom>
          <a:gradFill flip="none" rotWithShape="1">
            <a:gsLst>
              <a:gs pos="0">
                <a:schemeClr val="accent2"/>
              </a:gs>
              <a:gs pos="100000">
                <a:schemeClr val="accent3">
                  <a:alpha val="0"/>
                </a:schemeClr>
              </a:gs>
            </a:gsLst>
            <a:lin ang="5400000" scaled="0"/>
            <a:tileRect/>
          </a:gradFill>
          <a:ln>
            <a:gradFill>
              <a:gsLst>
                <a:gs pos="0">
                  <a:schemeClr val="accent1"/>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8" name="圆: 空心 7"/>
          <p:cNvSpPr/>
          <p:nvPr/>
        </p:nvSpPr>
        <p:spPr>
          <a:xfrm>
            <a:off x="1095887" y="2281768"/>
            <a:ext cx="3532714" cy="3532714"/>
          </a:xfrm>
          <a:prstGeom prst="donut">
            <a:avLst/>
          </a:prstGeom>
          <a:gradFill>
            <a:gsLst>
              <a:gs pos="0">
                <a:schemeClr val="accent2"/>
              </a:gs>
              <a:gs pos="100000">
                <a:schemeClr val="accent3"/>
              </a:gs>
            </a:gsLst>
            <a:path path="circle">
              <a:fillToRect l="100000" t="100000"/>
            </a:path>
          </a:gradFill>
          <a:ln>
            <a:noFill/>
          </a:ln>
          <a:effectLst>
            <a:outerShdw blurRad="368300" dir="13500000" sy="23000" kx="1200000" algn="br" rotWithShape="0">
              <a:schemeClr val="accent1">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solidFill>
                <a:schemeClr val="tx1"/>
              </a:solidFill>
            </a:endParaRPr>
          </a:p>
        </p:txBody>
      </p:sp>
      <p:graphicFrame>
        <p:nvGraphicFramePr>
          <p:cNvPr id="6" name="图表 5"/>
          <p:cNvGraphicFramePr/>
          <p:nvPr/>
        </p:nvGraphicFramePr>
        <p:xfrm>
          <a:off x="441330" y="1409700"/>
          <a:ext cx="6607172" cy="4404782"/>
        </p:xfrm>
        <a:graphic>
          <a:graphicData uri="http://schemas.openxmlformats.org/drawingml/2006/chart">
            <c:chart xmlns:c="http://schemas.openxmlformats.org/drawingml/2006/chart" xmlns:r="http://schemas.openxmlformats.org/officeDocument/2006/relationships" r:id="rId2"/>
          </a:graphicData>
        </a:graphic>
      </p:graphicFrame>
      <p:sp>
        <p:nvSpPr>
          <p:cNvPr id="13" name="矩形 12"/>
          <p:cNvSpPr/>
          <p:nvPr/>
        </p:nvSpPr>
        <p:spPr>
          <a:xfrm>
            <a:off x="11096112" y="1409699"/>
            <a:ext cx="95764" cy="904203"/>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14" name="矩形 13"/>
          <p:cNvSpPr/>
          <p:nvPr/>
        </p:nvSpPr>
        <p:spPr>
          <a:xfrm>
            <a:off x="11096112" y="2574834"/>
            <a:ext cx="95764" cy="904203"/>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15" name="矩形 14"/>
          <p:cNvSpPr/>
          <p:nvPr/>
        </p:nvSpPr>
        <p:spPr>
          <a:xfrm>
            <a:off x="11096112" y="3739968"/>
            <a:ext cx="95764" cy="904203"/>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16" name="矩形 15"/>
          <p:cNvSpPr/>
          <p:nvPr/>
        </p:nvSpPr>
        <p:spPr>
          <a:xfrm>
            <a:off x="11096112" y="4905102"/>
            <a:ext cx="95764" cy="904203"/>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17" name="椭圆 16"/>
          <p:cNvSpPr/>
          <p:nvPr/>
        </p:nvSpPr>
        <p:spPr>
          <a:xfrm>
            <a:off x="5208814" y="1492291"/>
            <a:ext cx="739018" cy="739018"/>
          </a:xfrm>
          <a:prstGeom prst="ellipse">
            <a:avLst/>
          </a:prstGeom>
          <a:solidFill>
            <a:schemeClr val="accent1"/>
          </a:soli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18" name="椭圆 17"/>
          <p:cNvSpPr/>
          <p:nvPr/>
        </p:nvSpPr>
        <p:spPr>
          <a:xfrm>
            <a:off x="5208814" y="2672736"/>
            <a:ext cx="739018" cy="739018"/>
          </a:xfrm>
          <a:prstGeom prst="ellipse">
            <a:avLst/>
          </a:prstGeom>
          <a:solidFill>
            <a:schemeClr val="accent1"/>
          </a:soli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19" name="椭圆 18"/>
          <p:cNvSpPr/>
          <p:nvPr/>
        </p:nvSpPr>
        <p:spPr>
          <a:xfrm>
            <a:off x="5208814" y="3852838"/>
            <a:ext cx="739018" cy="739018"/>
          </a:xfrm>
          <a:prstGeom prst="ellipse">
            <a:avLst/>
          </a:prstGeom>
          <a:solidFill>
            <a:schemeClr val="accent1"/>
          </a:soli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20" name="椭圆 19"/>
          <p:cNvSpPr/>
          <p:nvPr/>
        </p:nvSpPr>
        <p:spPr>
          <a:xfrm>
            <a:off x="5212052" y="4987694"/>
            <a:ext cx="739018" cy="739018"/>
          </a:xfrm>
          <a:prstGeom prst="ellipse">
            <a:avLst/>
          </a:prstGeom>
          <a:solidFill>
            <a:schemeClr val="accent1"/>
          </a:soli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21" name="文本框 20"/>
          <p:cNvSpPr txBox="1"/>
          <p:nvPr/>
        </p:nvSpPr>
        <p:spPr>
          <a:xfrm>
            <a:off x="5283210" y="1692525"/>
            <a:ext cx="639919" cy="369332"/>
          </a:xfrm>
          <a:prstGeom prst="rect">
            <a:avLst/>
          </a:prstGeom>
          <a:noFill/>
        </p:spPr>
        <p:txBody>
          <a:bodyPr wrap="none" rtlCol="0">
            <a:spAutoFit/>
          </a:bodyPr>
          <a:lstStyle/>
          <a:p>
            <a:pPr algn="l"/>
            <a:r>
              <a:rPr lang="en-US" altLang="zh-CN" dirty="0">
                <a:solidFill>
                  <a:schemeClr val="accent2"/>
                </a:solidFill>
                <a:latin typeface="+mn-ea"/>
              </a:rPr>
              <a:t>40%</a:t>
            </a:r>
            <a:endParaRPr lang="zh-CN" altLang="en-US" dirty="0">
              <a:solidFill>
                <a:schemeClr val="accent2"/>
              </a:solidFill>
              <a:latin typeface="+mn-ea"/>
            </a:endParaRPr>
          </a:p>
        </p:txBody>
      </p:sp>
      <p:sp>
        <p:nvSpPr>
          <p:cNvPr id="22" name="文本框 21"/>
          <p:cNvSpPr txBox="1"/>
          <p:nvPr/>
        </p:nvSpPr>
        <p:spPr>
          <a:xfrm>
            <a:off x="5283210" y="2883914"/>
            <a:ext cx="639919" cy="369332"/>
          </a:xfrm>
          <a:prstGeom prst="rect">
            <a:avLst/>
          </a:prstGeom>
          <a:noFill/>
        </p:spPr>
        <p:txBody>
          <a:bodyPr wrap="none" rtlCol="0">
            <a:spAutoFit/>
          </a:bodyPr>
          <a:lstStyle/>
          <a:p>
            <a:pPr algn="l"/>
            <a:r>
              <a:rPr lang="en-US" altLang="zh-CN" dirty="0">
                <a:solidFill>
                  <a:schemeClr val="accent2"/>
                </a:solidFill>
                <a:latin typeface="+mn-ea"/>
              </a:rPr>
              <a:t>30%</a:t>
            </a:r>
            <a:endParaRPr lang="zh-CN" altLang="en-US" dirty="0">
              <a:solidFill>
                <a:schemeClr val="accent2"/>
              </a:solidFill>
              <a:latin typeface="+mn-ea"/>
            </a:endParaRPr>
          </a:p>
        </p:txBody>
      </p:sp>
      <p:sp>
        <p:nvSpPr>
          <p:cNvPr id="23" name="文本框 22"/>
          <p:cNvSpPr txBox="1"/>
          <p:nvPr/>
        </p:nvSpPr>
        <p:spPr>
          <a:xfrm>
            <a:off x="5283210" y="4076625"/>
            <a:ext cx="639919" cy="369332"/>
          </a:xfrm>
          <a:prstGeom prst="rect">
            <a:avLst/>
          </a:prstGeom>
          <a:noFill/>
        </p:spPr>
        <p:txBody>
          <a:bodyPr wrap="none" rtlCol="0">
            <a:spAutoFit/>
          </a:bodyPr>
          <a:lstStyle/>
          <a:p>
            <a:pPr algn="l"/>
            <a:r>
              <a:rPr lang="en-US" altLang="zh-CN" dirty="0">
                <a:solidFill>
                  <a:schemeClr val="accent2"/>
                </a:solidFill>
                <a:latin typeface="+mn-ea"/>
              </a:rPr>
              <a:t>15%</a:t>
            </a:r>
            <a:endParaRPr lang="zh-CN" altLang="en-US" dirty="0">
              <a:solidFill>
                <a:schemeClr val="accent2"/>
              </a:solidFill>
              <a:latin typeface="+mn-ea"/>
            </a:endParaRPr>
          </a:p>
        </p:txBody>
      </p:sp>
      <p:sp>
        <p:nvSpPr>
          <p:cNvPr id="24" name="文本框 23"/>
          <p:cNvSpPr txBox="1"/>
          <p:nvPr/>
        </p:nvSpPr>
        <p:spPr>
          <a:xfrm>
            <a:off x="5283210" y="5206946"/>
            <a:ext cx="639919" cy="369332"/>
          </a:xfrm>
          <a:prstGeom prst="rect">
            <a:avLst/>
          </a:prstGeom>
          <a:noFill/>
        </p:spPr>
        <p:txBody>
          <a:bodyPr wrap="none" rtlCol="0">
            <a:spAutoFit/>
          </a:bodyPr>
          <a:lstStyle/>
          <a:p>
            <a:pPr algn="l"/>
            <a:r>
              <a:rPr lang="en-US" altLang="zh-CN" dirty="0">
                <a:solidFill>
                  <a:schemeClr val="accent2"/>
                </a:solidFill>
                <a:latin typeface="+mn-ea"/>
              </a:rPr>
              <a:t>15%</a:t>
            </a:r>
            <a:endParaRPr lang="zh-CN" altLang="en-US" dirty="0">
              <a:solidFill>
                <a:schemeClr val="accent2"/>
              </a:solidFill>
              <a:latin typeface="+mn-ea"/>
            </a:endParaRPr>
          </a:p>
        </p:txBody>
      </p:sp>
      <p:sp>
        <p:nvSpPr>
          <p:cNvPr id="25" name="文本框 24"/>
          <p:cNvSpPr txBox="1"/>
          <p:nvPr/>
        </p:nvSpPr>
        <p:spPr>
          <a:xfrm>
            <a:off x="6018132" y="1526669"/>
            <a:ext cx="4907061" cy="688715"/>
          </a:xfrm>
          <a:prstGeom prst="rect">
            <a:avLst/>
          </a:prstGeom>
          <a:noFill/>
        </p:spPr>
        <p:txBody>
          <a:bodyPr wrap="square" rtlCol="0">
            <a:spAutoFit/>
          </a:bodyPr>
          <a:lstStyle/>
          <a:p>
            <a:pPr>
              <a:lnSpc>
                <a:spcPct val="125000"/>
              </a:lnSpc>
            </a:pPr>
            <a:r>
              <a:rPr lang="zh-CN" altLang="en-US" sz="1600" dirty="0">
                <a:latin typeface="+mj-ea"/>
              </a:rPr>
              <a:t>此处是输入销售占比</a:t>
            </a:r>
            <a:r>
              <a:rPr lang="zh-CN" altLang="en-US" sz="1600">
                <a:latin typeface="+mj-ea"/>
              </a:rPr>
              <a:t>的主要构成</a:t>
            </a:r>
            <a:r>
              <a:rPr lang="zh-CN" altLang="en-US" sz="1600" dirty="0">
                <a:latin typeface="+mj-ea"/>
              </a:rPr>
              <a:t>，以及影响第一季度销售占比</a:t>
            </a:r>
            <a:r>
              <a:rPr lang="zh-CN" altLang="en-US" sz="1600">
                <a:latin typeface="+mj-ea"/>
              </a:rPr>
              <a:t>的主要原因</a:t>
            </a:r>
            <a:endParaRPr lang="zh-CN" altLang="en-US" sz="1600" dirty="0">
              <a:latin typeface="+mn-ea"/>
            </a:endParaRPr>
          </a:p>
        </p:txBody>
      </p:sp>
      <p:sp>
        <p:nvSpPr>
          <p:cNvPr id="26" name="文本框 25"/>
          <p:cNvSpPr txBox="1"/>
          <p:nvPr/>
        </p:nvSpPr>
        <p:spPr>
          <a:xfrm>
            <a:off x="6018132" y="2704700"/>
            <a:ext cx="4907061" cy="688715"/>
          </a:xfrm>
          <a:prstGeom prst="rect">
            <a:avLst/>
          </a:prstGeom>
          <a:noFill/>
        </p:spPr>
        <p:txBody>
          <a:bodyPr wrap="square" rtlCol="0">
            <a:spAutoFit/>
          </a:bodyPr>
          <a:lstStyle/>
          <a:p>
            <a:pPr>
              <a:lnSpc>
                <a:spcPct val="125000"/>
              </a:lnSpc>
            </a:pPr>
            <a:r>
              <a:rPr lang="zh-CN" altLang="en-US" sz="1600" dirty="0">
                <a:latin typeface="+mj-ea"/>
              </a:rPr>
              <a:t>此处是输入销售占比</a:t>
            </a:r>
            <a:r>
              <a:rPr lang="zh-CN" altLang="en-US" sz="1600">
                <a:latin typeface="+mj-ea"/>
              </a:rPr>
              <a:t>的主要构成</a:t>
            </a:r>
            <a:r>
              <a:rPr lang="zh-CN" altLang="en-US" sz="1600" dirty="0">
                <a:latin typeface="+mj-ea"/>
              </a:rPr>
              <a:t>，以及影响第二季度销售占比</a:t>
            </a:r>
            <a:r>
              <a:rPr lang="zh-CN" altLang="en-US" sz="1600">
                <a:latin typeface="+mj-ea"/>
              </a:rPr>
              <a:t>的主要原因</a:t>
            </a:r>
            <a:endParaRPr lang="zh-CN" altLang="en-US" sz="1600" dirty="0">
              <a:latin typeface="+mn-ea"/>
            </a:endParaRPr>
          </a:p>
        </p:txBody>
      </p:sp>
      <p:sp>
        <p:nvSpPr>
          <p:cNvPr id="27" name="文本框 26"/>
          <p:cNvSpPr txBox="1"/>
          <p:nvPr/>
        </p:nvSpPr>
        <p:spPr>
          <a:xfrm>
            <a:off x="6018132" y="3838191"/>
            <a:ext cx="4907061" cy="688715"/>
          </a:xfrm>
          <a:prstGeom prst="rect">
            <a:avLst/>
          </a:prstGeom>
          <a:noFill/>
        </p:spPr>
        <p:txBody>
          <a:bodyPr wrap="square" rtlCol="0">
            <a:spAutoFit/>
          </a:bodyPr>
          <a:lstStyle/>
          <a:p>
            <a:pPr>
              <a:lnSpc>
                <a:spcPct val="125000"/>
              </a:lnSpc>
            </a:pPr>
            <a:r>
              <a:rPr lang="zh-CN" altLang="en-US" sz="1600" dirty="0">
                <a:latin typeface="+mj-ea"/>
              </a:rPr>
              <a:t>此处是输入销售占比</a:t>
            </a:r>
            <a:r>
              <a:rPr lang="zh-CN" altLang="en-US" sz="1600">
                <a:latin typeface="+mj-ea"/>
              </a:rPr>
              <a:t>的主要构成</a:t>
            </a:r>
            <a:r>
              <a:rPr lang="zh-CN" altLang="en-US" sz="1600" dirty="0">
                <a:latin typeface="+mj-ea"/>
              </a:rPr>
              <a:t>，以及影响第三季度销售占比</a:t>
            </a:r>
            <a:r>
              <a:rPr lang="zh-CN" altLang="en-US" sz="1600">
                <a:latin typeface="+mj-ea"/>
              </a:rPr>
              <a:t>的主要原因</a:t>
            </a:r>
            <a:endParaRPr lang="zh-CN" altLang="en-US" sz="1600" dirty="0">
              <a:latin typeface="+mn-ea"/>
            </a:endParaRPr>
          </a:p>
        </p:txBody>
      </p:sp>
      <p:sp>
        <p:nvSpPr>
          <p:cNvPr id="28" name="文本框 27"/>
          <p:cNvSpPr txBox="1"/>
          <p:nvPr/>
        </p:nvSpPr>
        <p:spPr>
          <a:xfrm>
            <a:off x="6018132" y="5037997"/>
            <a:ext cx="4907061" cy="688715"/>
          </a:xfrm>
          <a:prstGeom prst="rect">
            <a:avLst/>
          </a:prstGeom>
          <a:noFill/>
        </p:spPr>
        <p:txBody>
          <a:bodyPr wrap="square" rtlCol="0">
            <a:spAutoFit/>
          </a:bodyPr>
          <a:lstStyle/>
          <a:p>
            <a:pPr>
              <a:lnSpc>
                <a:spcPct val="125000"/>
              </a:lnSpc>
            </a:pPr>
            <a:r>
              <a:rPr lang="zh-CN" altLang="en-US" sz="1600" dirty="0">
                <a:latin typeface="+mj-ea"/>
              </a:rPr>
              <a:t>此处是输入销售占比</a:t>
            </a:r>
            <a:r>
              <a:rPr lang="zh-CN" altLang="en-US" sz="1600">
                <a:latin typeface="+mj-ea"/>
              </a:rPr>
              <a:t>的主要构成</a:t>
            </a:r>
            <a:r>
              <a:rPr lang="zh-CN" altLang="en-US" sz="1600" dirty="0">
                <a:latin typeface="+mj-ea"/>
              </a:rPr>
              <a:t>，以及影响第四季度销售占比</a:t>
            </a:r>
            <a:r>
              <a:rPr lang="zh-CN" altLang="en-US" sz="1600">
                <a:latin typeface="+mj-ea"/>
              </a:rPr>
              <a:t>的主要原因</a:t>
            </a:r>
            <a:endParaRPr lang="zh-CN" altLang="en-US" sz="1600" dirty="0">
              <a:latin typeface="+mn-ea"/>
            </a:endParaRPr>
          </a:p>
        </p:txBody>
      </p:sp>
      <p:sp>
        <p:nvSpPr>
          <p:cNvPr id="29" name="文本框 28">
            <a:extLst>
              <a:ext uri="{FF2B5EF4-FFF2-40B4-BE49-F238E27FC236}">
                <a16:creationId xmlns:a16="http://schemas.microsoft.com/office/drawing/2014/main" xmlns="" id="{8EC68C55-824E-4DBD-B36C-A8C52E5D9F76}"/>
              </a:ext>
            </a:extLst>
          </p:cNvPr>
          <p:cNvSpPr txBox="1"/>
          <p:nvPr/>
        </p:nvSpPr>
        <p:spPr>
          <a:xfrm>
            <a:off x="840012" y="251727"/>
            <a:ext cx="3416320" cy="669607"/>
          </a:xfrm>
          <a:prstGeom prst="rect">
            <a:avLst/>
          </a:prstGeom>
          <a:noFill/>
        </p:spPr>
        <p:txBody>
          <a:bodyPr wrap="none" rtlCol="0">
            <a:spAutoFit/>
          </a:bodyPr>
          <a:lstStyle/>
          <a:p>
            <a:pPr>
              <a:lnSpc>
                <a:spcPct val="125000"/>
              </a:lnSpc>
              <a:spcBef>
                <a:spcPts val="100"/>
              </a:spcBef>
              <a:spcAft>
                <a:spcPts val="100"/>
              </a:spcAft>
            </a:pPr>
            <a:r>
              <a:rPr lang="zh-CN" altLang="en-US" sz="3200" dirty="0">
                <a:solidFill>
                  <a:schemeClr val="accent1"/>
                </a:solidFill>
                <a:latin typeface="+mj-ea"/>
                <a:ea typeface="+mj-ea"/>
              </a:rPr>
              <a:t>项目营收占比情况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1430497"/>
            <a:ext cx="12192000" cy="5427503"/>
          </a:xfrm>
          <a:custGeom>
            <a:avLst/>
            <a:gdLst>
              <a:gd name="connsiteX0" fmla="*/ 0 w 12192000"/>
              <a:gd name="connsiteY0" fmla="*/ 0 h 5427503"/>
              <a:gd name="connsiteX1" fmla="*/ 12192000 w 12192000"/>
              <a:gd name="connsiteY1" fmla="*/ 0 h 5427503"/>
              <a:gd name="connsiteX2" fmla="*/ 12192000 w 12192000"/>
              <a:gd name="connsiteY2" fmla="*/ 5427503 h 5427503"/>
              <a:gd name="connsiteX3" fmla="*/ 0 w 12192000"/>
              <a:gd name="connsiteY3" fmla="*/ 5427503 h 5427503"/>
            </a:gdLst>
            <a:ahLst/>
            <a:cxnLst>
              <a:cxn ang="0">
                <a:pos x="connsiteX0" y="connsiteY0"/>
              </a:cxn>
              <a:cxn ang="0">
                <a:pos x="connsiteX1" y="connsiteY1"/>
              </a:cxn>
              <a:cxn ang="0">
                <a:pos x="connsiteX2" y="connsiteY2"/>
              </a:cxn>
              <a:cxn ang="0">
                <a:pos x="connsiteX3" y="connsiteY3"/>
              </a:cxn>
            </a:cxnLst>
            <a:rect l="l" t="t" r="r" b="b"/>
            <a:pathLst>
              <a:path w="12192000" h="5427503">
                <a:moveTo>
                  <a:pt x="0" y="0"/>
                </a:moveTo>
                <a:lnTo>
                  <a:pt x="12192000" y="0"/>
                </a:lnTo>
                <a:lnTo>
                  <a:pt x="12192000" y="5427503"/>
                </a:lnTo>
                <a:lnTo>
                  <a:pt x="0" y="5427503"/>
                </a:lnTo>
                <a:close/>
              </a:path>
            </a:pathLst>
          </a:custGeom>
        </p:spPr>
      </p:pic>
      <p:sp>
        <p:nvSpPr>
          <p:cNvPr id="6" name="文本框 5"/>
          <p:cNvSpPr txBox="1"/>
          <p:nvPr/>
        </p:nvSpPr>
        <p:spPr>
          <a:xfrm>
            <a:off x="1179871" y="0"/>
            <a:ext cx="184731" cy="413703"/>
          </a:xfrm>
          <a:prstGeom prst="rect">
            <a:avLst/>
          </a:prstGeom>
          <a:noFill/>
        </p:spPr>
        <p:txBody>
          <a:bodyPr wrap="none" rtlCol="0">
            <a:spAutoFit/>
          </a:bodyPr>
          <a:lstStyle/>
          <a:p>
            <a:pPr>
              <a:lnSpc>
                <a:spcPct val="125000"/>
              </a:lnSpc>
              <a:spcBef>
                <a:spcPts val="100"/>
              </a:spcBef>
              <a:spcAft>
                <a:spcPts val="100"/>
              </a:spcAft>
            </a:pPr>
            <a:endParaRPr lang="zh-CN" altLang="en-US" dirty="0"/>
          </a:p>
        </p:txBody>
      </p:sp>
      <p:sp>
        <p:nvSpPr>
          <p:cNvPr id="7" name="文本框 6"/>
          <p:cNvSpPr txBox="1"/>
          <p:nvPr/>
        </p:nvSpPr>
        <p:spPr>
          <a:xfrm>
            <a:off x="528461" y="2106702"/>
            <a:ext cx="7693132" cy="1391150"/>
          </a:xfrm>
          <a:prstGeom prst="rect">
            <a:avLst/>
          </a:prstGeom>
          <a:noFill/>
        </p:spPr>
        <p:txBody>
          <a:bodyPr wrap="none" rtlCol="0">
            <a:spAutoFit/>
          </a:bodyPr>
          <a:lstStyle/>
          <a:p>
            <a:pPr>
              <a:lnSpc>
                <a:spcPct val="125000"/>
              </a:lnSpc>
              <a:spcBef>
                <a:spcPts val="100"/>
              </a:spcBef>
              <a:spcAft>
                <a:spcPts val="100"/>
              </a:spcAft>
            </a:pPr>
            <a:r>
              <a:rPr lang="zh-CN" altLang="en-US" sz="7200" dirty="0">
                <a:solidFill>
                  <a:srgbClr val="C00000"/>
                </a:solidFill>
                <a:effectLst>
                  <a:outerShdw blurRad="127000" dist="310007" dir="7680000" sy="30000" kx="1300200" algn="ctr" rotWithShape="0">
                    <a:srgbClr val="6C0000">
                      <a:alpha val="31765"/>
                    </a:srgbClr>
                  </a:outerShdw>
                </a:effectLst>
                <a:latin typeface="+mj-ea"/>
                <a:ea typeface="+mj-ea"/>
              </a:rPr>
              <a:t>携手并进 共创未来</a:t>
            </a:r>
          </a:p>
        </p:txBody>
      </p:sp>
      <p:sp>
        <p:nvSpPr>
          <p:cNvPr id="9" name="文本框 8"/>
          <p:cNvSpPr txBox="1"/>
          <p:nvPr/>
        </p:nvSpPr>
        <p:spPr>
          <a:xfrm>
            <a:off x="568189" y="1331691"/>
            <a:ext cx="2501006" cy="1066446"/>
          </a:xfrm>
          <a:prstGeom prst="rect">
            <a:avLst/>
          </a:prstGeom>
          <a:noFill/>
        </p:spPr>
        <p:txBody>
          <a:bodyPr wrap="none" rtlCol="0">
            <a:spAutoFit/>
          </a:bodyPr>
          <a:lstStyle/>
          <a:p>
            <a:pPr>
              <a:lnSpc>
                <a:spcPct val="125000"/>
              </a:lnSpc>
              <a:spcBef>
                <a:spcPts val="100"/>
              </a:spcBef>
              <a:spcAft>
                <a:spcPts val="100"/>
              </a:spcAft>
            </a:pPr>
            <a:r>
              <a:rPr lang="en-US" altLang="zh-CN" sz="5400" dirty="0">
                <a:solidFill>
                  <a:srgbClr val="C00000"/>
                </a:solidFill>
                <a:latin typeface="+mj-ea"/>
                <a:ea typeface="+mj-ea"/>
              </a:rPr>
              <a:t>2021</a:t>
            </a:r>
            <a:r>
              <a:rPr lang="zh-CN" altLang="en-US" sz="5400" dirty="0">
                <a:solidFill>
                  <a:srgbClr val="C00000"/>
                </a:solidFill>
                <a:latin typeface="+mj-ea"/>
                <a:ea typeface="+mj-ea"/>
              </a:rPr>
              <a:t>年</a:t>
            </a:r>
          </a:p>
        </p:txBody>
      </p:sp>
      <p:sp>
        <p:nvSpPr>
          <p:cNvPr id="10" name="文本框 9"/>
          <p:cNvSpPr txBox="1"/>
          <p:nvPr/>
        </p:nvSpPr>
        <p:spPr>
          <a:xfrm>
            <a:off x="568189" y="3413490"/>
            <a:ext cx="3987482" cy="525272"/>
          </a:xfrm>
          <a:prstGeom prst="rect">
            <a:avLst/>
          </a:prstGeom>
          <a:noFill/>
        </p:spPr>
        <p:txBody>
          <a:bodyPr wrap="square" rtlCol="0">
            <a:spAutoFit/>
          </a:bodyPr>
          <a:lstStyle/>
          <a:p>
            <a:pPr>
              <a:lnSpc>
                <a:spcPct val="125000"/>
              </a:lnSpc>
              <a:spcBef>
                <a:spcPts val="100"/>
              </a:spcBef>
              <a:spcAft>
                <a:spcPts val="100"/>
              </a:spcAft>
            </a:pPr>
            <a:r>
              <a:rPr lang="zh-CN" altLang="en-US" sz="2400" dirty="0">
                <a:solidFill>
                  <a:srgbClr val="C00000"/>
                </a:solidFill>
                <a:latin typeface="+mn-ea"/>
              </a:rPr>
              <a:t>党政企业单位年终总结模板</a:t>
            </a:r>
          </a:p>
        </p:txBody>
      </p:sp>
      <p:pic>
        <p:nvPicPr>
          <p:cNvPr id="20" name="图片 19"/>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18287443" flipV="1">
            <a:off x="-2316404" y="242645"/>
            <a:ext cx="5689730" cy="2666119"/>
          </a:xfrm>
          <a:custGeom>
            <a:avLst/>
            <a:gdLst>
              <a:gd name="connsiteX0" fmla="*/ 3837370 w 5689730"/>
              <a:gd name="connsiteY0" fmla="*/ 2666119 h 2666119"/>
              <a:gd name="connsiteX1" fmla="*/ 5689730 w 5689730"/>
              <a:gd name="connsiteY1" fmla="*/ 0 h 2666119"/>
              <a:gd name="connsiteX2" fmla="*/ 0 w 5689730"/>
              <a:gd name="connsiteY2" fmla="*/ 0 h 2666119"/>
            </a:gdLst>
            <a:ahLst/>
            <a:cxnLst>
              <a:cxn ang="0">
                <a:pos x="connsiteX0" y="connsiteY0"/>
              </a:cxn>
              <a:cxn ang="0">
                <a:pos x="connsiteX1" y="connsiteY1"/>
              </a:cxn>
              <a:cxn ang="0">
                <a:pos x="connsiteX2" y="connsiteY2"/>
              </a:cxn>
            </a:cxnLst>
            <a:rect l="l" t="t" r="r" b="b"/>
            <a:pathLst>
              <a:path w="5689730" h="2666119">
                <a:moveTo>
                  <a:pt x="3837370" y="2666119"/>
                </a:moveTo>
                <a:lnTo>
                  <a:pt x="5689730" y="0"/>
                </a:lnTo>
                <a:lnTo>
                  <a:pt x="0" y="0"/>
                </a:lnTo>
                <a:close/>
              </a:path>
            </a:pathLst>
          </a:custGeom>
        </p:spPr>
      </p:pic>
      <p:sp>
        <p:nvSpPr>
          <p:cNvPr id="30" name="平行四边形 29"/>
          <p:cNvSpPr/>
          <p:nvPr/>
        </p:nvSpPr>
        <p:spPr>
          <a:xfrm>
            <a:off x="2152523" y="1759894"/>
            <a:ext cx="4778478" cy="201721"/>
          </a:xfrm>
          <a:prstGeom prst="parallelogram">
            <a:avLst/>
          </a:prstGeom>
          <a:gradFill>
            <a:gsLst>
              <a:gs pos="0">
                <a:srgbClr val="F9F4E2">
                  <a:alpha val="0"/>
                </a:srgbClr>
              </a:gs>
              <a:gs pos="100000">
                <a:schemeClr val="accent4">
                  <a:alpha val="1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31" name="平行四边形 30"/>
          <p:cNvSpPr/>
          <p:nvPr/>
        </p:nvSpPr>
        <p:spPr>
          <a:xfrm>
            <a:off x="5250117" y="1235940"/>
            <a:ext cx="3695435" cy="95751"/>
          </a:xfrm>
          <a:prstGeom prst="parallelogram">
            <a:avLst/>
          </a:prstGeom>
          <a:gradFill>
            <a:gsLst>
              <a:gs pos="0">
                <a:srgbClr val="F9F4E2">
                  <a:alpha val="0"/>
                </a:srgbClr>
              </a:gs>
              <a:gs pos="100000">
                <a:schemeClr val="accent4">
                  <a:alpha val="1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32" name="平行四边形 31"/>
          <p:cNvSpPr/>
          <p:nvPr/>
        </p:nvSpPr>
        <p:spPr>
          <a:xfrm>
            <a:off x="408337" y="1006636"/>
            <a:ext cx="3695435" cy="95751"/>
          </a:xfrm>
          <a:prstGeom prst="parallelogram">
            <a:avLst/>
          </a:prstGeom>
          <a:gradFill>
            <a:gsLst>
              <a:gs pos="0">
                <a:srgbClr val="F9F4E2">
                  <a:alpha val="0"/>
                </a:srgbClr>
              </a:gs>
              <a:gs pos="100000">
                <a:schemeClr val="accent4">
                  <a:alpha val="1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33" name="平行四边形 32"/>
          <p:cNvSpPr/>
          <p:nvPr/>
        </p:nvSpPr>
        <p:spPr>
          <a:xfrm>
            <a:off x="7421642" y="1625097"/>
            <a:ext cx="1825224" cy="201721"/>
          </a:xfrm>
          <a:prstGeom prst="parallelogram">
            <a:avLst/>
          </a:prstGeom>
          <a:gradFill>
            <a:gsLst>
              <a:gs pos="0">
                <a:srgbClr val="F9F4E2">
                  <a:alpha val="0"/>
                </a:srgbClr>
              </a:gs>
              <a:gs pos="100000">
                <a:schemeClr val="accent4">
                  <a:alpha val="1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grpSp>
        <p:nvGrpSpPr>
          <p:cNvPr id="3" name="组合 2">
            <a:extLst>
              <a:ext uri="{FF2B5EF4-FFF2-40B4-BE49-F238E27FC236}">
                <a16:creationId xmlns:a16="http://schemas.microsoft.com/office/drawing/2014/main" xmlns="" id="{B68BCBF3-C0B9-41EA-BC8B-75AE5B690C7D}"/>
              </a:ext>
            </a:extLst>
          </p:cNvPr>
          <p:cNvGrpSpPr/>
          <p:nvPr/>
        </p:nvGrpSpPr>
        <p:grpSpPr>
          <a:xfrm>
            <a:off x="723900" y="3860386"/>
            <a:ext cx="3899774" cy="425913"/>
            <a:chOff x="723900" y="3860386"/>
            <a:chExt cx="3899774" cy="425913"/>
          </a:xfrm>
        </p:grpSpPr>
        <p:cxnSp>
          <p:nvCxnSpPr>
            <p:cNvPr id="24" name="直接箭头连接符 23"/>
            <p:cNvCxnSpPr>
              <a:cxnSpLocks/>
            </p:cNvCxnSpPr>
            <p:nvPr/>
          </p:nvCxnSpPr>
          <p:spPr>
            <a:xfrm>
              <a:off x="723900" y="4073660"/>
              <a:ext cx="3543300" cy="0"/>
            </a:xfrm>
            <a:prstGeom prst="straightConnector1">
              <a:avLst/>
            </a:prstGeom>
            <a:ln>
              <a:solidFill>
                <a:srgbClr val="C00000"/>
              </a:solidFill>
              <a:tailEnd type="none"/>
            </a:ln>
          </p:spPr>
          <p:style>
            <a:lnRef idx="1">
              <a:schemeClr val="accent1"/>
            </a:lnRef>
            <a:fillRef idx="0">
              <a:schemeClr val="accent1"/>
            </a:fillRef>
            <a:effectRef idx="0">
              <a:schemeClr val="accent1"/>
            </a:effectRef>
            <a:fontRef idx="minor">
              <a:schemeClr val="tx1"/>
            </a:fontRef>
          </p:style>
        </p:cxnSp>
        <p:sp>
          <p:nvSpPr>
            <p:cNvPr id="2" name="弧形 1">
              <a:extLst>
                <a:ext uri="{FF2B5EF4-FFF2-40B4-BE49-F238E27FC236}">
                  <a16:creationId xmlns:a16="http://schemas.microsoft.com/office/drawing/2014/main" xmlns="" id="{FC9E3EA2-91BB-4D28-8FD7-65A797A5E05A}"/>
                </a:ext>
              </a:extLst>
            </p:cNvPr>
            <p:cNvSpPr/>
            <p:nvPr/>
          </p:nvSpPr>
          <p:spPr>
            <a:xfrm>
              <a:off x="4191001" y="4047187"/>
              <a:ext cx="430291" cy="239112"/>
            </a:xfrm>
            <a:prstGeom prst="arc">
              <a:avLst>
                <a:gd name="adj1" fmla="val 10688177"/>
                <a:gd name="adj2" fmla="val 12944395"/>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弧形 14">
              <a:extLst>
                <a:ext uri="{FF2B5EF4-FFF2-40B4-BE49-F238E27FC236}">
                  <a16:creationId xmlns:a16="http://schemas.microsoft.com/office/drawing/2014/main" xmlns="" id="{5C27E0DA-FF6F-43D4-8ADC-5F349F44F3A8}"/>
                </a:ext>
              </a:extLst>
            </p:cNvPr>
            <p:cNvSpPr/>
            <p:nvPr/>
          </p:nvSpPr>
          <p:spPr>
            <a:xfrm flipV="1">
              <a:off x="4193383" y="3860386"/>
              <a:ext cx="430291" cy="239111"/>
            </a:xfrm>
            <a:prstGeom prst="arc">
              <a:avLst>
                <a:gd name="adj1" fmla="val 10576721"/>
                <a:gd name="adj2" fmla="val 12908835"/>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54526" y="251727"/>
            <a:ext cx="2621280" cy="706755"/>
          </a:xfrm>
          <a:prstGeom prst="rect">
            <a:avLst/>
          </a:prstGeom>
          <a:noFill/>
        </p:spPr>
        <p:txBody>
          <a:bodyPr wrap="none" rtlCol="0">
            <a:spAutoFit/>
          </a:bodyPr>
          <a:lstStyle/>
          <a:p>
            <a:pPr>
              <a:lnSpc>
                <a:spcPct val="125000"/>
              </a:lnSpc>
              <a:spcBef>
                <a:spcPts val="100"/>
              </a:spcBef>
              <a:spcAft>
                <a:spcPts val="100"/>
              </a:spcAft>
            </a:pPr>
            <a:r>
              <a:rPr lang="zh-CN" altLang="en-US" sz="3200" dirty="0">
                <a:solidFill>
                  <a:schemeClr val="accent1"/>
                </a:solidFill>
                <a:latin typeface="+mj-ea"/>
                <a:ea typeface="+mj-ea"/>
              </a:rPr>
              <a:t>项目工作经验</a:t>
            </a:r>
          </a:p>
        </p:txBody>
      </p:sp>
      <p:sp>
        <p:nvSpPr>
          <p:cNvPr id="103" name="任意多边形: 形状 102"/>
          <p:cNvSpPr/>
          <p:nvPr/>
        </p:nvSpPr>
        <p:spPr>
          <a:xfrm>
            <a:off x="723898" y="1371599"/>
            <a:ext cx="10736263" cy="816429"/>
          </a:xfrm>
          <a:custGeom>
            <a:avLst/>
            <a:gdLst>
              <a:gd name="connsiteX0" fmla="*/ 10678887 w 11495315"/>
              <a:gd name="connsiteY0" fmla="*/ 0 h 816429"/>
              <a:gd name="connsiteX1" fmla="*/ 11495315 w 11495315"/>
              <a:gd name="connsiteY1" fmla="*/ 816429 h 816429"/>
              <a:gd name="connsiteX2" fmla="*/ 0 w 11495315"/>
              <a:gd name="connsiteY2" fmla="*/ 816429 h 816429"/>
              <a:gd name="connsiteX3" fmla="*/ 0 w 11495315"/>
              <a:gd name="connsiteY3" fmla="*/ 408214 h 816429"/>
              <a:gd name="connsiteX4" fmla="*/ 10678887 w 11495315"/>
              <a:gd name="connsiteY4" fmla="*/ 408214 h 8164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95315" h="816429">
                <a:moveTo>
                  <a:pt x="10678887" y="0"/>
                </a:moveTo>
                <a:lnTo>
                  <a:pt x="11495315" y="816429"/>
                </a:lnTo>
                <a:lnTo>
                  <a:pt x="0" y="816429"/>
                </a:lnTo>
                <a:lnTo>
                  <a:pt x="0" y="408214"/>
                </a:lnTo>
                <a:lnTo>
                  <a:pt x="10678887" y="408214"/>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grpSp>
        <p:nvGrpSpPr>
          <p:cNvPr id="111" name="组合 110"/>
          <p:cNvGrpSpPr/>
          <p:nvPr/>
        </p:nvGrpSpPr>
        <p:grpSpPr>
          <a:xfrm>
            <a:off x="723900" y="2351314"/>
            <a:ext cx="1937657" cy="3282043"/>
            <a:chOff x="723900" y="2351314"/>
            <a:chExt cx="1937657" cy="3282043"/>
          </a:xfrm>
        </p:grpSpPr>
        <p:sp>
          <p:nvSpPr>
            <p:cNvPr id="96" name="矩形: 圆角 95"/>
            <p:cNvSpPr/>
            <p:nvPr/>
          </p:nvSpPr>
          <p:spPr>
            <a:xfrm>
              <a:off x="723900" y="2351314"/>
              <a:ext cx="1937657" cy="3282043"/>
            </a:xfrm>
            <a:prstGeom prst="roundRect">
              <a:avLst>
                <a:gd name="adj" fmla="val 2157"/>
              </a:avLst>
            </a:prstGeom>
            <a:gradFill>
              <a:gsLst>
                <a:gs pos="0">
                  <a:schemeClr val="accent2"/>
                </a:gs>
                <a:gs pos="100000">
                  <a:schemeClr val="accent3"/>
                </a:gs>
              </a:gsLst>
              <a:path path="circle">
                <a:fillToRect l="100000" t="100000"/>
              </a:path>
            </a:gradFill>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grpSp>
          <p:nvGrpSpPr>
            <p:cNvPr id="110" name="组合 109"/>
            <p:cNvGrpSpPr/>
            <p:nvPr/>
          </p:nvGrpSpPr>
          <p:grpSpPr>
            <a:xfrm>
              <a:off x="1131799" y="2398582"/>
              <a:ext cx="1121858" cy="1121858"/>
              <a:chOff x="1131799" y="2398582"/>
              <a:chExt cx="1121858" cy="1121858"/>
            </a:xfrm>
          </p:grpSpPr>
          <p:sp>
            <p:nvSpPr>
              <p:cNvPr id="104" name="椭圆 103"/>
              <p:cNvSpPr/>
              <p:nvPr/>
            </p:nvSpPr>
            <p:spPr>
              <a:xfrm>
                <a:off x="1186726" y="2453509"/>
                <a:ext cx="1012004" cy="1012004"/>
              </a:xfrm>
              <a:prstGeom prst="ellipse">
                <a:avLst/>
              </a:prstGeom>
              <a:gradFill>
                <a:gsLst>
                  <a:gs pos="90000">
                    <a:schemeClr val="accent1"/>
                  </a:gs>
                  <a:gs pos="0">
                    <a:schemeClr val="accent1">
                      <a:lumMod val="75000"/>
                    </a:schemeClr>
                  </a:gs>
                </a:gsLst>
                <a:path path="circle">
                  <a:fillToRect l="100000" t="100000"/>
                </a:path>
              </a:gra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109" name="椭圆 108"/>
              <p:cNvSpPr/>
              <p:nvPr/>
            </p:nvSpPr>
            <p:spPr>
              <a:xfrm>
                <a:off x="1131799" y="2398582"/>
                <a:ext cx="1121858" cy="1121858"/>
              </a:xfrm>
              <a:prstGeom prst="ellipse">
                <a:avLst/>
              </a:prstGeom>
              <a:noFill/>
              <a:ln w="6350">
                <a:solidFill>
                  <a:schemeClr val="accent4">
                    <a:alpha val="59000"/>
                  </a:schemeClr>
                </a:solidFill>
                <a:prstDash val="dash"/>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grpSp>
      </p:grpSp>
      <p:grpSp>
        <p:nvGrpSpPr>
          <p:cNvPr id="112" name="组合 111"/>
          <p:cNvGrpSpPr/>
          <p:nvPr/>
        </p:nvGrpSpPr>
        <p:grpSpPr>
          <a:xfrm>
            <a:off x="2925536" y="2351314"/>
            <a:ext cx="1937657" cy="3282043"/>
            <a:chOff x="723900" y="2351314"/>
            <a:chExt cx="1937657" cy="3282043"/>
          </a:xfrm>
        </p:grpSpPr>
        <p:sp>
          <p:nvSpPr>
            <p:cNvPr id="113" name="矩形: 圆角 112"/>
            <p:cNvSpPr/>
            <p:nvPr/>
          </p:nvSpPr>
          <p:spPr>
            <a:xfrm>
              <a:off x="723900" y="2351314"/>
              <a:ext cx="1937657" cy="3282043"/>
            </a:xfrm>
            <a:prstGeom prst="roundRect">
              <a:avLst>
                <a:gd name="adj" fmla="val 2157"/>
              </a:avLst>
            </a:prstGeom>
            <a:gradFill>
              <a:gsLst>
                <a:gs pos="0">
                  <a:schemeClr val="accent2"/>
                </a:gs>
                <a:gs pos="100000">
                  <a:schemeClr val="accent3"/>
                </a:gs>
              </a:gsLst>
              <a:path path="circle">
                <a:fillToRect l="100000" t="100000"/>
              </a:path>
            </a:gradFill>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grpSp>
          <p:nvGrpSpPr>
            <p:cNvPr id="114" name="组合 113"/>
            <p:cNvGrpSpPr/>
            <p:nvPr/>
          </p:nvGrpSpPr>
          <p:grpSpPr>
            <a:xfrm>
              <a:off x="1131799" y="2398582"/>
              <a:ext cx="1121858" cy="1121858"/>
              <a:chOff x="1131799" y="2398582"/>
              <a:chExt cx="1121858" cy="1121858"/>
            </a:xfrm>
          </p:grpSpPr>
          <p:sp>
            <p:nvSpPr>
              <p:cNvPr id="115" name="椭圆 114"/>
              <p:cNvSpPr/>
              <p:nvPr/>
            </p:nvSpPr>
            <p:spPr>
              <a:xfrm>
                <a:off x="1186726" y="2453509"/>
                <a:ext cx="1012004" cy="1012004"/>
              </a:xfrm>
              <a:prstGeom prst="ellipse">
                <a:avLst/>
              </a:prstGeom>
              <a:gradFill>
                <a:gsLst>
                  <a:gs pos="90000">
                    <a:schemeClr val="accent1"/>
                  </a:gs>
                  <a:gs pos="0">
                    <a:schemeClr val="accent1">
                      <a:lumMod val="75000"/>
                    </a:schemeClr>
                  </a:gs>
                </a:gsLst>
                <a:path path="circle">
                  <a:fillToRect l="100000" t="100000"/>
                </a:path>
              </a:gra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116" name="椭圆 115"/>
              <p:cNvSpPr/>
              <p:nvPr/>
            </p:nvSpPr>
            <p:spPr>
              <a:xfrm>
                <a:off x="1131799" y="2398582"/>
                <a:ext cx="1121858" cy="1121858"/>
              </a:xfrm>
              <a:prstGeom prst="ellipse">
                <a:avLst/>
              </a:prstGeom>
              <a:noFill/>
              <a:ln w="6350">
                <a:solidFill>
                  <a:schemeClr val="accent4">
                    <a:alpha val="59000"/>
                  </a:schemeClr>
                </a:solidFill>
                <a:prstDash val="dash"/>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grpSp>
      </p:grpSp>
      <p:grpSp>
        <p:nvGrpSpPr>
          <p:cNvPr id="117" name="组合 116"/>
          <p:cNvGrpSpPr/>
          <p:nvPr/>
        </p:nvGrpSpPr>
        <p:grpSpPr>
          <a:xfrm>
            <a:off x="5127172" y="2351314"/>
            <a:ext cx="1937657" cy="3282043"/>
            <a:chOff x="723900" y="2351314"/>
            <a:chExt cx="1937657" cy="3282043"/>
          </a:xfrm>
        </p:grpSpPr>
        <p:sp>
          <p:nvSpPr>
            <p:cNvPr id="118" name="矩形: 圆角 117"/>
            <p:cNvSpPr/>
            <p:nvPr/>
          </p:nvSpPr>
          <p:spPr>
            <a:xfrm>
              <a:off x="723900" y="2351314"/>
              <a:ext cx="1937657" cy="3282043"/>
            </a:xfrm>
            <a:prstGeom prst="roundRect">
              <a:avLst>
                <a:gd name="adj" fmla="val 2157"/>
              </a:avLst>
            </a:prstGeom>
            <a:gradFill>
              <a:gsLst>
                <a:gs pos="0">
                  <a:schemeClr val="accent2"/>
                </a:gs>
                <a:gs pos="100000">
                  <a:schemeClr val="accent3"/>
                </a:gs>
              </a:gsLst>
              <a:path path="circle">
                <a:fillToRect l="100000" t="100000"/>
              </a:path>
            </a:gradFill>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grpSp>
          <p:nvGrpSpPr>
            <p:cNvPr id="119" name="组合 118"/>
            <p:cNvGrpSpPr/>
            <p:nvPr/>
          </p:nvGrpSpPr>
          <p:grpSpPr>
            <a:xfrm>
              <a:off x="1131799" y="2398582"/>
              <a:ext cx="1121858" cy="1121858"/>
              <a:chOff x="1131799" y="2398582"/>
              <a:chExt cx="1121858" cy="1121858"/>
            </a:xfrm>
          </p:grpSpPr>
          <p:sp>
            <p:nvSpPr>
              <p:cNvPr id="120" name="椭圆 119"/>
              <p:cNvSpPr/>
              <p:nvPr/>
            </p:nvSpPr>
            <p:spPr>
              <a:xfrm>
                <a:off x="1186726" y="2453509"/>
                <a:ext cx="1012004" cy="1012004"/>
              </a:xfrm>
              <a:prstGeom prst="ellipse">
                <a:avLst/>
              </a:prstGeom>
              <a:gradFill>
                <a:gsLst>
                  <a:gs pos="90000">
                    <a:schemeClr val="accent1"/>
                  </a:gs>
                  <a:gs pos="0">
                    <a:schemeClr val="accent1">
                      <a:lumMod val="75000"/>
                    </a:schemeClr>
                  </a:gs>
                </a:gsLst>
                <a:path path="circle">
                  <a:fillToRect l="100000" t="100000"/>
                </a:path>
              </a:gra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121" name="椭圆 120"/>
              <p:cNvSpPr/>
              <p:nvPr/>
            </p:nvSpPr>
            <p:spPr>
              <a:xfrm>
                <a:off x="1131799" y="2398582"/>
                <a:ext cx="1121858" cy="1121858"/>
              </a:xfrm>
              <a:prstGeom prst="ellipse">
                <a:avLst/>
              </a:prstGeom>
              <a:noFill/>
              <a:ln w="6350">
                <a:solidFill>
                  <a:schemeClr val="accent4">
                    <a:alpha val="59000"/>
                  </a:schemeClr>
                </a:solidFill>
                <a:prstDash val="dash"/>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grpSp>
      </p:grpSp>
      <p:grpSp>
        <p:nvGrpSpPr>
          <p:cNvPr id="122" name="组合 121"/>
          <p:cNvGrpSpPr/>
          <p:nvPr/>
        </p:nvGrpSpPr>
        <p:grpSpPr>
          <a:xfrm>
            <a:off x="7328808" y="2351314"/>
            <a:ext cx="1937657" cy="3282043"/>
            <a:chOff x="723900" y="2351314"/>
            <a:chExt cx="1937657" cy="3282043"/>
          </a:xfrm>
        </p:grpSpPr>
        <p:sp>
          <p:nvSpPr>
            <p:cNvPr id="123" name="矩形: 圆角 122"/>
            <p:cNvSpPr/>
            <p:nvPr/>
          </p:nvSpPr>
          <p:spPr>
            <a:xfrm>
              <a:off x="723900" y="2351314"/>
              <a:ext cx="1937657" cy="3282043"/>
            </a:xfrm>
            <a:prstGeom prst="roundRect">
              <a:avLst>
                <a:gd name="adj" fmla="val 2157"/>
              </a:avLst>
            </a:prstGeom>
            <a:gradFill>
              <a:gsLst>
                <a:gs pos="0">
                  <a:schemeClr val="accent2"/>
                </a:gs>
                <a:gs pos="100000">
                  <a:schemeClr val="accent3"/>
                </a:gs>
              </a:gsLst>
              <a:path path="circle">
                <a:fillToRect l="100000" t="100000"/>
              </a:path>
            </a:gradFill>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grpSp>
          <p:nvGrpSpPr>
            <p:cNvPr id="124" name="组合 123"/>
            <p:cNvGrpSpPr/>
            <p:nvPr/>
          </p:nvGrpSpPr>
          <p:grpSpPr>
            <a:xfrm>
              <a:off x="1131799" y="2398582"/>
              <a:ext cx="1121858" cy="1121858"/>
              <a:chOff x="1131799" y="2398582"/>
              <a:chExt cx="1121858" cy="1121858"/>
            </a:xfrm>
          </p:grpSpPr>
          <p:sp>
            <p:nvSpPr>
              <p:cNvPr id="125" name="椭圆 124"/>
              <p:cNvSpPr/>
              <p:nvPr/>
            </p:nvSpPr>
            <p:spPr>
              <a:xfrm>
                <a:off x="1186726" y="2453509"/>
                <a:ext cx="1012004" cy="1012004"/>
              </a:xfrm>
              <a:prstGeom prst="ellipse">
                <a:avLst/>
              </a:prstGeom>
              <a:gradFill>
                <a:gsLst>
                  <a:gs pos="90000">
                    <a:schemeClr val="accent1"/>
                  </a:gs>
                  <a:gs pos="0">
                    <a:schemeClr val="accent1">
                      <a:lumMod val="75000"/>
                    </a:schemeClr>
                  </a:gs>
                </a:gsLst>
                <a:path path="circle">
                  <a:fillToRect l="100000" t="100000"/>
                </a:path>
              </a:gra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126" name="椭圆 125"/>
              <p:cNvSpPr/>
              <p:nvPr/>
            </p:nvSpPr>
            <p:spPr>
              <a:xfrm>
                <a:off x="1131799" y="2398582"/>
                <a:ext cx="1121858" cy="1121858"/>
              </a:xfrm>
              <a:prstGeom prst="ellipse">
                <a:avLst/>
              </a:prstGeom>
              <a:noFill/>
              <a:ln w="6350">
                <a:solidFill>
                  <a:schemeClr val="accent4">
                    <a:alpha val="59000"/>
                  </a:schemeClr>
                </a:solidFill>
                <a:prstDash val="dash"/>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grpSp>
      </p:grpSp>
      <p:grpSp>
        <p:nvGrpSpPr>
          <p:cNvPr id="127" name="组合 126"/>
          <p:cNvGrpSpPr/>
          <p:nvPr/>
        </p:nvGrpSpPr>
        <p:grpSpPr>
          <a:xfrm>
            <a:off x="9530443" y="2351314"/>
            <a:ext cx="1937657" cy="3282043"/>
            <a:chOff x="723900" y="2351314"/>
            <a:chExt cx="1937657" cy="3282043"/>
          </a:xfrm>
        </p:grpSpPr>
        <p:sp>
          <p:nvSpPr>
            <p:cNvPr id="128" name="矩形: 圆角 127"/>
            <p:cNvSpPr/>
            <p:nvPr/>
          </p:nvSpPr>
          <p:spPr>
            <a:xfrm>
              <a:off x="723900" y="2351314"/>
              <a:ext cx="1937657" cy="3282043"/>
            </a:xfrm>
            <a:prstGeom prst="roundRect">
              <a:avLst>
                <a:gd name="adj" fmla="val 2157"/>
              </a:avLst>
            </a:prstGeom>
            <a:gradFill>
              <a:gsLst>
                <a:gs pos="0">
                  <a:schemeClr val="accent2"/>
                </a:gs>
                <a:gs pos="100000">
                  <a:schemeClr val="accent3"/>
                </a:gs>
              </a:gsLst>
              <a:path path="circle">
                <a:fillToRect l="100000" t="100000"/>
              </a:path>
            </a:gradFill>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grpSp>
          <p:nvGrpSpPr>
            <p:cNvPr id="129" name="组合 128"/>
            <p:cNvGrpSpPr/>
            <p:nvPr/>
          </p:nvGrpSpPr>
          <p:grpSpPr>
            <a:xfrm>
              <a:off x="1131799" y="2398582"/>
              <a:ext cx="1121858" cy="1121858"/>
              <a:chOff x="1131799" y="2398582"/>
              <a:chExt cx="1121858" cy="1121858"/>
            </a:xfrm>
          </p:grpSpPr>
          <p:sp>
            <p:nvSpPr>
              <p:cNvPr id="130" name="椭圆 129"/>
              <p:cNvSpPr/>
              <p:nvPr/>
            </p:nvSpPr>
            <p:spPr>
              <a:xfrm>
                <a:off x="1186726" y="2453509"/>
                <a:ext cx="1012004" cy="1012004"/>
              </a:xfrm>
              <a:prstGeom prst="ellipse">
                <a:avLst/>
              </a:prstGeom>
              <a:gradFill>
                <a:gsLst>
                  <a:gs pos="90000">
                    <a:schemeClr val="accent1"/>
                  </a:gs>
                  <a:gs pos="0">
                    <a:schemeClr val="accent1">
                      <a:lumMod val="75000"/>
                    </a:schemeClr>
                  </a:gs>
                </a:gsLst>
                <a:path path="circle">
                  <a:fillToRect l="100000" t="100000"/>
                </a:path>
              </a:gra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131" name="椭圆 130"/>
              <p:cNvSpPr/>
              <p:nvPr/>
            </p:nvSpPr>
            <p:spPr>
              <a:xfrm>
                <a:off x="1131799" y="2398582"/>
                <a:ext cx="1121858" cy="1121858"/>
              </a:xfrm>
              <a:prstGeom prst="ellipse">
                <a:avLst/>
              </a:prstGeom>
              <a:noFill/>
              <a:ln w="6350">
                <a:solidFill>
                  <a:schemeClr val="accent4">
                    <a:alpha val="59000"/>
                  </a:schemeClr>
                </a:solidFill>
                <a:prstDash val="dash"/>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grpSp>
      </p:grpSp>
      <p:sp>
        <p:nvSpPr>
          <p:cNvPr id="132" name="文本框 131"/>
          <p:cNvSpPr txBox="1"/>
          <p:nvPr/>
        </p:nvSpPr>
        <p:spPr>
          <a:xfrm>
            <a:off x="1419256" y="2728678"/>
            <a:ext cx="546945" cy="461665"/>
          </a:xfrm>
          <a:prstGeom prst="rect">
            <a:avLst/>
          </a:prstGeom>
          <a:noFill/>
        </p:spPr>
        <p:txBody>
          <a:bodyPr wrap="none" rtlCol="0">
            <a:spAutoFit/>
          </a:bodyPr>
          <a:lstStyle/>
          <a:p>
            <a:pPr algn="l"/>
            <a:r>
              <a:rPr lang="en-US" altLang="zh-CN" sz="2400" dirty="0">
                <a:solidFill>
                  <a:schemeClr val="accent3"/>
                </a:solidFill>
                <a:latin typeface="+mj-ea"/>
                <a:ea typeface="+mj-ea"/>
              </a:rPr>
              <a:t>01</a:t>
            </a:r>
            <a:endParaRPr lang="zh-CN" altLang="en-US" sz="2400" dirty="0">
              <a:solidFill>
                <a:schemeClr val="accent3"/>
              </a:solidFill>
              <a:latin typeface="+mj-ea"/>
              <a:ea typeface="+mj-ea"/>
            </a:endParaRPr>
          </a:p>
        </p:txBody>
      </p:sp>
      <p:sp>
        <p:nvSpPr>
          <p:cNvPr id="133" name="文本框 132"/>
          <p:cNvSpPr txBox="1"/>
          <p:nvPr/>
        </p:nvSpPr>
        <p:spPr>
          <a:xfrm>
            <a:off x="3620892" y="2728678"/>
            <a:ext cx="546945" cy="461665"/>
          </a:xfrm>
          <a:prstGeom prst="rect">
            <a:avLst/>
          </a:prstGeom>
          <a:noFill/>
        </p:spPr>
        <p:txBody>
          <a:bodyPr wrap="none" rtlCol="0">
            <a:spAutoFit/>
          </a:bodyPr>
          <a:lstStyle/>
          <a:p>
            <a:pPr algn="l"/>
            <a:r>
              <a:rPr lang="en-US" altLang="zh-CN" sz="2400" dirty="0">
                <a:solidFill>
                  <a:schemeClr val="accent3"/>
                </a:solidFill>
                <a:latin typeface="+mj-ea"/>
                <a:ea typeface="+mj-ea"/>
              </a:rPr>
              <a:t>02</a:t>
            </a:r>
            <a:endParaRPr lang="zh-CN" altLang="en-US" sz="2400" dirty="0">
              <a:solidFill>
                <a:schemeClr val="accent3"/>
              </a:solidFill>
              <a:latin typeface="+mj-ea"/>
              <a:ea typeface="+mj-ea"/>
            </a:endParaRPr>
          </a:p>
        </p:txBody>
      </p:sp>
      <p:sp>
        <p:nvSpPr>
          <p:cNvPr id="134" name="文本框 133"/>
          <p:cNvSpPr txBox="1"/>
          <p:nvPr/>
        </p:nvSpPr>
        <p:spPr>
          <a:xfrm>
            <a:off x="5822528" y="2728678"/>
            <a:ext cx="546945" cy="461665"/>
          </a:xfrm>
          <a:prstGeom prst="rect">
            <a:avLst/>
          </a:prstGeom>
          <a:noFill/>
        </p:spPr>
        <p:txBody>
          <a:bodyPr wrap="none" rtlCol="0">
            <a:spAutoFit/>
          </a:bodyPr>
          <a:lstStyle/>
          <a:p>
            <a:pPr algn="l"/>
            <a:r>
              <a:rPr lang="en-US" altLang="zh-CN" sz="2400" dirty="0">
                <a:solidFill>
                  <a:schemeClr val="accent3"/>
                </a:solidFill>
                <a:latin typeface="+mj-ea"/>
                <a:ea typeface="+mj-ea"/>
              </a:rPr>
              <a:t>03</a:t>
            </a:r>
            <a:endParaRPr lang="zh-CN" altLang="en-US" sz="2400" dirty="0">
              <a:solidFill>
                <a:schemeClr val="accent3"/>
              </a:solidFill>
              <a:latin typeface="+mj-ea"/>
              <a:ea typeface="+mj-ea"/>
            </a:endParaRPr>
          </a:p>
        </p:txBody>
      </p:sp>
      <p:sp>
        <p:nvSpPr>
          <p:cNvPr id="135" name="文本框 134"/>
          <p:cNvSpPr txBox="1"/>
          <p:nvPr/>
        </p:nvSpPr>
        <p:spPr>
          <a:xfrm>
            <a:off x="8024164" y="2728678"/>
            <a:ext cx="546945" cy="461665"/>
          </a:xfrm>
          <a:prstGeom prst="rect">
            <a:avLst/>
          </a:prstGeom>
          <a:noFill/>
        </p:spPr>
        <p:txBody>
          <a:bodyPr wrap="none" rtlCol="0">
            <a:spAutoFit/>
          </a:bodyPr>
          <a:lstStyle/>
          <a:p>
            <a:pPr algn="l"/>
            <a:r>
              <a:rPr lang="en-US" altLang="zh-CN" sz="2400" dirty="0">
                <a:solidFill>
                  <a:schemeClr val="accent3"/>
                </a:solidFill>
                <a:latin typeface="+mj-ea"/>
                <a:ea typeface="+mj-ea"/>
              </a:rPr>
              <a:t>04</a:t>
            </a:r>
            <a:endParaRPr lang="zh-CN" altLang="en-US" sz="2400" dirty="0">
              <a:solidFill>
                <a:schemeClr val="accent3"/>
              </a:solidFill>
              <a:latin typeface="+mj-ea"/>
              <a:ea typeface="+mj-ea"/>
            </a:endParaRPr>
          </a:p>
        </p:txBody>
      </p:sp>
      <p:sp>
        <p:nvSpPr>
          <p:cNvPr id="136" name="文本框 135"/>
          <p:cNvSpPr txBox="1"/>
          <p:nvPr/>
        </p:nvSpPr>
        <p:spPr>
          <a:xfrm>
            <a:off x="10225799" y="2728678"/>
            <a:ext cx="546945" cy="461665"/>
          </a:xfrm>
          <a:prstGeom prst="rect">
            <a:avLst/>
          </a:prstGeom>
          <a:noFill/>
        </p:spPr>
        <p:txBody>
          <a:bodyPr wrap="none" rtlCol="0">
            <a:spAutoFit/>
          </a:bodyPr>
          <a:lstStyle/>
          <a:p>
            <a:pPr algn="l"/>
            <a:r>
              <a:rPr lang="en-US" altLang="zh-CN" sz="2400" dirty="0">
                <a:solidFill>
                  <a:schemeClr val="accent3"/>
                </a:solidFill>
                <a:latin typeface="+mj-ea"/>
                <a:ea typeface="+mj-ea"/>
              </a:rPr>
              <a:t>05</a:t>
            </a:r>
            <a:endParaRPr lang="zh-CN" altLang="en-US" sz="2400" dirty="0">
              <a:solidFill>
                <a:schemeClr val="accent3"/>
              </a:solidFill>
              <a:latin typeface="+mj-ea"/>
              <a:ea typeface="+mj-ea"/>
            </a:endParaRPr>
          </a:p>
        </p:txBody>
      </p:sp>
      <p:sp>
        <p:nvSpPr>
          <p:cNvPr id="137" name="文本框 136"/>
          <p:cNvSpPr txBox="1"/>
          <p:nvPr/>
        </p:nvSpPr>
        <p:spPr>
          <a:xfrm>
            <a:off x="824004" y="3724766"/>
            <a:ext cx="1887066" cy="1569660"/>
          </a:xfrm>
          <a:prstGeom prst="rect">
            <a:avLst/>
          </a:prstGeom>
          <a:noFill/>
        </p:spPr>
        <p:txBody>
          <a:bodyPr wrap="square" rtlCol="0">
            <a:spAutoFit/>
          </a:bodyPr>
          <a:lstStyle/>
          <a:p>
            <a:r>
              <a:rPr lang="zh-CN" altLang="en-US" sz="1600" dirty="0"/>
              <a:t>此处输入工作项目的经验，注意文字的精简内容点可以自行</a:t>
            </a:r>
            <a:r>
              <a:rPr lang="zh-CN" altLang="en-US" sz="1600"/>
              <a:t>删减但是要确保</a:t>
            </a:r>
            <a:r>
              <a:rPr lang="zh-CN" altLang="en-US" sz="1600" dirty="0"/>
              <a:t>内容点之间的空隙小于两边</a:t>
            </a:r>
          </a:p>
        </p:txBody>
      </p:sp>
      <p:sp>
        <p:nvSpPr>
          <p:cNvPr id="138" name="文本框 137"/>
          <p:cNvSpPr txBox="1"/>
          <p:nvPr/>
        </p:nvSpPr>
        <p:spPr>
          <a:xfrm>
            <a:off x="3004518" y="3679784"/>
            <a:ext cx="1887066" cy="1569660"/>
          </a:xfrm>
          <a:prstGeom prst="rect">
            <a:avLst/>
          </a:prstGeom>
          <a:noFill/>
        </p:spPr>
        <p:txBody>
          <a:bodyPr wrap="square" rtlCol="0">
            <a:spAutoFit/>
          </a:bodyPr>
          <a:lstStyle/>
          <a:p>
            <a:r>
              <a:rPr lang="zh-CN" altLang="en-US" sz="1600" dirty="0"/>
              <a:t>此处输入工作项目的经验，注意文字的精简内容点可以自行</a:t>
            </a:r>
            <a:r>
              <a:rPr lang="zh-CN" altLang="en-US" sz="1600"/>
              <a:t>删减但是要确保</a:t>
            </a:r>
            <a:r>
              <a:rPr lang="zh-CN" altLang="en-US" sz="1600" dirty="0"/>
              <a:t>内容点之间的空隙小于两边</a:t>
            </a:r>
          </a:p>
        </p:txBody>
      </p:sp>
      <p:sp>
        <p:nvSpPr>
          <p:cNvPr id="139" name="文本框 138"/>
          <p:cNvSpPr txBox="1"/>
          <p:nvPr/>
        </p:nvSpPr>
        <p:spPr>
          <a:xfrm>
            <a:off x="5201642" y="3679784"/>
            <a:ext cx="1887066" cy="1569660"/>
          </a:xfrm>
          <a:prstGeom prst="rect">
            <a:avLst/>
          </a:prstGeom>
          <a:noFill/>
        </p:spPr>
        <p:txBody>
          <a:bodyPr wrap="square" rtlCol="0">
            <a:spAutoFit/>
          </a:bodyPr>
          <a:lstStyle/>
          <a:p>
            <a:r>
              <a:rPr lang="zh-CN" altLang="en-US" sz="1600" dirty="0"/>
              <a:t>此处输入工作项目的经验，注意文字的精简内容点可以自行</a:t>
            </a:r>
            <a:r>
              <a:rPr lang="zh-CN" altLang="en-US" sz="1600"/>
              <a:t>删减但是要确保</a:t>
            </a:r>
            <a:r>
              <a:rPr lang="zh-CN" altLang="en-US" sz="1600" dirty="0"/>
              <a:t>内容点之间的空隙小于两边</a:t>
            </a:r>
          </a:p>
        </p:txBody>
      </p:sp>
      <p:sp>
        <p:nvSpPr>
          <p:cNvPr id="140" name="文本框 139"/>
          <p:cNvSpPr txBox="1"/>
          <p:nvPr/>
        </p:nvSpPr>
        <p:spPr>
          <a:xfrm>
            <a:off x="7404798" y="3679784"/>
            <a:ext cx="1887066" cy="1569660"/>
          </a:xfrm>
          <a:prstGeom prst="rect">
            <a:avLst/>
          </a:prstGeom>
          <a:noFill/>
        </p:spPr>
        <p:txBody>
          <a:bodyPr wrap="square" rtlCol="0">
            <a:spAutoFit/>
          </a:bodyPr>
          <a:lstStyle/>
          <a:p>
            <a:r>
              <a:rPr lang="zh-CN" altLang="en-US" sz="1600" dirty="0"/>
              <a:t>此处输入工作项目的经验，注意文字的精简内容点可以自行</a:t>
            </a:r>
            <a:r>
              <a:rPr lang="zh-CN" altLang="en-US" sz="1600"/>
              <a:t>删减但是要确保</a:t>
            </a:r>
            <a:r>
              <a:rPr lang="zh-CN" altLang="en-US" sz="1600" dirty="0"/>
              <a:t>内容点之间的空隙小于两边</a:t>
            </a:r>
          </a:p>
        </p:txBody>
      </p:sp>
      <p:sp>
        <p:nvSpPr>
          <p:cNvPr id="141" name="文本框 140"/>
          <p:cNvSpPr txBox="1"/>
          <p:nvPr/>
        </p:nvSpPr>
        <p:spPr>
          <a:xfrm>
            <a:off x="9595548" y="3679784"/>
            <a:ext cx="1887066" cy="1569660"/>
          </a:xfrm>
          <a:prstGeom prst="rect">
            <a:avLst/>
          </a:prstGeom>
          <a:noFill/>
        </p:spPr>
        <p:txBody>
          <a:bodyPr wrap="square" rtlCol="0">
            <a:spAutoFit/>
          </a:bodyPr>
          <a:lstStyle/>
          <a:p>
            <a:r>
              <a:rPr lang="zh-CN" altLang="en-US" sz="1600" dirty="0"/>
              <a:t>此处输入工作项目的经验，注意文字的精简内容点可以自行</a:t>
            </a:r>
            <a:r>
              <a:rPr lang="zh-CN" altLang="en-US" sz="1600"/>
              <a:t>删减但是要确保</a:t>
            </a:r>
            <a:r>
              <a:rPr lang="zh-CN" altLang="en-US" sz="1600" dirty="0"/>
              <a:t>内容点之间的空隙小于两边</a:t>
            </a:r>
          </a:p>
        </p:txBody>
      </p:sp>
      <p:sp>
        <p:nvSpPr>
          <p:cNvPr id="142" name="文本框 141"/>
          <p:cNvSpPr txBox="1"/>
          <p:nvPr/>
        </p:nvSpPr>
        <p:spPr>
          <a:xfrm>
            <a:off x="700735" y="1120679"/>
            <a:ext cx="9401795" cy="338554"/>
          </a:xfrm>
          <a:prstGeom prst="rect">
            <a:avLst/>
          </a:prstGeom>
          <a:noFill/>
        </p:spPr>
        <p:txBody>
          <a:bodyPr wrap="square" rtlCol="0">
            <a:spAutoFit/>
          </a:bodyPr>
          <a:lstStyle/>
          <a:p>
            <a:r>
              <a:rPr lang="zh-CN" altLang="en-US" sz="1600" dirty="0"/>
              <a:t>此处输入工作项目介绍，注意文字的精简内容点可以自行</a:t>
            </a:r>
            <a:r>
              <a:rPr lang="zh-CN" altLang="en-US" sz="1600"/>
              <a:t>删减但是要确保</a:t>
            </a:r>
            <a:r>
              <a:rPr lang="zh-CN" altLang="en-US" sz="1600" dirty="0"/>
              <a:t>内容点之间的空隙小于两边</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圆角 10"/>
          <p:cNvSpPr/>
          <p:nvPr/>
        </p:nvSpPr>
        <p:spPr>
          <a:xfrm>
            <a:off x="3699603" y="3181350"/>
            <a:ext cx="2286000" cy="2918428"/>
          </a:xfrm>
          <a:prstGeom prst="roundRect">
            <a:avLst>
              <a:gd name="adj" fmla="val 4080"/>
            </a:avLst>
          </a:prstGeom>
          <a:gradFill flip="none" rotWithShape="1">
            <a:gsLst>
              <a:gs pos="0">
                <a:schemeClr val="accent2"/>
              </a:gs>
              <a:gs pos="100000">
                <a:schemeClr val="accent3">
                  <a:alpha val="0"/>
                </a:schemeClr>
              </a:gs>
            </a:gsLst>
            <a:lin ang="5400000" scaled="0"/>
            <a:tileRect/>
          </a:gradFill>
          <a:ln>
            <a:gradFill>
              <a:gsLst>
                <a:gs pos="0">
                  <a:schemeClr val="accent1"/>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12" name="矩形: 圆角 11"/>
          <p:cNvSpPr/>
          <p:nvPr/>
        </p:nvSpPr>
        <p:spPr>
          <a:xfrm>
            <a:off x="6245815" y="3181350"/>
            <a:ext cx="2286000" cy="2918428"/>
          </a:xfrm>
          <a:prstGeom prst="roundRect">
            <a:avLst>
              <a:gd name="adj" fmla="val 4080"/>
            </a:avLst>
          </a:prstGeom>
          <a:gradFill flip="none" rotWithShape="1">
            <a:gsLst>
              <a:gs pos="0">
                <a:schemeClr val="accent2"/>
              </a:gs>
              <a:gs pos="100000">
                <a:schemeClr val="accent3">
                  <a:alpha val="0"/>
                </a:schemeClr>
              </a:gs>
            </a:gsLst>
            <a:lin ang="5400000" scaled="0"/>
            <a:tileRect/>
          </a:gradFill>
          <a:ln>
            <a:gradFill>
              <a:gsLst>
                <a:gs pos="0">
                  <a:schemeClr val="accent1"/>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13" name="矩形: 圆角 12"/>
          <p:cNvSpPr/>
          <p:nvPr/>
        </p:nvSpPr>
        <p:spPr>
          <a:xfrm>
            <a:off x="8792028" y="3181350"/>
            <a:ext cx="2286000" cy="2918428"/>
          </a:xfrm>
          <a:prstGeom prst="roundRect">
            <a:avLst>
              <a:gd name="adj" fmla="val 4080"/>
            </a:avLst>
          </a:prstGeom>
          <a:gradFill flip="none" rotWithShape="1">
            <a:gsLst>
              <a:gs pos="0">
                <a:schemeClr val="accent2"/>
              </a:gs>
              <a:gs pos="100000">
                <a:schemeClr val="accent3">
                  <a:alpha val="0"/>
                </a:schemeClr>
              </a:gs>
            </a:gsLst>
            <a:lin ang="5400000" scaled="0"/>
            <a:tileRect/>
          </a:gradFill>
          <a:ln>
            <a:gradFill>
              <a:gsLst>
                <a:gs pos="0">
                  <a:schemeClr val="accent1"/>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10" name="矩形: 圆角 9"/>
          <p:cNvSpPr/>
          <p:nvPr/>
        </p:nvSpPr>
        <p:spPr>
          <a:xfrm>
            <a:off x="1153391" y="3181350"/>
            <a:ext cx="2286000" cy="2918428"/>
          </a:xfrm>
          <a:prstGeom prst="roundRect">
            <a:avLst>
              <a:gd name="adj" fmla="val 4080"/>
            </a:avLst>
          </a:prstGeom>
          <a:gradFill flip="none" rotWithShape="1">
            <a:gsLst>
              <a:gs pos="0">
                <a:schemeClr val="accent2"/>
              </a:gs>
              <a:gs pos="100000">
                <a:schemeClr val="accent3">
                  <a:alpha val="0"/>
                </a:schemeClr>
              </a:gs>
            </a:gsLst>
            <a:lin ang="5400000" scaled="0"/>
            <a:tileRect/>
          </a:gradFill>
          <a:ln>
            <a:gradFill>
              <a:gsLst>
                <a:gs pos="0">
                  <a:schemeClr val="accent1"/>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2" name="矩形: 圆角 1"/>
          <p:cNvSpPr/>
          <p:nvPr/>
        </p:nvSpPr>
        <p:spPr>
          <a:xfrm>
            <a:off x="5227418" y="1156905"/>
            <a:ext cx="1868165" cy="538546"/>
          </a:xfrm>
          <a:prstGeom prst="roundRect">
            <a:avLst>
              <a:gd name="adj" fmla="val 50000"/>
            </a:avLst>
          </a:prstGeom>
          <a:ln>
            <a:noFill/>
          </a:ln>
          <a:effectLst>
            <a:outerShdw blurRad="330200" dist="177800" dir="5400000" sx="87000" sy="87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3" name="矩形: 圆角 2"/>
          <p:cNvSpPr/>
          <p:nvPr/>
        </p:nvSpPr>
        <p:spPr>
          <a:xfrm>
            <a:off x="1362309" y="2961892"/>
            <a:ext cx="1868165" cy="538546"/>
          </a:xfrm>
          <a:prstGeom prst="roundRect">
            <a:avLst>
              <a:gd name="adj" fmla="val 50000"/>
            </a:avLst>
          </a:prstGeom>
          <a:ln>
            <a:noFill/>
          </a:ln>
          <a:effectLst>
            <a:outerShdw blurRad="330200" dist="177800" dir="5400000" sx="87000" sy="87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4" name="矩形: 圆角 3"/>
          <p:cNvSpPr/>
          <p:nvPr/>
        </p:nvSpPr>
        <p:spPr>
          <a:xfrm>
            <a:off x="3908521" y="2961892"/>
            <a:ext cx="1868165" cy="538546"/>
          </a:xfrm>
          <a:prstGeom prst="roundRect">
            <a:avLst>
              <a:gd name="adj" fmla="val 50000"/>
            </a:avLst>
          </a:prstGeom>
          <a:ln>
            <a:noFill/>
          </a:ln>
          <a:effectLst>
            <a:outerShdw blurRad="330200" dist="177800" dir="5400000" sx="87000" sy="87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5" name="矩形: 圆角 4"/>
          <p:cNvSpPr/>
          <p:nvPr/>
        </p:nvSpPr>
        <p:spPr>
          <a:xfrm>
            <a:off x="6446432" y="2961892"/>
            <a:ext cx="1868165" cy="538546"/>
          </a:xfrm>
          <a:prstGeom prst="roundRect">
            <a:avLst>
              <a:gd name="adj" fmla="val 50000"/>
            </a:avLst>
          </a:prstGeom>
          <a:ln>
            <a:noFill/>
          </a:ln>
          <a:effectLst>
            <a:outerShdw blurRad="330200" dist="177800" dir="5400000" sx="87000" sy="87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6" name="矩形: 圆角 5"/>
          <p:cNvSpPr/>
          <p:nvPr/>
        </p:nvSpPr>
        <p:spPr>
          <a:xfrm>
            <a:off x="9000946" y="2961892"/>
            <a:ext cx="1868165" cy="538546"/>
          </a:xfrm>
          <a:prstGeom prst="roundRect">
            <a:avLst>
              <a:gd name="adj" fmla="val 50000"/>
            </a:avLst>
          </a:prstGeom>
          <a:ln>
            <a:noFill/>
          </a:ln>
          <a:effectLst>
            <a:outerShdw blurRad="330200" dist="177800" dir="5400000" sx="87000" sy="87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8" name="矩形: 圆角 7"/>
          <p:cNvSpPr/>
          <p:nvPr/>
        </p:nvSpPr>
        <p:spPr>
          <a:xfrm>
            <a:off x="2846168" y="2067747"/>
            <a:ext cx="1868165" cy="538546"/>
          </a:xfrm>
          <a:prstGeom prst="roundRect">
            <a:avLst>
              <a:gd name="adj" fmla="val 50000"/>
            </a:avLst>
          </a:prstGeom>
          <a:ln>
            <a:noFill/>
          </a:ln>
          <a:effectLst>
            <a:outerShdw blurRad="330200" dist="177800" dir="5400000" sx="87000" sy="87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9" name="矩形: 圆角 8"/>
          <p:cNvSpPr/>
          <p:nvPr/>
        </p:nvSpPr>
        <p:spPr>
          <a:xfrm>
            <a:off x="7541679" y="2067747"/>
            <a:ext cx="1868165" cy="538546"/>
          </a:xfrm>
          <a:prstGeom prst="roundRect">
            <a:avLst>
              <a:gd name="adj" fmla="val 50000"/>
            </a:avLst>
          </a:prstGeom>
          <a:ln>
            <a:noFill/>
          </a:ln>
          <a:effectLst>
            <a:outerShdw blurRad="330200" dist="177800" dir="5400000" sx="87000" sy="87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14" name="右大括号 13"/>
          <p:cNvSpPr/>
          <p:nvPr/>
        </p:nvSpPr>
        <p:spPr>
          <a:xfrm rot="16200000">
            <a:off x="5917110" y="-538658"/>
            <a:ext cx="372294" cy="4840514"/>
          </a:xfrm>
          <a:prstGeom prst="rightBrace">
            <a:avLst>
              <a:gd name="adj1" fmla="val 49429"/>
              <a:gd name="adj2" fmla="val 52542"/>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右大括号 15"/>
          <p:cNvSpPr/>
          <p:nvPr/>
        </p:nvSpPr>
        <p:spPr>
          <a:xfrm rot="16200000">
            <a:off x="3513141" y="1524761"/>
            <a:ext cx="270695" cy="2636520"/>
          </a:xfrm>
          <a:prstGeom prst="rightBrace">
            <a:avLst>
              <a:gd name="adj1" fmla="val 49429"/>
              <a:gd name="adj2" fmla="val 52542"/>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右大括号 16"/>
          <p:cNvSpPr/>
          <p:nvPr/>
        </p:nvSpPr>
        <p:spPr>
          <a:xfrm rot="16200000">
            <a:off x="8394644" y="1453261"/>
            <a:ext cx="287964" cy="2762247"/>
          </a:xfrm>
          <a:prstGeom prst="rightBrace">
            <a:avLst>
              <a:gd name="adj1" fmla="val 49429"/>
              <a:gd name="adj2" fmla="val 52542"/>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p:cNvSpPr txBox="1"/>
          <p:nvPr/>
        </p:nvSpPr>
        <p:spPr>
          <a:xfrm>
            <a:off x="840012" y="251727"/>
            <a:ext cx="2621280" cy="706755"/>
          </a:xfrm>
          <a:prstGeom prst="rect">
            <a:avLst/>
          </a:prstGeom>
          <a:noFill/>
        </p:spPr>
        <p:txBody>
          <a:bodyPr wrap="none" rtlCol="0">
            <a:spAutoFit/>
          </a:bodyPr>
          <a:lstStyle/>
          <a:p>
            <a:pPr>
              <a:lnSpc>
                <a:spcPct val="125000"/>
              </a:lnSpc>
              <a:spcBef>
                <a:spcPts val="100"/>
              </a:spcBef>
              <a:spcAft>
                <a:spcPts val="100"/>
              </a:spcAft>
            </a:pPr>
            <a:r>
              <a:rPr lang="zh-CN" altLang="en-US" sz="3200" dirty="0">
                <a:solidFill>
                  <a:schemeClr val="accent1"/>
                </a:solidFill>
                <a:latin typeface="+mj-ea"/>
                <a:ea typeface="+mj-ea"/>
              </a:rPr>
              <a:t>项目团队构成</a:t>
            </a:r>
          </a:p>
        </p:txBody>
      </p:sp>
      <p:sp>
        <p:nvSpPr>
          <p:cNvPr id="20" name="文本框 19"/>
          <p:cNvSpPr txBox="1"/>
          <p:nvPr/>
        </p:nvSpPr>
        <p:spPr>
          <a:xfrm>
            <a:off x="5564221" y="1256901"/>
            <a:ext cx="992579" cy="338554"/>
          </a:xfrm>
          <a:prstGeom prst="rect">
            <a:avLst/>
          </a:prstGeom>
          <a:noFill/>
        </p:spPr>
        <p:txBody>
          <a:bodyPr wrap="none" rtlCol="0">
            <a:spAutoFit/>
          </a:bodyPr>
          <a:lstStyle/>
          <a:p>
            <a:pPr algn="l"/>
            <a:r>
              <a:rPr lang="zh-CN" altLang="en-US" sz="1600" dirty="0">
                <a:solidFill>
                  <a:schemeClr val="accent2"/>
                </a:solidFill>
                <a:latin typeface="+mn-ea"/>
              </a:rPr>
              <a:t>项目组长</a:t>
            </a:r>
          </a:p>
        </p:txBody>
      </p:sp>
      <p:sp>
        <p:nvSpPr>
          <p:cNvPr id="21" name="文本框 20"/>
          <p:cNvSpPr txBox="1"/>
          <p:nvPr/>
        </p:nvSpPr>
        <p:spPr>
          <a:xfrm>
            <a:off x="3182971" y="2167743"/>
            <a:ext cx="1194558" cy="338554"/>
          </a:xfrm>
          <a:prstGeom prst="rect">
            <a:avLst/>
          </a:prstGeom>
          <a:noFill/>
        </p:spPr>
        <p:txBody>
          <a:bodyPr wrap="none" rtlCol="0">
            <a:spAutoFit/>
          </a:bodyPr>
          <a:lstStyle/>
          <a:p>
            <a:pPr algn="l"/>
            <a:r>
              <a:rPr lang="zh-CN" altLang="en-US" sz="1600" dirty="0">
                <a:solidFill>
                  <a:schemeClr val="accent2"/>
                </a:solidFill>
                <a:latin typeface="+mn-ea"/>
              </a:rPr>
              <a:t>项目副组长</a:t>
            </a:r>
          </a:p>
        </p:txBody>
      </p:sp>
      <p:sp>
        <p:nvSpPr>
          <p:cNvPr id="22" name="文本框 21"/>
          <p:cNvSpPr txBox="1"/>
          <p:nvPr/>
        </p:nvSpPr>
        <p:spPr>
          <a:xfrm>
            <a:off x="7878482" y="2167743"/>
            <a:ext cx="1194558" cy="338554"/>
          </a:xfrm>
          <a:prstGeom prst="rect">
            <a:avLst/>
          </a:prstGeom>
          <a:noFill/>
        </p:spPr>
        <p:txBody>
          <a:bodyPr wrap="none" rtlCol="0">
            <a:spAutoFit/>
          </a:bodyPr>
          <a:lstStyle/>
          <a:p>
            <a:pPr algn="l"/>
            <a:r>
              <a:rPr lang="zh-CN" altLang="en-US" sz="1600" dirty="0">
                <a:solidFill>
                  <a:schemeClr val="accent2"/>
                </a:solidFill>
                <a:latin typeface="+mn-ea"/>
              </a:rPr>
              <a:t>项目副组长</a:t>
            </a:r>
          </a:p>
        </p:txBody>
      </p:sp>
      <p:sp>
        <p:nvSpPr>
          <p:cNvPr id="23" name="文本框 22"/>
          <p:cNvSpPr txBox="1"/>
          <p:nvPr/>
        </p:nvSpPr>
        <p:spPr>
          <a:xfrm>
            <a:off x="1800102" y="3061888"/>
            <a:ext cx="992579" cy="338554"/>
          </a:xfrm>
          <a:prstGeom prst="rect">
            <a:avLst/>
          </a:prstGeom>
          <a:noFill/>
        </p:spPr>
        <p:txBody>
          <a:bodyPr wrap="none" rtlCol="0">
            <a:spAutoFit/>
          </a:bodyPr>
          <a:lstStyle/>
          <a:p>
            <a:pPr algn="l"/>
            <a:r>
              <a:rPr lang="zh-CN" altLang="en-US" sz="1600" dirty="0">
                <a:solidFill>
                  <a:schemeClr val="accent2"/>
                </a:solidFill>
                <a:latin typeface="+mn-ea"/>
              </a:rPr>
              <a:t>部门名称</a:t>
            </a:r>
          </a:p>
        </p:txBody>
      </p:sp>
      <p:sp>
        <p:nvSpPr>
          <p:cNvPr id="24" name="文本框 23"/>
          <p:cNvSpPr txBox="1"/>
          <p:nvPr/>
        </p:nvSpPr>
        <p:spPr>
          <a:xfrm>
            <a:off x="4346314" y="3061888"/>
            <a:ext cx="992579" cy="338554"/>
          </a:xfrm>
          <a:prstGeom prst="rect">
            <a:avLst/>
          </a:prstGeom>
          <a:noFill/>
        </p:spPr>
        <p:txBody>
          <a:bodyPr wrap="none" rtlCol="0">
            <a:spAutoFit/>
          </a:bodyPr>
          <a:lstStyle/>
          <a:p>
            <a:pPr algn="l"/>
            <a:r>
              <a:rPr lang="zh-CN" altLang="en-US" sz="1600" dirty="0">
                <a:solidFill>
                  <a:schemeClr val="accent2"/>
                </a:solidFill>
                <a:latin typeface="+mn-ea"/>
              </a:rPr>
              <a:t>部门名称</a:t>
            </a:r>
          </a:p>
        </p:txBody>
      </p:sp>
      <p:sp>
        <p:nvSpPr>
          <p:cNvPr id="25" name="文本框 24"/>
          <p:cNvSpPr txBox="1"/>
          <p:nvPr/>
        </p:nvSpPr>
        <p:spPr>
          <a:xfrm>
            <a:off x="6884225" y="3061888"/>
            <a:ext cx="992579" cy="338554"/>
          </a:xfrm>
          <a:prstGeom prst="rect">
            <a:avLst/>
          </a:prstGeom>
          <a:noFill/>
        </p:spPr>
        <p:txBody>
          <a:bodyPr wrap="none" rtlCol="0">
            <a:spAutoFit/>
          </a:bodyPr>
          <a:lstStyle/>
          <a:p>
            <a:pPr algn="l"/>
            <a:r>
              <a:rPr lang="zh-CN" altLang="en-US" sz="1600" dirty="0">
                <a:solidFill>
                  <a:schemeClr val="accent2"/>
                </a:solidFill>
                <a:latin typeface="+mn-ea"/>
              </a:rPr>
              <a:t>部门名称</a:t>
            </a:r>
          </a:p>
        </p:txBody>
      </p:sp>
      <p:sp>
        <p:nvSpPr>
          <p:cNvPr id="26" name="文本框 25"/>
          <p:cNvSpPr txBox="1"/>
          <p:nvPr/>
        </p:nvSpPr>
        <p:spPr>
          <a:xfrm>
            <a:off x="9438739" y="3061888"/>
            <a:ext cx="992579" cy="338554"/>
          </a:xfrm>
          <a:prstGeom prst="rect">
            <a:avLst/>
          </a:prstGeom>
          <a:noFill/>
        </p:spPr>
        <p:txBody>
          <a:bodyPr wrap="none" rtlCol="0">
            <a:spAutoFit/>
          </a:bodyPr>
          <a:lstStyle/>
          <a:p>
            <a:pPr algn="l"/>
            <a:r>
              <a:rPr lang="zh-CN" altLang="en-US" sz="1600" dirty="0">
                <a:solidFill>
                  <a:schemeClr val="accent2"/>
                </a:solidFill>
                <a:latin typeface="+mn-ea"/>
              </a:rPr>
              <a:t>部门名称</a:t>
            </a:r>
          </a:p>
        </p:txBody>
      </p:sp>
      <p:sp>
        <p:nvSpPr>
          <p:cNvPr id="27" name="文本框 26"/>
          <p:cNvSpPr txBox="1"/>
          <p:nvPr/>
        </p:nvSpPr>
        <p:spPr>
          <a:xfrm>
            <a:off x="1362309" y="3754657"/>
            <a:ext cx="1800493" cy="338554"/>
          </a:xfrm>
          <a:prstGeom prst="rect">
            <a:avLst/>
          </a:prstGeom>
          <a:noFill/>
        </p:spPr>
        <p:txBody>
          <a:bodyPr wrap="none" rtlCol="0">
            <a:spAutoFit/>
          </a:bodyPr>
          <a:lstStyle/>
          <a:p>
            <a:pPr algn="l"/>
            <a:r>
              <a:rPr lang="zh-CN" altLang="en-US" sz="1600" dirty="0">
                <a:solidFill>
                  <a:schemeClr val="tx2">
                    <a:lumMod val="85000"/>
                    <a:lumOff val="15000"/>
                  </a:schemeClr>
                </a:solidFill>
                <a:latin typeface="+mn-ea"/>
              </a:rPr>
              <a:t>部门名称或者成员</a:t>
            </a:r>
          </a:p>
        </p:txBody>
      </p:sp>
      <p:sp>
        <p:nvSpPr>
          <p:cNvPr id="28" name="文本框 27"/>
          <p:cNvSpPr txBox="1"/>
          <p:nvPr/>
        </p:nvSpPr>
        <p:spPr>
          <a:xfrm>
            <a:off x="1362309" y="4224451"/>
            <a:ext cx="1800493" cy="338554"/>
          </a:xfrm>
          <a:prstGeom prst="rect">
            <a:avLst/>
          </a:prstGeom>
          <a:noFill/>
        </p:spPr>
        <p:txBody>
          <a:bodyPr wrap="none" rtlCol="0">
            <a:spAutoFit/>
          </a:bodyPr>
          <a:lstStyle/>
          <a:p>
            <a:pPr algn="l"/>
            <a:r>
              <a:rPr lang="zh-CN" altLang="en-US" sz="1600" dirty="0">
                <a:solidFill>
                  <a:schemeClr val="tx2">
                    <a:lumMod val="85000"/>
                    <a:lumOff val="15000"/>
                  </a:schemeClr>
                </a:solidFill>
                <a:latin typeface="+mn-ea"/>
              </a:rPr>
              <a:t>部门名称或者成员</a:t>
            </a:r>
          </a:p>
        </p:txBody>
      </p:sp>
      <p:sp>
        <p:nvSpPr>
          <p:cNvPr id="29" name="文本框 28"/>
          <p:cNvSpPr txBox="1"/>
          <p:nvPr/>
        </p:nvSpPr>
        <p:spPr>
          <a:xfrm>
            <a:off x="1362309" y="4694244"/>
            <a:ext cx="1800493" cy="338554"/>
          </a:xfrm>
          <a:prstGeom prst="rect">
            <a:avLst/>
          </a:prstGeom>
          <a:noFill/>
        </p:spPr>
        <p:txBody>
          <a:bodyPr wrap="none" rtlCol="0">
            <a:spAutoFit/>
          </a:bodyPr>
          <a:lstStyle/>
          <a:p>
            <a:pPr algn="l"/>
            <a:r>
              <a:rPr lang="zh-CN" altLang="en-US" sz="1600" dirty="0">
                <a:solidFill>
                  <a:schemeClr val="tx2">
                    <a:lumMod val="85000"/>
                    <a:lumOff val="15000"/>
                  </a:schemeClr>
                </a:solidFill>
                <a:latin typeface="+mn-ea"/>
              </a:rPr>
              <a:t>部门名称或者成员</a:t>
            </a:r>
          </a:p>
        </p:txBody>
      </p:sp>
      <p:sp>
        <p:nvSpPr>
          <p:cNvPr id="30" name="文本框 29"/>
          <p:cNvSpPr txBox="1"/>
          <p:nvPr/>
        </p:nvSpPr>
        <p:spPr>
          <a:xfrm>
            <a:off x="3958002" y="3754657"/>
            <a:ext cx="1800493" cy="338554"/>
          </a:xfrm>
          <a:prstGeom prst="rect">
            <a:avLst/>
          </a:prstGeom>
          <a:noFill/>
        </p:spPr>
        <p:txBody>
          <a:bodyPr wrap="none" rtlCol="0">
            <a:spAutoFit/>
          </a:bodyPr>
          <a:lstStyle/>
          <a:p>
            <a:pPr algn="l"/>
            <a:r>
              <a:rPr lang="zh-CN" altLang="en-US" sz="1600" dirty="0">
                <a:solidFill>
                  <a:schemeClr val="tx2">
                    <a:lumMod val="85000"/>
                    <a:lumOff val="15000"/>
                  </a:schemeClr>
                </a:solidFill>
                <a:latin typeface="+mn-ea"/>
              </a:rPr>
              <a:t>部门名称或者成员</a:t>
            </a:r>
          </a:p>
        </p:txBody>
      </p:sp>
      <p:sp>
        <p:nvSpPr>
          <p:cNvPr id="31" name="文本框 30"/>
          <p:cNvSpPr txBox="1"/>
          <p:nvPr/>
        </p:nvSpPr>
        <p:spPr>
          <a:xfrm>
            <a:off x="3958002" y="4224451"/>
            <a:ext cx="1800493" cy="338554"/>
          </a:xfrm>
          <a:prstGeom prst="rect">
            <a:avLst/>
          </a:prstGeom>
          <a:noFill/>
        </p:spPr>
        <p:txBody>
          <a:bodyPr wrap="none" rtlCol="0">
            <a:spAutoFit/>
          </a:bodyPr>
          <a:lstStyle/>
          <a:p>
            <a:pPr algn="l"/>
            <a:r>
              <a:rPr lang="zh-CN" altLang="en-US" sz="1600" dirty="0">
                <a:solidFill>
                  <a:schemeClr val="tx2">
                    <a:lumMod val="85000"/>
                    <a:lumOff val="15000"/>
                  </a:schemeClr>
                </a:solidFill>
                <a:latin typeface="+mn-ea"/>
              </a:rPr>
              <a:t>部门名称或者成员</a:t>
            </a:r>
          </a:p>
        </p:txBody>
      </p:sp>
      <p:sp>
        <p:nvSpPr>
          <p:cNvPr id="32" name="文本框 31"/>
          <p:cNvSpPr txBox="1"/>
          <p:nvPr/>
        </p:nvSpPr>
        <p:spPr>
          <a:xfrm>
            <a:off x="3958002" y="4694244"/>
            <a:ext cx="1800493" cy="338554"/>
          </a:xfrm>
          <a:prstGeom prst="rect">
            <a:avLst/>
          </a:prstGeom>
          <a:noFill/>
        </p:spPr>
        <p:txBody>
          <a:bodyPr wrap="none" rtlCol="0">
            <a:spAutoFit/>
          </a:bodyPr>
          <a:lstStyle/>
          <a:p>
            <a:pPr algn="l"/>
            <a:r>
              <a:rPr lang="zh-CN" altLang="en-US" sz="1600" dirty="0">
                <a:solidFill>
                  <a:schemeClr val="tx2">
                    <a:lumMod val="85000"/>
                    <a:lumOff val="15000"/>
                  </a:schemeClr>
                </a:solidFill>
                <a:latin typeface="+mn-ea"/>
              </a:rPr>
              <a:t>部门名称或者成员</a:t>
            </a:r>
          </a:p>
        </p:txBody>
      </p:sp>
      <p:sp>
        <p:nvSpPr>
          <p:cNvPr id="33" name="文本框 32"/>
          <p:cNvSpPr txBox="1"/>
          <p:nvPr/>
        </p:nvSpPr>
        <p:spPr>
          <a:xfrm>
            <a:off x="6513554" y="3754657"/>
            <a:ext cx="1800493" cy="338554"/>
          </a:xfrm>
          <a:prstGeom prst="rect">
            <a:avLst/>
          </a:prstGeom>
          <a:noFill/>
        </p:spPr>
        <p:txBody>
          <a:bodyPr wrap="none" rtlCol="0">
            <a:spAutoFit/>
          </a:bodyPr>
          <a:lstStyle/>
          <a:p>
            <a:pPr algn="l"/>
            <a:r>
              <a:rPr lang="zh-CN" altLang="en-US" sz="1600" dirty="0">
                <a:solidFill>
                  <a:schemeClr val="tx2">
                    <a:lumMod val="85000"/>
                    <a:lumOff val="15000"/>
                  </a:schemeClr>
                </a:solidFill>
                <a:latin typeface="+mn-ea"/>
              </a:rPr>
              <a:t>部门名称或者成员</a:t>
            </a:r>
          </a:p>
        </p:txBody>
      </p:sp>
      <p:sp>
        <p:nvSpPr>
          <p:cNvPr id="34" name="文本框 33"/>
          <p:cNvSpPr txBox="1"/>
          <p:nvPr/>
        </p:nvSpPr>
        <p:spPr>
          <a:xfrm>
            <a:off x="6513554" y="4224451"/>
            <a:ext cx="1800493" cy="338554"/>
          </a:xfrm>
          <a:prstGeom prst="rect">
            <a:avLst/>
          </a:prstGeom>
          <a:noFill/>
        </p:spPr>
        <p:txBody>
          <a:bodyPr wrap="none" rtlCol="0">
            <a:spAutoFit/>
          </a:bodyPr>
          <a:lstStyle/>
          <a:p>
            <a:pPr algn="l"/>
            <a:r>
              <a:rPr lang="zh-CN" altLang="en-US" sz="1600" dirty="0">
                <a:solidFill>
                  <a:schemeClr val="tx2">
                    <a:lumMod val="85000"/>
                    <a:lumOff val="15000"/>
                  </a:schemeClr>
                </a:solidFill>
                <a:latin typeface="+mn-ea"/>
              </a:rPr>
              <a:t>部门名称或者成员</a:t>
            </a:r>
          </a:p>
        </p:txBody>
      </p:sp>
      <p:sp>
        <p:nvSpPr>
          <p:cNvPr id="35" name="文本框 34"/>
          <p:cNvSpPr txBox="1"/>
          <p:nvPr/>
        </p:nvSpPr>
        <p:spPr>
          <a:xfrm>
            <a:off x="6513554" y="4694244"/>
            <a:ext cx="1800493" cy="338554"/>
          </a:xfrm>
          <a:prstGeom prst="rect">
            <a:avLst/>
          </a:prstGeom>
          <a:noFill/>
        </p:spPr>
        <p:txBody>
          <a:bodyPr wrap="none" rtlCol="0">
            <a:spAutoFit/>
          </a:bodyPr>
          <a:lstStyle/>
          <a:p>
            <a:pPr algn="l"/>
            <a:r>
              <a:rPr lang="zh-CN" altLang="en-US" sz="1600" dirty="0">
                <a:solidFill>
                  <a:schemeClr val="tx2">
                    <a:lumMod val="85000"/>
                    <a:lumOff val="15000"/>
                  </a:schemeClr>
                </a:solidFill>
                <a:latin typeface="+mn-ea"/>
              </a:rPr>
              <a:t>部门名称或者成员</a:t>
            </a:r>
          </a:p>
        </p:txBody>
      </p:sp>
      <p:sp>
        <p:nvSpPr>
          <p:cNvPr id="36" name="文本框 35"/>
          <p:cNvSpPr txBox="1"/>
          <p:nvPr/>
        </p:nvSpPr>
        <p:spPr>
          <a:xfrm>
            <a:off x="8991050" y="3754657"/>
            <a:ext cx="1800493" cy="338554"/>
          </a:xfrm>
          <a:prstGeom prst="rect">
            <a:avLst/>
          </a:prstGeom>
          <a:noFill/>
        </p:spPr>
        <p:txBody>
          <a:bodyPr wrap="none" rtlCol="0">
            <a:spAutoFit/>
          </a:bodyPr>
          <a:lstStyle/>
          <a:p>
            <a:pPr algn="l"/>
            <a:r>
              <a:rPr lang="zh-CN" altLang="en-US" sz="1600" dirty="0">
                <a:solidFill>
                  <a:schemeClr val="tx2">
                    <a:lumMod val="85000"/>
                    <a:lumOff val="15000"/>
                  </a:schemeClr>
                </a:solidFill>
                <a:latin typeface="+mn-ea"/>
              </a:rPr>
              <a:t>部门名称或者成员</a:t>
            </a:r>
          </a:p>
        </p:txBody>
      </p:sp>
      <p:sp>
        <p:nvSpPr>
          <p:cNvPr id="37" name="文本框 36"/>
          <p:cNvSpPr txBox="1"/>
          <p:nvPr/>
        </p:nvSpPr>
        <p:spPr>
          <a:xfrm>
            <a:off x="8991050" y="4224451"/>
            <a:ext cx="1800493" cy="338554"/>
          </a:xfrm>
          <a:prstGeom prst="rect">
            <a:avLst/>
          </a:prstGeom>
          <a:noFill/>
        </p:spPr>
        <p:txBody>
          <a:bodyPr wrap="none" rtlCol="0">
            <a:spAutoFit/>
          </a:bodyPr>
          <a:lstStyle/>
          <a:p>
            <a:pPr algn="l"/>
            <a:r>
              <a:rPr lang="zh-CN" altLang="en-US" sz="1600" dirty="0">
                <a:solidFill>
                  <a:schemeClr val="tx2">
                    <a:lumMod val="85000"/>
                    <a:lumOff val="15000"/>
                  </a:schemeClr>
                </a:solidFill>
                <a:latin typeface="+mn-ea"/>
              </a:rPr>
              <a:t>部门名称或者成员</a:t>
            </a:r>
          </a:p>
        </p:txBody>
      </p:sp>
      <p:sp>
        <p:nvSpPr>
          <p:cNvPr id="38" name="文本框 37"/>
          <p:cNvSpPr txBox="1"/>
          <p:nvPr/>
        </p:nvSpPr>
        <p:spPr>
          <a:xfrm>
            <a:off x="8991050" y="4694244"/>
            <a:ext cx="1800493" cy="338554"/>
          </a:xfrm>
          <a:prstGeom prst="rect">
            <a:avLst/>
          </a:prstGeom>
          <a:noFill/>
        </p:spPr>
        <p:txBody>
          <a:bodyPr wrap="none" rtlCol="0">
            <a:spAutoFit/>
          </a:bodyPr>
          <a:lstStyle/>
          <a:p>
            <a:pPr algn="l"/>
            <a:r>
              <a:rPr lang="zh-CN" altLang="en-US" sz="1600" dirty="0">
                <a:solidFill>
                  <a:schemeClr val="tx2">
                    <a:lumMod val="85000"/>
                    <a:lumOff val="15000"/>
                  </a:schemeClr>
                </a:solidFill>
                <a:latin typeface="+mn-ea"/>
              </a:rPr>
              <a:t>部门名称或者成员</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任意多边形: 形状 25">
            <a:extLst>
              <a:ext uri="{FF2B5EF4-FFF2-40B4-BE49-F238E27FC236}">
                <a16:creationId xmlns:a16="http://schemas.microsoft.com/office/drawing/2014/main" xmlns="" id="{05A5B8CD-16E6-4C92-B9BD-7543724918DB}"/>
              </a:ext>
            </a:extLst>
          </p:cNvPr>
          <p:cNvSpPr/>
          <p:nvPr/>
        </p:nvSpPr>
        <p:spPr>
          <a:xfrm>
            <a:off x="683895" y="5071609"/>
            <a:ext cx="10740390" cy="853440"/>
          </a:xfrm>
          <a:custGeom>
            <a:avLst/>
            <a:gdLst>
              <a:gd name="connsiteX0" fmla="*/ 838069 w 3934558"/>
              <a:gd name="connsiteY0" fmla="*/ 0 h 831030"/>
              <a:gd name="connsiteX1" fmla="*/ 3403181 w 3934558"/>
              <a:gd name="connsiteY1" fmla="*/ 0 h 831030"/>
              <a:gd name="connsiteX2" fmla="*/ 3934558 w 3934558"/>
              <a:gd name="connsiteY2" fmla="*/ 831030 h 831030"/>
              <a:gd name="connsiteX3" fmla="*/ 0 w 3934558"/>
              <a:gd name="connsiteY3" fmla="*/ 831030 h 831030"/>
              <a:gd name="connsiteX4" fmla="*/ 838069 w 3934558"/>
              <a:gd name="connsiteY4" fmla="*/ 0 h 831030"/>
              <a:gd name="connsiteX0-1" fmla="*/ 552713 w 3934558"/>
              <a:gd name="connsiteY0-2" fmla="*/ 0 h 845544"/>
              <a:gd name="connsiteX1-3" fmla="*/ 3403181 w 3934558"/>
              <a:gd name="connsiteY1-4" fmla="*/ 14514 h 845544"/>
              <a:gd name="connsiteX2-5" fmla="*/ 3934558 w 3934558"/>
              <a:gd name="connsiteY2-6" fmla="*/ 845544 h 845544"/>
              <a:gd name="connsiteX3-7" fmla="*/ 0 w 3934558"/>
              <a:gd name="connsiteY3-8" fmla="*/ 845544 h 845544"/>
              <a:gd name="connsiteX4-9" fmla="*/ 552713 w 3934558"/>
              <a:gd name="connsiteY4-10" fmla="*/ 0 h 845544"/>
              <a:gd name="connsiteX0-11" fmla="*/ 477807 w 3859652"/>
              <a:gd name="connsiteY0-12" fmla="*/ 0 h 853164"/>
              <a:gd name="connsiteX1-13" fmla="*/ 3328275 w 3859652"/>
              <a:gd name="connsiteY1-14" fmla="*/ 14514 h 853164"/>
              <a:gd name="connsiteX2-15" fmla="*/ 3859652 w 3859652"/>
              <a:gd name="connsiteY2-16" fmla="*/ 845544 h 853164"/>
              <a:gd name="connsiteX3-17" fmla="*/ 0 w 3859652"/>
              <a:gd name="connsiteY3-18" fmla="*/ 853164 h 853164"/>
              <a:gd name="connsiteX4-19" fmla="*/ 477807 w 3859652"/>
              <a:gd name="connsiteY4-20" fmla="*/ 0 h 8531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859652" h="853164">
                <a:moveTo>
                  <a:pt x="477807" y="0"/>
                </a:moveTo>
                <a:lnTo>
                  <a:pt x="3328275" y="14514"/>
                </a:lnTo>
                <a:lnTo>
                  <a:pt x="3859652" y="845544"/>
                </a:lnTo>
                <a:lnTo>
                  <a:pt x="0" y="853164"/>
                </a:lnTo>
                <a:lnTo>
                  <a:pt x="477807" y="0"/>
                </a:lnTo>
                <a:close/>
              </a:path>
            </a:pathLst>
          </a:custGeom>
          <a:gradFill flip="none" rotWithShape="1">
            <a:gsLst>
              <a:gs pos="100000">
                <a:schemeClr val="accent1"/>
              </a:gs>
              <a:gs pos="0">
                <a:schemeClr val="accent3"/>
              </a:gs>
            </a:gsLst>
            <a:lin ang="5400000" scaled="0"/>
            <a:tileRect/>
          </a:gradFill>
          <a:ln>
            <a:gradFill>
              <a:gsLst>
                <a:gs pos="0">
                  <a:schemeClr val="accent1">
                    <a:alpha val="0"/>
                  </a:schemeClr>
                </a:gs>
                <a:gs pos="100000">
                  <a:schemeClr val="accent4"/>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55" name="任意多边形: 形状 54"/>
          <p:cNvSpPr/>
          <p:nvPr/>
        </p:nvSpPr>
        <p:spPr>
          <a:xfrm>
            <a:off x="683895" y="4899660"/>
            <a:ext cx="10740390" cy="853440"/>
          </a:xfrm>
          <a:custGeom>
            <a:avLst/>
            <a:gdLst>
              <a:gd name="connsiteX0" fmla="*/ 838069 w 3934558"/>
              <a:gd name="connsiteY0" fmla="*/ 0 h 831030"/>
              <a:gd name="connsiteX1" fmla="*/ 3403181 w 3934558"/>
              <a:gd name="connsiteY1" fmla="*/ 0 h 831030"/>
              <a:gd name="connsiteX2" fmla="*/ 3934558 w 3934558"/>
              <a:gd name="connsiteY2" fmla="*/ 831030 h 831030"/>
              <a:gd name="connsiteX3" fmla="*/ 0 w 3934558"/>
              <a:gd name="connsiteY3" fmla="*/ 831030 h 831030"/>
              <a:gd name="connsiteX4" fmla="*/ 838069 w 3934558"/>
              <a:gd name="connsiteY4" fmla="*/ 0 h 831030"/>
              <a:gd name="connsiteX0-1" fmla="*/ 552713 w 3934558"/>
              <a:gd name="connsiteY0-2" fmla="*/ 0 h 845544"/>
              <a:gd name="connsiteX1-3" fmla="*/ 3403181 w 3934558"/>
              <a:gd name="connsiteY1-4" fmla="*/ 14514 h 845544"/>
              <a:gd name="connsiteX2-5" fmla="*/ 3934558 w 3934558"/>
              <a:gd name="connsiteY2-6" fmla="*/ 845544 h 845544"/>
              <a:gd name="connsiteX3-7" fmla="*/ 0 w 3934558"/>
              <a:gd name="connsiteY3-8" fmla="*/ 845544 h 845544"/>
              <a:gd name="connsiteX4-9" fmla="*/ 552713 w 3934558"/>
              <a:gd name="connsiteY4-10" fmla="*/ 0 h 845544"/>
              <a:gd name="connsiteX0-11" fmla="*/ 477807 w 3859652"/>
              <a:gd name="connsiteY0-12" fmla="*/ 0 h 853164"/>
              <a:gd name="connsiteX1-13" fmla="*/ 3328275 w 3859652"/>
              <a:gd name="connsiteY1-14" fmla="*/ 14514 h 853164"/>
              <a:gd name="connsiteX2-15" fmla="*/ 3859652 w 3859652"/>
              <a:gd name="connsiteY2-16" fmla="*/ 845544 h 853164"/>
              <a:gd name="connsiteX3-17" fmla="*/ 0 w 3859652"/>
              <a:gd name="connsiteY3-18" fmla="*/ 853164 h 853164"/>
              <a:gd name="connsiteX4-19" fmla="*/ 477807 w 3859652"/>
              <a:gd name="connsiteY4-20" fmla="*/ 0 h 8531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859652" h="853164">
                <a:moveTo>
                  <a:pt x="477807" y="0"/>
                </a:moveTo>
                <a:lnTo>
                  <a:pt x="3328275" y="14514"/>
                </a:lnTo>
                <a:lnTo>
                  <a:pt x="3859652" y="845544"/>
                </a:lnTo>
                <a:lnTo>
                  <a:pt x="0" y="853164"/>
                </a:lnTo>
                <a:lnTo>
                  <a:pt x="477807" y="0"/>
                </a:lnTo>
                <a:close/>
              </a:path>
            </a:pathLst>
          </a:custGeom>
          <a:gradFill flip="none" rotWithShape="1">
            <a:gsLst>
              <a:gs pos="100000">
                <a:schemeClr val="accent2"/>
              </a:gs>
              <a:gs pos="0">
                <a:schemeClr val="accent3"/>
              </a:gs>
            </a:gsLst>
            <a:lin ang="5400000" scaled="0"/>
            <a:tileRect/>
          </a:gradFill>
          <a:ln>
            <a:gradFill>
              <a:gsLst>
                <a:gs pos="0">
                  <a:schemeClr val="accent1">
                    <a:alpha val="0"/>
                  </a:schemeClr>
                </a:gs>
                <a:gs pos="100000">
                  <a:schemeClr val="accent4"/>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10" name="文本占位符 1"/>
          <p:cNvSpPr txBox="1"/>
          <p:nvPr/>
        </p:nvSpPr>
        <p:spPr>
          <a:xfrm>
            <a:off x="4849318" y="2147688"/>
            <a:ext cx="2410747" cy="85297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zh-CN" altLang="en-US" sz="2000" dirty="0"/>
          </a:p>
        </p:txBody>
      </p:sp>
      <p:grpSp>
        <p:nvGrpSpPr>
          <p:cNvPr id="15" name="组合 14"/>
          <p:cNvGrpSpPr/>
          <p:nvPr/>
        </p:nvGrpSpPr>
        <p:grpSpPr>
          <a:xfrm>
            <a:off x="1163550" y="1228618"/>
            <a:ext cx="2581382" cy="2581382"/>
            <a:chOff x="1709550" y="1189684"/>
            <a:chExt cx="2659250" cy="2659250"/>
          </a:xfrm>
        </p:grpSpPr>
        <p:sp>
          <p:nvSpPr>
            <p:cNvPr id="14" name="椭圆 13"/>
            <p:cNvSpPr/>
            <p:nvPr/>
          </p:nvSpPr>
          <p:spPr>
            <a:xfrm>
              <a:off x="1709550" y="1189684"/>
              <a:ext cx="2659250" cy="2659250"/>
            </a:xfrm>
            <a:prstGeom prst="ellipse">
              <a:avLst/>
            </a:prstGeom>
            <a:noFill/>
            <a:ln>
              <a:prstDash val="dash"/>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11" name="椭圆 10"/>
            <p:cNvSpPr/>
            <p:nvPr/>
          </p:nvSpPr>
          <p:spPr>
            <a:xfrm>
              <a:off x="1844556" y="1324690"/>
              <a:ext cx="2389238" cy="2389238"/>
            </a:xfrm>
            <a:prstGeom prst="ellipse">
              <a:avLst/>
            </a:prstGeom>
            <a:gradFill>
              <a:gsLst>
                <a:gs pos="14000">
                  <a:schemeClr val="accent1"/>
                </a:gs>
                <a:gs pos="100000">
                  <a:schemeClr val="accent4"/>
                </a:gs>
              </a:gsLst>
              <a:path path="circle">
                <a:fillToRect l="100000" t="100000"/>
              </a:path>
            </a:gradFill>
            <a:ln>
              <a:noFill/>
            </a:ln>
            <a:effectLst>
              <a:outerShdw blurRad="304800" dist="546100" dir="5400000" sx="86000" sy="86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grpSp>
      <p:sp>
        <p:nvSpPr>
          <p:cNvPr id="2" name="文本占位符 1"/>
          <p:cNvSpPr>
            <a:spLocks noGrp="1"/>
          </p:cNvSpPr>
          <p:nvPr>
            <p:ph type="body" sz="quarter" idx="10"/>
          </p:nvPr>
        </p:nvSpPr>
        <p:spPr>
          <a:xfrm>
            <a:off x="1583032" y="2147688"/>
            <a:ext cx="1742419" cy="852971"/>
          </a:xfrm>
        </p:spPr>
        <p:txBody>
          <a:bodyPr/>
          <a:lstStyle/>
          <a:p>
            <a:pPr marL="0" indent="0" algn="ctr">
              <a:buNone/>
            </a:pPr>
            <a:r>
              <a:rPr lang="zh-CN" altLang="en-US" sz="1800" dirty="0">
                <a:solidFill>
                  <a:schemeClr val="accent2"/>
                </a:solidFill>
              </a:rPr>
              <a:t>稿定产品销售</a:t>
            </a:r>
            <a:endParaRPr lang="en-US" altLang="zh-CN" sz="1800" dirty="0">
              <a:solidFill>
                <a:schemeClr val="accent2"/>
              </a:solidFill>
            </a:endParaRPr>
          </a:p>
          <a:p>
            <a:pPr marL="0" indent="0" algn="ctr">
              <a:buNone/>
            </a:pPr>
            <a:r>
              <a:rPr lang="en-US" altLang="zh-CN" dirty="0">
                <a:solidFill>
                  <a:schemeClr val="accent2"/>
                </a:solidFill>
                <a:latin typeface="+mj-ea"/>
                <a:ea typeface="+mj-ea"/>
              </a:rPr>
              <a:t>50W</a:t>
            </a:r>
            <a:endParaRPr lang="zh-CN" altLang="en-US" dirty="0">
              <a:solidFill>
                <a:schemeClr val="accent2"/>
              </a:solidFill>
              <a:latin typeface="+mj-ea"/>
              <a:ea typeface="+mj-ea"/>
            </a:endParaRPr>
          </a:p>
        </p:txBody>
      </p:sp>
      <p:grpSp>
        <p:nvGrpSpPr>
          <p:cNvPr id="16" name="组合 15"/>
          <p:cNvGrpSpPr/>
          <p:nvPr/>
        </p:nvGrpSpPr>
        <p:grpSpPr>
          <a:xfrm>
            <a:off x="4764000" y="1228618"/>
            <a:ext cx="2581382" cy="2581382"/>
            <a:chOff x="1709550" y="1189684"/>
            <a:chExt cx="2659250" cy="2659250"/>
          </a:xfrm>
        </p:grpSpPr>
        <p:sp>
          <p:nvSpPr>
            <p:cNvPr id="17" name="椭圆 16"/>
            <p:cNvSpPr/>
            <p:nvPr/>
          </p:nvSpPr>
          <p:spPr>
            <a:xfrm>
              <a:off x="1709550" y="1189684"/>
              <a:ext cx="2659250" cy="2659250"/>
            </a:xfrm>
            <a:prstGeom prst="ellipse">
              <a:avLst/>
            </a:prstGeom>
            <a:noFill/>
            <a:ln>
              <a:prstDash val="dash"/>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18" name="椭圆 17"/>
            <p:cNvSpPr/>
            <p:nvPr/>
          </p:nvSpPr>
          <p:spPr>
            <a:xfrm>
              <a:off x="1844556" y="1324690"/>
              <a:ext cx="2389238" cy="2389238"/>
            </a:xfrm>
            <a:prstGeom prst="ellipse">
              <a:avLst/>
            </a:prstGeom>
            <a:gradFill>
              <a:gsLst>
                <a:gs pos="14000">
                  <a:schemeClr val="accent1"/>
                </a:gs>
                <a:gs pos="100000">
                  <a:schemeClr val="accent4"/>
                </a:gs>
              </a:gsLst>
              <a:path path="circle">
                <a:fillToRect l="100000" t="100000"/>
              </a:path>
            </a:gradFill>
            <a:ln>
              <a:noFill/>
            </a:ln>
            <a:effectLst>
              <a:outerShdw blurRad="304800" dist="546100" dir="5400000" sx="86000" sy="86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grpSp>
      <p:grpSp>
        <p:nvGrpSpPr>
          <p:cNvPr id="19" name="组合 18"/>
          <p:cNvGrpSpPr/>
          <p:nvPr/>
        </p:nvGrpSpPr>
        <p:grpSpPr>
          <a:xfrm>
            <a:off x="8364450" y="1228618"/>
            <a:ext cx="2581382" cy="2581382"/>
            <a:chOff x="1709550" y="1189684"/>
            <a:chExt cx="2659250" cy="2659250"/>
          </a:xfrm>
        </p:grpSpPr>
        <p:sp>
          <p:nvSpPr>
            <p:cNvPr id="20" name="椭圆 19"/>
            <p:cNvSpPr/>
            <p:nvPr/>
          </p:nvSpPr>
          <p:spPr>
            <a:xfrm>
              <a:off x="1709550" y="1189684"/>
              <a:ext cx="2659250" cy="2659250"/>
            </a:xfrm>
            <a:prstGeom prst="ellipse">
              <a:avLst/>
            </a:prstGeom>
            <a:noFill/>
            <a:ln>
              <a:prstDash val="dash"/>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21" name="椭圆 20"/>
            <p:cNvSpPr/>
            <p:nvPr/>
          </p:nvSpPr>
          <p:spPr>
            <a:xfrm>
              <a:off x="1844556" y="1324690"/>
              <a:ext cx="2389238" cy="2389238"/>
            </a:xfrm>
            <a:prstGeom prst="ellipse">
              <a:avLst/>
            </a:prstGeom>
            <a:gradFill>
              <a:gsLst>
                <a:gs pos="14000">
                  <a:schemeClr val="accent1"/>
                </a:gs>
                <a:gs pos="100000">
                  <a:schemeClr val="accent4"/>
                </a:gs>
              </a:gsLst>
              <a:path path="circle">
                <a:fillToRect l="100000" t="100000"/>
              </a:path>
            </a:gradFill>
            <a:ln>
              <a:noFill/>
            </a:ln>
            <a:effectLst>
              <a:outerShdw blurRad="304800" dist="546100" dir="5400000" sx="86000" sy="86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grpSp>
      <p:sp>
        <p:nvSpPr>
          <p:cNvPr id="22" name="文本占位符 1"/>
          <p:cNvSpPr txBox="1"/>
          <p:nvPr/>
        </p:nvSpPr>
        <p:spPr>
          <a:xfrm>
            <a:off x="5183482" y="2147688"/>
            <a:ext cx="1742419" cy="85297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zh-CN" altLang="en-US" sz="1800" dirty="0">
                <a:solidFill>
                  <a:schemeClr val="accent2"/>
                </a:solidFill>
              </a:rPr>
              <a:t>稿定产品销售</a:t>
            </a:r>
            <a:endParaRPr lang="en-US" altLang="zh-CN" sz="1800" dirty="0">
              <a:solidFill>
                <a:schemeClr val="accent2"/>
              </a:solidFill>
            </a:endParaRPr>
          </a:p>
          <a:p>
            <a:pPr marL="0" indent="0" algn="ctr">
              <a:buFont typeface="Arial" panose="020B0604020202020204" pitchFamily="34" charset="0"/>
              <a:buNone/>
            </a:pPr>
            <a:r>
              <a:rPr lang="en-US" altLang="zh-CN" dirty="0">
                <a:solidFill>
                  <a:schemeClr val="accent2"/>
                </a:solidFill>
                <a:latin typeface="+mj-ea"/>
                <a:ea typeface="+mj-ea"/>
              </a:rPr>
              <a:t>40W</a:t>
            </a:r>
            <a:endParaRPr lang="zh-CN" altLang="en-US" dirty="0">
              <a:solidFill>
                <a:schemeClr val="accent2"/>
              </a:solidFill>
              <a:latin typeface="+mj-ea"/>
              <a:ea typeface="+mj-ea"/>
            </a:endParaRPr>
          </a:p>
        </p:txBody>
      </p:sp>
      <p:sp>
        <p:nvSpPr>
          <p:cNvPr id="23" name="文本占位符 1"/>
          <p:cNvSpPr txBox="1"/>
          <p:nvPr/>
        </p:nvSpPr>
        <p:spPr>
          <a:xfrm>
            <a:off x="8783932" y="2147688"/>
            <a:ext cx="1742419" cy="85297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zh-CN" altLang="en-US" sz="1800" dirty="0">
                <a:solidFill>
                  <a:schemeClr val="accent2"/>
                </a:solidFill>
              </a:rPr>
              <a:t>稿定产品销售</a:t>
            </a:r>
            <a:endParaRPr lang="en-US" altLang="zh-CN" sz="1800" dirty="0">
              <a:solidFill>
                <a:schemeClr val="accent2"/>
              </a:solidFill>
            </a:endParaRPr>
          </a:p>
          <a:p>
            <a:pPr marL="0" indent="0" algn="ctr">
              <a:buFont typeface="Arial" panose="020B0604020202020204" pitchFamily="34" charset="0"/>
              <a:buNone/>
            </a:pPr>
            <a:r>
              <a:rPr lang="en-US" altLang="zh-CN" dirty="0">
                <a:solidFill>
                  <a:schemeClr val="accent2"/>
                </a:solidFill>
                <a:latin typeface="+mj-ea"/>
                <a:ea typeface="+mj-ea"/>
              </a:rPr>
              <a:t>80W</a:t>
            </a:r>
            <a:endParaRPr lang="zh-CN" altLang="en-US" dirty="0">
              <a:solidFill>
                <a:schemeClr val="accent2"/>
              </a:solidFill>
              <a:latin typeface="+mj-ea"/>
              <a:ea typeface="+mj-ea"/>
            </a:endParaRPr>
          </a:p>
        </p:txBody>
      </p:sp>
      <p:sp>
        <p:nvSpPr>
          <p:cNvPr id="24" name="文本占位符 1"/>
          <p:cNvSpPr txBox="1"/>
          <p:nvPr/>
        </p:nvSpPr>
        <p:spPr>
          <a:xfrm>
            <a:off x="2454241" y="4301989"/>
            <a:ext cx="7428956" cy="119634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5000"/>
              </a:lnSpc>
              <a:spcBef>
                <a:spcPts val="0"/>
              </a:spcBef>
              <a:buNone/>
            </a:pPr>
            <a:r>
              <a:rPr lang="zh-CN" altLang="en-US" sz="1800" dirty="0">
                <a:solidFill>
                  <a:schemeClr val="tx2">
                    <a:lumMod val="85000"/>
                    <a:lumOff val="15000"/>
                  </a:schemeClr>
                </a:solidFill>
              </a:rPr>
              <a:t>此处可以输入项目销售相关工作内容与经验，此处可以输入项目销售相关工作内容与经验此处可以输入项目销售相关工作内容与经验此处可以输入项目销售相关工作内容与经验此处可以输入项目销售相关工作内容与经验</a:t>
            </a:r>
            <a:endParaRPr lang="en-US" altLang="zh-CN" sz="1800" dirty="0">
              <a:solidFill>
                <a:schemeClr val="tx2">
                  <a:lumMod val="85000"/>
                  <a:lumOff val="15000"/>
                </a:schemeClr>
              </a:solidFill>
            </a:endParaRPr>
          </a:p>
          <a:p>
            <a:pPr marL="0" indent="0">
              <a:lnSpc>
                <a:spcPct val="125000"/>
              </a:lnSpc>
              <a:spcBef>
                <a:spcPts val="0"/>
              </a:spcBef>
              <a:buFont typeface="Arial" panose="020B0604020202020204" pitchFamily="34" charset="0"/>
              <a:buNone/>
            </a:pPr>
            <a:endParaRPr lang="en-US" altLang="zh-CN" sz="1800" dirty="0">
              <a:solidFill>
                <a:schemeClr val="tx2">
                  <a:lumMod val="85000"/>
                  <a:lumOff val="15000"/>
                </a:schemeClr>
              </a:solidFill>
            </a:endParaRPr>
          </a:p>
        </p:txBody>
      </p:sp>
      <p:sp>
        <p:nvSpPr>
          <p:cNvPr id="25" name="文本框 24">
            <a:extLst>
              <a:ext uri="{FF2B5EF4-FFF2-40B4-BE49-F238E27FC236}">
                <a16:creationId xmlns:a16="http://schemas.microsoft.com/office/drawing/2014/main" xmlns="" id="{13F9562A-D420-47EC-9E1B-475EEA4C8848}"/>
              </a:ext>
            </a:extLst>
          </p:cNvPr>
          <p:cNvSpPr txBox="1"/>
          <p:nvPr/>
        </p:nvSpPr>
        <p:spPr>
          <a:xfrm>
            <a:off x="825498" y="251727"/>
            <a:ext cx="2608406" cy="669607"/>
          </a:xfrm>
          <a:prstGeom prst="rect">
            <a:avLst/>
          </a:prstGeom>
          <a:noFill/>
        </p:spPr>
        <p:txBody>
          <a:bodyPr wrap="none" rtlCol="0">
            <a:spAutoFit/>
          </a:bodyPr>
          <a:lstStyle/>
          <a:p>
            <a:pPr algn="l">
              <a:lnSpc>
                <a:spcPct val="125000"/>
              </a:lnSpc>
              <a:spcBef>
                <a:spcPts val="100"/>
              </a:spcBef>
              <a:spcAft>
                <a:spcPts val="100"/>
              </a:spcAft>
            </a:pPr>
            <a:r>
              <a:rPr lang="zh-CN" altLang="en-US" sz="3200" dirty="0">
                <a:solidFill>
                  <a:schemeClr val="accent1"/>
                </a:solidFill>
                <a:latin typeface="+mj-ea"/>
                <a:ea typeface="+mj-ea"/>
              </a:rPr>
              <a:t>项目营收情况</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圆: 空心 64"/>
          <p:cNvSpPr/>
          <p:nvPr/>
        </p:nvSpPr>
        <p:spPr>
          <a:xfrm>
            <a:off x="6131526" y="2023585"/>
            <a:ext cx="3193058" cy="3193058"/>
          </a:xfrm>
          <a:prstGeom prst="donut">
            <a:avLst>
              <a:gd name="adj" fmla="val 7668"/>
            </a:avLst>
          </a:prstGeom>
          <a:solidFill>
            <a:schemeClr val="accent1">
              <a:lumMod val="20000"/>
              <a:lumOff val="80000"/>
              <a:alpha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solidFill>
                <a:schemeClr val="tx1"/>
              </a:solidFill>
            </a:endParaRPr>
          </a:p>
        </p:txBody>
      </p:sp>
      <p:sp>
        <p:nvSpPr>
          <p:cNvPr id="50" name="椭圆 49"/>
          <p:cNvSpPr/>
          <p:nvPr/>
        </p:nvSpPr>
        <p:spPr>
          <a:xfrm>
            <a:off x="3338978" y="2578349"/>
            <a:ext cx="2083531" cy="2083531"/>
          </a:xfrm>
          <a:prstGeom prst="ellipse">
            <a:avLst/>
          </a:prstGeom>
          <a:solidFill>
            <a:schemeClr val="accent1"/>
          </a:soli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56" name="椭圆 55"/>
          <p:cNvSpPr/>
          <p:nvPr/>
        </p:nvSpPr>
        <p:spPr>
          <a:xfrm>
            <a:off x="6710233" y="2578349"/>
            <a:ext cx="2083531" cy="2083531"/>
          </a:xfrm>
          <a:prstGeom prst="ellipse">
            <a:avLst/>
          </a:prstGeom>
          <a:solidFill>
            <a:schemeClr val="accent1"/>
          </a:soli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64" name="圆: 空心 63"/>
          <p:cNvSpPr/>
          <p:nvPr/>
        </p:nvSpPr>
        <p:spPr>
          <a:xfrm>
            <a:off x="2784214" y="2023585"/>
            <a:ext cx="3193058" cy="3193058"/>
          </a:xfrm>
          <a:prstGeom prst="donut">
            <a:avLst>
              <a:gd name="adj" fmla="val 7668"/>
            </a:avLst>
          </a:prstGeom>
          <a:solidFill>
            <a:schemeClr val="accent1">
              <a:lumMod val="20000"/>
              <a:lumOff val="80000"/>
              <a:alpha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solidFill>
                <a:schemeClr val="tx1"/>
              </a:solidFill>
            </a:endParaRPr>
          </a:p>
        </p:txBody>
      </p:sp>
      <p:sp>
        <p:nvSpPr>
          <p:cNvPr id="66" name="弧形 65"/>
          <p:cNvSpPr/>
          <p:nvPr/>
        </p:nvSpPr>
        <p:spPr>
          <a:xfrm>
            <a:off x="2441373" y="1791928"/>
            <a:ext cx="3656372" cy="3656372"/>
          </a:xfrm>
          <a:prstGeom prst="arc">
            <a:avLst>
              <a:gd name="adj1" fmla="val 5162881"/>
              <a:gd name="adj2" fmla="val 15993581"/>
            </a:avLst>
          </a:prstGeom>
          <a:ln>
            <a:gradFill>
              <a:gsLst>
                <a:gs pos="50000">
                  <a:schemeClr val="accent1"/>
                </a:gs>
                <a:gs pos="0">
                  <a:schemeClr val="accent1">
                    <a:alpha val="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7" name="弧形 66"/>
          <p:cNvSpPr/>
          <p:nvPr/>
        </p:nvSpPr>
        <p:spPr>
          <a:xfrm flipH="1">
            <a:off x="6097745" y="1791928"/>
            <a:ext cx="3656372" cy="3656372"/>
          </a:xfrm>
          <a:prstGeom prst="arc">
            <a:avLst>
              <a:gd name="adj1" fmla="val 5162881"/>
              <a:gd name="adj2" fmla="val 15993581"/>
            </a:avLst>
          </a:prstGeom>
          <a:ln>
            <a:gradFill>
              <a:gsLst>
                <a:gs pos="50000">
                  <a:schemeClr val="accent1"/>
                </a:gs>
                <a:gs pos="0">
                  <a:schemeClr val="accent1">
                    <a:alpha val="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1" name="任意多边形: 形状 100"/>
          <p:cNvSpPr/>
          <p:nvPr/>
        </p:nvSpPr>
        <p:spPr>
          <a:xfrm>
            <a:off x="5504784" y="3544517"/>
            <a:ext cx="1111656" cy="119547"/>
          </a:xfrm>
          <a:custGeom>
            <a:avLst/>
            <a:gdLst>
              <a:gd name="connsiteX0" fmla="*/ 0 w 1962150"/>
              <a:gd name="connsiteY0" fmla="*/ 266700 h 266700"/>
              <a:gd name="connsiteX1" fmla="*/ 1962150 w 1962150"/>
              <a:gd name="connsiteY1" fmla="*/ 266700 h 266700"/>
              <a:gd name="connsiteX2" fmla="*/ 1638300 w 1962150"/>
              <a:gd name="connsiteY2" fmla="*/ 0 h 266700"/>
              <a:gd name="connsiteX3" fmla="*/ 1638300 w 1962150"/>
              <a:gd name="connsiteY3" fmla="*/ 19050 h 266700"/>
              <a:gd name="connsiteX4" fmla="*/ 1638300 w 1962150"/>
              <a:gd name="connsiteY4" fmla="*/ 19050 h 266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2150" h="266700">
                <a:moveTo>
                  <a:pt x="0" y="266700"/>
                </a:moveTo>
                <a:lnTo>
                  <a:pt x="1962150" y="266700"/>
                </a:lnTo>
                <a:lnTo>
                  <a:pt x="1638300" y="0"/>
                </a:lnTo>
                <a:lnTo>
                  <a:pt x="1638300" y="19050"/>
                </a:lnTo>
                <a:lnTo>
                  <a:pt x="1638300" y="19050"/>
                </a:lnTo>
              </a:path>
            </a:pathLst>
          </a:custGeom>
          <a:noFill/>
          <a:ln w="539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矩形 105"/>
          <p:cNvSpPr/>
          <p:nvPr/>
        </p:nvSpPr>
        <p:spPr>
          <a:xfrm>
            <a:off x="3871039" y="3394702"/>
            <a:ext cx="889837" cy="524245"/>
          </a:xfrm>
          <a:prstGeom prst="rect">
            <a:avLst/>
          </a:prstGeom>
        </p:spPr>
        <p:txBody>
          <a:bodyPr wrap="none">
            <a:spAutoFit/>
          </a:bodyPr>
          <a:lstStyle/>
          <a:p>
            <a:r>
              <a:rPr lang="zh-CN" altLang="en-US" sz="3200" dirty="0">
                <a:solidFill>
                  <a:schemeClr val="accent3"/>
                </a:solidFill>
              </a:rPr>
              <a:t>教训</a:t>
            </a:r>
          </a:p>
        </p:txBody>
      </p:sp>
      <p:sp>
        <p:nvSpPr>
          <p:cNvPr id="108" name="矩形 107"/>
          <p:cNvSpPr/>
          <p:nvPr/>
        </p:nvSpPr>
        <p:spPr>
          <a:xfrm>
            <a:off x="7283136" y="3394702"/>
            <a:ext cx="889837" cy="524245"/>
          </a:xfrm>
          <a:prstGeom prst="rect">
            <a:avLst/>
          </a:prstGeom>
        </p:spPr>
        <p:txBody>
          <a:bodyPr wrap="none">
            <a:spAutoFit/>
          </a:bodyPr>
          <a:lstStyle/>
          <a:p>
            <a:r>
              <a:rPr lang="zh-CN" altLang="en-US" sz="3200" dirty="0">
                <a:solidFill>
                  <a:schemeClr val="accent3"/>
                </a:solidFill>
              </a:rPr>
              <a:t>经验</a:t>
            </a:r>
          </a:p>
        </p:txBody>
      </p:sp>
      <p:sp>
        <p:nvSpPr>
          <p:cNvPr id="109" name="椭圆 108"/>
          <p:cNvSpPr/>
          <p:nvPr/>
        </p:nvSpPr>
        <p:spPr>
          <a:xfrm>
            <a:off x="3107288" y="2414406"/>
            <a:ext cx="2486672" cy="2486670"/>
          </a:xfrm>
          <a:prstGeom prst="ellipse">
            <a:avLst/>
          </a:prstGeom>
          <a:noFill/>
          <a:ln>
            <a:solidFill>
              <a:schemeClr val="accent1">
                <a:shade val="50000"/>
                <a:alpha val="16000"/>
              </a:schemeClr>
            </a:solidFill>
            <a:prstDash val="dash"/>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110" name="椭圆 109"/>
          <p:cNvSpPr/>
          <p:nvPr/>
        </p:nvSpPr>
        <p:spPr>
          <a:xfrm>
            <a:off x="6474119" y="2414406"/>
            <a:ext cx="2486672" cy="2486670"/>
          </a:xfrm>
          <a:prstGeom prst="ellipse">
            <a:avLst/>
          </a:prstGeom>
          <a:noFill/>
          <a:ln>
            <a:noFill/>
            <a:prstDash val="dash"/>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111" name="文本框 110"/>
          <p:cNvSpPr txBox="1"/>
          <p:nvPr/>
        </p:nvSpPr>
        <p:spPr>
          <a:xfrm>
            <a:off x="1593011" y="2095848"/>
            <a:ext cx="1396536" cy="338554"/>
          </a:xfrm>
          <a:prstGeom prst="rect">
            <a:avLst/>
          </a:prstGeom>
          <a:noFill/>
        </p:spPr>
        <p:txBody>
          <a:bodyPr wrap="none" rtlCol="0">
            <a:spAutoFit/>
          </a:bodyPr>
          <a:lstStyle/>
          <a:p>
            <a:pPr algn="l"/>
            <a:r>
              <a:rPr lang="zh-CN" altLang="en-US" sz="1600">
                <a:solidFill>
                  <a:schemeClr val="tx2">
                    <a:lumMod val="85000"/>
                    <a:lumOff val="15000"/>
                  </a:schemeClr>
                </a:solidFill>
                <a:latin typeface="+mn-ea"/>
              </a:rPr>
              <a:t>教训主要内容</a:t>
            </a:r>
            <a:endParaRPr lang="zh-CN" altLang="en-US" sz="1600" dirty="0">
              <a:solidFill>
                <a:schemeClr val="tx2">
                  <a:lumMod val="85000"/>
                  <a:lumOff val="15000"/>
                </a:schemeClr>
              </a:solidFill>
              <a:latin typeface="+mn-ea"/>
            </a:endParaRPr>
          </a:p>
        </p:txBody>
      </p:sp>
      <p:sp>
        <p:nvSpPr>
          <p:cNvPr id="112" name="文本框 111"/>
          <p:cNvSpPr txBox="1"/>
          <p:nvPr/>
        </p:nvSpPr>
        <p:spPr>
          <a:xfrm>
            <a:off x="1154517" y="2780995"/>
            <a:ext cx="1396536" cy="338554"/>
          </a:xfrm>
          <a:prstGeom prst="rect">
            <a:avLst/>
          </a:prstGeom>
          <a:noFill/>
        </p:spPr>
        <p:txBody>
          <a:bodyPr wrap="none" rtlCol="0">
            <a:spAutoFit/>
          </a:bodyPr>
          <a:lstStyle/>
          <a:p>
            <a:pPr algn="l"/>
            <a:r>
              <a:rPr lang="zh-CN" altLang="en-US" sz="1600">
                <a:solidFill>
                  <a:schemeClr val="tx2">
                    <a:lumMod val="85000"/>
                    <a:lumOff val="15000"/>
                  </a:schemeClr>
                </a:solidFill>
                <a:latin typeface="+mn-ea"/>
              </a:rPr>
              <a:t>教训主要内容</a:t>
            </a:r>
            <a:endParaRPr lang="zh-CN" altLang="en-US" sz="1600" dirty="0">
              <a:solidFill>
                <a:schemeClr val="tx2">
                  <a:lumMod val="85000"/>
                  <a:lumOff val="15000"/>
                </a:schemeClr>
              </a:solidFill>
              <a:latin typeface="+mn-ea"/>
            </a:endParaRPr>
          </a:p>
        </p:txBody>
      </p:sp>
      <p:sp>
        <p:nvSpPr>
          <p:cNvPr id="113" name="文本框 112"/>
          <p:cNvSpPr txBox="1"/>
          <p:nvPr/>
        </p:nvSpPr>
        <p:spPr>
          <a:xfrm>
            <a:off x="992677" y="3466143"/>
            <a:ext cx="1396536" cy="338554"/>
          </a:xfrm>
          <a:prstGeom prst="rect">
            <a:avLst/>
          </a:prstGeom>
          <a:noFill/>
        </p:spPr>
        <p:txBody>
          <a:bodyPr wrap="none" rtlCol="0">
            <a:spAutoFit/>
          </a:bodyPr>
          <a:lstStyle/>
          <a:p>
            <a:pPr algn="l"/>
            <a:r>
              <a:rPr lang="zh-CN" altLang="en-US" sz="1600">
                <a:solidFill>
                  <a:schemeClr val="tx2">
                    <a:lumMod val="85000"/>
                    <a:lumOff val="15000"/>
                  </a:schemeClr>
                </a:solidFill>
                <a:latin typeface="+mn-ea"/>
              </a:rPr>
              <a:t>教训主要内容</a:t>
            </a:r>
            <a:endParaRPr lang="zh-CN" altLang="en-US" sz="1600" dirty="0">
              <a:solidFill>
                <a:schemeClr val="tx2">
                  <a:lumMod val="85000"/>
                  <a:lumOff val="15000"/>
                </a:schemeClr>
              </a:solidFill>
              <a:latin typeface="+mn-ea"/>
            </a:endParaRPr>
          </a:p>
        </p:txBody>
      </p:sp>
      <p:sp>
        <p:nvSpPr>
          <p:cNvPr id="114" name="文本框 113"/>
          <p:cNvSpPr txBox="1"/>
          <p:nvPr/>
        </p:nvSpPr>
        <p:spPr>
          <a:xfrm>
            <a:off x="1152196" y="4151291"/>
            <a:ext cx="1396536" cy="338554"/>
          </a:xfrm>
          <a:prstGeom prst="rect">
            <a:avLst/>
          </a:prstGeom>
          <a:noFill/>
        </p:spPr>
        <p:txBody>
          <a:bodyPr wrap="none" rtlCol="0">
            <a:spAutoFit/>
          </a:bodyPr>
          <a:lstStyle/>
          <a:p>
            <a:pPr algn="l"/>
            <a:r>
              <a:rPr lang="zh-CN" altLang="en-US" sz="1600">
                <a:solidFill>
                  <a:schemeClr val="tx2">
                    <a:lumMod val="85000"/>
                    <a:lumOff val="15000"/>
                  </a:schemeClr>
                </a:solidFill>
                <a:latin typeface="+mn-ea"/>
              </a:rPr>
              <a:t>教训主要内容</a:t>
            </a:r>
            <a:endParaRPr lang="zh-CN" altLang="en-US" sz="1600" dirty="0">
              <a:solidFill>
                <a:schemeClr val="tx2">
                  <a:lumMod val="85000"/>
                  <a:lumOff val="15000"/>
                </a:schemeClr>
              </a:solidFill>
              <a:latin typeface="+mn-ea"/>
            </a:endParaRPr>
          </a:p>
        </p:txBody>
      </p:sp>
      <p:sp>
        <p:nvSpPr>
          <p:cNvPr id="115" name="文本框 114"/>
          <p:cNvSpPr txBox="1"/>
          <p:nvPr/>
        </p:nvSpPr>
        <p:spPr>
          <a:xfrm>
            <a:off x="1539332" y="4836438"/>
            <a:ext cx="1396536" cy="338554"/>
          </a:xfrm>
          <a:prstGeom prst="rect">
            <a:avLst/>
          </a:prstGeom>
          <a:noFill/>
        </p:spPr>
        <p:txBody>
          <a:bodyPr wrap="none" rtlCol="0">
            <a:spAutoFit/>
          </a:bodyPr>
          <a:lstStyle/>
          <a:p>
            <a:pPr algn="l"/>
            <a:r>
              <a:rPr lang="zh-CN" altLang="en-US" sz="1600">
                <a:solidFill>
                  <a:schemeClr val="tx2">
                    <a:lumMod val="85000"/>
                    <a:lumOff val="15000"/>
                  </a:schemeClr>
                </a:solidFill>
                <a:latin typeface="+mn-ea"/>
              </a:rPr>
              <a:t>教训主要内容</a:t>
            </a:r>
            <a:endParaRPr lang="zh-CN" altLang="en-US" sz="1600" dirty="0">
              <a:solidFill>
                <a:schemeClr val="tx2">
                  <a:lumMod val="85000"/>
                  <a:lumOff val="15000"/>
                </a:schemeClr>
              </a:solidFill>
              <a:latin typeface="+mn-ea"/>
            </a:endParaRPr>
          </a:p>
        </p:txBody>
      </p:sp>
      <p:grpSp>
        <p:nvGrpSpPr>
          <p:cNvPr id="138" name="组合 137"/>
          <p:cNvGrpSpPr/>
          <p:nvPr/>
        </p:nvGrpSpPr>
        <p:grpSpPr>
          <a:xfrm>
            <a:off x="2368621" y="2203793"/>
            <a:ext cx="795425" cy="2877350"/>
            <a:chOff x="2368621" y="2203793"/>
            <a:chExt cx="795425" cy="2877350"/>
          </a:xfrm>
        </p:grpSpPr>
        <p:grpSp>
          <p:nvGrpSpPr>
            <p:cNvPr id="124" name="组合 123"/>
            <p:cNvGrpSpPr/>
            <p:nvPr/>
          </p:nvGrpSpPr>
          <p:grpSpPr>
            <a:xfrm>
              <a:off x="2953269" y="2203793"/>
              <a:ext cx="150858" cy="150856"/>
              <a:chOff x="2570312" y="2707710"/>
              <a:chExt cx="150858" cy="150856"/>
            </a:xfrm>
          </p:grpSpPr>
          <p:sp>
            <p:nvSpPr>
              <p:cNvPr id="72" name="椭圆 71"/>
              <p:cNvSpPr/>
              <p:nvPr/>
            </p:nvSpPr>
            <p:spPr>
              <a:xfrm>
                <a:off x="2597949" y="2729290"/>
                <a:ext cx="101200" cy="10119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73" name="椭圆 72"/>
              <p:cNvSpPr/>
              <p:nvPr/>
            </p:nvSpPr>
            <p:spPr>
              <a:xfrm>
                <a:off x="2570312" y="2707710"/>
                <a:ext cx="150858" cy="150856"/>
              </a:xfrm>
              <a:prstGeom prst="ellipse">
                <a:avLst/>
              </a:prstGeom>
              <a:solidFill>
                <a:schemeClr val="accent1">
                  <a:alpha val="5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grpSp>
        <p:grpSp>
          <p:nvGrpSpPr>
            <p:cNvPr id="125" name="组合 124"/>
            <p:cNvGrpSpPr/>
            <p:nvPr/>
          </p:nvGrpSpPr>
          <p:grpSpPr>
            <a:xfrm>
              <a:off x="2489019" y="2874845"/>
              <a:ext cx="150858" cy="150856"/>
              <a:chOff x="2570312" y="2707710"/>
              <a:chExt cx="150858" cy="150856"/>
            </a:xfrm>
          </p:grpSpPr>
          <p:sp>
            <p:nvSpPr>
              <p:cNvPr id="126" name="椭圆 125"/>
              <p:cNvSpPr/>
              <p:nvPr/>
            </p:nvSpPr>
            <p:spPr>
              <a:xfrm>
                <a:off x="2597949" y="2729290"/>
                <a:ext cx="101200" cy="10119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127" name="椭圆 126"/>
              <p:cNvSpPr/>
              <p:nvPr/>
            </p:nvSpPr>
            <p:spPr>
              <a:xfrm>
                <a:off x="2570312" y="2707710"/>
                <a:ext cx="150858" cy="150856"/>
              </a:xfrm>
              <a:prstGeom prst="ellipse">
                <a:avLst/>
              </a:prstGeom>
              <a:solidFill>
                <a:schemeClr val="accent1">
                  <a:alpha val="5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grpSp>
        <p:grpSp>
          <p:nvGrpSpPr>
            <p:cNvPr id="131" name="组合 130"/>
            <p:cNvGrpSpPr/>
            <p:nvPr/>
          </p:nvGrpSpPr>
          <p:grpSpPr>
            <a:xfrm>
              <a:off x="2368621" y="3559992"/>
              <a:ext cx="150858" cy="150856"/>
              <a:chOff x="2489019" y="3353572"/>
              <a:chExt cx="150858" cy="150856"/>
            </a:xfrm>
          </p:grpSpPr>
          <p:sp>
            <p:nvSpPr>
              <p:cNvPr id="129" name="椭圆 128"/>
              <p:cNvSpPr/>
              <p:nvPr/>
            </p:nvSpPr>
            <p:spPr>
              <a:xfrm>
                <a:off x="2513848" y="3378401"/>
                <a:ext cx="101200" cy="10119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130" name="椭圆 129"/>
              <p:cNvSpPr/>
              <p:nvPr/>
            </p:nvSpPr>
            <p:spPr>
              <a:xfrm>
                <a:off x="2489019" y="3353572"/>
                <a:ext cx="150858" cy="150856"/>
              </a:xfrm>
              <a:prstGeom prst="ellipse">
                <a:avLst/>
              </a:prstGeom>
              <a:solidFill>
                <a:schemeClr val="accent1">
                  <a:alpha val="5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grpSp>
        <p:grpSp>
          <p:nvGrpSpPr>
            <p:cNvPr id="132" name="组合 131"/>
            <p:cNvGrpSpPr/>
            <p:nvPr/>
          </p:nvGrpSpPr>
          <p:grpSpPr>
            <a:xfrm>
              <a:off x="2500989" y="4245140"/>
              <a:ext cx="150858" cy="150856"/>
              <a:chOff x="2489019" y="3353572"/>
              <a:chExt cx="150858" cy="150856"/>
            </a:xfrm>
          </p:grpSpPr>
          <p:sp>
            <p:nvSpPr>
              <p:cNvPr id="133" name="椭圆 132"/>
              <p:cNvSpPr/>
              <p:nvPr/>
            </p:nvSpPr>
            <p:spPr>
              <a:xfrm>
                <a:off x="2513848" y="3378401"/>
                <a:ext cx="101200" cy="10119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134" name="椭圆 133"/>
              <p:cNvSpPr/>
              <p:nvPr/>
            </p:nvSpPr>
            <p:spPr>
              <a:xfrm>
                <a:off x="2489019" y="3353572"/>
                <a:ext cx="150858" cy="150856"/>
              </a:xfrm>
              <a:prstGeom prst="ellipse">
                <a:avLst/>
              </a:prstGeom>
              <a:solidFill>
                <a:schemeClr val="accent1">
                  <a:alpha val="5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grpSp>
        <p:grpSp>
          <p:nvGrpSpPr>
            <p:cNvPr id="135" name="组合 134"/>
            <p:cNvGrpSpPr/>
            <p:nvPr/>
          </p:nvGrpSpPr>
          <p:grpSpPr>
            <a:xfrm>
              <a:off x="3013188" y="4930287"/>
              <a:ext cx="150858" cy="150856"/>
              <a:chOff x="2489019" y="3353572"/>
              <a:chExt cx="150858" cy="150856"/>
            </a:xfrm>
          </p:grpSpPr>
          <p:sp>
            <p:nvSpPr>
              <p:cNvPr id="136" name="椭圆 135"/>
              <p:cNvSpPr/>
              <p:nvPr/>
            </p:nvSpPr>
            <p:spPr>
              <a:xfrm>
                <a:off x="2513848" y="3378401"/>
                <a:ext cx="101200" cy="10119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137" name="椭圆 136"/>
              <p:cNvSpPr/>
              <p:nvPr/>
            </p:nvSpPr>
            <p:spPr>
              <a:xfrm>
                <a:off x="2489019" y="3353572"/>
                <a:ext cx="150858" cy="150856"/>
              </a:xfrm>
              <a:prstGeom prst="ellipse">
                <a:avLst/>
              </a:prstGeom>
              <a:solidFill>
                <a:schemeClr val="accent1">
                  <a:alpha val="5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grpSp>
      </p:grpSp>
      <p:grpSp>
        <p:nvGrpSpPr>
          <p:cNvPr id="139" name="组合 138"/>
          <p:cNvGrpSpPr/>
          <p:nvPr/>
        </p:nvGrpSpPr>
        <p:grpSpPr>
          <a:xfrm flipH="1">
            <a:off x="9037470" y="2203793"/>
            <a:ext cx="795425" cy="2877350"/>
            <a:chOff x="2368621" y="2203793"/>
            <a:chExt cx="795425" cy="2877350"/>
          </a:xfrm>
        </p:grpSpPr>
        <p:grpSp>
          <p:nvGrpSpPr>
            <p:cNvPr id="140" name="组合 139"/>
            <p:cNvGrpSpPr/>
            <p:nvPr/>
          </p:nvGrpSpPr>
          <p:grpSpPr>
            <a:xfrm>
              <a:off x="2953269" y="2203793"/>
              <a:ext cx="150858" cy="150856"/>
              <a:chOff x="2570312" y="2707710"/>
              <a:chExt cx="150858" cy="150856"/>
            </a:xfrm>
          </p:grpSpPr>
          <p:sp>
            <p:nvSpPr>
              <p:cNvPr id="153" name="椭圆 152"/>
              <p:cNvSpPr/>
              <p:nvPr/>
            </p:nvSpPr>
            <p:spPr>
              <a:xfrm>
                <a:off x="2597949" y="2729290"/>
                <a:ext cx="101200" cy="10119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154" name="椭圆 153"/>
              <p:cNvSpPr/>
              <p:nvPr/>
            </p:nvSpPr>
            <p:spPr>
              <a:xfrm>
                <a:off x="2570312" y="2707710"/>
                <a:ext cx="150858" cy="150856"/>
              </a:xfrm>
              <a:prstGeom prst="ellipse">
                <a:avLst/>
              </a:prstGeom>
              <a:solidFill>
                <a:schemeClr val="accent1">
                  <a:alpha val="5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grpSp>
        <p:grpSp>
          <p:nvGrpSpPr>
            <p:cNvPr id="141" name="组合 140"/>
            <p:cNvGrpSpPr/>
            <p:nvPr/>
          </p:nvGrpSpPr>
          <p:grpSpPr>
            <a:xfrm>
              <a:off x="2489019" y="2874845"/>
              <a:ext cx="150858" cy="150856"/>
              <a:chOff x="2570312" y="2707710"/>
              <a:chExt cx="150858" cy="150856"/>
            </a:xfrm>
          </p:grpSpPr>
          <p:sp>
            <p:nvSpPr>
              <p:cNvPr id="151" name="椭圆 150"/>
              <p:cNvSpPr/>
              <p:nvPr/>
            </p:nvSpPr>
            <p:spPr>
              <a:xfrm>
                <a:off x="2597949" y="2729290"/>
                <a:ext cx="101200" cy="10119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152" name="椭圆 151"/>
              <p:cNvSpPr/>
              <p:nvPr/>
            </p:nvSpPr>
            <p:spPr>
              <a:xfrm>
                <a:off x="2570312" y="2707710"/>
                <a:ext cx="150858" cy="150856"/>
              </a:xfrm>
              <a:prstGeom prst="ellipse">
                <a:avLst/>
              </a:prstGeom>
              <a:solidFill>
                <a:schemeClr val="accent1">
                  <a:alpha val="5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grpSp>
        <p:grpSp>
          <p:nvGrpSpPr>
            <p:cNvPr id="142" name="组合 141"/>
            <p:cNvGrpSpPr/>
            <p:nvPr/>
          </p:nvGrpSpPr>
          <p:grpSpPr>
            <a:xfrm>
              <a:off x="2368621" y="3559992"/>
              <a:ext cx="150858" cy="150856"/>
              <a:chOff x="2489019" y="3353572"/>
              <a:chExt cx="150858" cy="150856"/>
            </a:xfrm>
          </p:grpSpPr>
          <p:sp>
            <p:nvSpPr>
              <p:cNvPr id="149" name="椭圆 148"/>
              <p:cNvSpPr/>
              <p:nvPr/>
            </p:nvSpPr>
            <p:spPr>
              <a:xfrm>
                <a:off x="2513848" y="3378401"/>
                <a:ext cx="101200" cy="10119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150" name="椭圆 149"/>
              <p:cNvSpPr/>
              <p:nvPr/>
            </p:nvSpPr>
            <p:spPr>
              <a:xfrm>
                <a:off x="2489019" y="3353572"/>
                <a:ext cx="150858" cy="150856"/>
              </a:xfrm>
              <a:prstGeom prst="ellipse">
                <a:avLst/>
              </a:prstGeom>
              <a:solidFill>
                <a:schemeClr val="accent1">
                  <a:alpha val="5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grpSp>
        <p:grpSp>
          <p:nvGrpSpPr>
            <p:cNvPr id="143" name="组合 142"/>
            <p:cNvGrpSpPr/>
            <p:nvPr/>
          </p:nvGrpSpPr>
          <p:grpSpPr>
            <a:xfrm>
              <a:off x="2500989" y="4245140"/>
              <a:ext cx="150858" cy="150856"/>
              <a:chOff x="2489019" y="3353572"/>
              <a:chExt cx="150858" cy="150856"/>
            </a:xfrm>
          </p:grpSpPr>
          <p:sp>
            <p:nvSpPr>
              <p:cNvPr id="147" name="椭圆 146"/>
              <p:cNvSpPr/>
              <p:nvPr/>
            </p:nvSpPr>
            <p:spPr>
              <a:xfrm>
                <a:off x="2513848" y="3378401"/>
                <a:ext cx="101200" cy="10119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148" name="椭圆 147"/>
              <p:cNvSpPr/>
              <p:nvPr/>
            </p:nvSpPr>
            <p:spPr>
              <a:xfrm>
                <a:off x="2489019" y="3353572"/>
                <a:ext cx="150858" cy="150856"/>
              </a:xfrm>
              <a:prstGeom prst="ellipse">
                <a:avLst/>
              </a:prstGeom>
              <a:solidFill>
                <a:schemeClr val="accent1">
                  <a:alpha val="5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grpSp>
        <p:grpSp>
          <p:nvGrpSpPr>
            <p:cNvPr id="144" name="组合 143"/>
            <p:cNvGrpSpPr/>
            <p:nvPr/>
          </p:nvGrpSpPr>
          <p:grpSpPr>
            <a:xfrm>
              <a:off x="3013188" y="4930287"/>
              <a:ext cx="150858" cy="150856"/>
              <a:chOff x="2489019" y="3353572"/>
              <a:chExt cx="150858" cy="150856"/>
            </a:xfrm>
          </p:grpSpPr>
          <p:sp>
            <p:nvSpPr>
              <p:cNvPr id="145" name="椭圆 144"/>
              <p:cNvSpPr/>
              <p:nvPr/>
            </p:nvSpPr>
            <p:spPr>
              <a:xfrm>
                <a:off x="2513848" y="3378401"/>
                <a:ext cx="101200" cy="10119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146" name="椭圆 145"/>
              <p:cNvSpPr/>
              <p:nvPr/>
            </p:nvSpPr>
            <p:spPr>
              <a:xfrm>
                <a:off x="2489019" y="3353572"/>
                <a:ext cx="150858" cy="150856"/>
              </a:xfrm>
              <a:prstGeom prst="ellipse">
                <a:avLst/>
              </a:prstGeom>
              <a:solidFill>
                <a:schemeClr val="accent1">
                  <a:alpha val="5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grpSp>
      </p:grpSp>
      <p:sp>
        <p:nvSpPr>
          <p:cNvPr id="155" name="文本框 154"/>
          <p:cNvSpPr txBox="1"/>
          <p:nvPr/>
        </p:nvSpPr>
        <p:spPr>
          <a:xfrm>
            <a:off x="9220610" y="2095848"/>
            <a:ext cx="1396536" cy="338554"/>
          </a:xfrm>
          <a:prstGeom prst="rect">
            <a:avLst/>
          </a:prstGeom>
          <a:noFill/>
        </p:spPr>
        <p:txBody>
          <a:bodyPr wrap="none" rtlCol="0">
            <a:spAutoFit/>
          </a:bodyPr>
          <a:lstStyle/>
          <a:p>
            <a:pPr algn="l"/>
            <a:r>
              <a:rPr lang="zh-CN" altLang="en-US" sz="1600">
                <a:solidFill>
                  <a:schemeClr val="tx2">
                    <a:lumMod val="85000"/>
                    <a:lumOff val="15000"/>
                  </a:schemeClr>
                </a:solidFill>
                <a:latin typeface="+mn-ea"/>
              </a:rPr>
              <a:t>经验主要内容</a:t>
            </a:r>
            <a:endParaRPr lang="zh-CN" altLang="en-US" sz="1600" dirty="0">
              <a:solidFill>
                <a:schemeClr val="tx2">
                  <a:lumMod val="85000"/>
                  <a:lumOff val="15000"/>
                </a:schemeClr>
              </a:solidFill>
              <a:latin typeface="+mn-ea"/>
            </a:endParaRPr>
          </a:p>
        </p:txBody>
      </p:sp>
      <p:sp>
        <p:nvSpPr>
          <p:cNvPr id="156" name="文本框 155"/>
          <p:cNvSpPr txBox="1"/>
          <p:nvPr/>
        </p:nvSpPr>
        <p:spPr>
          <a:xfrm>
            <a:off x="9667177" y="2769904"/>
            <a:ext cx="1396536" cy="338554"/>
          </a:xfrm>
          <a:prstGeom prst="rect">
            <a:avLst/>
          </a:prstGeom>
          <a:noFill/>
        </p:spPr>
        <p:txBody>
          <a:bodyPr wrap="none" rtlCol="0">
            <a:spAutoFit/>
          </a:bodyPr>
          <a:lstStyle/>
          <a:p>
            <a:pPr algn="l"/>
            <a:r>
              <a:rPr lang="zh-CN" altLang="en-US" sz="1600">
                <a:solidFill>
                  <a:schemeClr val="tx2">
                    <a:lumMod val="85000"/>
                    <a:lumOff val="15000"/>
                  </a:schemeClr>
                </a:solidFill>
                <a:latin typeface="+mn-ea"/>
              </a:rPr>
              <a:t>经验主要内容</a:t>
            </a:r>
            <a:endParaRPr lang="zh-CN" altLang="en-US" sz="1600" dirty="0">
              <a:solidFill>
                <a:schemeClr val="tx2">
                  <a:lumMod val="85000"/>
                  <a:lumOff val="15000"/>
                </a:schemeClr>
              </a:solidFill>
              <a:latin typeface="+mn-ea"/>
            </a:endParaRPr>
          </a:p>
        </p:txBody>
      </p:sp>
      <p:sp>
        <p:nvSpPr>
          <p:cNvPr id="157" name="文本框 156"/>
          <p:cNvSpPr txBox="1"/>
          <p:nvPr/>
        </p:nvSpPr>
        <p:spPr>
          <a:xfrm>
            <a:off x="9796057" y="3466143"/>
            <a:ext cx="1396536" cy="338554"/>
          </a:xfrm>
          <a:prstGeom prst="rect">
            <a:avLst/>
          </a:prstGeom>
          <a:noFill/>
        </p:spPr>
        <p:txBody>
          <a:bodyPr wrap="none" rtlCol="0">
            <a:spAutoFit/>
          </a:bodyPr>
          <a:lstStyle/>
          <a:p>
            <a:pPr algn="l"/>
            <a:r>
              <a:rPr lang="zh-CN" altLang="en-US" sz="1600">
                <a:solidFill>
                  <a:schemeClr val="tx2">
                    <a:lumMod val="85000"/>
                    <a:lumOff val="15000"/>
                  </a:schemeClr>
                </a:solidFill>
                <a:latin typeface="+mn-ea"/>
              </a:rPr>
              <a:t>经验主要内容</a:t>
            </a:r>
            <a:endParaRPr lang="zh-CN" altLang="en-US" sz="1600" dirty="0">
              <a:solidFill>
                <a:schemeClr val="tx2">
                  <a:lumMod val="85000"/>
                  <a:lumOff val="15000"/>
                </a:schemeClr>
              </a:solidFill>
              <a:latin typeface="+mn-ea"/>
            </a:endParaRPr>
          </a:p>
        </p:txBody>
      </p:sp>
      <p:sp>
        <p:nvSpPr>
          <p:cNvPr id="158" name="文本框 157"/>
          <p:cNvSpPr txBox="1"/>
          <p:nvPr/>
        </p:nvSpPr>
        <p:spPr>
          <a:xfrm>
            <a:off x="9666182" y="4165591"/>
            <a:ext cx="1396536" cy="338554"/>
          </a:xfrm>
          <a:prstGeom prst="rect">
            <a:avLst/>
          </a:prstGeom>
          <a:noFill/>
        </p:spPr>
        <p:txBody>
          <a:bodyPr wrap="none" rtlCol="0">
            <a:spAutoFit/>
          </a:bodyPr>
          <a:lstStyle/>
          <a:p>
            <a:pPr algn="l"/>
            <a:r>
              <a:rPr lang="zh-CN" altLang="en-US" sz="1600">
                <a:solidFill>
                  <a:schemeClr val="tx2">
                    <a:lumMod val="85000"/>
                    <a:lumOff val="15000"/>
                  </a:schemeClr>
                </a:solidFill>
                <a:latin typeface="+mn-ea"/>
              </a:rPr>
              <a:t>经验主要内容</a:t>
            </a:r>
            <a:endParaRPr lang="zh-CN" altLang="en-US" sz="1600" dirty="0">
              <a:solidFill>
                <a:schemeClr val="tx2">
                  <a:lumMod val="85000"/>
                  <a:lumOff val="15000"/>
                </a:schemeClr>
              </a:solidFill>
              <a:latin typeface="+mn-ea"/>
            </a:endParaRPr>
          </a:p>
        </p:txBody>
      </p:sp>
      <p:sp>
        <p:nvSpPr>
          <p:cNvPr id="159" name="文本框 158"/>
          <p:cNvSpPr txBox="1"/>
          <p:nvPr/>
        </p:nvSpPr>
        <p:spPr>
          <a:xfrm>
            <a:off x="9162269" y="4847530"/>
            <a:ext cx="1396536" cy="338554"/>
          </a:xfrm>
          <a:prstGeom prst="rect">
            <a:avLst/>
          </a:prstGeom>
          <a:noFill/>
        </p:spPr>
        <p:txBody>
          <a:bodyPr wrap="none" rtlCol="0">
            <a:spAutoFit/>
          </a:bodyPr>
          <a:lstStyle/>
          <a:p>
            <a:pPr algn="l"/>
            <a:r>
              <a:rPr lang="zh-CN" altLang="en-US" sz="1600">
                <a:solidFill>
                  <a:schemeClr val="tx2">
                    <a:lumMod val="85000"/>
                    <a:lumOff val="15000"/>
                  </a:schemeClr>
                </a:solidFill>
                <a:latin typeface="+mn-ea"/>
              </a:rPr>
              <a:t>经验主要内容</a:t>
            </a:r>
            <a:endParaRPr lang="zh-CN" altLang="en-US" sz="1600" dirty="0">
              <a:solidFill>
                <a:schemeClr val="tx2">
                  <a:lumMod val="85000"/>
                  <a:lumOff val="15000"/>
                </a:schemeClr>
              </a:solidFill>
              <a:latin typeface="+mn-ea"/>
            </a:endParaRPr>
          </a:p>
        </p:txBody>
      </p:sp>
      <p:sp>
        <p:nvSpPr>
          <p:cNvPr id="18" name="文本框 17"/>
          <p:cNvSpPr txBox="1"/>
          <p:nvPr/>
        </p:nvSpPr>
        <p:spPr>
          <a:xfrm>
            <a:off x="840012" y="266241"/>
            <a:ext cx="3027680" cy="706755"/>
          </a:xfrm>
          <a:prstGeom prst="rect">
            <a:avLst/>
          </a:prstGeom>
          <a:noFill/>
        </p:spPr>
        <p:txBody>
          <a:bodyPr wrap="none" rtlCol="0">
            <a:spAutoFit/>
          </a:bodyPr>
          <a:lstStyle/>
          <a:p>
            <a:pPr algn="l">
              <a:lnSpc>
                <a:spcPct val="125000"/>
              </a:lnSpc>
              <a:spcBef>
                <a:spcPts val="100"/>
              </a:spcBef>
              <a:spcAft>
                <a:spcPts val="100"/>
              </a:spcAft>
            </a:pPr>
            <a:r>
              <a:rPr lang="zh-CN" altLang="en-US" sz="3200" dirty="0">
                <a:solidFill>
                  <a:schemeClr val="accent1"/>
                </a:solidFill>
                <a:latin typeface="+mj-ea"/>
                <a:ea typeface="+mj-ea"/>
              </a:rPr>
              <a:t>项目经验与教训</a:t>
            </a:r>
          </a:p>
        </p:txBody>
      </p:sp>
      <p:sp>
        <p:nvSpPr>
          <p:cNvPr id="3" name="弧形 2"/>
          <p:cNvSpPr/>
          <p:nvPr/>
        </p:nvSpPr>
        <p:spPr>
          <a:xfrm>
            <a:off x="723900" y="85090"/>
            <a:ext cx="6772910" cy="6772910"/>
          </a:xfrm>
          <a:prstGeom prst="arc">
            <a:avLst>
              <a:gd name="adj1" fmla="val 5162881"/>
              <a:gd name="adj2" fmla="val 15993581"/>
            </a:avLst>
          </a:prstGeom>
          <a:ln>
            <a:gradFill>
              <a:gsLst>
                <a:gs pos="50000">
                  <a:schemeClr val="accent1"/>
                </a:gs>
                <a:gs pos="0">
                  <a:schemeClr val="accent1">
                    <a:alpha val="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弧形 3"/>
          <p:cNvSpPr/>
          <p:nvPr/>
        </p:nvSpPr>
        <p:spPr>
          <a:xfrm flipH="1">
            <a:off x="4419600" y="0"/>
            <a:ext cx="6772910" cy="6772910"/>
          </a:xfrm>
          <a:prstGeom prst="arc">
            <a:avLst>
              <a:gd name="adj1" fmla="val 5162881"/>
              <a:gd name="adj2" fmla="val 15993581"/>
            </a:avLst>
          </a:prstGeom>
          <a:ln>
            <a:gradFill>
              <a:gsLst>
                <a:gs pos="50000">
                  <a:schemeClr val="accent1"/>
                </a:gs>
                <a:gs pos="0">
                  <a:schemeClr val="accent1">
                    <a:alpha val="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9" name="矩形 8"/>
          <p:cNvSpPr/>
          <p:nvPr/>
        </p:nvSpPr>
        <p:spPr>
          <a:xfrm>
            <a:off x="0" y="-38100"/>
            <a:ext cx="12192000" cy="6896100"/>
          </a:xfrm>
          <a:prstGeom prst="rect">
            <a:avLst/>
          </a:prstGeom>
          <a:gradFill flip="none" rotWithShape="1">
            <a:gsLst>
              <a:gs pos="100000">
                <a:schemeClr val="accent1"/>
              </a:gs>
              <a:gs pos="0">
                <a:schemeClr val="accent1">
                  <a:alpha val="22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25" name="矩形: 圆角 24"/>
          <p:cNvSpPr/>
          <p:nvPr/>
        </p:nvSpPr>
        <p:spPr>
          <a:xfrm>
            <a:off x="1990046" y="1351052"/>
            <a:ext cx="8588478" cy="3310710"/>
          </a:xfrm>
          <a:prstGeom prst="roundRect">
            <a:avLst>
              <a:gd name="adj" fmla="val 1979"/>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40" name="任意多边形: 形状 39"/>
          <p:cNvSpPr/>
          <p:nvPr/>
        </p:nvSpPr>
        <p:spPr>
          <a:xfrm>
            <a:off x="1801762" y="1543753"/>
            <a:ext cx="8588477" cy="3770494"/>
          </a:xfrm>
          <a:custGeom>
            <a:avLst/>
            <a:gdLst>
              <a:gd name="connsiteX0" fmla="*/ 39322 w 8588477"/>
              <a:gd name="connsiteY0" fmla="*/ 0 h 3770494"/>
              <a:gd name="connsiteX1" fmla="*/ 8549155 w 8588477"/>
              <a:gd name="connsiteY1" fmla="*/ 0 h 3770494"/>
              <a:gd name="connsiteX2" fmla="*/ 8588477 w 8588477"/>
              <a:gd name="connsiteY2" fmla="*/ 39322 h 3770494"/>
              <a:gd name="connsiteX3" fmla="*/ 8588477 w 8588477"/>
              <a:gd name="connsiteY3" fmla="*/ 3234820 h 3770494"/>
              <a:gd name="connsiteX4" fmla="*/ 8549155 w 8588477"/>
              <a:gd name="connsiteY4" fmla="*/ 3274142 h 3770494"/>
              <a:gd name="connsiteX5" fmla="*/ 4757827 w 8588477"/>
              <a:gd name="connsiteY5" fmla="*/ 3274142 h 3770494"/>
              <a:gd name="connsiteX6" fmla="*/ 4684834 w 8588477"/>
              <a:gd name="connsiteY6" fmla="*/ 3296800 h 3770494"/>
              <a:gd name="connsiteX7" fmla="*/ 4331644 w 8588477"/>
              <a:gd name="connsiteY7" fmla="*/ 3649990 h 3770494"/>
              <a:gd name="connsiteX8" fmla="*/ 4294238 w 8588477"/>
              <a:gd name="connsiteY8" fmla="*/ 3770494 h 3770494"/>
              <a:gd name="connsiteX9" fmla="*/ 4256832 w 8588477"/>
              <a:gd name="connsiteY9" fmla="*/ 3649990 h 3770494"/>
              <a:gd name="connsiteX10" fmla="*/ 3903642 w 8588477"/>
              <a:gd name="connsiteY10" fmla="*/ 3296800 h 3770494"/>
              <a:gd name="connsiteX11" fmla="*/ 3830649 w 8588477"/>
              <a:gd name="connsiteY11" fmla="*/ 3274142 h 3770494"/>
              <a:gd name="connsiteX12" fmla="*/ 39322 w 8588477"/>
              <a:gd name="connsiteY12" fmla="*/ 3274142 h 3770494"/>
              <a:gd name="connsiteX13" fmla="*/ 0 w 8588477"/>
              <a:gd name="connsiteY13" fmla="*/ 3234820 h 3770494"/>
              <a:gd name="connsiteX14" fmla="*/ 0 w 8588477"/>
              <a:gd name="connsiteY14" fmla="*/ 39322 h 3770494"/>
              <a:gd name="connsiteX15" fmla="*/ 39322 w 8588477"/>
              <a:gd name="connsiteY15" fmla="*/ 0 h 3770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588477" h="3770494">
                <a:moveTo>
                  <a:pt x="39322" y="0"/>
                </a:moveTo>
                <a:lnTo>
                  <a:pt x="8549155" y="0"/>
                </a:lnTo>
                <a:cubicBezTo>
                  <a:pt x="8570872" y="0"/>
                  <a:pt x="8588477" y="17605"/>
                  <a:pt x="8588477" y="39322"/>
                </a:cubicBezTo>
                <a:lnTo>
                  <a:pt x="8588477" y="3234820"/>
                </a:lnTo>
                <a:cubicBezTo>
                  <a:pt x="8588477" y="3256537"/>
                  <a:pt x="8570872" y="3274142"/>
                  <a:pt x="8549155" y="3274142"/>
                </a:cubicBezTo>
                <a:lnTo>
                  <a:pt x="4757827" y="3274142"/>
                </a:lnTo>
                <a:lnTo>
                  <a:pt x="4684834" y="3296800"/>
                </a:lnTo>
                <a:cubicBezTo>
                  <a:pt x="4526031" y="3363968"/>
                  <a:pt x="4398812" y="3491187"/>
                  <a:pt x="4331644" y="3649990"/>
                </a:cubicBezTo>
                <a:lnTo>
                  <a:pt x="4294238" y="3770494"/>
                </a:lnTo>
                <a:lnTo>
                  <a:pt x="4256832" y="3649990"/>
                </a:lnTo>
                <a:cubicBezTo>
                  <a:pt x="4189664" y="3491187"/>
                  <a:pt x="4062445" y="3363968"/>
                  <a:pt x="3903642" y="3296800"/>
                </a:cubicBezTo>
                <a:lnTo>
                  <a:pt x="3830649" y="3274142"/>
                </a:lnTo>
                <a:lnTo>
                  <a:pt x="39322" y="3274142"/>
                </a:lnTo>
                <a:cubicBezTo>
                  <a:pt x="17605" y="3274142"/>
                  <a:pt x="0" y="3256537"/>
                  <a:pt x="0" y="3234820"/>
                </a:cubicBezTo>
                <a:lnTo>
                  <a:pt x="0" y="39322"/>
                </a:lnTo>
                <a:cubicBezTo>
                  <a:pt x="0" y="17605"/>
                  <a:pt x="17605" y="0"/>
                  <a:pt x="39322" y="0"/>
                </a:cubicBezTo>
                <a:close/>
              </a:path>
            </a:pathLst>
          </a:custGeom>
          <a:gradFill>
            <a:gsLst>
              <a:gs pos="0">
                <a:schemeClr val="accent2"/>
              </a:gs>
              <a:gs pos="100000">
                <a:schemeClr val="accent3"/>
              </a:gs>
            </a:gsLst>
            <a:path path="circle">
              <a:fillToRect l="100000" t="100000"/>
            </a:path>
          </a:gradFill>
          <a:ln>
            <a:noFill/>
          </a:ln>
          <a:effectLst>
            <a:outerShdw blurRad="228600" dist="38100" dir="16200000"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13" name="文本框 12"/>
          <p:cNvSpPr txBox="1"/>
          <p:nvPr/>
        </p:nvSpPr>
        <p:spPr>
          <a:xfrm>
            <a:off x="2664526" y="256510"/>
            <a:ext cx="2329815" cy="5612130"/>
          </a:xfrm>
          <a:prstGeom prst="rect">
            <a:avLst/>
          </a:prstGeom>
          <a:noFill/>
          <a:effectLst>
            <a:reflection blurRad="6350" stA="52000" endA="300" endPos="35000" dir="5400000" sy="-100000" algn="bl" rotWithShape="0"/>
          </a:effectLst>
        </p:spPr>
        <p:txBody>
          <a:bodyPr wrap="none" rtlCol="0">
            <a:spAutoFit/>
          </a:bodyPr>
          <a:lstStyle/>
          <a:p>
            <a:pPr>
              <a:lnSpc>
                <a:spcPct val="125000"/>
              </a:lnSpc>
              <a:spcBef>
                <a:spcPts val="100"/>
              </a:spcBef>
              <a:spcAft>
                <a:spcPts val="100"/>
              </a:spcAft>
            </a:pPr>
            <a:r>
              <a:rPr lang="en-US" altLang="zh-CN" sz="28700" dirty="0">
                <a:solidFill>
                  <a:schemeClr val="accent1"/>
                </a:solidFill>
                <a:effectLst>
                  <a:reflection blurRad="50800" stA="55000" endA="300" endPos="45500" dir="5400000" sy="-100000" algn="bl" rotWithShape="0"/>
                </a:effectLst>
                <a:latin typeface="思源黑体 CN Bold" panose="020B0800000000000000" pitchFamily="34" charset="-122"/>
                <a:ea typeface="思源黑体 CN Bold" panose="020B0800000000000000" pitchFamily="34" charset="-122"/>
              </a:rPr>
              <a:t>4</a:t>
            </a:r>
          </a:p>
        </p:txBody>
      </p:sp>
      <p:sp>
        <p:nvSpPr>
          <p:cNvPr id="34" name="文本框 33"/>
          <p:cNvSpPr txBox="1"/>
          <p:nvPr/>
        </p:nvSpPr>
        <p:spPr>
          <a:xfrm>
            <a:off x="5074258" y="2587906"/>
            <a:ext cx="3518912" cy="1282852"/>
          </a:xfrm>
          <a:prstGeom prst="rect">
            <a:avLst/>
          </a:prstGeom>
          <a:noFill/>
        </p:spPr>
        <p:txBody>
          <a:bodyPr wrap="none" rtlCol="0">
            <a:spAutoFit/>
          </a:bodyPr>
          <a:lstStyle/>
          <a:p>
            <a:pPr algn="l">
              <a:lnSpc>
                <a:spcPct val="125000"/>
              </a:lnSpc>
              <a:spcBef>
                <a:spcPts val="100"/>
              </a:spcBef>
              <a:spcAft>
                <a:spcPts val="100"/>
              </a:spcAft>
            </a:pPr>
            <a:r>
              <a:rPr lang="zh-CN" altLang="en-US" sz="6600" dirty="0">
                <a:solidFill>
                  <a:schemeClr val="accent1"/>
                </a:solidFill>
                <a:effectLst>
                  <a:reflection blurRad="203200" stA="55000" endA="300" endPos="45500" dist="12700" dir="5400000" sy="-100000" algn="bl" rotWithShape="0"/>
                </a:effectLst>
                <a:latin typeface="+mj-ea"/>
                <a:ea typeface="+mj-ea"/>
              </a:rPr>
              <a:t>未来计划</a:t>
            </a:r>
          </a:p>
        </p:txBody>
      </p:sp>
      <p:grpSp>
        <p:nvGrpSpPr>
          <p:cNvPr id="52" name="组合 51"/>
          <p:cNvGrpSpPr/>
          <p:nvPr/>
        </p:nvGrpSpPr>
        <p:grpSpPr>
          <a:xfrm>
            <a:off x="561352" y="2242288"/>
            <a:ext cx="981698" cy="1309480"/>
            <a:chOff x="561352" y="2579723"/>
            <a:chExt cx="981698" cy="1309480"/>
          </a:xfrm>
        </p:grpSpPr>
        <p:sp>
          <p:nvSpPr>
            <p:cNvPr id="48" name="矩形: 圆角 47"/>
            <p:cNvSpPr/>
            <p:nvPr/>
          </p:nvSpPr>
          <p:spPr>
            <a:xfrm>
              <a:off x="561352" y="3080513"/>
              <a:ext cx="486254" cy="486254"/>
            </a:xfrm>
            <a:prstGeom prst="roundRect">
              <a:avLst>
                <a:gd name="adj" fmla="val 6470"/>
              </a:avLst>
            </a:prstGeom>
            <a:gradFill>
              <a:gsLst>
                <a:gs pos="0">
                  <a:schemeClr val="accent2"/>
                </a:gs>
                <a:gs pos="100000">
                  <a:schemeClr val="accent3"/>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50" name="矩形: 圆角 49"/>
            <p:cNvSpPr/>
            <p:nvPr/>
          </p:nvSpPr>
          <p:spPr>
            <a:xfrm>
              <a:off x="1151848" y="2579723"/>
              <a:ext cx="333860" cy="333860"/>
            </a:xfrm>
            <a:prstGeom prst="roundRect">
              <a:avLst>
                <a:gd name="adj" fmla="val 6470"/>
              </a:avLst>
            </a:prstGeom>
            <a:gradFill>
              <a:gsLst>
                <a:gs pos="0">
                  <a:schemeClr val="accent2"/>
                </a:gs>
                <a:gs pos="100000">
                  <a:schemeClr val="accent3"/>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51" name="矩形: 圆角 50"/>
            <p:cNvSpPr/>
            <p:nvPr/>
          </p:nvSpPr>
          <p:spPr>
            <a:xfrm>
              <a:off x="1398086" y="3744239"/>
              <a:ext cx="144964" cy="144964"/>
            </a:xfrm>
            <a:prstGeom prst="roundRect">
              <a:avLst>
                <a:gd name="adj" fmla="val 6470"/>
              </a:avLst>
            </a:prstGeom>
            <a:gradFill>
              <a:gsLst>
                <a:gs pos="0">
                  <a:schemeClr val="accent2"/>
                </a:gs>
                <a:gs pos="100000">
                  <a:schemeClr val="accent3"/>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grpSp>
      <p:grpSp>
        <p:nvGrpSpPr>
          <p:cNvPr id="53" name="组合 52"/>
          <p:cNvGrpSpPr/>
          <p:nvPr/>
        </p:nvGrpSpPr>
        <p:grpSpPr>
          <a:xfrm flipH="1">
            <a:off x="10841412" y="2223238"/>
            <a:ext cx="981698" cy="1309480"/>
            <a:chOff x="561352" y="2579723"/>
            <a:chExt cx="981698" cy="1309480"/>
          </a:xfrm>
        </p:grpSpPr>
        <p:sp>
          <p:nvSpPr>
            <p:cNvPr id="54" name="矩形: 圆角 53"/>
            <p:cNvSpPr/>
            <p:nvPr/>
          </p:nvSpPr>
          <p:spPr>
            <a:xfrm>
              <a:off x="561352" y="3080513"/>
              <a:ext cx="486254" cy="486254"/>
            </a:xfrm>
            <a:prstGeom prst="roundRect">
              <a:avLst>
                <a:gd name="adj" fmla="val 6470"/>
              </a:avLst>
            </a:prstGeom>
            <a:gradFill>
              <a:gsLst>
                <a:gs pos="0">
                  <a:schemeClr val="accent2"/>
                </a:gs>
                <a:gs pos="100000">
                  <a:schemeClr val="accent3"/>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55" name="矩形: 圆角 54"/>
            <p:cNvSpPr/>
            <p:nvPr/>
          </p:nvSpPr>
          <p:spPr>
            <a:xfrm>
              <a:off x="1151848" y="2579723"/>
              <a:ext cx="333860" cy="333860"/>
            </a:xfrm>
            <a:prstGeom prst="roundRect">
              <a:avLst>
                <a:gd name="adj" fmla="val 6470"/>
              </a:avLst>
            </a:prstGeom>
            <a:gradFill>
              <a:gsLst>
                <a:gs pos="0">
                  <a:schemeClr val="accent2"/>
                </a:gs>
                <a:gs pos="100000">
                  <a:schemeClr val="accent3"/>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56" name="矩形: 圆角 55"/>
            <p:cNvSpPr/>
            <p:nvPr/>
          </p:nvSpPr>
          <p:spPr>
            <a:xfrm>
              <a:off x="1398086" y="3744239"/>
              <a:ext cx="144964" cy="144964"/>
            </a:xfrm>
            <a:prstGeom prst="roundRect">
              <a:avLst>
                <a:gd name="adj" fmla="val 6470"/>
              </a:avLst>
            </a:prstGeom>
            <a:gradFill>
              <a:gsLst>
                <a:gs pos="0">
                  <a:schemeClr val="accent2"/>
                </a:gs>
                <a:gs pos="100000">
                  <a:schemeClr val="accent3"/>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任意多边形: 形状 28"/>
          <p:cNvSpPr/>
          <p:nvPr/>
        </p:nvSpPr>
        <p:spPr>
          <a:xfrm rot="5400000">
            <a:off x="8613984" y="2790964"/>
            <a:ext cx="1752182" cy="3930650"/>
          </a:xfrm>
          <a:custGeom>
            <a:avLst/>
            <a:gdLst>
              <a:gd name="connsiteX0" fmla="*/ 0 w 1752182"/>
              <a:gd name="connsiteY0" fmla="*/ 3863970 h 3930650"/>
              <a:gd name="connsiteX1" fmla="*/ 0 w 1752182"/>
              <a:gd name="connsiteY1" fmla="*/ 66680 h 3930650"/>
              <a:gd name="connsiteX2" fmla="*/ 66680 w 1752182"/>
              <a:gd name="connsiteY2" fmla="*/ 0 h 3930650"/>
              <a:gd name="connsiteX3" fmla="*/ 1362070 w 1752182"/>
              <a:gd name="connsiteY3" fmla="*/ 0 h 3930650"/>
              <a:gd name="connsiteX4" fmla="*/ 1428750 w 1752182"/>
              <a:gd name="connsiteY4" fmla="*/ 66680 h 3930650"/>
              <a:gd name="connsiteX5" fmla="*/ 1428750 w 1752182"/>
              <a:gd name="connsiteY5" fmla="*/ 2788643 h 3930650"/>
              <a:gd name="connsiteX6" fmla="*/ 1752182 w 1752182"/>
              <a:gd name="connsiteY6" fmla="*/ 3442267 h 3930650"/>
              <a:gd name="connsiteX7" fmla="*/ 1428750 w 1752182"/>
              <a:gd name="connsiteY7" fmla="*/ 3442267 h 3930650"/>
              <a:gd name="connsiteX8" fmla="*/ 1428750 w 1752182"/>
              <a:gd name="connsiteY8" fmla="*/ 3863970 h 3930650"/>
              <a:gd name="connsiteX9" fmla="*/ 1362070 w 1752182"/>
              <a:gd name="connsiteY9" fmla="*/ 3930650 h 3930650"/>
              <a:gd name="connsiteX10" fmla="*/ 66680 w 1752182"/>
              <a:gd name="connsiteY10" fmla="*/ 3930650 h 3930650"/>
              <a:gd name="connsiteX11" fmla="*/ 0 w 1752182"/>
              <a:gd name="connsiteY11" fmla="*/ 3863970 h 3930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52182" h="3930650">
                <a:moveTo>
                  <a:pt x="0" y="3863970"/>
                </a:moveTo>
                <a:lnTo>
                  <a:pt x="0" y="66680"/>
                </a:lnTo>
                <a:cubicBezTo>
                  <a:pt x="0" y="29854"/>
                  <a:pt x="29854" y="0"/>
                  <a:pt x="66680" y="0"/>
                </a:cubicBezTo>
                <a:lnTo>
                  <a:pt x="1362070" y="0"/>
                </a:lnTo>
                <a:cubicBezTo>
                  <a:pt x="1398896" y="0"/>
                  <a:pt x="1428750" y="29854"/>
                  <a:pt x="1428750" y="66680"/>
                </a:cubicBezTo>
                <a:lnTo>
                  <a:pt x="1428750" y="2788643"/>
                </a:lnTo>
                <a:lnTo>
                  <a:pt x="1752182" y="3442267"/>
                </a:lnTo>
                <a:lnTo>
                  <a:pt x="1428750" y="3442267"/>
                </a:lnTo>
                <a:lnTo>
                  <a:pt x="1428750" y="3863970"/>
                </a:lnTo>
                <a:cubicBezTo>
                  <a:pt x="1428750" y="3900796"/>
                  <a:pt x="1398896" y="3930650"/>
                  <a:pt x="1362070" y="3930650"/>
                </a:cubicBezTo>
                <a:lnTo>
                  <a:pt x="66680" y="3930650"/>
                </a:lnTo>
                <a:cubicBezTo>
                  <a:pt x="29854" y="3930650"/>
                  <a:pt x="0" y="3900796"/>
                  <a:pt x="0" y="3863970"/>
                </a:cubicBezTo>
                <a:close/>
              </a:path>
            </a:pathLst>
          </a:custGeom>
          <a:gradFill>
            <a:gsLst>
              <a:gs pos="0">
                <a:schemeClr val="accent2"/>
              </a:gs>
              <a:gs pos="100000">
                <a:schemeClr val="accent3"/>
              </a:gs>
            </a:gsLst>
            <a:path path="circle">
              <a:fillToRect l="100000" t="100000"/>
            </a:path>
          </a:gradFill>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28" name="任意多边形: 形状 27"/>
          <p:cNvSpPr/>
          <p:nvPr/>
        </p:nvSpPr>
        <p:spPr>
          <a:xfrm rot="5400000">
            <a:off x="8613984" y="759823"/>
            <a:ext cx="1752182" cy="3930650"/>
          </a:xfrm>
          <a:custGeom>
            <a:avLst/>
            <a:gdLst>
              <a:gd name="connsiteX0" fmla="*/ 0 w 1752182"/>
              <a:gd name="connsiteY0" fmla="*/ 3863970 h 3930650"/>
              <a:gd name="connsiteX1" fmla="*/ 0 w 1752182"/>
              <a:gd name="connsiteY1" fmla="*/ 66680 h 3930650"/>
              <a:gd name="connsiteX2" fmla="*/ 66680 w 1752182"/>
              <a:gd name="connsiteY2" fmla="*/ 0 h 3930650"/>
              <a:gd name="connsiteX3" fmla="*/ 1362070 w 1752182"/>
              <a:gd name="connsiteY3" fmla="*/ 0 h 3930650"/>
              <a:gd name="connsiteX4" fmla="*/ 1428750 w 1752182"/>
              <a:gd name="connsiteY4" fmla="*/ 66680 h 3930650"/>
              <a:gd name="connsiteX5" fmla="*/ 1428750 w 1752182"/>
              <a:gd name="connsiteY5" fmla="*/ 2788643 h 3930650"/>
              <a:gd name="connsiteX6" fmla="*/ 1752182 w 1752182"/>
              <a:gd name="connsiteY6" fmla="*/ 3442267 h 3930650"/>
              <a:gd name="connsiteX7" fmla="*/ 1428750 w 1752182"/>
              <a:gd name="connsiteY7" fmla="*/ 3442267 h 3930650"/>
              <a:gd name="connsiteX8" fmla="*/ 1428750 w 1752182"/>
              <a:gd name="connsiteY8" fmla="*/ 3863970 h 3930650"/>
              <a:gd name="connsiteX9" fmla="*/ 1362070 w 1752182"/>
              <a:gd name="connsiteY9" fmla="*/ 3930650 h 3930650"/>
              <a:gd name="connsiteX10" fmla="*/ 66680 w 1752182"/>
              <a:gd name="connsiteY10" fmla="*/ 3930650 h 3930650"/>
              <a:gd name="connsiteX11" fmla="*/ 0 w 1752182"/>
              <a:gd name="connsiteY11" fmla="*/ 3863970 h 3930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52182" h="3930650">
                <a:moveTo>
                  <a:pt x="0" y="3863970"/>
                </a:moveTo>
                <a:lnTo>
                  <a:pt x="0" y="66680"/>
                </a:lnTo>
                <a:cubicBezTo>
                  <a:pt x="0" y="29854"/>
                  <a:pt x="29854" y="0"/>
                  <a:pt x="66680" y="0"/>
                </a:cubicBezTo>
                <a:lnTo>
                  <a:pt x="1362070" y="0"/>
                </a:lnTo>
                <a:cubicBezTo>
                  <a:pt x="1398896" y="0"/>
                  <a:pt x="1428750" y="29854"/>
                  <a:pt x="1428750" y="66680"/>
                </a:cubicBezTo>
                <a:lnTo>
                  <a:pt x="1428750" y="2788643"/>
                </a:lnTo>
                <a:lnTo>
                  <a:pt x="1752182" y="3442267"/>
                </a:lnTo>
                <a:lnTo>
                  <a:pt x="1428750" y="3442267"/>
                </a:lnTo>
                <a:lnTo>
                  <a:pt x="1428750" y="3863970"/>
                </a:lnTo>
                <a:cubicBezTo>
                  <a:pt x="1428750" y="3900796"/>
                  <a:pt x="1398896" y="3930650"/>
                  <a:pt x="1362070" y="3930650"/>
                </a:cubicBezTo>
                <a:lnTo>
                  <a:pt x="66680" y="3930650"/>
                </a:lnTo>
                <a:cubicBezTo>
                  <a:pt x="29854" y="3930650"/>
                  <a:pt x="0" y="3900796"/>
                  <a:pt x="0" y="3863970"/>
                </a:cubicBezTo>
                <a:close/>
              </a:path>
            </a:pathLst>
          </a:custGeom>
          <a:gradFill>
            <a:gsLst>
              <a:gs pos="0">
                <a:schemeClr val="accent2"/>
              </a:gs>
              <a:gs pos="100000">
                <a:schemeClr val="accent3"/>
              </a:gs>
            </a:gsLst>
            <a:path path="circle">
              <a:fillToRect l="100000" t="100000"/>
            </a:path>
          </a:gradFill>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5" name="矩形: 圆角 4"/>
          <p:cNvSpPr/>
          <p:nvPr/>
        </p:nvSpPr>
        <p:spPr>
          <a:xfrm>
            <a:off x="723899" y="2090388"/>
            <a:ext cx="3125971" cy="3933190"/>
          </a:xfrm>
          <a:prstGeom prst="roundRect">
            <a:avLst>
              <a:gd name="adj" fmla="val 2682"/>
            </a:avLst>
          </a:prstGeom>
          <a:gradFill flip="none" rotWithShape="1">
            <a:gsLst>
              <a:gs pos="0">
                <a:schemeClr val="accent2"/>
              </a:gs>
              <a:gs pos="100000">
                <a:schemeClr val="accent3">
                  <a:alpha val="0"/>
                </a:schemeClr>
              </a:gs>
            </a:gsLst>
            <a:lin ang="5400000" scaled="0"/>
            <a:tileRect/>
          </a:gradFill>
          <a:ln w="25400">
            <a:gradFill>
              <a:gsLst>
                <a:gs pos="0">
                  <a:schemeClr val="accent1"/>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12" name="矩形: 圆角 11"/>
          <p:cNvSpPr/>
          <p:nvPr/>
        </p:nvSpPr>
        <p:spPr>
          <a:xfrm>
            <a:off x="4124324" y="2090388"/>
            <a:ext cx="3125971" cy="3933190"/>
          </a:xfrm>
          <a:prstGeom prst="roundRect">
            <a:avLst>
              <a:gd name="adj" fmla="val 2682"/>
            </a:avLst>
          </a:prstGeom>
          <a:gradFill flip="none" rotWithShape="1">
            <a:gsLst>
              <a:gs pos="0">
                <a:schemeClr val="accent2"/>
              </a:gs>
              <a:gs pos="100000">
                <a:schemeClr val="accent3">
                  <a:alpha val="0"/>
                </a:schemeClr>
              </a:gs>
            </a:gsLst>
            <a:lin ang="5400000" scaled="0"/>
            <a:tileRect/>
          </a:gradFill>
          <a:ln>
            <a:gradFill>
              <a:gsLst>
                <a:gs pos="0">
                  <a:schemeClr val="accent1"/>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4" name="文本框 3"/>
          <p:cNvSpPr txBox="1"/>
          <p:nvPr/>
        </p:nvSpPr>
        <p:spPr>
          <a:xfrm>
            <a:off x="827782" y="313872"/>
            <a:ext cx="2204450" cy="584775"/>
          </a:xfrm>
          <a:prstGeom prst="rect">
            <a:avLst/>
          </a:prstGeom>
          <a:noFill/>
        </p:spPr>
        <p:txBody>
          <a:bodyPr wrap="none" rtlCol="0">
            <a:spAutoFit/>
          </a:bodyPr>
          <a:lstStyle/>
          <a:p>
            <a:pPr algn="l"/>
            <a:r>
              <a:rPr lang="zh-CN" altLang="en-US" sz="3200" dirty="0">
                <a:solidFill>
                  <a:schemeClr val="accent1"/>
                </a:solidFill>
                <a:latin typeface="+mj-ea"/>
                <a:ea typeface="+mj-ea"/>
              </a:rPr>
              <a:t>工作管理上</a:t>
            </a:r>
          </a:p>
        </p:txBody>
      </p:sp>
      <p:sp>
        <p:nvSpPr>
          <p:cNvPr id="9" name="矩形: 圆角 8"/>
          <p:cNvSpPr/>
          <p:nvPr/>
        </p:nvSpPr>
        <p:spPr>
          <a:xfrm>
            <a:off x="1261084" y="1824291"/>
            <a:ext cx="2122943" cy="532193"/>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10" name="矩形: 圆角 9"/>
          <p:cNvSpPr/>
          <p:nvPr/>
        </p:nvSpPr>
        <p:spPr>
          <a:xfrm>
            <a:off x="4734499" y="1849057"/>
            <a:ext cx="2122943" cy="532193"/>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15" name="文本框 14"/>
          <p:cNvSpPr txBox="1"/>
          <p:nvPr/>
        </p:nvSpPr>
        <p:spPr>
          <a:xfrm>
            <a:off x="1774969" y="1905721"/>
            <a:ext cx="1095172" cy="369332"/>
          </a:xfrm>
          <a:prstGeom prst="rect">
            <a:avLst/>
          </a:prstGeom>
          <a:noFill/>
        </p:spPr>
        <p:txBody>
          <a:bodyPr wrap="square" rtlCol="0">
            <a:spAutoFit/>
          </a:bodyPr>
          <a:lstStyle/>
          <a:p>
            <a:pPr algn="l"/>
            <a:r>
              <a:rPr lang="zh-CN" altLang="en-US" b="1" dirty="0">
                <a:solidFill>
                  <a:schemeClr val="accent2"/>
                </a:solidFill>
                <a:latin typeface="+mj-ea"/>
                <a:ea typeface="+mj-ea"/>
              </a:rPr>
              <a:t>工作规划</a:t>
            </a:r>
          </a:p>
        </p:txBody>
      </p:sp>
      <p:sp>
        <p:nvSpPr>
          <p:cNvPr id="16" name="文本框 15"/>
          <p:cNvSpPr txBox="1"/>
          <p:nvPr/>
        </p:nvSpPr>
        <p:spPr>
          <a:xfrm>
            <a:off x="5248384" y="1930487"/>
            <a:ext cx="1095172" cy="369332"/>
          </a:xfrm>
          <a:prstGeom prst="rect">
            <a:avLst/>
          </a:prstGeom>
          <a:noFill/>
        </p:spPr>
        <p:txBody>
          <a:bodyPr wrap="none" rtlCol="0">
            <a:spAutoFit/>
          </a:bodyPr>
          <a:lstStyle/>
          <a:p>
            <a:pPr algn="l"/>
            <a:r>
              <a:rPr lang="zh-CN" altLang="en-US" b="1" dirty="0">
                <a:solidFill>
                  <a:schemeClr val="accent2"/>
                </a:solidFill>
                <a:latin typeface="+mj-ea"/>
                <a:ea typeface="+mj-ea"/>
              </a:rPr>
              <a:t>团队管理</a:t>
            </a:r>
          </a:p>
        </p:txBody>
      </p:sp>
      <p:sp>
        <p:nvSpPr>
          <p:cNvPr id="20" name="文本框 19"/>
          <p:cNvSpPr txBox="1"/>
          <p:nvPr/>
        </p:nvSpPr>
        <p:spPr>
          <a:xfrm>
            <a:off x="8692421" y="2185191"/>
            <a:ext cx="1550424" cy="369332"/>
          </a:xfrm>
          <a:prstGeom prst="rect">
            <a:avLst/>
          </a:prstGeom>
          <a:noFill/>
        </p:spPr>
        <p:txBody>
          <a:bodyPr wrap="none" rtlCol="0">
            <a:spAutoFit/>
          </a:bodyPr>
          <a:lstStyle/>
          <a:p>
            <a:pPr algn="l"/>
            <a:r>
              <a:rPr lang="zh-CN" altLang="en-US" b="1" dirty="0">
                <a:solidFill>
                  <a:schemeClr val="accent1"/>
                </a:solidFill>
                <a:latin typeface="+mj-ea"/>
                <a:ea typeface="+mj-ea"/>
              </a:rPr>
              <a:t>达成销售目标</a:t>
            </a:r>
          </a:p>
        </p:txBody>
      </p:sp>
      <p:sp>
        <p:nvSpPr>
          <p:cNvPr id="21" name="文本框 20"/>
          <p:cNvSpPr txBox="1"/>
          <p:nvPr/>
        </p:nvSpPr>
        <p:spPr>
          <a:xfrm>
            <a:off x="8256404" y="2601380"/>
            <a:ext cx="2467342" cy="523220"/>
          </a:xfrm>
          <a:prstGeom prst="rect">
            <a:avLst/>
          </a:prstGeom>
          <a:noFill/>
        </p:spPr>
        <p:txBody>
          <a:bodyPr wrap="none" rtlCol="0">
            <a:spAutoFit/>
          </a:bodyPr>
          <a:lstStyle/>
          <a:p>
            <a:pPr algn="l"/>
            <a:r>
              <a:rPr lang="en-US" altLang="zh-CN" sz="2800" b="1" dirty="0">
                <a:solidFill>
                  <a:schemeClr val="accent1"/>
                </a:solidFill>
                <a:latin typeface="+mj-ea"/>
                <a:ea typeface="+mj-ea"/>
              </a:rPr>
              <a:t>10,000,000</a:t>
            </a:r>
            <a:r>
              <a:rPr lang="zh-CN" altLang="en-US" sz="2800" b="1" dirty="0">
                <a:solidFill>
                  <a:schemeClr val="accent1"/>
                </a:solidFill>
                <a:latin typeface="+mj-ea"/>
                <a:ea typeface="+mj-ea"/>
              </a:rPr>
              <a:t>元</a:t>
            </a:r>
          </a:p>
        </p:txBody>
      </p:sp>
      <p:sp>
        <p:nvSpPr>
          <p:cNvPr id="22" name="文本框 21"/>
          <p:cNvSpPr txBox="1"/>
          <p:nvPr/>
        </p:nvSpPr>
        <p:spPr>
          <a:xfrm>
            <a:off x="8339760" y="4573893"/>
            <a:ext cx="2255746" cy="523220"/>
          </a:xfrm>
          <a:prstGeom prst="rect">
            <a:avLst/>
          </a:prstGeom>
          <a:noFill/>
        </p:spPr>
        <p:txBody>
          <a:bodyPr wrap="none" rtlCol="0">
            <a:spAutoFit/>
          </a:bodyPr>
          <a:lstStyle/>
          <a:p>
            <a:pPr algn="l"/>
            <a:r>
              <a:rPr lang="en-US" altLang="zh-CN" sz="2800" b="1" dirty="0">
                <a:solidFill>
                  <a:schemeClr val="accent1"/>
                </a:solidFill>
                <a:latin typeface="+mj-ea"/>
                <a:ea typeface="+mj-ea"/>
              </a:rPr>
              <a:t>7,000,000</a:t>
            </a:r>
            <a:r>
              <a:rPr lang="zh-CN" altLang="en-US" sz="2800" b="1" dirty="0">
                <a:solidFill>
                  <a:schemeClr val="accent1"/>
                </a:solidFill>
                <a:latin typeface="+mj-ea"/>
                <a:ea typeface="+mj-ea"/>
              </a:rPr>
              <a:t>元</a:t>
            </a:r>
          </a:p>
        </p:txBody>
      </p:sp>
      <p:sp>
        <p:nvSpPr>
          <p:cNvPr id="23" name="文本框 22"/>
          <p:cNvSpPr txBox="1"/>
          <p:nvPr/>
        </p:nvSpPr>
        <p:spPr>
          <a:xfrm>
            <a:off x="8692421" y="4213571"/>
            <a:ext cx="1550424" cy="369332"/>
          </a:xfrm>
          <a:prstGeom prst="rect">
            <a:avLst/>
          </a:prstGeom>
          <a:noFill/>
        </p:spPr>
        <p:txBody>
          <a:bodyPr wrap="none" rtlCol="0">
            <a:spAutoFit/>
          </a:bodyPr>
          <a:lstStyle/>
          <a:p>
            <a:pPr algn="l"/>
            <a:r>
              <a:rPr lang="zh-CN" altLang="en-US" b="1" dirty="0">
                <a:solidFill>
                  <a:schemeClr val="accent1"/>
                </a:solidFill>
                <a:latin typeface="+mj-ea"/>
                <a:ea typeface="+mj-ea"/>
              </a:rPr>
              <a:t>创造盈利收入</a:t>
            </a:r>
          </a:p>
        </p:txBody>
      </p:sp>
      <p:sp>
        <p:nvSpPr>
          <p:cNvPr id="24" name="文本框 23"/>
          <p:cNvSpPr txBox="1"/>
          <p:nvPr/>
        </p:nvSpPr>
        <p:spPr>
          <a:xfrm>
            <a:off x="1086390" y="2671474"/>
            <a:ext cx="2472330" cy="2227597"/>
          </a:xfrm>
          <a:prstGeom prst="rect">
            <a:avLst/>
          </a:prstGeom>
          <a:noFill/>
        </p:spPr>
        <p:txBody>
          <a:bodyPr wrap="square" rtlCol="0">
            <a:spAutoFit/>
          </a:bodyPr>
          <a:lstStyle/>
          <a:p>
            <a:pPr>
              <a:lnSpc>
                <a:spcPct val="125000"/>
              </a:lnSpc>
            </a:pPr>
            <a:r>
              <a:rPr lang="zh-CN" altLang="en-US" sz="1600" dirty="0">
                <a:solidFill>
                  <a:schemeClr val="tx2">
                    <a:lumMod val="85000"/>
                    <a:lumOff val="15000"/>
                  </a:schemeClr>
                </a:solidFill>
                <a:latin typeface="+mn-ea"/>
              </a:rPr>
              <a:t>此处输入工作规划的内容此处输入工作规划的内容</a:t>
            </a:r>
          </a:p>
          <a:p>
            <a:pPr>
              <a:lnSpc>
                <a:spcPct val="125000"/>
              </a:lnSpc>
            </a:pPr>
            <a:r>
              <a:rPr lang="zh-CN" altLang="en-US" sz="1600" dirty="0">
                <a:solidFill>
                  <a:schemeClr val="tx2">
                    <a:lumMod val="85000"/>
                    <a:lumOff val="15000"/>
                  </a:schemeClr>
                </a:solidFill>
                <a:latin typeface="+mn-ea"/>
              </a:rPr>
              <a:t>此处输入工作规划的内容此处输入工作规划的内容</a:t>
            </a:r>
          </a:p>
          <a:p>
            <a:pPr>
              <a:lnSpc>
                <a:spcPct val="125000"/>
              </a:lnSpc>
            </a:pPr>
            <a:r>
              <a:rPr lang="zh-CN" altLang="en-US" sz="1600" dirty="0">
                <a:solidFill>
                  <a:schemeClr val="tx2">
                    <a:lumMod val="85000"/>
                    <a:lumOff val="15000"/>
                  </a:schemeClr>
                </a:solidFill>
                <a:latin typeface="+mn-ea"/>
              </a:rPr>
              <a:t>此处输入工作规划的内容此处输入工作规划的内容</a:t>
            </a:r>
          </a:p>
          <a:p>
            <a:pPr algn="l">
              <a:lnSpc>
                <a:spcPct val="125000"/>
              </a:lnSpc>
            </a:pPr>
            <a:endParaRPr lang="zh-CN" altLang="en-US" sz="1600" dirty="0">
              <a:solidFill>
                <a:schemeClr val="tx2">
                  <a:lumMod val="85000"/>
                  <a:lumOff val="15000"/>
                </a:schemeClr>
              </a:solidFill>
              <a:latin typeface="+mn-ea"/>
            </a:endParaRPr>
          </a:p>
        </p:txBody>
      </p:sp>
      <p:sp>
        <p:nvSpPr>
          <p:cNvPr id="25" name="文本框 24"/>
          <p:cNvSpPr txBox="1"/>
          <p:nvPr/>
        </p:nvSpPr>
        <p:spPr>
          <a:xfrm>
            <a:off x="4517178" y="2663082"/>
            <a:ext cx="2472330" cy="1919821"/>
          </a:xfrm>
          <a:prstGeom prst="rect">
            <a:avLst/>
          </a:prstGeom>
          <a:noFill/>
        </p:spPr>
        <p:txBody>
          <a:bodyPr wrap="square" rtlCol="0">
            <a:spAutoFit/>
          </a:bodyPr>
          <a:lstStyle/>
          <a:p>
            <a:pPr>
              <a:lnSpc>
                <a:spcPct val="125000"/>
              </a:lnSpc>
            </a:pPr>
            <a:r>
              <a:rPr lang="zh-CN" altLang="en-US" sz="1600" dirty="0">
                <a:solidFill>
                  <a:schemeClr val="tx2">
                    <a:lumMod val="85000"/>
                    <a:lumOff val="15000"/>
                  </a:schemeClr>
                </a:solidFill>
                <a:latin typeface="+mn-ea"/>
              </a:rPr>
              <a:t>此处输入团队管理的内容此处输入团队管理的内容</a:t>
            </a:r>
          </a:p>
          <a:p>
            <a:pPr>
              <a:lnSpc>
                <a:spcPct val="125000"/>
              </a:lnSpc>
            </a:pPr>
            <a:r>
              <a:rPr lang="zh-CN" altLang="en-US" sz="1600" dirty="0">
                <a:solidFill>
                  <a:schemeClr val="tx2">
                    <a:lumMod val="85000"/>
                    <a:lumOff val="15000"/>
                  </a:schemeClr>
                </a:solidFill>
                <a:latin typeface="+mn-ea"/>
              </a:rPr>
              <a:t>此处输入团队管理的内容此处输入团队管理的内容</a:t>
            </a:r>
          </a:p>
          <a:p>
            <a:pPr>
              <a:lnSpc>
                <a:spcPct val="125000"/>
              </a:lnSpc>
            </a:pPr>
            <a:r>
              <a:rPr lang="zh-CN" altLang="en-US" sz="1600" dirty="0">
                <a:solidFill>
                  <a:schemeClr val="tx2">
                    <a:lumMod val="85000"/>
                    <a:lumOff val="15000"/>
                  </a:schemeClr>
                </a:solidFill>
                <a:latin typeface="+mn-ea"/>
              </a:rPr>
              <a:t>此处输入团队管理的内容此处输入团队管理的内容</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任意多边形: 形状 54"/>
          <p:cNvSpPr/>
          <p:nvPr/>
        </p:nvSpPr>
        <p:spPr>
          <a:xfrm>
            <a:off x="7902505" y="3339358"/>
            <a:ext cx="3533701" cy="853164"/>
          </a:xfrm>
          <a:custGeom>
            <a:avLst/>
            <a:gdLst>
              <a:gd name="connsiteX0" fmla="*/ 838069 w 3934558"/>
              <a:gd name="connsiteY0" fmla="*/ 0 h 831030"/>
              <a:gd name="connsiteX1" fmla="*/ 3403181 w 3934558"/>
              <a:gd name="connsiteY1" fmla="*/ 0 h 831030"/>
              <a:gd name="connsiteX2" fmla="*/ 3934558 w 3934558"/>
              <a:gd name="connsiteY2" fmla="*/ 831030 h 831030"/>
              <a:gd name="connsiteX3" fmla="*/ 0 w 3934558"/>
              <a:gd name="connsiteY3" fmla="*/ 831030 h 831030"/>
              <a:gd name="connsiteX4" fmla="*/ 838069 w 3934558"/>
              <a:gd name="connsiteY4" fmla="*/ 0 h 831030"/>
              <a:gd name="connsiteX0-1" fmla="*/ 552713 w 3934558"/>
              <a:gd name="connsiteY0-2" fmla="*/ 0 h 845544"/>
              <a:gd name="connsiteX1-3" fmla="*/ 3403181 w 3934558"/>
              <a:gd name="connsiteY1-4" fmla="*/ 14514 h 845544"/>
              <a:gd name="connsiteX2-5" fmla="*/ 3934558 w 3934558"/>
              <a:gd name="connsiteY2-6" fmla="*/ 845544 h 845544"/>
              <a:gd name="connsiteX3-7" fmla="*/ 0 w 3934558"/>
              <a:gd name="connsiteY3-8" fmla="*/ 845544 h 845544"/>
              <a:gd name="connsiteX4-9" fmla="*/ 552713 w 3934558"/>
              <a:gd name="connsiteY4-10" fmla="*/ 0 h 845544"/>
              <a:gd name="connsiteX0-11" fmla="*/ 477807 w 3859652"/>
              <a:gd name="connsiteY0-12" fmla="*/ 0 h 853164"/>
              <a:gd name="connsiteX1-13" fmla="*/ 3328275 w 3859652"/>
              <a:gd name="connsiteY1-14" fmla="*/ 14514 h 853164"/>
              <a:gd name="connsiteX2-15" fmla="*/ 3859652 w 3859652"/>
              <a:gd name="connsiteY2-16" fmla="*/ 845544 h 853164"/>
              <a:gd name="connsiteX3-17" fmla="*/ 0 w 3859652"/>
              <a:gd name="connsiteY3-18" fmla="*/ 853164 h 853164"/>
              <a:gd name="connsiteX4-19" fmla="*/ 477807 w 3859652"/>
              <a:gd name="connsiteY4-20" fmla="*/ 0 h 8531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859652" h="853164">
                <a:moveTo>
                  <a:pt x="477807" y="0"/>
                </a:moveTo>
                <a:lnTo>
                  <a:pt x="3328275" y="14514"/>
                </a:lnTo>
                <a:lnTo>
                  <a:pt x="3859652" y="845544"/>
                </a:lnTo>
                <a:lnTo>
                  <a:pt x="0" y="853164"/>
                </a:lnTo>
                <a:lnTo>
                  <a:pt x="477807" y="0"/>
                </a:lnTo>
                <a:close/>
              </a:path>
            </a:pathLst>
          </a:custGeom>
          <a:gradFill flip="none" rotWithShape="1">
            <a:gsLst>
              <a:gs pos="100000">
                <a:schemeClr val="accent2"/>
              </a:gs>
              <a:gs pos="0">
                <a:schemeClr val="accent3"/>
              </a:gs>
            </a:gsLst>
            <a:lin ang="5400000" scaled="0"/>
            <a:tileRect/>
          </a:gradFill>
          <a:ln>
            <a:gradFill>
              <a:gsLst>
                <a:gs pos="0">
                  <a:schemeClr val="accent1">
                    <a:alpha val="0"/>
                  </a:schemeClr>
                </a:gs>
                <a:gs pos="100000">
                  <a:schemeClr val="accent4"/>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54" name="梯形 53"/>
          <p:cNvSpPr/>
          <p:nvPr/>
        </p:nvSpPr>
        <p:spPr>
          <a:xfrm flipV="1">
            <a:off x="4126516" y="3244615"/>
            <a:ext cx="3938968" cy="940287"/>
          </a:xfrm>
          <a:prstGeom prst="trapezoid">
            <a:avLst>
              <a:gd name="adj" fmla="val 55872"/>
            </a:avLst>
          </a:prstGeom>
          <a:gradFill flip="none" rotWithShape="1">
            <a:gsLst>
              <a:gs pos="0">
                <a:schemeClr val="accent2"/>
              </a:gs>
              <a:gs pos="100000">
                <a:schemeClr val="accent3"/>
              </a:gs>
            </a:gsLst>
            <a:lin ang="5400000" scaled="0"/>
            <a:tileRect/>
          </a:gradFill>
          <a:ln>
            <a:gradFill>
              <a:gsLst>
                <a:gs pos="2000">
                  <a:schemeClr val="accent1"/>
                </a:gs>
                <a:gs pos="100000">
                  <a:schemeClr val="accent4">
                    <a:alpha val="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51" name="任意多边形: 形状 50"/>
          <p:cNvSpPr/>
          <p:nvPr/>
        </p:nvSpPr>
        <p:spPr>
          <a:xfrm>
            <a:off x="708461" y="3334822"/>
            <a:ext cx="3602281" cy="850080"/>
          </a:xfrm>
          <a:custGeom>
            <a:avLst/>
            <a:gdLst>
              <a:gd name="connsiteX0" fmla="*/ 838069 w 3934558"/>
              <a:gd name="connsiteY0" fmla="*/ 0 h 831030"/>
              <a:gd name="connsiteX1" fmla="*/ 3403181 w 3934558"/>
              <a:gd name="connsiteY1" fmla="*/ 0 h 831030"/>
              <a:gd name="connsiteX2" fmla="*/ 3934558 w 3934558"/>
              <a:gd name="connsiteY2" fmla="*/ 831030 h 831030"/>
              <a:gd name="connsiteX3" fmla="*/ 0 w 3934558"/>
              <a:gd name="connsiteY3" fmla="*/ 831030 h 831030"/>
              <a:gd name="connsiteX4" fmla="*/ 838069 w 3934558"/>
              <a:gd name="connsiteY4" fmla="*/ 0 h 831030"/>
              <a:gd name="connsiteX0-1" fmla="*/ 838069 w 3934558"/>
              <a:gd name="connsiteY0-2" fmla="*/ 19050 h 850080"/>
              <a:gd name="connsiteX1-3" fmla="*/ 3465602 w 3934558"/>
              <a:gd name="connsiteY1-4" fmla="*/ 0 h 850080"/>
              <a:gd name="connsiteX2-5" fmla="*/ 3934558 w 3934558"/>
              <a:gd name="connsiteY2-6" fmla="*/ 850080 h 850080"/>
              <a:gd name="connsiteX3-7" fmla="*/ 0 w 3934558"/>
              <a:gd name="connsiteY3-8" fmla="*/ 850080 h 850080"/>
              <a:gd name="connsiteX4-9" fmla="*/ 838069 w 3934558"/>
              <a:gd name="connsiteY4-10" fmla="*/ 19050 h 850080"/>
              <a:gd name="connsiteX0-11" fmla="*/ 584420 w 3934558"/>
              <a:gd name="connsiteY0-12" fmla="*/ 4536 h 850080"/>
              <a:gd name="connsiteX1-13" fmla="*/ 3465602 w 3934558"/>
              <a:gd name="connsiteY1-14" fmla="*/ 0 h 850080"/>
              <a:gd name="connsiteX2-15" fmla="*/ 3934558 w 3934558"/>
              <a:gd name="connsiteY2-16" fmla="*/ 850080 h 850080"/>
              <a:gd name="connsiteX3-17" fmla="*/ 0 w 3934558"/>
              <a:gd name="connsiteY3-18" fmla="*/ 850080 h 850080"/>
              <a:gd name="connsiteX4-19" fmla="*/ 584420 w 3934558"/>
              <a:gd name="connsiteY4-20" fmla="*/ 4536 h 85008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934558" h="850080">
                <a:moveTo>
                  <a:pt x="584420" y="4536"/>
                </a:moveTo>
                <a:lnTo>
                  <a:pt x="3465602" y="0"/>
                </a:lnTo>
                <a:lnTo>
                  <a:pt x="3934558" y="850080"/>
                </a:lnTo>
                <a:lnTo>
                  <a:pt x="0" y="850080"/>
                </a:lnTo>
                <a:lnTo>
                  <a:pt x="584420" y="4536"/>
                </a:lnTo>
                <a:close/>
              </a:path>
            </a:pathLst>
          </a:custGeom>
          <a:gradFill flip="none" rotWithShape="1">
            <a:gsLst>
              <a:gs pos="100000">
                <a:schemeClr val="accent2"/>
              </a:gs>
              <a:gs pos="0">
                <a:schemeClr val="accent3"/>
              </a:gs>
            </a:gsLst>
            <a:lin ang="5400000" scaled="0"/>
            <a:tileRect/>
          </a:gradFill>
          <a:ln>
            <a:gradFill>
              <a:gsLst>
                <a:gs pos="0">
                  <a:schemeClr val="accent1">
                    <a:alpha val="0"/>
                  </a:schemeClr>
                </a:gs>
                <a:gs pos="100000">
                  <a:schemeClr val="accent4"/>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10" name="文本框 9"/>
          <p:cNvSpPr txBox="1"/>
          <p:nvPr/>
        </p:nvSpPr>
        <p:spPr>
          <a:xfrm>
            <a:off x="1704776" y="3781704"/>
            <a:ext cx="1704313" cy="369332"/>
          </a:xfrm>
          <a:prstGeom prst="rect">
            <a:avLst/>
          </a:prstGeom>
          <a:noFill/>
        </p:spPr>
        <p:txBody>
          <a:bodyPr wrap="none" rtlCol="0">
            <a:spAutoFit/>
          </a:bodyPr>
          <a:lstStyle/>
          <a:p>
            <a:pPr algn="l"/>
            <a:r>
              <a:rPr lang="en-US" altLang="zh-CN" dirty="0">
                <a:solidFill>
                  <a:schemeClr val="accent1"/>
                </a:solidFill>
                <a:latin typeface="+mn-ea"/>
              </a:rPr>
              <a:t>A</a:t>
            </a:r>
            <a:r>
              <a:rPr lang="zh-CN" altLang="en-US" dirty="0">
                <a:solidFill>
                  <a:schemeClr val="accent1"/>
                </a:solidFill>
                <a:latin typeface="+mn-ea"/>
              </a:rPr>
              <a:t>项目投入时间</a:t>
            </a:r>
          </a:p>
        </p:txBody>
      </p:sp>
      <p:graphicFrame>
        <p:nvGraphicFramePr>
          <p:cNvPr id="28" name="图表 27"/>
          <p:cNvGraphicFramePr/>
          <p:nvPr/>
        </p:nvGraphicFramePr>
        <p:xfrm>
          <a:off x="4072597" y="1054674"/>
          <a:ext cx="4046805" cy="251569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2" name="图表 31"/>
          <p:cNvGraphicFramePr/>
          <p:nvPr/>
        </p:nvGraphicFramePr>
        <p:xfrm>
          <a:off x="7611664" y="1054674"/>
          <a:ext cx="4046805" cy="251569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3" name="图表 32"/>
          <p:cNvGraphicFramePr/>
          <p:nvPr/>
        </p:nvGraphicFramePr>
        <p:xfrm>
          <a:off x="533530" y="1054674"/>
          <a:ext cx="4046805" cy="2515692"/>
        </p:xfrm>
        <a:graphic>
          <a:graphicData uri="http://schemas.openxmlformats.org/drawingml/2006/chart">
            <c:chart xmlns:c="http://schemas.openxmlformats.org/drawingml/2006/chart" xmlns:r="http://schemas.openxmlformats.org/officeDocument/2006/relationships" r:id="rId4"/>
          </a:graphicData>
        </a:graphic>
      </p:graphicFrame>
      <p:sp>
        <p:nvSpPr>
          <p:cNvPr id="14" name="文本占位符 13"/>
          <p:cNvSpPr>
            <a:spLocks noGrp="1"/>
          </p:cNvSpPr>
          <p:nvPr>
            <p:ph type="body" sz="quarter" idx="10"/>
          </p:nvPr>
        </p:nvSpPr>
        <p:spPr>
          <a:xfrm>
            <a:off x="2135247" y="2274420"/>
            <a:ext cx="1008004" cy="464916"/>
          </a:xfrm>
        </p:spPr>
        <p:txBody>
          <a:bodyPr/>
          <a:lstStyle/>
          <a:p>
            <a:pPr marL="0" indent="0">
              <a:buNone/>
            </a:pPr>
            <a:r>
              <a:rPr lang="en-US" altLang="zh-CN" sz="3200" dirty="0">
                <a:solidFill>
                  <a:schemeClr val="accent1"/>
                </a:solidFill>
                <a:latin typeface="+mj-ea"/>
                <a:ea typeface="+mj-ea"/>
              </a:rPr>
              <a:t>50%</a:t>
            </a:r>
            <a:endParaRPr lang="zh-CN" altLang="en-US" sz="3200" dirty="0">
              <a:solidFill>
                <a:schemeClr val="accent1"/>
              </a:solidFill>
              <a:latin typeface="+mj-ea"/>
              <a:ea typeface="+mj-ea"/>
            </a:endParaRPr>
          </a:p>
        </p:txBody>
      </p:sp>
      <p:sp>
        <p:nvSpPr>
          <p:cNvPr id="35" name="文本占位符 13"/>
          <p:cNvSpPr txBox="1"/>
          <p:nvPr/>
        </p:nvSpPr>
        <p:spPr>
          <a:xfrm>
            <a:off x="5707547" y="2274420"/>
            <a:ext cx="1008004" cy="464916"/>
          </a:xfrm>
          <a:prstGeom prst="rect">
            <a:avLst/>
          </a:prstGeom>
        </p:spPr>
        <p:txBody>
          <a:bodyPr/>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3200" dirty="0">
                <a:solidFill>
                  <a:schemeClr val="accent1"/>
                </a:solidFill>
                <a:latin typeface="+mj-ea"/>
                <a:ea typeface="+mj-ea"/>
              </a:rPr>
              <a:t>30%</a:t>
            </a:r>
            <a:endParaRPr lang="zh-CN" altLang="en-US" sz="3200" dirty="0">
              <a:solidFill>
                <a:schemeClr val="accent1"/>
              </a:solidFill>
              <a:latin typeface="+mj-ea"/>
              <a:ea typeface="+mj-ea"/>
            </a:endParaRPr>
          </a:p>
        </p:txBody>
      </p:sp>
      <p:sp>
        <p:nvSpPr>
          <p:cNvPr id="36" name="文本占位符 13"/>
          <p:cNvSpPr txBox="1"/>
          <p:nvPr/>
        </p:nvSpPr>
        <p:spPr>
          <a:xfrm>
            <a:off x="9261441" y="2274420"/>
            <a:ext cx="1008004" cy="464916"/>
          </a:xfrm>
          <a:prstGeom prst="rect">
            <a:avLst/>
          </a:prstGeom>
        </p:spPr>
        <p:txBody>
          <a:bodyPr/>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3200" dirty="0">
                <a:solidFill>
                  <a:schemeClr val="accent1"/>
                </a:solidFill>
                <a:latin typeface="+mj-ea"/>
                <a:ea typeface="+mj-ea"/>
              </a:rPr>
              <a:t>20%</a:t>
            </a:r>
            <a:endParaRPr lang="zh-CN" altLang="en-US" sz="3200" dirty="0">
              <a:solidFill>
                <a:schemeClr val="accent1"/>
              </a:solidFill>
              <a:latin typeface="+mj-ea"/>
              <a:ea typeface="+mj-ea"/>
            </a:endParaRPr>
          </a:p>
        </p:txBody>
      </p:sp>
      <p:sp>
        <p:nvSpPr>
          <p:cNvPr id="37" name="文本框 36"/>
          <p:cNvSpPr txBox="1"/>
          <p:nvPr/>
        </p:nvSpPr>
        <p:spPr>
          <a:xfrm>
            <a:off x="5379586" y="3781704"/>
            <a:ext cx="1704313" cy="369332"/>
          </a:xfrm>
          <a:prstGeom prst="rect">
            <a:avLst/>
          </a:prstGeom>
          <a:noFill/>
        </p:spPr>
        <p:txBody>
          <a:bodyPr wrap="none" rtlCol="0">
            <a:spAutoFit/>
          </a:bodyPr>
          <a:lstStyle/>
          <a:p>
            <a:pPr algn="l"/>
            <a:r>
              <a:rPr lang="en-US" altLang="zh-CN" dirty="0">
                <a:solidFill>
                  <a:schemeClr val="accent1"/>
                </a:solidFill>
                <a:latin typeface="+mn-ea"/>
              </a:rPr>
              <a:t>B</a:t>
            </a:r>
            <a:r>
              <a:rPr lang="zh-CN" altLang="en-US" dirty="0">
                <a:solidFill>
                  <a:schemeClr val="accent1"/>
                </a:solidFill>
                <a:latin typeface="+mn-ea"/>
              </a:rPr>
              <a:t>项目投入时间</a:t>
            </a:r>
          </a:p>
        </p:txBody>
      </p:sp>
      <p:sp>
        <p:nvSpPr>
          <p:cNvPr id="38" name="文本框 37"/>
          <p:cNvSpPr txBox="1"/>
          <p:nvPr/>
        </p:nvSpPr>
        <p:spPr>
          <a:xfrm>
            <a:off x="8913287" y="3781704"/>
            <a:ext cx="1704313" cy="369332"/>
          </a:xfrm>
          <a:prstGeom prst="rect">
            <a:avLst/>
          </a:prstGeom>
          <a:noFill/>
        </p:spPr>
        <p:txBody>
          <a:bodyPr wrap="none" rtlCol="0">
            <a:spAutoFit/>
          </a:bodyPr>
          <a:lstStyle/>
          <a:p>
            <a:pPr algn="l"/>
            <a:r>
              <a:rPr lang="en-US" altLang="zh-CN" dirty="0">
                <a:solidFill>
                  <a:schemeClr val="accent1"/>
                </a:solidFill>
                <a:latin typeface="+mn-ea"/>
              </a:rPr>
              <a:t>C</a:t>
            </a:r>
            <a:r>
              <a:rPr lang="zh-CN" altLang="en-US" dirty="0">
                <a:solidFill>
                  <a:schemeClr val="accent1"/>
                </a:solidFill>
                <a:latin typeface="+mn-ea"/>
              </a:rPr>
              <a:t>项目投入时间</a:t>
            </a:r>
          </a:p>
        </p:txBody>
      </p:sp>
      <p:pic>
        <p:nvPicPr>
          <p:cNvPr id="39" name="图片 38"/>
          <p:cNvPicPr>
            <a:picLocks noChangeAspect="1"/>
          </p:cNvPicPr>
          <p:nvPr/>
        </p:nvPicPr>
        <p:blipFill>
          <a:blip r:embed="rId5" cstate="screen">
            <a:alphaModFix amt="16000"/>
            <a:extLst>
              <a:ext uri="{BEBA8EAE-BF5A-486C-A8C5-ECC9F3942E4B}">
                <a14:imgProps xmlns:a14="http://schemas.microsoft.com/office/drawing/2010/main">
                  <a14:imgLayer r:embed="rId6">
                    <a14:imgEffect>
                      <a14:artisticBlur/>
                    </a14:imgEffect>
                  </a14:imgLayer>
                </a14:imgProps>
              </a:ext>
              <a:ext uri="{28A0092B-C50C-407E-A947-70E740481C1C}">
                <a14:useLocalDpi xmlns:a14="http://schemas.microsoft.com/office/drawing/2010/main"/>
              </a:ext>
            </a:extLst>
          </a:blip>
          <a:stretch>
            <a:fillRect/>
          </a:stretch>
        </p:blipFill>
        <p:spPr>
          <a:xfrm>
            <a:off x="1458524" y="3585528"/>
            <a:ext cx="2361450" cy="214880"/>
          </a:xfrm>
          <a:prstGeom prst="rect">
            <a:avLst/>
          </a:prstGeom>
        </p:spPr>
      </p:pic>
      <p:pic>
        <p:nvPicPr>
          <p:cNvPr id="40" name="图片 39"/>
          <p:cNvPicPr>
            <a:picLocks noChangeAspect="1"/>
          </p:cNvPicPr>
          <p:nvPr/>
        </p:nvPicPr>
        <p:blipFill>
          <a:blip r:embed="rId5" cstate="screen">
            <a:alphaModFix amt="16000"/>
            <a:extLst>
              <a:ext uri="{BEBA8EAE-BF5A-486C-A8C5-ECC9F3942E4B}">
                <a14:imgProps xmlns:a14="http://schemas.microsoft.com/office/drawing/2010/main">
                  <a14:imgLayer r:embed="rId6">
                    <a14:imgEffect>
                      <a14:artisticBlur/>
                    </a14:imgEffect>
                  </a14:imgLayer>
                </a14:imgProps>
              </a:ext>
              <a:ext uri="{28A0092B-C50C-407E-A947-70E740481C1C}">
                <a14:useLocalDpi xmlns:a14="http://schemas.microsoft.com/office/drawing/2010/main"/>
              </a:ext>
            </a:extLst>
          </a:blip>
          <a:stretch>
            <a:fillRect/>
          </a:stretch>
        </p:blipFill>
        <p:spPr>
          <a:xfrm>
            <a:off x="5021621" y="3585528"/>
            <a:ext cx="2361450" cy="214880"/>
          </a:xfrm>
          <a:prstGeom prst="rect">
            <a:avLst/>
          </a:prstGeom>
        </p:spPr>
      </p:pic>
      <p:pic>
        <p:nvPicPr>
          <p:cNvPr id="41" name="图片 40"/>
          <p:cNvPicPr>
            <a:picLocks noChangeAspect="1"/>
          </p:cNvPicPr>
          <p:nvPr/>
        </p:nvPicPr>
        <p:blipFill>
          <a:blip r:embed="rId5" cstate="screen">
            <a:alphaModFix amt="16000"/>
            <a:extLst>
              <a:ext uri="{BEBA8EAE-BF5A-486C-A8C5-ECC9F3942E4B}">
                <a14:imgProps xmlns:a14="http://schemas.microsoft.com/office/drawing/2010/main">
                  <a14:imgLayer r:embed="rId6">
                    <a14:imgEffect>
                      <a14:artisticBlur/>
                    </a14:imgEffect>
                  </a14:imgLayer>
                </a14:imgProps>
              </a:ext>
              <a:ext uri="{28A0092B-C50C-407E-A947-70E740481C1C}">
                <a14:useLocalDpi xmlns:a14="http://schemas.microsoft.com/office/drawing/2010/main"/>
              </a:ext>
            </a:extLst>
          </a:blip>
          <a:stretch>
            <a:fillRect/>
          </a:stretch>
        </p:blipFill>
        <p:spPr>
          <a:xfrm>
            <a:off x="8584718" y="3585528"/>
            <a:ext cx="2361450" cy="214880"/>
          </a:xfrm>
          <a:prstGeom prst="rect">
            <a:avLst/>
          </a:prstGeom>
        </p:spPr>
      </p:pic>
      <p:sp>
        <p:nvSpPr>
          <p:cNvPr id="56" name="文本框 55"/>
          <p:cNvSpPr txBox="1"/>
          <p:nvPr/>
        </p:nvSpPr>
        <p:spPr>
          <a:xfrm>
            <a:off x="1373623" y="4456039"/>
            <a:ext cx="2472330" cy="1304268"/>
          </a:xfrm>
          <a:prstGeom prst="rect">
            <a:avLst/>
          </a:prstGeom>
          <a:noFill/>
        </p:spPr>
        <p:txBody>
          <a:bodyPr wrap="square" rtlCol="0">
            <a:spAutoFit/>
          </a:bodyPr>
          <a:lstStyle/>
          <a:p>
            <a:pPr>
              <a:lnSpc>
                <a:spcPct val="125000"/>
              </a:lnSpc>
            </a:pPr>
            <a:r>
              <a:rPr lang="zh-CN" altLang="en-US" sz="1600" dirty="0">
                <a:solidFill>
                  <a:schemeClr val="tx2">
                    <a:lumMod val="75000"/>
                    <a:lumOff val="25000"/>
                  </a:schemeClr>
                </a:solidFill>
                <a:latin typeface="+mn-ea"/>
              </a:rPr>
              <a:t>此处输入工作规划的内容此处输入工作规划的内容</a:t>
            </a:r>
          </a:p>
          <a:p>
            <a:pPr>
              <a:lnSpc>
                <a:spcPct val="125000"/>
              </a:lnSpc>
            </a:pPr>
            <a:r>
              <a:rPr lang="zh-CN" altLang="en-US" sz="1600" dirty="0">
                <a:solidFill>
                  <a:schemeClr val="tx2">
                    <a:lumMod val="75000"/>
                    <a:lumOff val="25000"/>
                  </a:schemeClr>
                </a:solidFill>
                <a:latin typeface="+mn-ea"/>
              </a:rPr>
              <a:t>此处输入工作规划的内容此处输入工作规划的内容</a:t>
            </a:r>
          </a:p>
        </p:txBody>
      </p:sp>
      <p:sp>
        <p:nvSpPr>
          <p:cNvPr id="57" name="文本框 56"/>
          <p:cNvSpPr txBox="1"/>
          <p:nvPr/>
        </p:nvSpPr>
        <p:spPr>
          <a:xfrm>
            <a:off x="4955023" y="4456039"/>
            <a:ext cx="2472330" cy="1304268"/>
          </a:xfrm>
          <a:prstGeom prst="rect">
            <a:avLst/>
          </a:prstGeom>
          <a:noFill/>
        </p:spPr>
        <p:txBody>
          <a:bodyPr wrap="square" rtlCol="0">
            <a:spAutoFit/>
          </a:bodyPr>
          <a:lstStyle/>
          <a:p>
            <a:pPr>
              <a:lnSpc>
                <a:spcPct val="125000"/>
              </a:lnSpc>
            </a:pPr>
            <a:r>
              <a:rPr lang="zh-CN" altLang="en-US" sz="1600" dirty="0">
                <a:solidFill>
                  <a:schemeClr val="tx2">
                    <a:lumMod val="75000"/>
                    <a:lumOff val="25000"/>
                  </a:schemeClr>
                </a:solidFill>
                <a:latin typeface="+mn-ea"/>
              </a:rPr>
              <a:t>此处输入工作规划的内容此处输入工作规划的内容</a:t>
            </a:r>
          </a:p>
          <a:p>
            <a:pPr>
              <a:lnSpc>
                <a:spcPct val="125000"/>
              </a:lnSpc>
            </a:pPr>
            <a:r>
              <a:rPr lang="zh-CN" altLang="en-US" sz="1600" dirty="0">
                <a:solidFill>
                  <a:schemeClr val="tx2">
                    <a:lumMod val="75000"/>
                    <a:lumOff val="25000"/>
                  </a:schemeClr>
                </a:solidFill>
                <a:latin typeface="+mn-ea"/>
              </a:rPr>
              <a:t>此处输入工作规划的内容此处输入工作规划的内容</a:t>
            </a:r>
          </a:p>
        </p:txBody>
      </p:sp>
      <p:sp>
        <p:nvSpPr>
          <p:cNvPr id="58" name="文本框 57"/>
          <p:cNvSpPr txBox="1"/>
          <p:nvPr/>
        </p:nvSpPr>
        <p:spPr>
          <a:xfrm>
            <a:off x="8536423" y="4456039"/>
            <a:ext cx="2472330" cy="1304268"/>
          </a:xfrm>
          <a:prstGeom prst="rect">
            <a:avLst/>
          </a:prstGeom>
          <a:noFill/>
        </p:spPr>
        <p:txBody>
          <a:bodyPr wrap="square" rtlCol="0">
            <a:spAutoFit/>
          </a:bodyPr>
          <a:lstStyle/>
          <a:p>
            <a:pPr>
              <a:lnSpc>
                <a:spcPct val="125000"/>
              </a:lnSpc>
            </a:pPr>
            <a:r>
              <a:rPr lang="zh-CN" altLang="en-US" sz="1600" dirty="0">
                <a:solidFill>
                  <a:schemeClr val="tx2">
                    <a:lumMod val="75000"/>
                    <a:lumOff val="25000"/>
                  </a:schemeClr>
                </a:solidFill>
                <a:latin typeface="+mn-ea"/>
              </a:rPr>
              <a:t>此处输入工作规划的内容此处输入工作规划的内容</a:t>
            </a:r>
          </a:p>
          <a:p>
            <a:pPr>
              <a:lnSpc>
                <a:spcPct val="125000"/>
              </a:lnSpc>
            </a:pPr>
            <a:r>
              <a:rPr lang="zh-CN" altLang="en-US" sz="1600" dirty="0">
                <a:solidFill>
                  <a:schemeClr val="tx2">
                    <a:lumMod val="75000"/>
                    <a:lumOff val="25000"/>
                  </a:schemeClr>
                </a:solidFill>
                <a:latin typeface="+mn-ea"/>
              </a:rPr>
              <a:t>此处输入工作规划的内容此处输入工作规划的内容</a:t>
            </a:r>
          </a:p>
        </p:txBody>
      </p:sp>
      <p:sp>
        <p:nvSpPr>
          <p:cNvPr id="59" name="文本框 58"/>
          <p:cNvSpPr txBox="1"/>
          <p:nvPr/>
        </p:nvSpPr>
        <p:spPr>
          <a:xfrm>
            <a:off x="844298" y="334330"/>
            <a:ext cx="2204450" cy="584775"/>
          </a:xfrm>
          <a:prstGeom prst="rect">
            <a:avLst/>
          </a:prstGeom>
          <a:noFill/>
        </p:spPr>
        <p:txBody>
          <a:bodyPr wrap="none" rtlCol="0">
            <a:spAutoFit/>
          </a:bodyPr>
          <a:lstStyle/>
          <a:p>
            <a:pPr algn="l"/>
            <a:r>
              <a:rPr lang="zh-CN" altLang="en-US" sz="3200" dirty="0">
                <a:solidFill>
                  <a:schemeClr val="accent1"/>
                </a:solidFill>
                <a:latin typeface="+mj-ea"/>
                <a:ea typeface="+mj-ea"/>
              </a:rPr>
              <a:t>工作分工上</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59608" y="318665"/>
            <a:ext cx="3012363" cy="584775"/>
          </a:xfrm>
          <a:prstGeom prst="rect">
            <a:avLst/>
          </a:prstGeom>
          <a:noFill/>
        </p:spPr>
        <p:txBody>
          <a:bodyPr wrap="none" rtlCol="0">
            <a:spAutoFit/>
          </a:bodyPr>
          <a:lstStyle/>
          <a:p>
            <a:pPr algn="l"/>
            <a:r>
              <a:rPr lang="zh-CN" altLang="en-US" sz="3200" dirty="0">
                <a:solidFill>
                  <a:schemeClr val="accent1"/>
                </a:solidFill>
                <a:latin typeface="+mj-ea"/>
                <a:ea typeface="+mj-ea"/>
              </a:rPr>
              <a:t>未来工作学习上</a:t>
            </a:r>
          </a:p>
        </p:txBody>
      </p:sp>
      <p:grpSp>
        <p:nvGrpSpPr>
          <p:cNvPr id="24" name="组合 23"/>
          <p:cNvGrpSpPr/>
          <p:nvPr/>
        </p:nvGrpSpPr>
        <p:grpSpPr>
          <a:xfrm>
            <a:off x="1170343" y="1543050"/>
            <a:ext cx="9851313" cy="4533900"/>
            <a:chOff x="1265593" y="1543050"/>
            <a:chExt cx="9851313" cy="4191000"/>
          </a:xfrm>
        </p:grpSpPr>
        <p:grpSp>
          <p:nvGrpSpPr>
            <p:cNvPr id="10" name="组合 9"/>
            <p:cNvGrpSpPr/>
            <p:nvPr/>
          </p:nvGrpSpPr>
          <p:grpSpPr>
            <a:xfrm>
              <a:off x="1265593" y="1543050"/>
              <a:ext cx="3012363" cy="4191000"/>
              <a:chOff x="723900" y="1428750"/>
              <a:chExt cx="3012363" cy="4191000"/>
            </a:xfrm>
            <a:effectLst>
              <a:outerShdw blurRad="241300" algn="ctr" rotWithShape="0">
                <a:schemeClr val="accent1">
                  <a:alpha val="12000"/>
                </a:schemeClr>
              </a:outerShdw>
            </a:effectLst>
          </p:grpSpPr>
          <p:sp>
            <p:nvSpPr>
              <p:cNvPr id="4" name="矩形: 圆角 3"/>
              <p:cNvSpPr/>
              <p:nvPr/>
            </p:nvSpPr>
            <p:spPr>
              <a:xfrm>
                <a:off x="723900" y="1428750"/>
                <a:ext cx="3012363" cy="4191000"/>
              </a:xfrm>
              <a:prstGeom prst="roundRect">
                <a:avLst>
                  <a:gd name="adj" fmla="val 2333"/>
                </a:avLst>
              </a:prstGeom>
              <a:solidFill>
                <a:schemeClr val="accent1"/>
              </a:soli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9" name="任意多边形: 形状 8"/>
              <p:cNvSpPr/>
              <p:nvPr/>
            </p:nvSpPr>
            <p:spPr>
              <a:xfrm flipV="1">
                <a:off x="723900" y="2070675"/>
                <a:ext cx="2876550" cy="3549075"/>
              </a:xfrm>
              <a:custGeom>
                <a:avLst/>
                <a:gdLst>
                  <a:gd name="connsiteX0" fmla="*/ 0 w 2876550"/>
                  <a:gd name="connsiteY0" fmla="*/ 3549075 h 3549075"/>
                  <a:gd name="connsiteX1" fmla="*/ 2397115 w 2876550"/>
                  <a:gd name="connsiteY1" fmla="*/ 3549075 h 3549075"/>
                  <a:gd name="connsiteX2" fmla="*/ 2876550 w 2876550"/>
                  <a:gd name="connsiteY2" fmla="*/ 3069640 h 3549075"/>
                  <a:gd name="connsiteX3" fmla="*/ 2876550 w 2876550"/>
                  <a:gd name="connsiteY3" fmla="*/ 0 h 3549075"/>
                  <a:gd name="connsiteX4" fmla="*/ 0 w 2876550"/>
                  <a:gd name="connsiteY4" fmla="*/ 0 h 35490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6550" h="3549075">
                    <a:moveTo>
                      <a:pt x="0" y="3549075"/>
                    </a:moveTo>
                    <a:lnTo>
                      <a:pt x="2397115" y="3549075"/>
                    </a:lnTo>
                    <a:cubicBezTo>
                      <a:pt x="2661900" y="3549075"/>
                      <a:pt x="2876550" y="3334425"/>
                      <a:pt x="2876550" y="3069640"/>
                    </a:cubicBezTo>
                    <a:lnTo>
                      <a:pt x="2876550" y="0"/>
                    </a:lnTo>
                    <a:lnTo>
                      <a:pt x="0" y="0"/>
                    </a:lnTo>
                    <a:close/>
                  </a:path>
                </a:pathLst>
              </a:custGeom>
              <a:gradFill>
                <a:gsLst>
                  <a:gs pos="37000">
                    <a:schemeClr val="accent2"/>
                  </a:gs>
                  <a:gs pos="100000">
                    <a:schemeClr val="accent3"/>
                  </a:gs>
                </a:gsLst>
                <a:path path="circle">
                  <a:fillToRect l="100000" t="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grpSp>
        <p:grpSp>
          <p:nvGrpSpPr>
            <p:cNvPr id="18" name="组合 17"/>
            <p:cNvGrpSpPr/>
            <p:nvPr/>
          </p:nvGrpSpPr>
          <p:grpSpPr>
            <a:xfrm>
              <a:off x="4685068" y="1543050"/>
              <a:ext cx="3012363" cy="4191000"/>
              <a:chOff x="723900" y="1428750"/>
              <a:chExt cx="3012363" cy="4191000"/>
            </a:xfrm>
            <a:effectLst>
              <a:outerShdw blurRad="241300" algn="ctr" rotWithShape="0">
                <a:schemeClr val="accent1">
                  <a:alpha val="12000"/>
                </a:schemeClr>
              </a:outerShdw>
            </a:effectLst>
          </p:grpSpPr>
          <p:sp>
            <p:nvSpPr>
              <p:cNvPr id="19" name="矩形: 圆角 18"/>
              <p:cNvSpPr/>
              <p:nvPr/>
            </p:nvSpPr>
            <p:spPr>
              <a:xfrm>
                <a:off x="723900" y="1428750"/>
                <a:ext cx="3012363" cy="4191000"/>
              </a:xfrm>
              <a:prstGeom prst="roundRect">
                <a:avLst>
                  <a:gd name="adj" fmla="val 2333"/>
                </a:avLst>
              </a:prstGeom>
              <a:solidFill>
                <a:schemeClr val="accent1"/>
              </a:soli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20" name="任意多边形: 形状 19"/>
              <p:cNvSpPr/>
              <p:nvPr/>
            </p:nvSpPr>
            <p:spPr>
              <a:xfrm flipV="1">
                <a:off x="723900" y="2070675"/>
                <a:ext cx="2876550" cy="3549075"/>
              </a:xfrm>
              <a:custGeom>
                <a:avLst/>
                <a:gdLst>
                  <a:gd name="connsiteX0" fmla="*/ 0 w 2876550"/>
                  <a:gd name="connsiteY0" fmla="*/ 3549075 h 3549075"/>
                  <a:gd name="connsiteX1" fmla="*/ 2397115 w 2876550"/>
                  <a:gd name="connsiteY1" fmla="*/ 3549075 h 3549075"/>
                  <a:gd name="connsiteX2" fmla="*/ 2876550 w 2876550"/>
                  <a:gd name="connsiteY2" fmla="*/ 3069640 h 3549075"/>
                  <a:gd name="connsiteX3" fmla="*/ 2876550 w 2876550"/>
                  <a:gd name="connsiteY3" fmla="*/ 0 h 3549075"/>
                  <a:gd name="connsiteX4" fmla="*/ 0 w 2876550"/>
                  <a:gd name="connsiteY4" fmla="*/ 0 h 35490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6550" h="3549075">
                    <a:moveTo>
                      <a:pt x="0" y="3549075"/>
                    </a:moveTo>
                    <a:lnTo>
                      <a:pt x="2397115" y="3549075"/>
                    </a:lnTo>
                    <a:cubicBezTo>
                      <a:pt x="2661900" y="3549075"/>
                      <a:pt x="2876550" y="3334425"/>
                      <a:pt x="2876550" y="3069640"/>
                    </a:cubicBezTo>
                    <a:lnTo>
                      <a:pt x="2876550" y="0"/>
                    </a:lnTo>
                    <a:lnTo>
                      <a:pt x="0" y="0"/>
                    </a:lnTo>
                    <a:close/>
                  </a:path>
                </a:pathLst>
              </a:custGeom>
              <a:gradFill>
                <a:gsLst>
                  <a:gs pos="37000">
                    <a:schemeClr val="accent2"/>
                  </a:gs>
                  <a:gs pos="100000">
                    <a:schemeClr val="accent3"/>
                  </a:gs>
                </a:gsLst>
                <a:path path="circle">
                  <a:fillToRect l="100000" t="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grpSp>
        <p:grpSp>
          <p:nvGrpSpPr>
            <p:cNvPr id="21" name="组合 20"/>
            <p:cNvGrpSpPr/>
            <p:nvPr/>
          </p:nvGrpSpPr>
          <p:grpSpPr>
            <a:xfrm>
              <a:off x="8104543" y="1543050"/>
              <a:ext cx="3012363" cy="4191000"/>
              <a:chOff x="723900" y="1428750"/>
              <a:chExt cx="3012363" cy="4191000"/>
            </a:xfrm>
            <a:effectLst>
              <a:outerShdw blurRad="241300" algn="ctr" rotWithShape="0">
                <a:schemeClr val="accent1">
                  <a:alpha val="12000"/>
                </a:schemeClr>
              </a:outerShdw>
            </a:effectLst>
          </p:grpSpPr>
          <p:sp>
            <p:nvSpPr>
              <p:cNvPr id="22" name="矩形: 圆角 21"/>
              <p:cNvSpPr/>
              <p:nvPr/>
            </p:nvSpPr>
            <p:spPr>
              <a:xfrm>
                <a:off x="723900" y="1428750"/>
                <a:ext cx="3012363" cy="4191000"/>
              </a:xfrm>
              <a:prstGeom prst="roundRect">
                <a:avLst>
                  <a:gd name="adj" fmla="val 2333"/>
                </a:avLst>
              </a:prstGeom>
              <a:solidFill>
                <a:schemeClr val="accent1"/>
              </a:soli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23" name="任意多边形: 形状 22"/>
              <p:cNvSpPr/>
              <p:nvPr/>
            </p:nvSpPr>
            <p:spPr>
              <a:xfrm flipV="1">
                <a:off x="723900" y="2070675"/>
                <a:ext cx="2876550" cy="3549075"/>
              </a:xfrm>
              <a:custGeom>
                <a:avLst/>
                <a:gdLst>
                  <a:gd name="connsiteX0" fmla="*/ 0 w 2876550"/>
                  <a:gd name="connsiteY0" fmla="*/ 3549075 h 3549075"/>
                  <a:gd name="connsiteX1" fmla="*/ 2397115 w 2876550"/>
                  <a:gd name="connsiteY1" fmla="*/ 3549075 h 3549075"/>
                  <a:gd name="connsiteX2" fmla="*/ 2876550 w 2876550"/>
                  <a:gd name="connsiteY2" fmla="*/ 3069640 h 3549075"/>
                  <a:gd name="connsiteX3" fmla="*/ 2876550 w 2876550"/>
                  <a:gd name="connsiteY3" fmla="*/ 0 h 3549075"/>
                  <a:gd name="connsiteX4" fmla="*/ 0 w 2876550"/>
                  <a:gd name="connsiteY4" fmla="*/ 0 h 35490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6550" h="3549075">
                    <a:moveTo>
                      <a:pt x="0" y="3549075"/>
                    </a:moveTo>
                    <a:lnTo>
                      <a:pt x="2397115" y="3549075"/>
                    </a:lnTo>
                    <a:cubicBezTo>
                      <a:pt x="2661900" y="3549075"/>
                      <a:pt x="2876550" y="3334425"/>
                      <a:pt x="2876550" y="3069640"/>
                    </a:cubicBezTo>
                    <a:lnTo>
                      <a:pt x="2876550" y="0"/>
                    </a:lnTo>
                    <a:lnTo>
                      <a:pt x="0" y="0"/>
                    </a:lnTo>
                    <a:close/>
                  </a:path>
                </a:pathLst>
              </a:custGeom>
              <a:gradFill>
                <a:gsLst>
                  <a:gs pos="37000">
                    <a:schemeClr val="accent2"/>
                  </a:gs>
                  <a:gs pos="100000">
                    <a:schemeClr val="accent3"/>
                  </a:gs>
                </a:gsLst>
                <a:path path="circle">
                  <a:fillToRect l="100000" t="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grpSp>
      </p:grpSp>
      <p:sp>
        <p:nvSpPr>
          <p:cNvPr id="5" name="文本占位符 4">
            <a:extLst>
              <a:ext uri="{FF2B5EF4-FFF2-40B4-BE49-F238E27FC236}">
                <a16:creationId xmlns:a16="http://schemas.microsoft.com/office/drawing/2014/main" xmlns="" id="{8B542C84-D355-4F70-A6DA-A9A721F2F6C5}"/>
              </a:ext>
            </a:extLst>
          </p:cNvPr>
          <p:cNvSpPr>
            <a:spLocks noGrp="1"/>
          </p:cNvSpPr>
          <p:nvPr>
            <p:ph type="body" sz="quarter" idx="10"/>
          </p:nvPr>
        </p:nvSpPr>
        <p:spPr>
          <a:xfrm>
            <a:off x="1720930" y="1736043"/>
            <a:ext cx="1800160" cy="406434"/>
          </a:xfrm>
        </p:spPr>
        <p:txBody>
          <a:bodyPr/>
          <a:lstStyle/>
          <a:p>
            <a:r>
              <a:rPr lang="zh-CN" altLang="en-US" sz="2000" dirty="0">
                <a:solidFill>
                  <a:schemeClr val="accent2"/>
                </a:solidFill>
                <a:latin typeface="+mj-ea"/>
                <a:ea typeface="+mj-ea"/>
              </a:rPr>
              <a:t>学党史</a:t>
            </a:r>
            <a:r>
              <a:rPr lang="en-US" altLang="zh-CN" sz="2000" dirty="0">
                <a:solidFill>
                  <a:schemeClr val="accent2"/>
                </a:solidFill>
                <a:latin typeface="+mj-ea"/>
                <a:ea typeface="+mj-ea"/>
              </a:rPr>
              <a:t>.</a:t>
            </a:r>
            <a:r>
              <a:rPr lang="zh-CN" altLang="en-US" sz="2000" dirty="0">
                <a:solidFill>
                  <a:schemeClr val="accent2"/>
                </a:solidFill>
                <a:latin typeface="+mj-ea"/>
                <a:ea typeface="+mj-ea"/>
              </a:rPr>
              <a:t>跟党走</a:t>
            </a:r>
          </a:p>
        </p:txBody>
      </p:sp>
      <p:sp>
        <p:nvSpPr>
          <p:cNvPr id="16" name="文本占位符 4">
            <a:extLst>
              <a:ext uri="{FF2B5EF4-FFF2-40B4-BE49-F238E27FC236}">
                <a16:creationId xmlns:a16="http://schemas.microsoft.com/office/drawing/2014/main" xmlns="" id="{B3D1D032-732F-4E44-9880-503528423426}"/>
              </a:ext>
            </a:extLst>
          </p:cNvPr>
          <p:cNvSpPr txBox="1">
            <a:spLocks/>
          </p:cNvSpPr>
          <p:nvPr/>
        </p:nvSpPr>
        <p:spPr>
          <a:xfrm>
            <a:off x="5232529" y="1736043"/>
            <a:ext cx="1726939" cy="406434"/>
          </a:xfrm>
          <a:prstGeom prst="rect">
            <a:avLst/>
          </a:prstGeom>
        </p:spPr>
        <p:txBody>
          <a:bodyPr/>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000" dirty="0">
                <a:solidFill>
                  <a:schemeClr val="accent2"/>
                </a:solidFill>
                <a:latin typeface="+mj-ea"/>
                <a:ea typeface="+mj-ea"/>
              </a:rPr>
              <a:t>学习长征精神</a:t>
            </a:r>
          </a:p>
        </p:txBody>
      </p:sp>
      <p:sp>
        <p:nvSpPr>
          <p:cNvPr id="17" name="文本占位符 4">
            <a:extLst>
              <a:ext uri="{FF2B5EF4-FFF2-40B4-BE49-F238E27FC236}">
                <a16:creationId xmlns:a16="http://schemas.microsoft.com/office/drawing/2014/main" xmlns="" id="{3E980B5A-BFAD-46A1-8E5B-4C7F5C0CB716}"/>
              </a:ext>
            </a:extLst>
          </p:cNvPr>
          <p:cNvSpPr txBox="1">
            <a:spLocks/>
          </p:cNvSpPr>
          <p:nvPr/>
        </p:nvSpPr>
        <p:spPr>
          <a:xfrm>
            <a:off x="8575334" y="1736043"/>
            <a:ext cx="1744468" cy="406434"/>
          </a:xfrm>
          <a:prstGeom prst="rect">
            <a:avLst/>
          </a:prstGeom>
        </p:spPr>
        <p:txBody>
          <a:bodyPr/>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000" dirty="0">
                <a:solidFill>
                  <a:schemeClr val="accent2"/>
                </a:solidFill>
                <a:latin typeface="+mj-ea"/>
                <a:ea typeface="+mj-ea"/>
              </a:rPr>
              <a:t>现代企业管理</a:t>
            </a:r>
          </a:p>
        </p:txBody>
      </p:sp>
      <p:sp>
        <p:nvSpPr>
          <p:cNvPr id="25" name="文本框 24">
            <a:extLst>
              <a:ext uri="{FF2B5EF4-FFF2-40B4-BE49-F238E27FC236}">
                <a16:creationId xmlns:a16="http://schemas.microsoft.com/office/drawing/2014/main" xmlns="" id="{FED5689A-A807-45A6-9381-6743DA06F7D9}"/>
              </a:ext>
            </a:extLst>
          </p:cNvPr>
          <p:cNvSpPr txBox="1"/>
          <p:nvPr/>
        </p:nvSpPr>
        <p:spPr>
          <a:xfrm>
            <a:off x="1441995" y="2717319"/>
            <a:ext cx="2472330" cy="2227597"/>
          </a:xfrm>
          <a:prstGeom prst="rect">
            <a:avLst/>
          </a:prstGeom>
          <a:noFill/>
        </p:spPr>
        <p:txBody>
          <a:bodyPr wrap="square" rtlCol="0">
            <a:spAutoFit/>
          </a:bodyPr>
          <a:lstStyle/>
          <a:p>
            <a:pPr>
              <a:lnSpc>
                <a:spcPct val="125000"/>
              </a:lnSpc>
            </a:pPr>
            <a:r>
              <a:rPr lang="zh-CN" altLang="en-US" sz="1600" dirty="0">
                <a:solidFill>
                  <a:schemeClr val="tx2">
                    <a:lumMod val="75000"/>
                    <a:lumOff val="25000"/>
                  </a:schemeClr>
                </a:solidFill>
                <a:latin typeface="+mn-ea"/>
              </a:rPr>
              <a:t>此处输入学习党史的相关内容，记得把学习党史的知识和工作想结合起来进行工作汇报；此处输入学习党史的相关内容，记得把学习党史的知识和工作想结合起来进行工作汇报</a:t>
            </a:r>
          </a:p>
        </p:txBody>
      </p:sp>
      <p:sp>
        <p:nvSpPr>
          <p:cNvPr id="26" name="文本框 25">
            <a:extLst>
              <a:ext uri="{FF2B5EF4-FFF2-40B4-BE49-F238E27FC236}">
                <a16:creationId xmlns:a16="http://schemas.microsoft.com/office/drawing/2014/main" xmlns="" id="{EFB65DCD-CD56-4AF9-B8D3-69722DB5BE08}"/>
              </a:ext>
            </a:extLst>
          </p:cNvPr>
          <p:cNvSpPr txBox="1"/>
          <p:nvPr/>
        </p:nvSpPr>
        <p:spPr>
          <a:xfrm>
            <a:off x="4838572" y="2717319"/>
            <a:ext cx="2472330" cy="2227597"/>
          </a:xfrm>
          <a:prstGeom prst="rect">
            <a:avLst/>
          </a:prstGeom>
          <a:noFill/>
        </p:spPr>
        <p:txBody>
          <a:bodyPr wrap="square" rtlCol="0">
            <a:spAutoFit/>
          </a:bodyPr>
          <a:lstStyle/>
          <a:p>
            <a:pPr>
              <a:lnSpc>
                <a:spcPct val="125000"/>
              </a:lnSpc>
            </a:pPr>
            <a:r>
              <a:rPr lang="zh-CN" altLang="en-US" sz="1600" dirty="0">
                <a:solidFill>
                  <a:schemeClr val="tx2">
                    <a:lumMod val="75000"/>
                    <a:lumOff val="25000"/>
                  </a:schemeClr>
                </a:solidFill>
                <a:latin typeface="+mn-ea"/>
              </a:rPr>
              <a:t>此处输入学习长征的相关内容，记得把学习长征的知识和工作想结合起来进行工作汇报；此处输入学习长征的相关内容，记得把学习长征的知识和工作想结合起来进行工作汇报</a:t>
            </a:r>
          </a:p>
        </p:txBody>
      </p:sp>
      <p:sp>
        <p:nvSpPr>
          <p:cNvPr id="27" name="文本框 26">
            <a:extLst>
              <a:ext uri="{FF2B5EF4-FFF2-40B4-BE49-F238E27FC236}">
                <a16:creationId xmlns:a16="http://schemas.microsoft.com/office/drawing/2014/main" xmlns="" id="{7F9FD4BE-E788-4DE8-8365-E42E72DCAF8A}"/>
              </a:ext>
            </a:extLst>
          </p:cNvPr>
          <p:cNvSpPr txBox="1"/>
          <p:nvPr/>
        </p:nvSpPr>
        <p:spPr>
          <a:xfrm>
            <a:off x="8267573" y="2717319"/>
            <a:ext cx="2472330" cy="2227597"/>
          </a:xfrm>
          <a:prstGeom prst="rect">
            <a:avLst/>
          </a:prstGeom>
          <a:noFill/>
        </p:spPr>
        <p:txBody>
          <a:bodyPr wrap="square" rtlCol="0">
            <a:spAutoFit/>
          </a:bodyPr>
          <a:lstStyle/>
          <a:p>
            <a:pPr>
              <a:lnSpc>
                <a:spcPct val="125000"/>
              </a:lnSpc>
            </a:pPr>
            <a:r>
              <a:rPr lang="zh-CN" altLang="en-US" sz="1600" dirty="0">
                <a:solidFill>
                  <a:schemeClr val="tx2">
                    <a:lumMod val="75000"/>
                    <a:lumOff val="25000"/>
                  </a:schemeClr>
                </a:solidFill>
                <a:latin typeface="+mn-ea"/>
              </a:rPr>
              <a:t>此处输入学习长征的相关内容，记得把学习长征的知识和工作想结合起来进行工作汇报；此处输入学习长征的相关内容，记得把学习长征的知识和工作想结合起来进行工作汇报</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平行四边形 20">
            <a:extLst>
              <a:ext uri="{FF2B5EF4-FFF2-40B4-BE49-F238E27FC236}">
                <a16:creationId xmlns:a16="http://schemas.microsoft.com/office/drawing/2014/main" xmlns="" id="{A54AD543-557C-426C-8EFA-A98D67E0CF2F}"/>
              </a:ext>
            </a:extLst>
          </p:cNvPr>
          <p:cNvSpPr/>
          <p:nvPr/>
        </p:nvSpPr>
        <p:spPr>
          <a:xfrm flipV="1">
            <a:off x="-755066" y="1292116"/>
            <a:ext cx="5599748" cy="619188"/>
          </a:xfrm>
          <a:prstGeom prst="parallelogram">
            <a:avLst/>
          </a:prstGeom>
          <a:gradFill flip="none" rotWithShape="1">
            <a:gsLst>
              <a:gs pos="18000">
                <a:schemeClr val="accent4">
                  <a:alpha val="0"/>
                </a:schemeClr>
              </a:gs>
              <a:gs pos="100000">
                <a:schemeClr val="accent1"/>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23" name="平行四边形 22">
            <a:extLst>
              <a:ext uri="{FF2B5EF4-FFF2-40B4-BE49-F238E27FC236}">
                <a16:creationId xmlns:a16="http://schemas.microsoft.com/office/drawing/2014/main" xmlns="" id="{CC19C4B0-A2C5-405B-871F-624BB0ED6150}"/>
              </a:ext>
            </a:extLst>
          </p:cNvPr>
          <p:cNvSpPr/>
          <p:nvPr/>
        </p:nvSpPr>
        <p:spPr>
          <a:xfrm>
            <a:off x="8069422" y="1309049"/>
            <a:ext cx="5599748" cy="619188"/>
          </a:xfrm>
          <a:prstGeom prst="parallelogram">
            <a:avLst/>
          </a:prstGeom>
          <a:gradFill>
            <a:gsLst>
              <a:gs pos="25000">
                <a:schemeClr val="accent4">
                  <a:alpha val="0"/>
                </a:schemeClr>
              </a:gs>
              <a:gs pos="100000">
                <a:schemeClr val="accent1"/>
              </a:gs>
            </a:gsLst>
            <a:path path="circle">
              <a:fillToRect l="100000" t="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44" name="平行四边形 43"/>
          <p:cNvSpPr/>
          <p:nvPr/>
        </p:nvSpPr>
        <p:spPr>
          <a:xfrm flipV="1">
            <a:off x="-755066" y="3781318"/>
            <a:ext cx="5599748" cy="619188"/>
          </a:xfrm>
          <a:prstGeom prst="parallelogram">
            <a:avLst/>
          </a:prstGeom>
          <a:gradFill flip="none" rotWithShape="1">
            <a:gsLst>
              <a:gs pos="18000">
                <a:schemeClr val="accent4">
                  <a:alpha val="0"/>
                </a:schemeClr>
              </a:gs>
              <a:gs pos="100000">
                <a:schemeClr val="accent1"/>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43" name="平行四边形 42"/>
          <p:cNvSpPr/>
          <p:nvPr/>
        </p:nvSpPr>
        <p:spPr>
          <a:xfrm>
            <a:off x="8069422" y="3781318"/>
            <a:ext cx="5599748" cy="619188"/>
          </a:xfrm>
          <a:prstGeom prst="parallelogram">
            <a:avLst/>
          </a:prstGeom>
          <a:gradFill>
            <a:gsLst>
              <a:gs pos="25000">
                <a:schemeClr val="accent4">
                  <a:alpha val="0"/>
                </a:schemeClr>
              </a:gs>
              <a:gs pos="100000">
                <a:schemeClr val="accent1"/>
              </a:gs>
            </a:gsLst>
            <a:path path="circle">
              <a:fillToRect l="100000" t="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2" name="文本框 1"/>
          <p:cNvSpPr txBox="1"/>
          <p:nvPr/>
        </p:nvSpPr>
        <p:spPr>
          <a:xfrm>
            <a:off x="850131" y="338271"/>
            <a:ext cx="3012363" cy="584775"/>
          </a:xfrm>
          <a:prstGeom prst="rect">
            <a:avLst/>
          </a:prstGeom>
          <a:noFill/>
        </p:spPr>
        <p:txBody>
          <a:bodyPr wrap="none" rtlCol="0">
            <a:spAutoFit/>
          </a:bodyPr>
          <a:lstStyle/>
          <a:p>
            <a:pPr algn="l"/>
            <a:r>
              <a:rPr lang="zh-CN" altLang="en-US" sz="3200" dirty="0">
                <a:solidFill>
                  <a:schemeClr val="accent1"/>
                </a:solidFill>
                <a:latin typeface="+mj-ea"/>
                <a:ea typeface="+mj-ea"/>
              </a:rPr>
              <a:t>未来思想学习上</a:t>
            </a:r>
          </a:p>
        </p:txBody>
      </p:sp>
      <p:sp>
        <p:nvSpPr>
          <p:cNvPr id="8" name="圆角矩形 11"/>
          <p:cNvSpPr/>
          <p:nvPr/>
        </p:nvSpPr>
        <p:spPr>
          <a:xfrm>
            <a:off x="1455420" y="3984533"/>
            <a:ext cx="4405630" cy="1986915"/>
          </a:xfrm>
          <a:prstGeom prst="roundRect">
            <a:avLst>
              <a:gd name="adj" fmla="val 1191"/>
            </a:avLst>
          </a:prstGeom>
          <a:gradFill>
            <a:gsLst>
              <a:gs pos="0">
                <a:schemeClr val="accent2"/>
              </a:gs>
              <a:gs pos="100000">
                <a:schemeClr val="accent3"/>
              </a:gs>
            </a:gsLst>
            <a:path path="circle">
              <a:fillToRect l="100000" t="100000"/>
            </a:path>
          </a:gradFill>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18" name="圆角矩形 11"/>
          <p:cNvSpPr/>
          <p:nvPr/>
        </p:nvSpPr>
        <p:spPr>
          <a:xfrm>
            <a:off x="6463666" y="1499143"/>
            <a:ext cx="4405630" cy="1986915"/>
          </a:xfrm>
          <a:prstGeom prst="roundRect">
            <a:avLst>
              <a:gd name="adj" fmla="val 1191"/>
            </a:avLst>
          </a:prstGeom>
          <a:gradFill>
            <a:gsLst>
              <a:gs pos="0">
                <a:schemeClr val="accent2"/>
              </a:gs>
              <a:gs pos="100000">
                <a:schemeClr val="accent3"/>
              </a:gs>
            </a:gsLst>
            <a:path path="circle">
              <a:fillToRect l="100000" t="100000"/>
            </a:path>
          </a:gradFill>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3" name="圆角矩形 1"/>
          <p:cNvSpPr/>
          <p:nvPr/>
        </p:nvSpPr>
        <p:spPr>
          <a:xfrm>
            <a:off x="1449705" y="1499778"/>
            <a:ext cx="4410710" cy="1986280"/>
          </a:xfrm>
          <a:prstGeom prst="roundRect">
            <a:avLst>
              <a:gd name="adj" fmla="val 1191"/>
            </a:avLst>
          </a:prstGeom>
          <a:gradFill>
            <a:gsLst>
              <a:gs pos="0">
                <a:schemeClr val="accent2"/>
              </a:gs>
              <a:gs pos="100000">
                <a:schemeClr val="accent3"/>
              </a:gs>
            </a:gsLst>
            <a:path path="circle">
              <a:fillToRect l="100000" t="100000"/>
            </a:path>
          </a:gradFill>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pic>
        <p:nvPicPr>
          <p:cNvPr id="17" name="图片 16" descr="手上拿着枪&#10;&#10;描述已自动生成"/>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444126" y="1499142"/>
            <a:ext cx="4416289" cy="1986915"/>
          </a:xfrm>
          <a:custGeom>
            <a:avLst/>
            <a:gdLst>
              <a:gd name="connsiteX0" fmla="*/ 8765 w 4390731"/>
              <a:gd name="connsiteY0" fmla="*/ 0 h 1986915"/>
              <a:gd name="connsiteX1" fmla="*/ 4367067 w 4390731"/>
              <a:gd name="connsiteY1" fmla="*/ 0 h 1986915"/>
              <a:gd name="connsiteX2" fmla="*/ 4390731 w 4390731"/>
              <a:gd name="connsiteY2" fmla="*/ 23664 h 1986915"/>
              <a:gd name="connsiteX3" fmla="*/ 4390731 w 4390731"/>
              <a:gd name="connsiteY3" fmla="*/ 1963251 h 1986915"/>
              <a:gd name="connsiteX4" fmla="*/ 4367067 w 4390731"/>
              <a:gd name="connsiteY4" fmla="*/ 1986915 h 1986915"/>
              <a:gd name="connsiteX5" fmla="*/ 8765 w 4390731"/>
              <a:gd name="connsiteY5" fmla="*/ 1986915 h 1986915"/>
              <a:gd name="connsiteX6" fmla="*/ 0 w 4390731"/>
              <a:gd name="connsiteY6" fmla="*/ 1983284 h 1986915"/>
              <a:gd name="connsiteX7" fmla="*/ 0 w 4390731"/>
              <a:gd name="connsiteY7" fmla="*/ 3631 h 1986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90731" h="1986915">
                <a:moveTo>
                  <a:pt x="8765" y="0"/>
                </a:moveTo>
                <a:lnTo>
                  <a:pt x="4367067" y="0"/>
                </a:lnTo>
                <a:cubicBezTo>
                  <a:pt x="4380136" y="0"/>
                  <a:pt x="4390731" y="10595"/>
                  <a:pt x="4390731" y="23664"/>
                </a:cubicBezTo>
                <a:lnTo>
                  <a:pt x="4390731" y="1963251"/>
                </a:lnTo>
                <a:cubicBezTo>
                  <a:pt x="4390731" y="1976320"/>
                  <a:pt x="4380136" y="1986915"/>
                  <a:pt x="4367067" y="1986915"/>
                </a:cubicBezTo>
                <a:lnTo>
                  <a:pt x="8765" y="1986915"/>
                </a:lnTo>
                <a:lnTo>
                  <a:pt x="0" y="1983284"/>
                </a:lnTo>
                <a:lnTo>
                  <a:pt x="0" y="3631"/>
                </a:lnTo>
                <a:close/>
              </a:path>
            </a:pathLst>
          </a:custGeom>
        </p:spPr>
      </p:pic>
      <p:sp>
        <p:nvSpPr>
          <p:cNvPr id="6" name="圆角矩形 9"/>
          <p:cNvSpPr/>
          <p:nvPr/>
        </p:nvSpPr>
        <p:spPr>
          <a:xfrm>
            <a:off x="6458586" y="4007393"/>
            <a:ext cx="4410710" cy="1986280"/>
          </a:xfrm>
          <a:prstGeom prst="roundRect">
            <a:avLst>
              <a:gd name="adj" fmla="val 1191"/>
            </a:avLst>
          </a:prstGeom>
          <a:gradFill>
            <a:gsLst>
              <a:gs pos="0">
                <a:schemeClr val="accent2"/>
              </a:gs>
              <a:gs pos="100000">
                <a:schemeClr val="accent3"/>
              </a:gs>
            </a:gsLst>
            <a:path path="circle">
              <a:fillToRect l="100000" t="100000"/>
            </a:path>
          </a:gradFill>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pic>
        <p:nvPicPr>
          <p:cNvPr id="22" name="图片 21" descr="图片包含 建筑, 桌子, 蛋糕, 食物&#10;&#10;描述已自动生成"/>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463666" y="4006758"/>
            <a:ext cx="4405630" cy="1986915"/>
          </a:xfrm>
          <a:custGeom>
            <a:avLst/>
            <a:gdLst>
              <a:gd name="connsiteX0" fmla="*/ 23664 w 4405630"/>
              <a:gd name="connsiteY0" fmla="*/ 0 h 1986915"/>
              <a:gd name="connsiteX1" fmla="*/ 4381966 w 4405630"/>
              <a:gd name="connsiteY1" fmla="*/ 0 h 1986915"/>
              <a:gd name="connsiteX2" fmla="*/ 4405630 w 4405630"/>
              <a:gd name="connsiteY2" fmla="*/ 23664 h 1986915"/>
              <a:gd name="connsiteX3" fmla="*/ 4405630 w 4405630"/>
              <a:gd name="connsiteY3" fmla="*/ 1963251 h 1986915"/>
              <a:gd name="connsiteX4" fmla="*/ 4381966 w 4405630"/>
              <a:gd name="connsiteY4" fmla="*/ 1986915 h 1986915"/>
              <a:gd name="connsiteX5" fmla="*/ 23664 w 4405630"/>
              <a:gd name="connsiteY5" fmla="*/ 1986915 h 1986915"/>
              <a:gd name="connsiteX6" fmla="*/ 0 w 4405630"/>
              <a:gd name="connsiteY6" fmla="*/ 1963251 h 1986915"/>
              <a:gd name="connsiteX7" fmla="*/ 0 w 4405630"/>
              <a:gd name="connsiteY7" fmla="*/ 23664 h 1986915"/>
              <a:gd name="connsiteX8" fmla="*/ 23664 w 4405630"/>
              <a:gd name="connsiteY8" fmla="*/ 0 h 1986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05630" h="1986915">
                <a:moveTo>
                  <a:pt x="23664" y="0"/>
                </a:moveTo>
                <a:lnTo>
                  <a:pt x="4381966" y="0"/>
                </a:lnTo>
                <a:cubicBezTo>
                  <a:pt x="4395035" y="0"/>
                  <a:pt x="4405630" y="10595"/>
                  <a:pt x="4405630" y="23664"/>
                </a:cubicBezTo>
                <a:lnTo>
                  <a:pt x="4405630" y="1963251"/>
                </a:lnTo>
                <a:cubicBezTo>
                  <a:pt x="4405630" y="1976320"/>
                  <a:pt x="4395035" y="1986915"/>
                  <a:pt x="4381966" y="1986915"/>
                </a:cubicBezTo>
                <a:lnTo>
                  <a:pt x="23664" y="1986915"/>
                </a:lnTo>
                <a:cubicBezTo>
                  <a:pt x="10595" y="1986915"/>
                  <a:pt x="0" y="1976320"/>
                  <a:pt x="0" y="1963251"/>
                </a:cubicBezTo>
                <a:lnTo>
                  <a:pt x="0" y="23664"/>
                </a:lnTo>
                <a:cubicBezTo>
                  <a:pt x="0" y="10595"/>
                  <a:pt x="10595" y="0"/>
                  <a:pt x="23664" y="0"/>
                </a:cubicBezTo>
                <a:close/>
              </a:path>
            </a:pathLst>
          </a:custGeom>
        </p:spPr>
      </p:pic>
      <p:sp>
        <p:nvSpPr>
          <p:cNvPr id="11" name="文本占位符 10">
            <a:extLst>
              <a:ext uri="{FF2B5EF4-FFF2-40B4-BE49-F238E27FC236}">
                <a16:creationId xmlns:a16="http://schemas.microsoft.com/office/drawing/2014/main" xmlns="" id="{A0B6168D-3855-4F61-B756-61889A70BD00}"/>
              </a:ext>
            </a:extLst>
          </p:cNvPr>
          <p:cNvSpPr>
            <a:spLocks noGrp="1"/>
          </p:cNvSpPr>
          <p:nvPr>
            <p:ph type="body" sz="quarter" idx="10"/>
          </p:nvPr>
        </p:nvSpPr>
        <p:spPr>
          <a:xfrm>
            <a:off x="6574619" y="1735603"/>
            <a:ext cx="2984499" cy="326527"/>
          </a:xfrm>
        </p:spPr>
        <p:txBody>
          <a:bodyPr/>
          <a:lstStyle/>
          <a:p>
            <a:r>
              <a:rPr lang="zh-CN" altLang="en-US" sz="2000" b="1" dirty="0">
                <a:solidFill>
                  <a:schemeClr val="accent1"/>
                </a:solidFill>
              </a:rPr>
              <a:t>学习马克思主义精神</a:t>
            </a:r>
          </a:p>
        </p:txBody>
      </p:sp>
      <p:sp>
        <p:nvSpPr>
          <p:cNvPr id="25" name="文本占位符 10">
            <a:extLst>
              <a:ext uri="{FF2B5EF4-FFF2-40B4-BE49-F238E27FC236}">
                <a16:creationId xmlns:a16="http://schemas.microsoft.com/office/drawing/2014/main" xmlns="" id="{54483595-3E39-4A30-957B-F82B56F9B71E}"/>
              </a:ext>
            </a:extLst>
          </p:cNvPr>
          <p:cNvSpPr txBox="1">
            <a:spLocks/>
          </p:cNvSpPr>
          <p:nvPr/>
        </p:nvSpPr>
        <p:spPr>
          <a:xfrm>
            <a:off x="1579538" y="4195213"/>
            <a:ext cx="2984499" cy="326527"/>
          </a:xfrm>
          <a:prstGeom prst="rect">
            <a:avLst/>
          </a:prstGeom>
        </p:spPr>
        <p:txBody>
          <a:bodyPr/>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000" b="1" dirty="0">
                <a:solidFill>
                  <a:schemeClr val="accent1"/>
                </a:solidFill>
              </a:rPr>
              <a:t>学习马克思主义精神</a:t>
            </a:r>
          </a:p>
        </p:txBody>
      </p:sp>
      <p:sp>
        <p:nvSpPr>
          <p:cNvPr id="15" name="文本框 14">
            <a:extLst>
              <a:ext uri="{FF2B5EF4-FFF2-40B4-BE49-F238E27FC236}">
                <a16:creationId xmlns:a16="http://schemas.microsoft.com/office/drawing/2014/main" xmlns="" id="{A7C65545-7E7A-4E07-B9D8-7195B2346112}"/>
              </a:ext>
            </a:extLst>
          </p:cNvPr>
          <p:cNvSpPr txBox="1"/>
          <p:nvPr/>
        </p:nvSpPr>
        <p:spPr>
          <a:xfrm>
            <a:off x="6574619" y="2118331"/>
            <a:ext cx="4280242" cy="996491"/>
          </a:xfrm>
          <a:prstGeom prst="rect">
            <a:avLst/>
          </a:prstGeom>
          <a:noFill/>
        </p:spPr>
        <p:txBody>
          <a:bodyPr wrap="square" rtlCol="0">
            <a:spAutoFit/>
          </a:bodyPr>
          <a:lstStyle/>
          <a:p>
            <a:pPr>
              <a:lnSpc>
                <a:spcPct val="125000"/>
              </a:lnSpc>
            </a:pPr>
            <a:r>
              <a:rPr lang="zh-CN" altLang="en-US" sz="1600" dirty="0">
                <a:solidFill>
                  <a:schemeClr val="tx2">
                    <a:lumMod val="75000"/>
                    <a:lumOff val="25000"/>
                  </a:schemeClr>
                </a:solidFill>
                <a:latin typeface="+mn-ea"/>
              </a:rPr>
              <a:t>此处是两部分图文展示页，左图添加与马克思主义精神相关的内容；此处是两部分图文展示页，左图添加与马克思主义精神相关的内容</a:t>
            </a:r>
          </a:p>
        </p:txBody>
      </p:sp>
      <p:sp>
        <p:nvSpPr>
          <p:cNvPr id="16" name="文本框 15">
            <a:extLst>
              <a:ext uri="{FF2B5EF4-FFF2-40B4-BE49-F238E27FC236}">
                <a16:creationId xmlns:a16="http://schemas.microsoft.com/office/drawing/2014/main" xmlns="" id="{38228E24-CE6B-4F8A-B26A-A46E345D34B2}"/>
              </a:ext>
            </a:extLst>
          </p:cNvPr>
          <p:cNvSpPr txBox="1"/>
          <p:nvPr/>
        </p:nvSpPr>
        <p:spPr>
          <a:xfrm>
            <a:off x="1579538" y="4572539"/>
            <a:ext cx="4280242" cy="996491"/>
          </a:xfrm>
          <a:prstGeom prst="rect">
            <a:avLst/>
          </a:prstGeom>
          <a:noFill/>
        </p:spPr>
        <p:txBody>
          <a:bodyPr wrap="square" rtlCol="0">
            <a:spAutoFit/>
          </a:bodyPr>
          <a:lstStyle/>
          <a:p>
            <a:pPr>
              <a:lnSpc>
                <a:spcPct val="125000"/>
              </a:lnSpc>
            </a:pPr>
            <a:r>
              <a:rPr lang="zh-CN" altLang="en-US" sz="1600" dirty="0">
                <a:solidFill>
                  <a:schemeClr val="tx2">
                    <a:lumMod val="75000"/>
                    <a:lumOff val="25000"/>
                  </a:schemeClr>
                </a:solidFill>
                <a:latin typeface="+mn-ea"/>
              </a:rPr>
              <a:t>此处是两部分图文展示页，右边图添加与马克思主义精神相关的内容；此处是两部分图文展示页，右图添加与马克思主义精神相关的内容</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文本框 1"/>
          <p:cNvSpPr txBox="1"/>
          <p:nvPr/>
        </p:nvSpPr>
        <p:spPr>
          <a:xfrm>
            <a:off x="849936" y="328386"/>
            <a:ext cx="3012363" cy="584775"/>
          </a:xfrm>
          <a:prstGeom prst="rect">
            <a:avLst/>
          </a:prstGeom>
          <a:noFill/>
        </p:spPr>
        <p:txBody>
          <a:bodyPr wrap="none" rtlCol="0">
            <a:spAutoFit/>
          </a:bodyPr>
          <a:lstStyle/>
          <a:p>
            <a:pPr algn="l"/>
            <a:r>
              <a:rPr lang="zh-CN" altLang="en-US" sz="3200" dirty="0">
                <a:solidFill>
                  <a:schemeClr val="accent1"/>
                </a:solidFill>
                <a:latin typeface="+mj-ea"/>
                <a:ea typeface="+mj-ea"/>
              </a:rPr>
              <a:t>未来团队管理上</a:t>
            </a:r>
          </a:p>
        </p:txBody>
      </p:sp>
      <p:pic>
        <p:nvPicPr>
          <p:cNvPr id="4" name="图片 3" descr="图片包含 人, 男人, 桌子, 女人&#10;&#10;描述已自动生成"/>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66494" y="2788844"/>
            <a:ext cx="4926382" cy="3010291"/>
          </a:xfrm>
          <a:prstGeom prst="rect">
            <a:avLst/>
          </a:prstGeom>
        </p:spPr>
      </p:pic>
      <p:sp>
        <p:nvSpPr>
          <p:cNvPr id="32" name="文本框 31"/>
          <p:cNvSpPr txBox="1"/>
          <p:nvPr/>
        </p:nvSpPr>
        <p:spPr>
          <a:xfrm>
            <a:off x="791880" y="1403740"/>
            <a:ext cx="5103302" cy="1304268"/>
          </a:xfrm>
          <a:prstGeom prst="rect">
            <a:avLst/>
          </a:prstGeom>
          <a:noFill/>
        </p:spPr>
        <p:txBody>
          <a:bodyPr wrap="square" rtlCol="0">
            <a:spAutoFit/>
          </a:bodyPr>
          <a:lstStyle/>
          <a:p>
            <a:pPr>
              <a:lnSpc>
                <a:spcPct val="125000"/>
              </a:lnSpc>
            </a:pPr>
            <a:r>
              <a:rPr lang="zh-CN" altLang="en-US" sz="1600" dirty="0">
                <a:solidFill>
                  <a:schemeClr val="tx2">
                    <a:lumMod val="85000"/>
                    <a:lumOff val="15000"/>
                  </a:schemeClr>
                </a:solidFill>
                <a:latin typeface="+mn-ea"/>
              </a:rPr>
              <a:t>此处输入团队管理的总目标，以及如何规划达成此处输入团队管理的总目标，以及如何规划达成此处输入团队管理的总目标，以及如何规划达成此处输入团队管理的总目标，以及如何规划达成</a:t>
            </a:r>
          </a:p>
        </p:txBody>
      </p:sp>
      <p:sp>
        <p:nvSpPr>
          <p:cNvPr id="33" name="矩形: 圆角 32"/>
          <p:cNvSpPr/>
          <p:nvPr/>
        </p:nvSpPr>
        <p:spPr>
          <a:xfrm>
            <a:off x="5905500" y="1403740"/>
            <a:ext cx="5549900" cy="1249561"/>
          </a:xfrm>
          <a:prstGeom prst="roundRect">
            <a:avLst>
              <a:gd name="adj" fmla="val 3600"/>
            </a:avLst>
          </a:prstGeom>
          <a:gradFill>
            <a:gsLst>
              <a:gs pos="0">
                <a:schemeClr val="accent2"/>
              </a:gs>
              <a:gs pos="100000">
                <a:schemeClr val="accent3"/>
              </a:gs>
            </a:gsLst>
            <a:path path="circle">
              <a:fillToRect l="100000" t="100000"/>
            </a:path>
          </a:grad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34" name="矩形: 圆角 33"/>
          <p:cNvSpPr/>
          <p:nvPr/>
        </p:nvSpPr>
        <p:spPr>
          <a:xfrm>
            <a:off x="5905500" y="2976657"/>
            <a:ext cx="5549900" cy="1249561"/>
          </a:xfrm>
          <a:prstGeom prst="roundRect">
            <a:avLst>
              <a:gd name="adj" fmla="val 2293"/>
            </a:avLst>
          </a:prstGeom>
          <a:gradFill>
            <a:gsLst>
              <a:gs pos="0">
                <a:schemeClr val="accent2"/>
              </a:gs>
              <a:gs pos="100000">
                <a:schemeClr val="accent3"/>
              </a:gs>
            </a:gsLst>
            <a:path path="circle">
              <a:fillToRect l="100000" t="100000"/>
            </a:path>
          </a:grad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35" name="矩形: 圆角 34"/>
          <p:cNvSpPr/>
          <p:nvPr/>
        </p:nvSpPr>
        <p:spPr>
          <a:xfrm>
            <a:off x="5905500" y="4549574"/>
            <a:ext cx="5549900" cy="1249561"/>
          </a:xfrm>
          <a:prstGeom prst="roundRect">
            <a:avLst>
              <a:gd name="adj" fmla="val 2293"/>
            </a:avLst>
          </a:prstGeom>
          <a:gradFill>
            <a:gsLst>
              <a:gs pos="0">
                <a:schemeClr val="accent2"/>
              </a:gs>
              <a:gs pos="100000">
                <a:schemeClr val="accent3"/>
              </a:gs>
            </a:gsLst>
            <a:path path="circle">
              <a:fillToRect l="100000" t="100000"/>
            </a:path>
          </a:grad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grpSp>
        <p:nvGrpSpPr>
          <p:cNvPr id="41" name="组合 40"/>
          <p:cNvGrpSpPr/>
          <p:nvPr/>
        </p:nvGrpSpPr>
        <p:grpSpPr>
          <a:xfrm>
            <a:off x="9699171" y="1277204"/>
            <a:ext cx="1766547" cy="1376097"/>
            <a:chOff x="9699171" y="1277204"/>
            <a:chExt cx="1766547" cy="1376097"/>
          </a:xfrm>
        </p:grpSpPr>
        <p:sp>
          <p:nvSpPr>
            <p:cNvPr id="36" name="平行四边形 35"/>
            <p:cNvSpPr/>
            <p:nvPr/>
          </p:nvSpPr>
          <p:spPr>
            <a:xfrm>
              <a:off x="9699171" y="1277204"/>
              <a:ext cx="1625600" cy="1376097"/>
            </a:xfrm>
            <a:prstGeom prst="parallelogram">
              <a:avLst/>
            </a:prstGeom>
            <a:gradFill>
              <a:gsLst>
                <a:gs pos="100000">
                  <a:schemeClr val="accent4"/>
                </a:gs>
                <a:gs pos="0">
                  <a:schemeClr val="accent1"/>
                </a:gs>
              </a:gsLst>
              <a:path path="circle">
                <a:fillToRect l="100000" t="100000"/>
              </a:path>
            </a:gra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40" name="等腰三角形 39"/>
            <p:cNvSpPr/>
            <p:nvPr/>
          </p:nvSpPr>
          <p:spPr>
            <a:xfrm>
              <a:off x="11295231" y="1277204"/>
              <a:ext cx="170487" cy="121774"/>
            </a:xfrm>
            <a:prstGeom prst="triangle">
              <a:avLst>
                <a:gd name="adj" fmla="val 15826"/>
              </a:avLst>
            </a:prstGeom>
            <a:solidFill>
              <a:schemeClr val="accent1"/>
            </a:soli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grpSp>
      <p:grpSp>
        <p:nvGrpSpPr>
          <p:cNvPr id="42" name="组合 41"/>
          <p:cNvGrpSpPr/>
          <p:nvPr/>
        </p:nvGrpSpPr>
        <p:grpSpPr>
          <a:xfrm>
            <a:off x="9699171" y="2850121"/>
            <a:ext cx="1766547" cy="1376097"/>
            <a:chOff x="9699171" y="1277204"/>
            <a:chExt cx="1766547" cy="1376097"/>
          </a:xfrm>
        </p:grpSpPr>
        <p:sp>
          <p:nvSpPr>
            <p:cNvPr id="43" name="平行四边形 42"/>
            <p:cNvSpPr/>
            <p:nvPr/>
          </p:nvSpPr>
          <p:spPr>
            <a:xfrm>
              <a:off x="9699171" y="1277204"/>
              <a:ext cx="1625600" cy="1376097"/>
            </a:xfrm>
            <a:prstGeom prst="parallelogram">
              <a:avLst/>
            </a:prstGeom>
            <a:gradFill>
              <a:gsLst>
                <a:gs pos="100000">
                  <a:schemeClr val="accent4"/>
                </a:gs>
                <a:gs pos="0">
                  <a:schemeClr val="accent1"/>
                </a:gs>
              </a:gsLst>
              <a:path path="circle">
                <a:fillToRect l="100000" t="100000"/>
              </a:path>
            </a:gra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44" name="等腰三角形 43"/>
            <p:cNvSpPr/>
            <p:nvPr/>
          </p:nvSpPr>
          <p:spPr>
            <a:xfrm>
              <a:off x="11295231" y="1277204"/>
              <a:ext cx="170487" cy="121774"/>
            </a:xfrm>
            <a:prstGeom prst="triangle">
              <a:avLst>
                <a:gd name="adj" fmla="val 15826"/>
              </a:avLst>
            </a:prstGeom>
            <a:solidFill>
              <a:schemeClr val="accent1"/>
            </a:soli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grpSp>
      <p:grpSp>
        <p:nvGrpSpPr>
          <p:cNvPr id="45" name="组合 44"/>
          <p:cNvGrpSpPr/>
          <p:nvPr/>
        </p:nvGrpSpPr>
        <p:grpSpPr>
          <a:xfrm>
            <a:off x="9699171" y="4433930"/>
            <a:ext cx="1766547" cy="1376097"/>
            <a:chOff x="9699171" y="1277204"/>
            <a:chExt cx="1766547" cy="1376097"/>
          </a:xfrm>
        </p:grpSpPr>
        <p:sp>
          <p:nvSpPr>
            <p:cNvPr id="46" name="平行四边形 45"/>
            <p:cNvSpPr/>
            <p:nvPr/>
          </p:nvSpPr>
          <p:spPr>
            <a:xfrm>
              <a:off x="9699171" y="1277204"/>
              <a:ext cx="1625600" cy="1376097"/>
            </a:xfrm>
            <a:prstGeom prst="parallelogram">
              <a:avLst/>
            </a:prstGeom>
            <a:gradFill>
              <a:gsLst>
                <a:gs pos="100000">
                  <a:schemeClr val="accent4"/>
                </a:gs>
                <a:gs pos="0">
                  <a:schemeClr val="accent1"/>
                </a:gs>
              </a:gsLst>
              <a:path path="circle">
                <a:fillToRect l="100000" t="100000"/>
              </a:path>
            </a:gra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47" name="等腰三角形 46"/>
            <p:cNvSpPr/>
            <p:nvPr/>
          </p:nvSpPr>
          <p:spPr>
            <a:xfrm>
              <a:off x="11295231" y="1277204"/>
              <a:ext cx="170487" cy="121774"/>
            </a:xfrm>
            <a:prstGeom prst="triangle">
              <a:avLst>
                <a:gd name="adj" fmla="val 15826"/>
              </a:avLst>
            </a:prstGeom>
            <a:solidFill>
              <a:schemeClr val="accent1"/>
            </a:soli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grpSp>
      <p:sp>
        <p:nvSpPr>
          <p:cNvPr id="48" name="文本框 47"/>
          <p:cNvSpPr txBox="1"/>
          <p:nvPr/>
        </p:nvSpPr>
        <p:spPr>
          <a:xfrm>
            <a:off x="10180501" y="1753921"/>
            <a:ext cx="662940" cy="583565"/>
          </a:xfrm>
          <a:prstGeom prst="rect">
            <a:avLst/>
          </a:prstGeom>
          <a:noFill/>
        </p:spPr>
        <p:txBody>
          <a:bodyPr wrap="none" rtlCol="0">
            <a:spAutoFit/>
          </a:bodyPr>
          <a:lstStyle/>
          <a:p>
            <a:pPr algn="l"/>
            <a:r>
              <a:rPr lang="en-US" altLang="zh-CN" sz="3200" i="1" dirty="0">
                <a:solidFill>
                  <a:schemeClr val="bg1"/>
                </a:solidFill>
                <a:latin typeface="阿里巴巴普惠体 B" panose="00020600040101010101" charset="-122"/>
                <a:ea typeface="阿里巴巴普惠体 B" panose="00020600040101010101" charset="-122"/>
              </a:rPr>
              <a:t>01</a:t>
            </a:r>
          </a:p>
        </p:txBody>
      </p:sp>
      <p:sp>
        <p:nvSpPr>
          <p:cNvPr id="49" name="文本框 48"/>
          <p:cNvSpPr txBox="1"/>
          <p:nvPr/>
        </p:nvSpPr>
        <p:spPr>
          <a:xfrm>
            <a:off x="10180501" y="3309654"/>
            <a:ext cx="662940" cy="583565"/>
          </a:xfrm>
          <a:prstGeom prst="rect">
            <a:avLst/>
          </a:prstGeom>
          <a:noFill/>
        </p:spPr>
        <p:txBody>
          <a:bodyPr wrap="none" rtlCol="0">
            <a:spAutoFit/>
          </a:bodyPr>
          <a:lstStyle/>
          <a:p>
            <a:pPr algn="l"/>
            <a:r>
              <a:rPr lang="en-US" altLang="zh-CN" sz="3200" i="1" dirty="0">
                <a:solidFill>
                  <a:schemeClr val="bg1"/>
                </a:solidFill>
                <a:latin typeface="阿里巴巴普惠体 B" panose="00020600040101010101" charset="-122"/>
                <a:ea typeface="阿里巴巴普惠体 B" panose="00020600040101010101" charset="-122"/>
              </a:rPr>
              <a:t>02</a:t>
            </a:r>
          </a:p>
        </p:txBody>
      </p:sp>
      <p:sp>
        <p:nvSpPr>
          <p:cNvPr id="50" name="文本框 49"/>
          <p:cNvSpPr txBox="1"/>
          <p:nvPr/>
        </p:nvSpPr>
        <p:spPr>
          <a:xfrm>
            <a:off x="10180501" y="4882571"/>
            <a:ext cx="662940" cy="583565"/>
          </a:xfrm>
          <a:prstGeom prst="rect">
            <a:avLst/>
          </a:prstGeom>
          <a:noFill/>
        </p:spPr>
        <p:txBody>
          <a:bodyPr wrap="none" rtlCol="0">
            <a:spAutoFit/>
          </a:bodyPr>
          <a:lstStyle/>
          <a:p>
            <a:pPr algn="l"/>
            <a:r>
              <a:rPr lang="en-US" altLang="zh-CN" sz="3200" i="1" dirty="0">
                <a:solidFill>
                  <a:schemeClr val="bg1"/>
                </a:solidFill>
                <a:latin typeface="阿里巴巴普惠体 B" panose="00020600040101010101" charset="-122"/>
                <a:ea typeface="阿里巴巴普惠体 B" panose="00020600040101010101" charset="-122"/>
              </a:rPr>
              <a:t>03</a:t>
            </a:r>
          </a:p>
        </p:txBody>
      </p:sp>
      <p:sp>
        <p:nvSpPr>
          <p:cNvPr id="20" name="文本占位符 10">
            <a:extLst>
              <a:ext uri="{FF2B5EF4-FFF2-40B4-BE49-F238E27FC236}">
                <a16:creationId xmlns:a16="http://schemas.microsoft.com/office/drawing/2014/main" xmlns="" id="{9E6A0696-553B-498C-A882-6A3A40A9B8A2}"/>
              </a:ext>
            </a:extLst>
          </p:cNvPr>
          <p:cNvSpPr>
            <a:spLocks noGrp="1"/>
          </p:cNvSpPr>
          <p:nvPr>
            <p:ph type="body" sz="quarter" idx="10"/>
          </p:nvPr>
        </p:nvSpPr>
        <p:spPr>
          <a:xfrm>
            <a:off x="6042751" y="1544371"/>
            <a:ext cx="1415143" cy="332875"/>
          </a:xfrm>
        </p:spPr>
        <p:txBody>
          <a:bodyPr/>
          <a:lstStyle/>
          <a:p>
            <a:r>
              <a:rPr lang="zh-CN" altLang="en-US" sz="2000" b="1" dirty="0">
                <a:solidFill>
                  <a:schemeClr val="accent1"/>
                </a:solidFill>
              </a:rPr>
              <a:t>人员培训</a:t>
            </a:r>
          </a:p>
        </p:txBody>
      </p:sp>
      <p:sp>
        <p:nvSpPr>
          <p:cNvPr id="22" name="文本占位符 10">
            <a:extLst>
              <a:ext uri="{FF2B5EF4-FFF2-40B4-BE49-F238E27FC236}">
                <a16:creationId xmlns:a16="http://schemas.microsoft.com/office/drawing/2014/main" xmlns="" id="{4CE17638-E0B8-4A90-996D-602CF80DF35B}"/>
              </a:ext>
            </a:extLst>
          </p:cNvPr>
          <p:cNvSpPr txBox="1">
            <a:spLocks/>
          </p:cNvSpPr>
          <p:nvPr/>
        </p:nvSpPr>
        <p:spPr>
          <a:xfrm>
            <a:off x="6042751" y="3096125"/>
            <a:ext cx="1415143" cy="332875"/>
          </a:xfrm>
          <a:prstGeom prst="rect">
            <a:avLst/>
          </a:prstGeom>
        </p:spPr>
        <p:txBody>
          <a:bodyPr/>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000" b="1" dirty="0">
                <a:solidFill>
                  <a:schemeClr val="accent1"/>
                </a:solidFill>
              </a:rPr>
              <a:t>梯队培养</a:t>
            </a:r>
          </a:p>
        </p:txBody>
      </p:sp>
      <p:sp>
        <p:nvSpPr>
          <p:cNvPr id="23" name="文本占位符 10">
            <a:extLst>
              <a:ext uri="{FF2B5EF4-FFF2-40B4-BE49-F238E27FC236}">
                <a16:creationId xmlns:a16="http://schemas.microsoft.com/office/drawing/2014/main" xmlns="" id="{633D9CFC-62A3-4012-A630-F54CA14BBB95}"/>
              </a:ext>
            </a:extLst>
          </p:cNvPr>
          <p:cNvSpPr txBox="1">
            <a:spLocks/>
          </p:cNvSpPr>
          <p:nvPr/>
        </p:nvSpPr>
        <p:spPr>
          <a:xfrm>
            <a:off x="6042751" y="4716133"/>
            <a:ext cx="1415143" cy="332875"/>
          </a:xfrm>
          <a:prstGeom prst="rect">
            <a:avLst/>
          </a:prstGeom>
        </p:spPr>
        <p:txBody>
          <a:bodyPr/>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000" b="1" dirty="0">
                <a:solidFill>
                  <a:schemeClr val="accent1"/>
                </a:solidFill>
              </a:rPr>
              <a:t>工作规划</a:t>
            </a:r>
          </a:p>
        </p:txBody>
      </p:sp>
      <p:sp>
        <p:nvSpPr>
          <p:cNvPr id="3" name="文本框 2">
            <a:extLst>
              <a:ext uri="{FF2B5EF4-FFF2-40B4-BE49-F238E27FC236}">
                <a16:creationId xmlns:a16="http://schemas.microsoft.com/office/drawing/2014/main" xmlns="" id="{048A7CAE-6D20-460A-BAFF-26C577BD6115}"/>
              </a:ext>
            </a:extLst>
          </p:cNvPr>
          <p:cNvSpPr txBox="1"/>
          <p:nvPr/>
        </p:nvSpPr>
        <p:spPr>
          <a:xfrm>
            <a:off x="6051562" y="5072870"/>
            <a:ext cx="3646102" cy="584775"/>
          </a:xfrm>
          <a:prstGeom prst="rect">
            <a:avLst/>
          </a:prstGeom>
          <a:noFill/>
        </p:spPr>
        <p:txBody>
          <a:bodyPr wrap="square" rtlCol="0">
            <a:spAutoFit/>
          </a:bodyPr>
          <a:lstStyle/>
          <a:p>
            <a:r>
              <a:rPr lang="zh-CN" altLang="en-US" sz="1600" dirty="0">
                <a:solidFill>
                  <a:schemeClr val="tx2">
                    <a:lumMod val="85000"/>
                    <a:lumOff val="15000"/>
                  </a:schemeClr>
                </a:solidFill>
                <a:latin typeface="+mn-ea"/>
              </a:rPr>
              <a:t>此处输入工作规划的内容，此处输入工作规划的内容，此处输入工作规划内容</a:t>
            </a:r>
          </a:p>
        </p:txBody>
      </p:sp>
      <p:sp>
        <p:nvSpPr>
          <p:cNvPr id="25" name="文本框 24">
            <a:extLst>
              <a:ext uri="{FF2B5EF4-FFF2-40B4-BE49-F238E27FC236}">
                <a16:creationId xmlns:a16="http://schemas.microsoft.com/office/drawing/2014/main" xmlns="" id="{3F271FC9-EEF2-41CD-B780-A7E0A60282D3}"/>
              </a:ext>
            </a:extLst>
          </p:cNvPr>
          <p:cNvSpPr txBox="1"/>
          <p:nvPr/>
        </p:nvSpPr>
        <p:spPr>
          <a:xfrm>
            <a:off x="6051562" y="3457707"/>
            <a:ext cx="3646102" cy="830997"/>
          </a:xfrm>
          <a:prstGeom prst="rect">
            <a:avLst/>
          </a:prstGeom>
          <a:noFill/>
        </p:spPr>
        <p:txBody>
          <a:bodyPr wrap="square" rtlCol="0">
            <a:spAutoFit/>
          </a:bodyPr>
          <a:lstStyle/>
          <a:p>
            <a:r>
              <a:rPr lang="zh-CN" altLang="en-US" sz="1600" dirty="0">
                <a:solidFill>
                  <a:schemeClr val="tx2">
                    <a:lumMod val="85000"/>
                    <a:lumOff val="15000"/>
                  </a:schemeClr>
                </a:solidFill>
                <a:latin typeface="+mn-ea"/>
              </a:rPr>
              <a:t>此处输入梯队培养的内容，此处梯队培养的内容，此处输入梯队培养相关内容</a:t>
            </a:r>
          </a:p>
          <a:p>
            <a:pPr algn="l"/>
            <a:endParaRPr lang="zh-CN" altLang="en-US" sz="1600" dirty="0">
              <a:latin typeface="+mn-ea"/>
            </a:endParaRPr>
          </a:p>
        </p:txBody>
      </p:sp>
      <p:sp>
        <p:nvSpPr>
          <p:cNvPr id="26" name="文本框 25">
            <a:extLst>
              <a:ext uri="{FF2B5EF4-FFF2-40B4-BE49-F238E27FC236}">
                <a16:creationId xmlns:a16="http://schemas.microsoft.com/office/drawing/2014/main" xmlns="" id="{976A5219-B68D-41F3-97FF-5808D0AFBDDE}"/>
              </a:ext>
            </a:extLst>
          </p:cNvPr>
          <p:cNvSpPr txBox="1"/>
          <p:nvPr/>
        </p:nvSpPr>
        <p:spPr>
          <a:xfrm>
            <a:off x="6051562" y="1883408"/>
            <a:ext cx="3646102" cy="584775"/>
          </a:xfrm>
          <a:prstGeom prst="rect">
            <a:avLst/>
          </a:prstGeom>
          <a:noFill/>
        </p:spPr>
        <p:txBody>
          <a:bodyPr wrap="square" rtlCol="0">
            <a:spAutoFit/>
          </a:bodyPr>
          <a:lstStyle/>
          <a:p>
            <a:r>
              <a:rPr lang="zh-CN" altLang="en-US" sz="1600" dirty="0">
                <a:solidFill>
                  <a:schemeClr val="tx2">
                    <a:lumMod val="85000"/>
                    <a:lumOff val="15000"/>
                  </a:schemeClr>
                </a:solidFill>
                <a:latin typeface="+mn-ea"/>
              </a:rPr>
              <a:t>此处输入人员培训的内容，此处输入人员培训内容此处输入人员培训相关内容</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3">
            <a:lumMod val="90000"/>
          </a:schemeClr>
        </a:solidFill>
        <a:effectLst/>
      </p:bgPr>
    </p:bg>
    <p:spTree>
      <p:nvGrpSpPr>
        <p:cNvPr id="1" name=""/>
        <p:cNvGrpSpPr/>
        <p:nvPr/>
      </p:nvGrpSpPr>
      <p:grpSpPr>
        <a:xfrm>
          <a:off x="0" y="0"/>
          <a:ext cx="0" cy="0"/>
          <a:chOff x="0" y="0"/>
          <a:chExt cx="0" cy="0"/>
        </a:xfrm>
      </p:grpSpPr>
      <p:pic>
        <p:nvPicPr>
          <p:cNvPr id="74" name="图片 73"/>
          <p:cNvPicPr>
            <a:picLocks noChangeAspect="1"/>
          </p:cNvPicPr>
          <p:nvPr/>
        </p:nvPicPr>
        <p:blipFill>
          <a:blip r:embed="rId2" cstate="screen">
            <a:extLst>
              <a:ext uri="{28A0092B-C50C-407E-A947-70E740481C1C}">
                <a14:useLocalDpi xmlns:a14="http://schemas.microsoft.com/office/drawing/2010/main"/>
              </a:ext>
            </a:extLst>
          </a:blip>
          <a:srcRect l="9936" r="14427" b="36503"/>
          <a:stretch>
            <a:fillRect/>
          </a:stretch>
        </p:blipFill>
        <p:spPr>
          <a:xfrm>
            <a:off x="0" y="4794696"/>
            <a:ext cx="12192000" cy="2063305"/>
          </a:xfrm>
          <a:custGeom>
            <a:avLst/>
            <a:gdLst>
              <a:gd name="connsiteX0" fmla="*/ 0 w 12192000"/>
              <a:gd name="connsiteY0" fmla="*/ 0 h 2063305"/>
              <a:gd name="connsiteX1" fmla="*/ 12192000 w 12192000"/>
              <a:gd name="connsiteY1" fmla="*/ 0 h 2063305"/>
              <a:gd name="connsiteX2" fmla="*/ 12192000 w 12192000"/>
              <a:gd name="connsiteY2" fmla="*/ 2063305 h 2063305"/>
              <a:gd name="connsiteX3" fmla="*/ 0 w 12192000"/>
              <a:gd name="connsiteY3" fmla="*/ 2063305 h 2063305"/>
            </a:gdLst>
            <a:ahLst/>
            <a:cxnLst>
              <a:cxn ang="0">
                <a:pos x="connsiteX0" y="connsiteY0"/>
              </a:cxn>
              <a:cxn ang="0">
                <a:pos x="connsiteX1" y="connsiteY1"/>
              </a:cxn>
              <a:cxn ang="0">
                <a:pos x="connsiteX2" y="connsiteY2"/>
              </a:cxn>
              <a:cxn ang="0">
                <a:pos x="connsiteX3" y="connsiteY3"/>
              </a:cxn>
            </a:cxnLst>
            <a:rect l="l" t="t" r="r" b="b"/>
            <a:pathLst>
              <a:path w="12192000" h="2063305">
                <a:moveTo>
                  <a:pt x="0" y="0"/>
                </a:moveTo>
                <a:lnTo>
                  <a:pt x="12192000" y="0"/>
                </a:lnTo>
                <a:lnTo>
                  <a:pt x="12192000" y="2063305"/>
                </a:lnTo>
                <a:lnTo>
                  <a:pt x="0" y="2063305"/>
                </a:lnTo>
                <a:close/>
              </a:path>
            </a:pathLst>
          </a:custGeom>
        </p:spPr>
      </p:pic>
      <p:grpSp>
        <p:nvGrpSpPr>
          <p:cNvPr id="60" name="组合 59"/>
          <p:cNvGrpSpPr/>
          <p:nvPr/>
        </p:nvGrpSpPr>
        <p:grpSpPr>
          <a:xfrm>
            <a:off x="8991333" y="2094542"/>
            <a:ext cx="2210334" cy="3359400"/>
            <a:chOff x="1104367" y="2094542"/>
            <a:chExt cx="2210334" cy="3359400"/>
          </a:xfrm>
          <a:effectLst/>
        </p:grpSpPr>
        <p:sp>
          <p:nvSpPr>
            <p:cNvPr id="61" name="任意多边形: 形状 60"/>
            <p:cNvSpPr/>
            <p:nvPr/>
          </p:nvSpPr>
          <p:spPr>
            <a:xfrm>
              <a:off x="1104367" y="2094542"/>
              <a:ext cx="2210334" cy="3359400"/>
            </a:xfrm>
            <a:custGeom>
              <a:avLst/>
              <a:gdLst>
                <a:gd name="connsiteX0" fmla="*/ 52429 w 2210334"/>
                <a:gd name="connsiteY0" fmla="*/ 0 h 3359400"/>
                <a:gd name="connsiteX1" fmla="*/ 1876841 w 2210334"/>
                <a:gd name="connsiteY1" fmla="*/ 0 h 3359400"/>
                <a:gd name="connsiteX2" fmla="*/ 2210334 w 2210334"/>
                <a:gd name="connsiteY2" fmla="*/ 291627 h 3359400"/>
                <a:gd name="connsiteX3" fmla="*/ 2210334 w 2210334"/>
                <a:gd name="connsiteY3" fmla="*/ 3306971 h 3359400"/>
                <a:gd name="connsiteX4" fmla="*/ 2157905 w 2210334"/>
                <a:gd name="connsiteY4" fmla="*/ 3359400 h 3359400"/>
                <a:gd name="connsiteX5" fmla="*/ 52429 w 2210334"/>
                <a:gd name="connsiteY5" fmla="*/ 3359400 h 3359400"/>
                <a:gd name="connsiteX6" fmla="*/ 0 w 2210334"/>
                <a:gd name="connsiteY6" fmla="*/ 3306971 h 3359400"/>
                <a:gd name="connsiteX7" fmla="*/ 0 w 2210334"/>
                <a:gd name="connsiteY7" fmla="*/ 52429 h 3359400"/>
                <a:gd name="connsiteX8" fmla="*/ 52429 w 2210334"/>
                <a:gd name="connsiteY8" fmla="*/ 0 h 335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10334" h="3359400">
                  <a:moveTo>
                    <a:pt x="52429" y="0"/>
                  </a:moveTo>
                  <a:lnTo>
                    <a:pt x="1876841" y="0"/>
                  </a:lnTo>
                  <a:lnTo>
                    <a:pt x="2210334" y="291627"/>
                  </a:lnTo>
                  <a:lnTo>
                    <a:pt x="2210334" y="3306971"/>
                  </a:lnTo>
                  <a:cubicBezTo>
                    <a:pt x="2210334" y="3335927"/>
                    <a:pt x="2186861" y="3359400"/>
                    <a:pt x="2157905" y="3359400"/>
                  </a:cubicBezTo>
                  <a:lnTo>
                    <a:pt x="52429" y="3359400"/>
                  </a:lnTo>
                  <a:cubicBezTo>
                    <a:pt x="23473" y="3359400"/>
                    <a:pt x="0" y="3335927"/>
                    <a:pt x="0" y="3306971"/>
                  </a:cubicBezTo>
                  <a:lnTo>
                    <a:pt x="0" y="52429"/>
                  </a:lnTo>
                  <a:cubicBezTo>
                    <a:pt x="0" y="23473"/>
                    <a:pt x="23473" y="0"/>
                    <a:pt x="52429" y="0"/>
                  </a:cubicBezTo>
                  <a:close/>
                </a:path>
              </a:pathLst>
            </a:custGeom>
            <a:gradFill>
              <a:gsLst>
                <a:gs pos="100000">
                  <a:srgbClr val="FFEDB9"/>
                </a:gs>
                <a:gs pos="0">
                  <a:schemeClr val="accent3"/>
                </a:gs>
              </a:gsLst>
              <a:lin ang="5400000" scaled="0"/>
            </a:gradFill>
            <a:ln>
              <a:gradFill>
                <a:gsLst>
                  <a:gs pos="0">
                    <a:schemeClr val="accent1"/>
                  </a:gs>
                  <a:gs pos="100000">
                    <a:schemeClr val="accent1"/>
                  </a:gs>
                </a:gsLst>
                <a:lin ang="5400000" scaled="1"/>
              </a:gradFill>
            </a:ln>
            <a:effectLst>
              <a:reflection blurRad="63500" stA="52000" endA="300" endPos="19000" dist="381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62" name="等腰三角形 61"/>
            <p:cNvSpPr/>
            <p:nvPr/>
          </p:nvSpPr>
          <p:spPr>
            <a:xfrm rot="13257648">
              <a:off x="2827683" y="2213186"/>
              <a:ext cx="464611" cy="24382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grpSp>
      <p:sp>
        <p:nvSpPr>
          <p:cNvPr id="5" name="文本框 4"/>
          <p:cNvSpPr txBox="1"/>
          <p:nvPr/>
        </p:nvSpPr>
        <p:spPr>
          <a:xfrm>
            <a:off x="5247049" y="610351"/>
            <a:ext cx="1697901" cy="1174681"/>
          </a:xfrm>
          <a:prstGeom prst="rect">
            <a:avLst/>
          </a:prstGeom>
          <a:noFill/>
        </p:spPr>
        <p:txBody>
          <a:bodyPr wrap="none" rtlCol="0">
            <a:spAutoFit/>
          </a:bodyPr>
          <a:lstStyle/>
          <a:p>
            <a:pPr>
              <a:lnSpc>
                <a:spcPct val="125000"/>
              </a:lnSpc>
              <a:spcBef>
                <a:spcPts val="100"/>
              </a:spcBef>
              <a:spcAft>
                <a:spcPts val="100"/>
              </a:spcAft>
            </a:pPr>
            <a:r>
              <a:rPr lang="zh-CN" altLang="en-US" sz="6000" dirty="0">
                <a:gradFill>
                  <a:gsLst>
                    <a:gs pos="97000">
                      <a:schemeClr val="accent1"/>
                    </a:gs>
                    <a:gs pos="0">
                      <a:schemeClr val="accent4"/>
                    </a:gs>
                  </a:gsLst>
                  <a:path path="circle">
                    <a:fillToRect l="100000" t="100000"/>
                  </a:path>
                </a:gradFill>
                <a:latin typeface="+mj-ea"/>
                <a:ea typeface="+mj-ea"/>
              </a:rPr>
              <a:t>目录</a:t>
            </a:r>
          </a:p>
        </p:txBody>
      </p:sp>
      <p:sp>
        <p:nvSpPr>
          <p:cNvPr id="9" name="文本框 8"/>
          <p:cNvSpPr txBox="1"/>
          <p:nvPr/>
        </p:nvSpPr>
        <p:spPr>
          <a:xfrm>
            <a:off x="9398232" y="4294671"/>
            <a:ext cx="1396536" cy="525272"/>
          </a:xfrm>
          <a:prstGeom prst="rect">
            <a:avLst/>
          </a:prstGeom>
          <a:noFill/>
        </p:spPr>
        <p:txBody>
          <a:bodyPr wrap="none" rtlCol="0">
            <a:spAutoFit/>
          </a:bodyPr>
          <a:lstStyle/>
          <a:p>
            <a:pPr>
              <a:lnSpc>
                <a:spcPct val="125000"/>
              </a:lnSpc>
              <a:spcBef>
                <a:spcPts val="100"/>
              </a:spcBef>
              <a:spcAft>
                <a:spcPts val="100"/>
              </a:spcAft>
            </a:pPr>
            <a:r>
              <a:rPr lang="zh-CN" altLang="en-US" sz="2400" dirty="0">
                <a:solidFill>
                  <a:schemeClr val="accent1"/>
                </a:solidFill>
                <a:latin typeface="+mj-ea"/>
                <a:ea typeface="+mj-ea"/>
              </a:rPr>
              <a:t>未来计划</a:t>
            </a:r>
          </a:p>
        </p:txBody>
      </p:sp>
      <p:sp>
        <p:nvSpPr>
          <p:cNvPr id="49" name="椭圆 48"/>
          <p:cNvSpPr/>
          <p:nvPr/>
        </p:nvSpPr>
        <p:spPr>
          <a:xfrm>
            <a:off x="9487777" y="2692048"/>
            <a:ext cx="1217446" cy="1217446"/>
          </a:xfrm>
          <a:prstGeom prst="ellipse">
            <a:avLst/>
          </a:prstGeom>
          <a:gradFill>
            <a:gsLst>
              <a:gs pos="0">
                <a:schemeClr val="accent4"/>
              </a:gs>
              <a:gs pos="100000">
                <a:schemeClr val="accent1"/>
              </a:gs>
            </a:gsLst>
            <a:lin ang="5400000" scaled="1"/>
          </a:gradFill>
          <a:ln>
            <a:noFill/>
          </a:ln>
          <a:effectLst>
            <a:outerShdw blurRad="330200" dist="139700" dir="5400000" algn="t" rotWithShape="0">
              <a:schemeClr val="accent1">
                <a:lumMod val="75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67" name="文本框 66"/>
          <p:cNvSpPr txBox="1"/>
          <p:nvPr/>
        </p:nvSpPr>
        <p:spPr>
          <a:xfrm>
            <a:off x="9731657" y="2989901"/>
            <a:ext cx="729687" cy="741678"/>
          </a:xfrm>
          <a:prstGeom prst="rect">
            <a:avLst/>
          </a:prstGeom>
          <a:noFill/>
        </p:spPr>
        <p:txBody>
          <a:bodyPr wrap="none" rtlCol="0">
            <a:spAutoFit/>
          </a:bodyPr>
          <a:lstStyle/>
          <a:p>
            <a:pPr>
              <a:lnSpc>
                <a:spcPct val="125000"/>
              </a:lnSpc>
              <a:spcBef>
                <a:spcPts val="100"/>
              </a:spcBef>
              <a:spcAft>
                <a:spcPts val="100"/>
              </a:spcAft>
            </a:pPr>
            <a:r>
              <a:rPr lang="en-US" altLang="zh-CN" sz="3600" dirty="0">
                <a:solidFill>
                  <a:schemeClr val="accent3"/>
                </a:solidFill>
                <a:latin typeface="+mj-ea"/>
                <a:ea typeface="+mj-ea"/>
              </a:rPr>
              <a:t>04</a:t>
            </a:r>
            <a:endParaRPr lang="zh-CN" altLang="en-US" sz="3600" dirty="0">
              <a:solidFill>
                <a:schemeClr val="accent3"/>
              </a:solidFill>
              <a:latin typeface="+mj-ea"/>
              <a:ea typeface="+mj-ea"/>
            </a:endParaRPr>
          </a:p>
        </p:txBody>
      </p:sp>
      <p:grpSp>
        <p:nvGrpSpPr>
          <p:cNvPr id="57" name="组合 56"/>
          <p:cNvGrpSpPr/>
          <p:nvPr/>
        </p:nvGrpSpPr>
        <p:grpSpPr>
          <a:xfrm>
            <a:off x="6324333" y="2094542"/>
            <a:ext cx="2210334" cy="3359400"/>
            <a:chOff x="1104367" y="2094542"/>
            <a:chExt cx="2210334" cy="3359400"/>
          </a:xfrm>
          <a:effectLst/>
        </p:grpSpPr>
        <p:sp>
          <p:nvSpPr>
            <p:cNvPr id="58" name="任意多边形: 形状 57"/>
            <p:cNvSpPr/>
            <p:nvPr/>
          </p:nvSpPr>
          <p:spPr>
            <a:xfrm>
              <a:off x="1104367" y="2094542"/>
              <a:ext cx="2210334" cy="3359400"/>
            </a:xfrm>
            <a:custGeom>
              <a:avLst/>
              <a:gdLst>
                <a:gd name="connsiteX0" fmla="*/ 52429 w 2210334"/>
                <a:gd name="connsiteY0" fmla="*/ 0 h 3359400"/>
                <a:gd name="connsiteX1" fmla="*/ 1876841 w 2210334"/>
                <a:gd name="connsiteY1" fmla="*/ 0 h 3359400"/>
                <a:gd name="connsiteX2" fmla="*/ 2210334 w 2210334"/>
                <a:gd name="connsiteY2" fmla="*/ 291627 h 3359400"/>
                <a:gd name="connsiteX3" fmla="*/ 2210334 w 2210334"/>
                <a:gd name="connsiteY3" fmla="*/ 3306971 h 3359400"/>
                <a:gd name="connsiteX4" fmla="*/ 2157905 w 2210334"/>
                <a:gd name="connsiteY4" fmla="*/ 3359400 h 3359400"/>
                <a:gd name="connsiteX5" fmla="*/ 52429 w 2210334"/>
                <a:gd name="connsiteY5" fmla="*/ 3359400 h 3359400"/>
                <a:gd name="connsiteX6" fmla="*/ 0 w 2210334"/>
                <a:gd name="connsiteY6" fmla="*/ 3306971 h 3359400"/>
                <a:gd name="connsiteX7" fmla="*/ 0 w 2210334"/>
                <a:gd name="connsiteY7" fmla="*/ 52429 h 3359400"/>
                <a:gd name="connsiteX8" fmla="*/ 52429 w 2210334"/>
                <a:gd name="connsiteY8" fmla="*/ 0 h 335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10334" h="3359400">
                  <a:moveTo>
                    <a:pt x="52429" y="0"/>
                  </a:moveTo>
                  <a:lnTo>
                    <a:pt x="1876841" y="0"/>
                  </a:lnTo>
                  <a:lnTo>
                    <a:pt x="2210334" y="291627"/>
                  </a:lnTo>
                  <a:lnTo>
                    <a:pt x="2210334" y="3306971"/>
                  </a:lnTo>
                  <a:cubicBezTo>
                    <a:pt x="2210334" y="3335927"/>
                    <a:pt x="2186861" y="3359400"/>
                    <a:pt x="2157905" y="3359400"/>
                  </a:cubicBezTo>
                  <a:lnTo>
                    <a:pt x="52429" y="3359400"/>
                  </a:lnTo>
                  <a:cubicBezTo>
                    <a:pt x="23473" y="3359400"/>
                    <a:pt x="0" y="3335927"/>
                    <a:pt x="0" y="3306971"/>
                  </a:cubicBezTo>
                  <a:lnTo>
                    <a:pt x="0" y="52429"/>
                  </a:lnTo>
                  <a:cubicBezTo>
                    <a:pt x="0" y="23473"/>
                    <a:pt x="23473" y="0"/>
                    <a:pt x="52429" y="0"/>
                  </a:cubicBezTo>
                  <a:close/>
                </a:path>
              </a:pathLst>
            </a:custGeom>
            <a:gradFill>
              <a:gsLst>
                <a:gs pos="100000">
                  <a:srgbClr val="FFEDB9"/>
                </a:gs>
                <a:gs pos="0">
                  <a:schemeClr val="accent3"/>
                </a:gs>
              </a:gsLst>
              <a:lin ang="5400000" scaled="0"/>
            </a:gradFill>
            <a:ln>
              <a:gradFill>
                <a:gsLst>
                  <a:gs pos="0">
                    <a:schemeClr val="accent1"/>
                  </a:gs>
                  <a:gs pos="100000">
                    <a:schemeClr val="accent1"/>
                  </a:gs>
                </a:gsLst>
                <a:lin ang="5400000" scaled="1"/>
              </a:gradFill>
            </a:ln>
            <a:effectLst>
              <a:reflection blurRad="63500" stA="52000" endA="300" endPos="19000" dist="381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59" name="等腰三角形 58"/>
            <p:cNvSpPr/>
            <p:nvPr/>
          </p:nvSpPr>
          <p:spPr>
            <a:xfrm rot="13257648">
              <a:off x="2827683" y="2213186"/>
              <a:ext cx="464611" cy="24382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grpSp>
      <p:sp>
        <p:nvSpPr>
          <p:cNvPr id="8" name="文本框 7"/>
          <p:cNvSpPr txBox="1"/>
          <p:nvPr/>
        </p:nvSpPr>
        <p:spPr>
          <a:xfrm>
            <a:off x="6579748" y="4294671"/>
            <a:ext cx="1699504" cy="525272"/>
          </a:xfrm>
          <a:prstGeom prst="rect">
            <a:avLst/>
          </a:prstGeom>
          <a:noFill/>
        </p:spPr>
        <p:txBody>
          <a:bodyPr wrap="none" rtlCol="0">
            <a:spAutoFit/>
          </a:bodyPr>
          <a:lstStyle/>
          <a:p>
            <a:pPr>
              <a:lnSpc>
                <a:spcPct val="125000"/>
              </a:lnSpc>
              <a:spcBef>
                <a:spcPts val="100"/>
              </a:spcBef>
              <a:spcAft>
                <a:spcPts val="100"/>
              </a:spcAft>
            </a:pPr>
            <a:r>
              <a:rPr lang="zh-CN" altLang="en-US" sz="2400" dirty="0">
                <a:solidFill>
                  <a:schemeClr val="accent1"/>
                </a:solidFill>
                <a:latin typeface="+mj-ea"/>
                <a:ea typeface="+mj-ea"/>
              </a:rPr>
              <a:t>经验与教训</a:t>
            </a:r>
          </a:p>
        </p:txBody>
      </p:sp>
      <p:sp>
        <p:nvSpPr>
          <p:cNvPr id="48" name="椭圆 47"/>
          <p:cNvSpPr/>
          <p:nvPr/>
        </p:nvSpPr>
        <p:spPr>
          <a:xfrm>
            <a:off x="6820777" y="2692048"/>
            <a:ext cx="1217446" cy="1217446"/>
          </a:xfrm>
          <a:prstGeom prst="ellipse">
            <a:avLst/>
          </a:prstGeom>
          <a:gradFill>
            <a:gsLst>
              <a:gs pos="0">
                <a:schemeClr val="accent4"/>
              </a:gs>
              <a:gs pos="100000">
                <a:schemeClr val="accent1"/>
              </a:gs>
            </a:gsLst>
            <a:lin ang="5400000" scaled="1"/>
          </a:gradFill>
          <a:ln>
            <a:noFill/>
          </a:ln>
          <a:effectLst>
            <a:outerShdw blurRad="330200" dist="139700" dir="5400000" algn="t" rotWithShape="0">
              <a:schemeClr val="accent1">
                <a:lumMod val="75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66" name="文本框 65"/>
          <p:cNvSpPr txBox="1"/>
          <p:nvPr/>
        </p:nvSpPr>
        <p:spPr>
          <a:xfrm>
            <a:off x="7064656" y="2989901"/>
            <a:ext cx="729687" cy="741678"/>
          </a:xfrm>
          <a:prstGeom prst="rect">
            <a:avLst/>
          </a:prstGeom>
          <a:noFill/>
        </p:spPr>
        <p:txBody>
          <a:bodyPr wrap="none" rtlCol="0">
            <a:spAutoFit/>
          </a:bodyPr>
          <a:lstStyle/>
          <a:p>
            <a:pPr>
              <a:lnSpc>
                <a:spcPct val="125000"/>
              </a:lnSpc>
              <a:spcBef>
                <a:spcPts val="100"/>
              </a:spcBef>
              <a:spcAft>
                <a:spcPts val="100"/>
              </a:spcAft>
            </a:pPr>
            <a:r>
              <a:rPr lang="en-US" altLang="zh-CN" sz="3600" dirty="0">
                <a:solidFill>
                  <a:schemeClr val="accent3"/>
                </a:solidFill>
                <a:latin typeface="+mj-ea"/>
                <a:ea typeface="+mj-ea"/>
              </a:rPr>
              <a:t>03</a:t>
            </a:r>
            <a:endParaRPr lang="zh-CN" altLang="en-US" sz="3600" dirty="0">
              <a:solidFill>
                <a:schemeClr val="accent3"/>
              </a:solidFill>
              <a:latin typeface="+mj-ea"/>
              <a:ea typeface="+mj-ea"/>
            </a:endParaRPr>
          </a:p>
        </p:txBody>
      </p:sp>
      <p:grpSp>
        <p:nvGrpSpPr>
          <p:cNvPr id="54" name="组合 53"/>
          <p:cNvGrpSpPr/>
          <p:nvPr/>
        </p:nvGrpSpPr>
        <p:grpSpPr>
          <a:xfrm>
            <a:off x="3657333" y="2094542"/>
            <a:ext cx="2210334" cy="3359400"/>
            <a:chOff x="1104367" y="2094542"/>
            <a:chExt cx="2210334" cy="3359400"/>
          </a:xfrm>
          <a:effectLst/>
        </p:grpSpPr>
        <p:sp>
          <p:nvSpPr>
            <p:cNvPr id="55" name="任意多边形: 形状 54"/>
            <p:cNvSpPr/>
            <p:nvPr/>
          </p:nvSpPr>
          <p:spPr>
            <a:xfrm>
              <a:off x="1104367" y="2094542"/>
              <a:ext cx="2210334" cy="3359400"/>
            </a:xfrm>
            <a:custGeom>
              <a:avLst/>
              <a:gdLst>
                <a:gd name="connsiteX0" fmla="*/ 52429 w 2210334"/>
                <a:gd name="connsiteY0" fmla="*/ 0 h 3359400"/>
                <a:gd name="connsiteX1" fmla="*/ 1876841 w 2210334"/>
                <a:gd name="connsiteY1" fmla="*/ 0 h 3359400"/>
                <a:gd name="connsiteX2" fmla="*/ 2210334 w 2210334"/>
                <a:gd name="connsiteY2" fmla="*/ 291627 h 3359400"/>
                <a:gd name="connsiteX3" fmla="*/ 2210334 w 2210334"/>
                <a:gd name="connsiteY3" fmla="*/ 3306971 h 3359400"/>
                <a:gd name="connsiteX4" fmla="*/ 2157905 w 2210334"/>
                <a:gd name="connsiteY4" fmla="*/ 3359400 h 3359400"/>
                <a:gd name="connsiteX5" fmla="*/ 52429 w 2210334"/>
                <a:gd name="connsiteY5" fmla="*/ 3359400 h 3359400"/>
                <a:gd name="connsiteX6" fmla="*/ 0 w 2210334"/>
                <a:gd name="connsiteY6" fmla="*/ 3306971 h 3359400"/>
                <a:gd name="connsiteX7" fmla="*/ 0 w 2210334"/>
                <a:gd name="connsiteY7" fmla="*/ 52429 h 3359400"/>
                <a:gd name="connsiteX8" fmla="*/ 52429 w 2210334"/>
                <a:gd name="connsiteY8" fmla="*/ 0 h 335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10334" h="3359400">
                  <a:moveTo>
                    <a:pt x="52429" y="0"/>
                  </a:moveTo>
                  <a:lnTo>
                    <a:pt x="1876841" y="0"/>
                  </a:lnTo>
                  <a:lnTo>
                    <a:pt x="2210334" y="291627"/>
                  </a:lnTo>
                  <a:lnTo>
                    <a:pt x="2210334" y="3306971"/>
                  </a:lnTo>
                  <a:cubicBezTo>
                    <a:pt x="2210334" y="3335927"/>
                    <a:pt x="2186861" y="3359400"/>
                    <a:pt x="2157905" y="3359400"/>
                  </a:cubicBezTo>
                  <a:lnTo>
                    <a:pt x="52429" y="3359400"/>
                  </a:lnTo>
                  <a:cubicBezTo>
                    <a:pt x="23473" y="3359400"/>
                    <a:pt x="0" y="3335927"/>
                    <a:pt x="0" y="3306971"/>
                  </a:cubicBezTo>
                  <a:lnTo>
                    <a:pt x="0" y="52429"/>
                  </a:lnTo>
                  <a:cubicBezTo>
                    <a:pt x="0" y="23473"/>
                    <a:pt x="23473" y="0"/>
                    <a:pt x="52429" y="0"/>
                  </a:cubicBezTo>
                  <a:close/>
                </a:path>
              </a:pathLst>
            </a:custGeom>
            <a:gradFill>
              <a:gsLst>
                <a:gs pos="100000">
                  <a:srgbClr val="FFEDB9"/>
                </a:gs>
                <a:gs pos="0">
                  <a:schemeClr val="accent3"/>
                </a:gs>
              </a:gsLst>
              <a:lin ang="5400000" scaled="0"/>
            </a:gradFill>
            <a:ln>
              <a:gradFill>
                <a:gsLst>
                  <a:gs pos="0">
                    <a:schemeClr val="accent1"/>
                  </a:gs>
                  <a:gs pos="100000">
                    <a:schemeClr val="accent1"/>
                  </a:gs>
                </a:gsLst>
                <a:lin ang="5400000" scaled="1"/>
              </a:gradFill>
            </a:ln>
            <a:effectLst>
              <a:reflection blurRad="63500" stA="52000" endA="300" endPos="19000" dist="381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56" name="等腰三角形 55"/>
            <p:cNvSpPr/>
            <p:nvPr/>
          </p:nvSpPr>
          <p:spPr>
            <a:xfrm rot="13257648">
              <a:off x="2827683" y="2213186"/>
              <a:ext cx="464611" cy="24382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grpSp>
      <p:grpSp>
        <p:nvGrpSpPr>
          <p:cNvPr id="53" name="组合 52"/>
          <p:cNvGrpSpPr/>
          <p:nvPr/>
        </p:nvGrpSpPr>
        <p:grpSpPr>
          <a:xfrm>
            <a:off x="990333" y="2094542"/>
            <a:ext cx="2210334" cy="3359400"/>
            <a:chOff x="1104367" y="2094542"/>
            <a:chExt cx="2210334" cy="3359400"/>
          </a:xfrm>
          <a:effectLst/>
        </p:grpSpPr>
        <p:sp>
          <p:nvSpPr>
            <p:cNvPr id="51" name="任意多边形: 形状 50"/>
            <p:cNvSpPr/>
            <p:nvPr/>
          </p:nvSpPr>
          <p:spPr>
            <a:xfrm>
              <a:off x="1104367" y="2094542"/>
              <a:ext cx="2210334" cy="3359400"/>
            </a:xfrm>
            <a:custGeom>
              <a:avLst/>
              <a:gdLst>
                <a:gd name="connsiteX0" fmla="*/ 52429 w 2210334"/>
                <a:gd name="connsiteY0" fmla="*/ 0 h 3359400"/>
                <a:gd name="connsiteX1" fmla="*/ 1876841 w 2210334"/>
                <a:gd name="connsiteY1" fmla="*/ 0 h 3359400"/>
                <a:gd name="connsiteX2" fmla="*/ 2210334 w 2210334"/>
                <a:gd name="connsiteY2" fmla="*/ 291627 h 3359400"/>
                <a:gd name="connsiteX3" fmla="*/ 2210334 w 2210334"/>
                <a:gd name="connsiteY3" fmla="*/ 3306971 h 3359400"/>
                <a:gd name="connsiteX4" fmla="*/ 2157905 w 2210334"/>
                <a:gd name="connsiteY4" fmla="*/ 3359400 h 3359400"/>
                <a:gd name="connsiteX5" fmla="*/ 52429 w 2210334"/>
                <a:gd name="connsiteY5" fmla="*/ 3359400 h 3359400"/>
                <a:gd name="connsiteX6" fmla="*/ 0 w 2210334"/>
                <a:gd name="connsiteY6" fmla="*/ 3306971 h 3359400"/>
                <a:gd name="connsiteX7" fmla="*/ 0 w 2210334"/>
                <a:gd name="connsiteY7" fmla="*/ 52429 h 3359400"/>
                <a:gd name="connsiteX8" fmla="*/ 52429 w 2210334"/>
                <a:gd name="connsiteY8" fmla="*/ 0 h 335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10334" h="3359400">
                  <a:moveTo>
                    <a:pt x="52429" y="0"/>
                  </a:moveTo>
                  <a:lnTo>
                    <a:pt x="1876841" y="0"/>
                  </a:lnTo>
                  <a:lnTo>
                    <a:pt x="2210334" y="291627"/>
                  </a:lnTo>
                  <a:lnTo>
                    <a:pt x="2210334" y="3306971"/>
                  </a:lnTo>
                  <a:cubicBezTo>
                    <a:pt x="2210334" y="3335927"/>
                    <a:pt x="2186861" y="3359400"/>
                    <a:pt x="2157905" y="3359400"/>
                  </a:cubicBezTo>
                  <a:lnTo>
                    <a:pt x="52429" y="3359400"/>
                  </a:lnTo>
                  <a:cubicBezTo>
                    <a:pt x="23473" y="3359400"/>
                    <a:pt x="0" y="3335927"/>
                    <a:pt x="0" y="3306971"/>
                  </a:cubicBezTo>
                  <a:lnTo>
                    <a:pt x="0" y="52429"/>
                  </a:lnTo>
                  <a:cubicBezTo>
                    <a:pt x="0" y="23473"/>
                    <a:pt x="23473" y="0"/>
                    <a:pt x="52429" y="0"/>
                  </a:cubicBezTo>
                  <a:close/>
                </a:path>
              </a:pathLst>
            </a:custGeom>
            <a:gradFill>
              <a:gsLst>
                <a:gs pos="100000">
                  <a:srgbClr val="FFEDB9"/>
                </a:gs>
                <a:gs pos="0">
                  <a:schemeClr val="accent3"/>
                </a:gs>
              </a:gsLst>
              <a:lin ang="5400000" scaled="0"/>
            </a:gradFill>
            <a:ln>
              <a:gradFill>
                <a:gsLst>
                  <a:gs pos="0">
                    <a:schemeClr val="accent1"/>
                  </a:gs>
                  <a:gs pos="100000">
                    <a:schemeClr val="accent1"/>
                  </a:gs>
                </a:gsLst>
                <a:lin ang="5400000" scaled="1"/>
              </a:gradFill>
            </a:ln>
            <a:effectLst>
              <a:reflection blurRad="63500" stA="52000" endA="300" endPos="19000" dist="381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52" name="等腰三角形 51"/>
            <p:cNvSpPr/>
            <p:nvPr/>
          </p:nvSpPr>
          <p:spPr>
            <a:xfrm rot="13257648">
              <a:off x="2827683" y="2213186"/>
              <a:ext cx="464611" cy="24382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grpSp>
      <p:sp>
        <p:nvSpPr>
          <p:cNvPr id="6" name="文本框 5"/>
          <p:cNvSpPr txBox="1"/>
          <p:nvPr/>
        </p:nvSpPr>
        <p:spPr>
          <a:xfrm>
            <a:off x="1397232" y="4294671"/>
            <a:ext cx="1396536" cy="525272"/>
          </a:xfrm>
          <a:prstGeom prst="rect">
            <a:avLst/>
          </a:prstGeom>
          <a:noFill/>
        </p:spPr>
        <p:txBody>
          <a:bodyPr wrap="none" rtlCol="0">
            <a:spAutoFit/>
          </a:bodyPr>
          <a:lstStyle/>
          <a:p>
            <a:pPr>
              <a:lnSpc>
                <a:spcPct val="125000"/>
              </a:lnSpc>
              <a:spcBef>
                <a:spcPts val="100"/>
              </a:spcBef>
              <a:spcAft>
                <a:spcPts val="100"/>
              </a:spcAft>
            </a:pPr>
            <a:r>
              <a:rPr lang="zh-CN" altLang="en-US" sz="2400" dirty="0">
                <a:solidFill>
                  <a:schemeClr val="accent1"/>
                </a:solidFill>
                <a:latin typeface="+mj-ea"/>
                <a:ea typeface="+mj-ea"/>
              </a:rPr>
              <a:t>工作回顾</a:t>
            </a:r>
          </a:p>
        </p:txBody>
      </p:sp>
      <p:sp>
        <p:nvSpPr>
          <p:cNvPr id="7" name="文本框 6"/>
          <p:cNvSpPr txBox="1"/>
          <p:nvPr/>
        </p:nvSpPr>
        <p:spPr>
          <a:xfrm>
            <a:off x="3912748" y="4294671"/>
            <a:ext cx="1699504" cy="525272"/>
          </a:xfrm>
          <a:prstGeom prst="rect">
            <a:avLst/>
          </a:prstGeom>
          <a:noFill/>
        </p:spPr>
        <p:txBody>
          <a:bodyPr wrap="none" rtlCol="0">
            <a:spAutoFit/>
          </a:bodyPr>
          <a:lstStyle/>
          <a:p>
            <a:pPr>
              <a:lnSpc>
                <a:spcPct val="125000"/>
              </a:lnSpc>
              <a:spcBef>
                <a:spcPts val="100"/>
              </a:spcBef>
              <a:spcAft>
                <a:spcPts val="100"/>
              </a:spcAft>
            </a:pPr>
            <a:r>
              <a:rPr lang="zh-CN" altLang="en-US" sz="2400" dirty="0">
                <a:solidFill>
                  <a:schemeClr val="accent1"/>
                </a:solidFill>
                <a:latin typeface="+mj-ea"/>
                <a:ea typeface="+mj-ea"/>
              </a:rPr>
              <a:t>成绩与缺点</a:t>
            </a:r>
          </a:p>
        </p:txBody>
      </p:sp>
      <p:sp>
        <p:nvSpPr>
          <p:cNvPr id="46" name="椭圆 45"/>
          <p:cNvSpPr/>
          <p:nvPr/>
        </p:nvSpPr>
        <p:spPr>
          <a:xfrm>
            <a:off x="1486777" y="2692048"/>
            <a:ext cx="1217446" cy="1217446"/>
          </a:xfrm>
          <a:prstGeom prst="ellipse">
            <a:avLst/>
          </a:prstGeom>
          <a:gradFill>
            <a:gsLst>
              <a:gs pos="0">
                <a:schemeClr val="accent4"/>
              </a:gs>
              <a:gs pos="100000">
                <a:schemeClr val="accent1"/>
              </a:gs>
            </a:gsLst>
            <a:lin ang="5400000" scaled="1"/>
          </a:gradFill>
          <a:ln>
            <a:noFill/>
          </a:ln>
          <a:effectLst>
            <a:outerShdw blurRad="330200" dist="139700" dir="5400000" algn="t" rotWithShape="0">
              <a:schemeClr val="accent1">
                <a:lumMod val="75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47" name="椭圆 46"/>
          <p:cNvSpPr/>
          <p:nvPr/>
        </p:nvSpPr>
        <p:spPr>
          <a:xfrm>
            <a:off x="4153777" y="2692048"/>
            <a:ext cx="1217446" cy="1217446"/>
          </a:xfrm>
          <a:prstGeom prst="ellipse">
            <a:avLst/>
          </a:prstGeom>
          <a:gradFill>
            <a:gsLst>
              <a:gs pos="0">
                <a:schemeClr val="accent4"/>
              </a:gs>
              <a:gs pos="100000">
                <a:schemeClr val="accent1"/>
              </a:gs>
            </a:gsLst>
            <a:lin ang="5400000" scaled="1"/>
          </a:gradFill>
          <a:ln>
            <a:noFill/>
          </a:ln>
          <a:effectLst>
            <a:outerShdw blurRad="330200" dist="139700" dir="5400000" algn="t" rotWithShape="0">
              <a:schemeClr val="accent1">
                <a:lumMod val="75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64" name="文本框 63"/>
          <p:cNvSpPr txBox="1"/>
          <p:nvPr/>
        </p:nvSpPr>
        <p:spPr>
          <a:xfrm>
            <a:off x="1730656" y="2989901"/>
            <a:ext cx="729687" cy="741678"/>
          </a:xfrm>
          <a:prstGeom prst="rect">
            <a:avLst/>
          </a:prstGeom>
          <a:noFill/>
        </p:spPr>
        <p:txBody>
          <a:bodyPr wrap="none" rtlCol="0">
            <a:spAutoFit/>
          </a:bodyPr>
          <a:lstStyle/>
          <a:p>
            <a:pPr>
              <a:lnSpc>
                <a:spcPct val="125000"/>
              </a:lnSpc>
              <a:spcBef>
                <a:spcPts val="100"/>
              </a:spcBef>
              <a:spcAft>
                <a:spcPts val="100"/>
              </a:spcAft>
            </a:pPr>
            <a:r>
              <a:rPr lang="en-US" altLang="zh-CN" sz="3600" dirty="0">
                <a:solidFill>
                  <a:schemeClr val="accent3"/>
                </a:solidFill>
                <a:latin typeface="+mj-ea"/>
                <a:ea typeface="+mj-ea"/>
              </a:rPr>
              <a:t>01</a:t>
            </a:r>
            <a:endParaRPr lang="zh-CN" altLang="en-US" sz="3600" dirty="0">
              <a:solidFill>
                <a:schemeClr val="accent3"/>
              </a:solidFill>
              <a:latin typeface="+mj-ea"/>
              <a:ea typeface="+mj-ea"/>
            </a:endParaRPr>
          </a:p>
        </p:txBody>
      </p:sp>
      <p:sp>
        <p:nvSpPr>
          <p:cNvPr id="65" name="文本框 64"/>
          <p:cNvSpPr txBox="1"/>
          <p:nvPr/>
        </p:nvSpPr>
        <p:spPr>
          <a:xfrm>
            <a:off x="4397656" y="2989901"/>
            <a:ext cx="729687" cy="741678"/>
          </a:xfrm>
          <a:prstGeom prst="rect">
            <a:avLst/>
          </a:prstGeom>
          <a:noFill/>
        </p:spPr>
        <p:txBody>
          <a:bodyPr wrap="none" rtlCol="0">
            <a:spAutoFit/>
          </a:bodyPr>
          <a:lstStyle/>
          <a:p>
            <a:pPr>
              <a:lnSpc>
                <a:spcPct val="125000"/>
              </a:lnSpc>
              <a:spcBef>
                <a:spcPts val="100"/>
              </a:spcBef>
              <a:spcAft>
                <a:spcPts val="100"/>
              </a:spcAft>
            </a:pPr>
            <a:r>
              <a:rPr lang="en-US" altLang="zh-CN" sz="3600" dirty="0">
                <a:solidFill>
                  <a:schemeClr val="accent3"/>
                </a:solidFill>
                <a:latin typeface="+mj-ea"/>
                <a:ea typeface="+mj-ea"/>
              </a:rPr>
              <a:t>02</a:t>
            </a:r>
            <a:endParaRPr lang="zh-CN" altLang="en-US" sz="3600" dirty="0">
              <a:solidFill>
                <a:schemeClr val="accent3"/>
              </a:solidFill>
              <a:latin typeface="+mj-ea"/>
              <a:ea typeface="+mj-ea"/>
            </a:endParaRPr>
          </a:p>
        </p:txBody>
      </p:sp>
      <p:sp>
        <p:nvSpPr>
          <p:cNvPr id="68" name="椭圆 67"/>
          <p:cNvSpPr/>
          <p:nvPr/>
        </p:nvSpPr>
        <p:spPr>
          <a:xfrm>
            <a:off x="1568375" y="2768600"/>
            <a:ext cx="1054248" cy="1054248"/>
          </a:xfrm>
          <a:prstGeom prst="ellipse">
            <a:avLst/>
          </a:prstGeom>
          <a:noFill/>
          <a:ln>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69" name="椭圆 68"/>
          <p:cNvSpPr/>
          <p:nvPr/>
        </p:nvSpPr>
        <p:spPr>
          <a:xfrm>
            <a:off x="4222675" y="2768600"/>
            <a:ext cx="1054248" cy="1054248"/>
          </a:xfrm>
          <a:prstGeom prst="ellipse">
            <a:avLst/>
          </a:prstGeom>
          <a:noFill/>
          <a:ln>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70" name="椭圆 69"/>
          <p:cNvSpPr/>
          <p:nvPr/>
        </p:nvSpPr>
        <p:spPr>
          <a:xfrm>
            <a:off x="6902375" y="2768600"/>
            <a:ext cx="1054248" cy="1054248"/>
          </a:xfrm>
          <a:prstGeom prst="ellipse">
            <a:avLst/>
          </a:prstGeom>
          <a:noFill/>
          <a:ln>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71" name="椭圆 70"/>
          <p:cNvSpPr/>
          <p:nvPr/>
        </p:nvSpPr>
        <p:spPr>
          <a:xfrm>
            <a:off x="9558490" y="2768600"/>
            <a:ext cx="1054248" cy="1054248"/>
          </a:xfrm>
          <a:prstGeom prst="ellipse">
            <a:avLst/>
          </a:prstGeom>
          <a:noFill/>
          <a:ln>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grpSp>
        <p:nvGrpSpPr>
          <p:cNvPr id="35" name="组合 34"/>
          <p:cNvGrpSpPr/>
          <p:nvPr/>
        </p:nvGrpSpPr>
        <p:grpSpPr>
          <a:xfrm>
            <a:off x="-1057" y="5839118"/>
            <a:ext cx="12194114" cy="1123503"/>
            <a:chOff x="-1057" y="5423724"/>
            <a:chExt cx="12194114" cy="1538898"/>
          </a:xfrm>
        </p:grpSpPr>
        <p:pic>
          <p:nvPicPr>
            <p:cNvPr id="36" name="图片 35"/>
            <p:cNvPicPr>
              <a:picLocks noChangeAspect="1"/>
            </p:cNvPicPr>
            <p:nvPr/>
          </p:nvPicPr>
          <p:blipFill rotWithShape="1">
            <a:blip r:embed="rId3" cstate="screen">
              <a:extLst>
                <a:ext uri="{28A0092B-C50C-407E-A947-70E740481C1C}">
                  <a14:useLocalDpi xmlns:a14="http://schemas.microsoft.com/office/drawing/2010/main"/>
                </a:ext>
              </a:extLst>
            </a:blip>
            <a:srcRect b="-6508"/>
            <a:stretch>
              <a:fillRect/>
            </a:stretch>
          </p:blipFill>
          <p:spPr>
            <a:xfrm>
              <a:off x="-1057" y="5423724"/>
              <a:ext cx="6097057" cy="1538898"/>
            </a:xfrm>
            <a:prstGeom prst="rect">
              <a:avLst/>
            </a:prstGeom>
          </p:spPr>
        </p:pic>
        <p:pic>
          <p:nvPicPr>
            <p:cNvPr id="37" name="图片 36"/>
            <p:cNvPicPr>
              <a:picLocks noChangeAspect="1"/>
            </p:cNvPicPr>
            <p:nvPr/>
          </p:nvPicPr>
          <p:blipFill rotWithShape="1">
            <a:blip r:embed="rId3" cstate="screen">
              <a:extLst>
                <a:ext uri="{28A0092B-C50C-407E-A947-70E740481C1C}">
                  <a14:useLocalDpi xmlns:a14="http://schemas.microsoft.com/office/drawing/2010/main"/>
                </a:ext>
              </a:extLst>
            </a:blip>
            <a:srcRect b="-6508"/>
            <a:stretch>
              <a:fillRect/>
            </a:stretch>
          </p:blipFill>
          <p:spPr>
            <a:xfrm flipH="1">
              <a:off x="6096000" y="5423724"/>
              <a:ext cx="6097057" cy="1538898"/>
            </a:xfrm>
            <a:prstGeom prst="rect">
              <a:avLst/>
            </a:prstGeom>
          </p:spPr>
        </p:pic>
      </p:grpSp>
      <p:pic>
        <p:nvPicPr>
          <p:cNvPr id="3" name="图片 2">
            <a:extLst>
              <a:ext uri="{FF2B5EF4-FFF2-40B4-BE49-F238E27FC236}">
                <a16:creationId xmlns:a16="http://schemas.microsoft.com/office/drawing/2014/main" xmlns="" id="{F50966E4-DD42-4C51-93BC-7FC0971A5B40}"/>
              </a:ext>
            </a:extLst>
          </p:cNvPr>
          <p:cNvPicPr>
            <a:picLocks noChangeAspect="1"/>
          </p:cNvPicPr>
          <p:nvPr/>
        </p:nvPicPr>
        <p:blipFill>
          <a:blip r:embed="rId4"/>
          <a:stretch>
            <a:fillRect/>
          </a:stretch>
        </p:blipFill>
        <p:spPr>
          <a:xfrm>
            <a:off x="-18461" y="349"/>
            <a:ext cx="2213040" cy="609653"/>
          </a:xfrm>
          <a:prstGeom prst="rect">
            <a:avLst/>
          </a:prstGeom>
        </p:spPr>
      </p:pic>
      <p:pic>
        <p:nvPicPr>
          <p:cNvPr id="40" name="图片 39">
            <a:extLst>
              <a:ext uri="{FF2B5EF4-FFF2-40B4-BE49-F238E27FC236}">
                <a16:creationId xmlns:a16="http://schemas.microsoft.com/office/drawing/2014/main" xmlns="" id="{8657CEFC-777F-4264-99AD-33AB20B468CD}"/>
              </a:ext>
            </a:extLst>
          </p:cNvPr>
          <p:cNvPicPr>
            <a:picLocks noChangeAspect="1"/>
          </p:cNvPicPr>
          <p:nvPr/>
        </p:nvPicPr>
        <p:blipFill>
          <a:blip r:embed="rId4"/>
          <a:stretch>
            <a:fillRect/>
          </a:stretch>
        </p:blipFill>
        <p:spPr>
          <a:xfrm flipH="1">
            <a:off x="9978960" y="349"/>
            <a:ext cx="2213040" cy="609653"/>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alpha val="77000"/>
          </a:schemeClr>
        </a:solidFill>
        <a:effectLst/>
      </p:bgPr>
    </p:bg>
    <p:spTree>
      <p:nvGrpSpPr>
        <p:cNvPr id="1" name=""/>
        <p:cNvGrpSpPr/>
        <p:nvPr/>
      </p:nvGrpSpPr>
      <p:grpSpPr>
        <a:xfrm>
          <a:off x="0" y="0"/>
          <a:ext cx="0" cy="0"/>
          <a:chOff x="0" y="0"/>
          <a:chExt cx="0" cy="0"/>
        </a:xfrm>
      </p:grpSpPr>
      <p:sp>
        <p:nvSpPr>
          <p:cNvPr id="7" name="矩形: 圆角 6"/>
          <p:cNvSpPr/>
          <p:nvPr/>
        </p:nvSpPr>
        <p:spPr>
          <a:xfrm>
            <a:off x="730250" y="1527328"/>
            <a:ext cx="10731500" cy="3803343"/>
          </a:xfrm>
          <a:prstGeom prst="roundRect">
            <a:avLst>
              <a:gd name="adj" fmla="val 1969"/>
            </a:avLst>
          </a:prstGeom>
          <a:solidFill>
            <a:schemeClr val="accent1"/>
          </a:solidFill>
          <a:ln>
            <a:noFill/>
          </a:ln>
          <a:effectLst>
            <a:reflection blurRad="127000" stA="52000" endA="300" endPos="35000" dist="254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5" name="任意多边形: 形状 4"/>
          <p:cNvSpPr/>
          <p:nvPr/>
        </p:nvSpPr>
        <p:spPr>
          <a:xfrm>
            <a:off x="863600" y="4554581"/>
            <a:ext cx="10435166" cy="362325"/>
          </a:xfrm>
          <a:custGeom>
            <a:avLst/>
            <a:gdLst>
              <a:gd name="connsiteX0" fmla="*/ 0 w 7823200"/>
              <a:gd name="connsiteY0" fmla="*/ 0 h 372533"/>
              <a:gd name="connsiteX1" fmla="*/ 0 w 7823200"/>
              <a:gd name="connsiteY1" fmla="*/ 0 h 372533"/>
              <a:gd name="connsiteX2" fmla="*/ 1778000 w 7823200"/>
              <a:gd name="connsiteY2" fmla="*/ 0 h 372533"/>
              <a:gd name="connsiteX3" fmla="*/ 1642534 w 7823200"/>
              <a:gd name="connsiteY3" fmla="*/ 372533 h 372533"/>
              <a:gd name="connsiteX4" fmla="*/ 2269067 w 7823200"/>
              <a:gd name="connsiteY4" fmla="*/ 16933 h 372533"/>
              <a:gd name="connsiteX5" fmla="*/ 7823200 w 7823200"/>
              <a:gd name="connsiteY5" fmla="*/ 16933 h 372533"/>
              <a:gd name="connsiteX0-1" fmla="*/ 0 w 7823200"/>
              <a:gd name="connsiteY0-2" fmla="*/ 2117 h 374650"/>
              <a:gd name="connsiteX1-3" fmla="*/ 0 w 7823200"/>
              <a:gd name="connsiteY1-4" fmla="*/ 2117 h 374650"/>
              <a:gd name="connsiteX2-5" fmla="*/ 1778000 w 7823200"/>
              <a:gd name="connsiteY2-6" fmla="*/ 2117 h 374650"/>
              <a:gd name="connsiteX3-7" fmla="*/ 1642534 w 7823200"/>
              <a:gd name="connsiteY3-8" fmla="*/ 374650 h 374650"/>
              <a:gd name="connsiteX4-9" fmla="*/ 2269067 w 7823200"/>
              <a:gd name="connsiteY4-10" fmla="*/ 0 h 374650"/>
              <a:gd name="connsiteX5-11" fmla="*/ 7823200 w 7823200"/>
              <a:gd name="connsiteY5-12" fmla="*/ 19050 h 374650"/>
              <a:gd name="connsiteX0-13" fmla="*/ 0 w 7823200"/>
              <a:gd name="connsiteY0-14" fmla="*/ 5927 h 378460"/>
              <a:gd name="connsiteX1-15" fmla="*/ 0 w 7823200"/>
              <a:gd name="connsiteY1-16" fmla="*/ 5927 h 378460"/>
              <a:gd name="connsiteX2-17" fmla="*/ 1778000 w 7823200"/>
              <a:gd name="connsiteY2-18" fmla="*/ 5927 h 378460"/>
              <a:gd name="connsiteX3-19" fmla="*/ 1642534 w 7823200"/>
              <a:gd name="connsiteY3-20" fmla="*/ 378460 h 378460"/>
              <a:gd name="connsiteX4-21" fmla="*/ 2269067 w 7823200"/>
              <a:gd name="connsiteY4-22" fmla="*/ 3810 h 378460"/>
              <a:gd name="connsiteX5-23" fmla="*/ 7823200 w 7823200"/>
              <a:gd name="connsiteY5-24" fmla="*/ 0 h 378460"/>
              <a:gd name="connsiteX0-25" fmla="*/ 0 w 10756900"/>
              <a:gd name="connsiteY0-26" fmla="*/ 5927 h 378460"/>
              <a:gd name="connsiteX1-27" fmla="*/ 0 w 10756900"/>
              <a:gd name="connsiteY1-28" fmla="*/ 5927 h 378460"/>
              <a:gd name="connsiteX2-29" fmla="*/ 1778000 w 10756900"/>
              <a:gd name="connsiteY2-30" fmla="*/ 5927 h 378460"/>
              <a:gd name="connsiteX3-31" fmla="*/ 1642534 w 10756900"/>
              <a:gd name="connsiteY3-32" fmla="*/ 378460 h 378460"/>
              <a:gd name="connsiteX4-33" fmla="*/ 2269067 w 10756900"/>
              <a:gd name="connsiteY4-34" fmla="*/ 3810 h 378460"/>
              <a:gd name="connsiteX5-35" fmla="*/ 10756900 w 10756900"/>
              <a:gd name="connsiteY5-36" fmla="*/ 0 h 378460"/>
              <a:gd name="connsiteX0-37" fmla="*/ 0 w 10756900"/>
              <a:gd name="connsiteY0-38" fmla="*/ 5927 h 411479"/>
              <a:gd name="connsiteX1-39" fmla="*/ 0 w 10756900"/>
              <a:gd name="connsiteY1-40" fmla="*/ 5927 h 411479"/>
              <a:gd name="connsiteX2-41" fmla="*/ 1778000 w 10756900"/>
              <a:gd name="connsiteY2-42" fmla="*/ 5927 h 411479"/>
              <a:gd name="connsiteX3-43" fmla="*/ 1741591 w 10756900"/>
              <a:gd name="connsiteY3-44" fmla="*/ 411479 h 411479"/>
              <a:gd name="connsiteX4-45" fmla="*/ 2269067 w 10756900"/>
              <a:gd name="connsiteY4-46" fmla="*/ 3810 h 411479"/>
              <a:gd name="connsiteX5-47" fmla="*/ 10756900 w 10756900"/>
              <a:gd name="connsiteY5-48" fmla="*/ 0 h 411479"/>
              <a:gd name="connsiteX0-49" fmla="*/ 0 w 10756900"/>
              <a:gd name="connsiteY0-50" fmla="*/ 13124 h 418676"/>
              <a:gd name="connsiteX1-51" fmla="*/ 0 w 10756900"/>
              <a:gd name="connsiteY1-52" fmla="*/ 13124 h 418676"/>
              <a:gd name="connsiteX2-53" fmla="*/ 1778000 w 10756900"/>
              <a:gd name="connsiteY2-54" fmla="*/ 13124 h 418676"/>
              <a:gd name="connsiteX3-55" fmla="*/ 1741591 w 10756900"/>
              <a:gd name="connsiteY3-56" fmla="*/ 418676 h 418676"/>
              <a:gd name="connsiteX4-57" fmla="*/ 2390137 w 10756900"/>
              <a:gd name="connsiteY4-58" fmla="*/ 0 h 418676"/>
              <a:gd name="connsiteX5-59" fmla="*/ 10756900 w 10756900"/>
              <a:gd name="connsiteY5-60" fmla="*/ 7197 h 418676"/>
              <a:gd name="connsiteX0-61" fmla="*/ 0 w 10756900"/>
              <a:gd name="connsiteY0-62" fmla="*/ 13124 h 418676"/>
              <a:gd name="connsiteX1-63" fmla="*/ 513631 w 10756900"/>
              <a:gd name="connsiteY1-64" fmla="*/ 13124 h 418676"/>
              <a:gd name="connsiteX2-65" fmla="*/ 1778000 w 10756900"/>
              <a:gd name="connsiteY2-66" fmla="*/ 13124 h 418676"/>
              <a:gd name="connsiteX3-67" fmla="*/ 1741591 w 10756900"/>
              <a:gd name="connsiteY3-68" fmla="*/ 418676 h 418676"/>
              <a:gd name="connsiteX4-69" fmla="*/ 2390137 w 10756900"/>
              <a:gd name="connsiteY4-70" fmla="*/ 0 h 418676"/>
              <a:gd name="connsiteX5-71" fmla="*/ 10756900 w 10756900"/>
              <a:gd name="connsiteY5-72" fmla="*/ 7197 h 418676"/>
              <a:gd name="connsiteX0-73" fmla="*/ 0 w 10756900"/>
              <a:gd name="connsiteY0-74" fmla="*/ 13124 h 418676"/>
              <a:gd name="connsiteX1-75" fmla="*/ 1778000 w 10756900"/>
              <a:gd name="connsiteY1-76" fmla="*/ 13124 h 418676"/>
              <a:gd name="connsiteX2-77" fmla="*/ 1741591 w 10756900"/>
              <a:gd name="connsiteY2-78" fmla="*/ 418676 h 418676"/>
              <a:gd name="connsiteX3-79" fmla="*/ 2390137 w 10756900"/>
              <a:gd name="connsiteY3-80" fmla="*/ 0 h 418676"/>
              <a:gd name="connsiteX4-81" fmla="*/ 10756900 w 10756900"/>
              <a:gd name="connsiteY4-82" fmla="*/ 7197 h 418676"/>
              <a:gd name="connsiteX0-83" fmla="*/ 0 w 10316645"/>
              <a:gd name="connsiteY0-84" fmla="*/ 13124 h 418676"/>
              <a:gd name="connsiteX1-85" fmla="*/ 1337745 w 10316645"/>
              <a:gd name="connsiteY1-86" fmla="*/ 13124 h 418676"/>
              <a:gd name="connsiteX2-87" fmla="*/ 1301336 w 10316645"/>
              <a:gd name="connsiteY2-88" fmla="*/ 418676 h 418676"/>
              <a:gd name="connsiteX3-89" fmla="*/ 1949882 w 10316645"/>
              <a:gd name="connsiteY3-90" fmla="*/ 0 h 418676"/>
              <a:gd name="connsiteX4-91" fmla="*/ 10316645 w 10316645"/>
              <a:gd name="connsiteY4-92" fmla="*/ 7197 h 418676"/>
              <a:gd name="connsiteX0-93" fmla="*/ 0 w 12058098"/>
              <a:gd name="connsiteY0-94" fmla="*/ 13124 h 418676"/>
              <a:gd name="connsiteX1-95" fmla="*/ 1337745 w 12058098"/>
              <a:gd name="connsiteY1-96" fmla="*/ 13124 h 418676"/>
              <a:gd name="connsiteX2-97" fmla="*/ 1301336 w 12058098"/>
              <a:gd name="connsiteY2-98" fmla="*/ 418676 h 418676"/>
              <a:gd name="connsiteX3-99" fmla="*/ 1949882 w 12058098"/>
              <a:gd name="connsiteY3-100" fmla="*/ 0 h 418676"/>
              <a:gd name="connsiteX4-101" fmla="*/ 12058098 w 12058098"/>
              <a:gd name="connsiteY4-102" fmla="*/ 7197 h 41867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058098" h="418676">
                <a:moveTo>
                  <a:pt x="0" y="13124"/>
                </a:moveTo>
                <a:lnTo>
                  <a:pt x="1337745" y="13124"/>
                </a:lnTo>
                <a:lnTo>
                  <a:pt x="1301336" y="418676"/>
                </a:lnTo>
                <a:lnTo>
                  <a:pt x="1949882" y="0"/>
                </a:lnTo>
                <a:lnTo>
                  <a:pt x="12058098" y="7197"/>
                </a:lnTo>
              </a:path>
            </a:pathLst>
          </a:custGeom>
          <a:noFill/>
          <a:ln>
            <a:solidFill>
              <a:schemeClr val="accent3"/>
            </a:solid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p:cNvSpPr/>
          <p:nvPr/>
        </p:nvSpPr>
        <p:spPr>
          <a:xfrm>
            <a:off x="880534" y="1626370"/>
            <a:ext cx="10430933" cy="2880000"/>
          </a:xfrm>
          <a:custGeom>
            <a:avLst/>
            <a:gdLst>
              <a:gd name="connsiteX0" fmla="*/ 74888 w 10731500"/>
              <a:gd name="connsiteY0" fmla="*/ 0 h 2514447"/>
              <a:gd name="connsiteX1" fmla="*/ 10656612 w 10731500"/>
              <a:gd name="connsiteY1" fmla="*/ 0 h 2514447"/>
              <a:gd name="connsiteX2" fmla="*/ 10731500 w 10731500"/>
              <a:gd name="connsiteY2" fmla="*/ 74888 h 2514447"/>
              <a:gd name="connsiteX3" fmla="*/ 10731500 w 10731500"/>
              <a:gd name="connsiteY3" fmla="*/ 2514447 h 2514447"/>
              <a:gd name="connsiteX4" fmla="*/ 0 w 10731500"/>
              <a:gd name="connsiteY4" fmla="*/ 2514447 h 2514447"/>
              <a:gd name="connsiteX5" fmla="*/ 0 w 10731500"/>
              <a:gd name="connsiteY5" fmla="*/ 74888 h 2514447"/>
              <a:gd name="connsiteX6" fmla="*/ 74888 w 10731500"/>
              <a:gd name="connsiteY6" fmla="*/ 0 h 2514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731500" h="2514447">
                <a:moveTo>
                  <a:pt x="74888" y="0"/>
                </a:moveTo>
                <a:lnTo>
                  <a:pt x="10656612" y="0"/>
                </a:lnTo>
                <a:cubicBezTo>
                  <a:pt x="10697972" y="0"/>
                  <a:pt x="10731500" y="33528"/>
                  <a:pt x="10731500" y="74888"/>
                </a:cubicBezTo>
                <a:lnTo>
                  <a:pt x="10731500" y="2514447"/>
                </a:lnTo>
                <a:lnTo>
                  <a:pt x="0" y="2514447"/>
                </a:lnTo>
                <a:lnTo>
                  <a:pt x="0" y="74888"/>
                </a:lnTo>
                <a:cubicBezTo>
                  <a:pt x="0" y="33528"/>
                  <a:pt x="33528" y="0"/>
                  <a:pt x="74888" y="0"/>
                </a:cubicBezTo>
                <a:close/>
              </a:path>
            </a:pathLst>
          </a:custGeom>
          <a:gradFill>
            <a:gsLst>
              <a:gs pos="0">
                <a:schemeClr val="accent2"/>
              </a:gs>
              <a:gs pos="100000">
                <a:schemeClr val="accent3"/>
              </a:gs>
            </a:gsLst>
            <a:path path="circle">
              <a:fillToRect l="100000" t="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pic>
        <p:nvPicPr>
          <p:cNvPr id="12" name="图片 11"/>
          <p:cNvPicPr>
            <a:picLocks noChangeAspect="1"/>
          </p:cNvPicPr>
          <p:nvPr/>
        </p:nvPicPr>
        <p:blipFill rotWithShape="1">
          <a:blip r:embed="rId2" cstate="screen">
            <a:extLst>
              <a:ext uri="{28A0092B-C50C-407E-A947-70E740481C1C}">
                <a14:useLocalDpi xmlns:a14="http://schemas.microsoft.com/office/drawing/2010/main"/>
              </a:ext>
            </a:extLst>
          </a:blip>
          <a:srcRect/>
          <a:stretch>
            <a:fillRect/>
          </a:stretch>
        </p:blipFill>
        <p:spPr>
          <a:xfrm>
            <a:off x="7907867" y="641053"/>
            <a:ext cx="3390899" cy="3865317"/>
          </a:xfrm>
          <a:prstGeom prst="rect">
            <a:avLst/>
          </a:prstGeom>
        </p:spPr>
      </p:pic>
      <p:sp>
        <p:nvSpPr>
          <p:cNvPr id="13" name="文本框 12"/>
          <p:cNvSpPr txBox="1"/>
          <p:nvPr/>
        </p:nvSpPr>
        <p:spPr>
          <a:xfrm>
            <a:off x="2088088" y="2867215"/>
            <a:ext cx="5707012" cy="461665"/>
          </a:xfrm>
          <a:prstGeom prst="rect">
            <a:avLst/>
          </a:prstGeom>
          <a:noFill/>
        </p:spPr>
        <p:txBody>
          <a:bodyPr wrap="none" rtlCol="0">
            <a:spAutoFit/>
          </a:bodyPr>
          <a:lstStyle/>
          <a:p>
            <a:r>
              <a:rPr lang="zh-CN" altLang="en-US" sz="2000" dirty="0"/>
              <a:t>只对</a:t>
            </a:r>
            <a:r>
              <a:rPr lang="zh-CN" altLang="en-US" sz="2400" b="1" dirty="0"/>
              <a:t>攀登</a:t>
            </a:r>
            <a:r>
              <a:rPr lang="zh-CN" altLang="en-US" sz="2000" dirty="0"/>
              <a:t>它而不是</a:t>
            </a:r>
            <a:r>
              <a:rPr lang="zh-CN" altLang="en-US" sz="2400" b="1" dirty="0"/>
              <a:t>仰望</a:t>
            </a:r>
            <a:r>
              <a:rPr lang="zh-CN" altLang="en-US" sz="2000" dirty="0"/>
              <a:t>它的人来说才有真正意义</a:t>
            </a:r>
            <a:endParaRPr lang="zh-CN" altLang="en-US" dirty="0">
              <a:latin typeface="+mn-ea"/>
            </a:endParaRPr>
          </a:p>
        </p:txBody>
      </p:sp>
      <p:sp>
        <p:nvSpPr>
          <p:cNvPr id="14" name="文本框 13"/>
          <p:cNvSpPr txBox="1"/>
          <p:nvPr/>
        </p:nvSpPr>
        <p:spPr>
          <a:xfrm>
            <a:off x="1268412" y="2220885"/>
            <a:ext cx="819676" cy="1754326"/>
          </a:xfrm>
          <a:prstGeom prst="rect">
            <a:avLst/>
          </a:prstGeom>
          <a:noFill/>
        </p:spPr>
        <p:txBody>
          <a:bodyPr wrap="square" rtlCol="0">
            <a:spAutoFit/>
          </a:bodyPr>
          <a:lstStyle/>
          <a:p>
            <a:r>
              <a:rPr lang="zh-CN" altLang="en-US" sz="5400" dirty="0">
                <a:solidFill>
                  <a:schemeClr val="accent4"/>
                </a:solidFill>
                <a:latin typeface="+mj-ea"/>
                <a:ea typeface="+mj-ea"/>
              </a:rPr>
              <a:t>高峰</a:t>
            </a:r>
          </a:p>
        </p:txBody>
      </p:sp>
      <p:sp>
        <p:nvSpPr>
          <p:cNvPr id="9" name="文本框 8">
            <a:extLst>
              <a:ext uri="{FF2B5EF4-FFF2-40B4-BE49-F238E27FC236}">
                <a16:creationId xmlns:a16="http://schemas.microsoft.com/office/drawing/2014/main" xmlns="" id="{19D7F898-6D15-4056-9911-A19ABAD3BC61}"/>
              </a:ext>
            </a:extLst>
          </p:cNvPr>
          <p:cNvSpPr txBox="1"/>
          <p:nvPr/>
        </p:nvSpPr>
        <p:spPr>
          <a:xfrm>
            <a:off x="863600" y="335324"/>
            <a:ext cx="1800493" cy="584775"/>
          </a:xfrm>
          <a:prstGeom prst="rect">
            <a:avLst/>
          </a:prstGeom>
          <a:noFill/>
        </p:spPr>
        <p:txBody>
          <a:bodyPr wrap="none" rtlCol="0">
            <a:spAutoFit/>
          </a:bodyPr>
          <a:lstStyle/>
          <a:p>
            <a:pPr algn="l"/>
            <a:r>
              <a:rPr lang="zh-CN" altLang="en-US" sz="3200" dirty="0">
                <a:solidFill>
                  <a:schemeClr val="accent1"/>
                </a:solidFill>
                <a:latin typeface="+mj-ea"/>
                <a:ea typeface="+mj-ea"/>
              </a:rPr>
              <a:t>未来寄语</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圆角 38">
            <a:extLst>
              <a:ext uri="{FF2B5EF4-FFF2-40B4-BE49-F238E27FC236}">
                <a16:creationId xmlns:a16="http://schemas.microsoft.com/office/drawing/2014/main" xmlns="" id="{71A6D376-FD94-46D8-92BA-91522A90A52C}"/>
              </a:ext>
            </a:extLst>
          </p:cNvPr>
          <p:cNvSpPr/>
          <p:nvPr/>
        </p:nvSpPr>
        <p:spPr>
          <a:xfrm>
            <a:off x="733597" y="1536273"/>
            <a:ext cx="4014383" cy="1749388"/>
          </a:xfrm>
          <a:prstGeom prst="roundRect">
            <a:avLst>
              <a:gd name="adj" fmla="val 2741"/>
            </a:avLst>
          </a:prstGeom>
          <a:gradFill>
            <a:gsLst>
              <a:gs pos="0">
                <a:schemeClr val="accent2"/>
              </a:gs>
              <a:gs pos="100000">
                <a:schemeClr val="accent3"/>
              </a:gs>
            </a:gsLst>
            <a:path path="circle">
              <a:fillToRect l="100000" t="100000"/>
            </a:path>
          </a:gradFill>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38" name="矩形: 圆角 37">
            <a:extLst>
              <a:ext uri="{FF2B5EF4-FFF2-40B4-BE49-F238E27FC236}">
                <a16:creationId xmlns:a16="http://schemas.microsoft.com/office/drawing/2014/main" xmlns="" id="{FA784042-6EA1-4697-9D12-6AC022B3D5F5}"/>
              </a:ext>
            </a:extLst>
          </p:cNvPr>
          <p:cNvSpPr/>
          <p:nvPr/>
        </p:nvSpPr>
        <p:spPr>
          <a:xfrm>
            <a:off x="733597" y="3650355"/>
            <a:ext cx="4014383" cy="1749388"/>
          </a:xfrm>
          <a:prstGeom prst="roundRect">
            <a:avLst>
              <a:gd name="adj" fmla="val 2741"/>
            </a:avLst>
          </a:prstGeom>
          <a:gradFill>
            <a:gsLst>
              <a:gs pos="0">
                <a:schemeClr val="accent2"/>
              </a:gs>
              <a:gs pos="100000">
                <a:schemeClr val="accent3"/>
              </a:gs>
            </a:gsLst>
            <a:path path="circle">
              <a:fillToRect l="100000" t="100000"/>
            </a:path>
          </a:gradFill>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37" name="矩形: 圆角 36">
            <a:extLst>
              <a:ext uri="{FF2B5EF4-FFF2-40B4-BE49-F238E27FC236}">
                <a16:creationId xmlns:a16="http://schemas.microsoft.com/office/drawing/2014/main" xmlns="" id="{AB225675-0A2A-40DF-A878-4D4F890A9450}"/>
              </a:ext>
            </a:extLst>
          </p:cNvPr>
          <p:cNvSpPr/>
          <p:nvPr/>
        </p:nvSpPr>
        <p:spPr>
          <a:xfrm>
            <a:off x="7428311" y="3650355"/>
            <a:ext cx="4014383" cy="1749388"/>
          </a:xfrm>
          <a:prstGeom prst="roundRect">
            <a:avLst>
              <a:gd name="adj" fmla="val 2741"/>
            </a:avLst>
          </a:prstGeom>
          <a:gradFill>
            <a:gsLst>
              <a:gs pos="0">
                <a:schemeClr val="accent2"/>
              </a:gs>
              <a:gs pos="100000">
                <a:schemeClr val="accent3"/>
              </a:gs>
            </a:gsLst>
            <a:path path="circle">
              <a:fillToRect l="100000" t="100000"/>
            </a:path>
          </a:gradFill>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2" name="矩形: 圆角 1">
            <a:extLst>
              <a:ext uri="{FF2B5EF4-FFF2-40B4-BE49-F238E27FC236}">
                <a16:creationId xmlns:a16="http://schemas.microsoft.com/office/drawing/2014/main" xmlns="" id="{5B03D78C-7568-4321-9247-2AD556B43343}"/>
              </a:ext>
            </a:extLst>
          </p:cNvPr>
          <p:cNvSpPr/>
          <p:nvPr/>
        </p:nvSpPr>
        <p:spPr>
          <a:xfrm>
            <a:off x="7428311" y="1536273"/>
            <a:ext cx="4014383" cy="1749388"/>
          </a:xfrm>
          <a:prstGeom prst="roundRect">
            <a:avLst>
              <a:gd name="adj" fmla="val 2741"/>
            </a:avLst>
          </a:prstGeom>
          <a:gradFill>
            <a:gsLst>
              <a:gs pos="0">
                <a:schemeClr val="accent2"/>
              </a:gs>
              <a:gs pos="100000">
                <a:schemeClr val="accent3"/>
              </a:gs>
            </a:gsLst>
            <a:path path="circle">
              <a:fillToRect l="100000" t="100000"/>
            </a:path>
          </a:gradFill>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grpSp>
        <p:nvGrpSpPr>
          <p:cNvPr id="15" name="组合 14"/>
          <p:cNvGrpSpPr/>
          <p:nvPr/>
        </p:nvGrpSpPr>
        <p:grpSpPr>
          <a:xfrm>
            <a:off x="3953638" y="1283110"/>
            <a:ext cx="4284724" cy="4291780"/>
            <a:chOff x="3566440" y="962509"/>
            <a:chExt cx="5072734" cy="5081088"/>
          </a:xfrm>
        </p:grpSpPr>
        <p:sp>
          <p:nvSpPr>
            <p:cNvPr id="14" name="泪滴形 13"/>
            <p:cNvSpPr/>
            <p:nvPr/>
          </p:nvSpPr>
          <p:spPr>
            <a:xfrm rot="10800000" flipH="1">
              <a:off x="3566440" y="977323"/>
              <a:ext cx="2481036" cy="2481036"/>
            </a:xfrm>
            <a:prstGeom prst="teardrop">
              <a:avLst/>
            </a:prstGeom>
            <a:solidFill>
              <a:schemeClr val="accent2"/>
            </a:soli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solidFill>
                  <a:schemeClr val="accent2"/>
                </a:solidFill>
              </a:endParaRPr>
            </a:p>
          </p:txBody>
        </p:sp>
        <p:sp>
          <p:nvSpPr>
            <p:cNvPr id="13" name="泪滴形 12"/>
            <p:cNvSpPr/>
            <p:nvPr/>
          </p:nvSpPr>
          <p:spPr>
            <a:xfrm rot="10800000" flipH="1" flipV="1">
              <a:off x="3566440" y="3562561"/>
              <a:ext cx="2481036" cy="2481036"/>
            </a:xfrm>
            <a:prstGeom prst="teardrop">
              <a:avLst/>
            </a:prstGeom>
            <a:solidFill>
              <a:schemeClr val="accent2"/>
            </a:soli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dirty="0">
                <a:solidFill>
                  <a:schemeClr val="accent2"/>
                </a:solidFill>
              </a:endParaRPr>
            </a:p>
          </p:txBody>
        </p:sp>
        <p:sp>
          <p:nvSpPr>
            <p:cNvPr id="12" name="泪滴形 11"/>
            <p:cNvSpPr/>
            <p:nvPr/>
          </p:nvSpPr>
          <p:spPr>
            <a:xfrm rot="10800000" flipV="1">
              <a:off x="6158138" y="3562561"/>
              <a:ext cx="2481036" cy="2481036"/>
            </a:xfrm>
            <a:prstGeom prst="teardrop">
              <a:avLst/>
            </a:prstGeom>
            <a:solidFill>
              <a:schemeClr val="accent2"/>
            </a:soli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solidFill>
                  <a:schemeClr val="accent2"/>
                </a:solidFill>
              </a:endParaRPr>
            </a:p>
          </p:txBody>
        </p:sp>
        <p:sp>
          <p:nvSpPr>
            <p:cNvPr id="11" name="泪滴形 10"/>
            <p:cNvSpPr/>
            <p:nvPr/>
          </p:nvSpPr>
          <p:spPr>
            <a:xfrm rot="10800000">
              <a:off x="6158138" y="962509"/>
              <a:ext cx="2481036" cy="2481036"/>
            </a:xfrm>
            <a:prstGeom prst="teardrop">
              <a:avLst/>
            </a:prstGeom>
            <a:solidFill>
              <a:schemeClr val="accent2"/>
            </a:soli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solidFill>
                  <a:schemeClr val="accent2"/>
                </a:solidFill>
              </a:endParaRPr>
            </a:p>
          </p:txBody>
        </p:sp>
        <p:sp>
          <p:nvSpPr>
            <p:cNvPr id="7" name="泪滴形 6"/>
            <p:cNvSpPr/>
            <p:nvPr/>
          </p:nvSpPr>
          <p:spPr>
            <a:xfrm rot="10800000">
              <a:off x="6158138" y="1100510"/>
              <a:ext cx="2343150" cy="2343150"/>
            </a:xfrm>
            <a:prstGeom prst="teardrop">
              <a:avLst/>
            </a:prstGeom>
            <a:gradFill>
              <a:gsLst>
                <a:gs pos="0">
                  <a:schemeClr val="accent1"/>
                </a:gs>
                <a:gs pos="100000">
                  <a:schemeClr val="accent4"/>
                </a:gs>
              </a:gsLst>
              <a:lin ang="5400000" scaled="1"/>
            </a:gradFill>
            <a:ln>
              <a:gradFill>
                <a:gsLst>
                  <a:gs pos="0">
                    <a:schemeClr val="accent1"/>
                  </a:gs>
                  <a:gs pos="100000">
                    <a:schemeClr val="accent4"/>
                  </a:gs>
                </a:gsLst>
                <a:lin ang="5400000" scaled="1"/>
              </a:grad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dirty="0">
                <a:solidFill>
                  <a:schemeClr val="accent2"/>
                </a:solidFill>
              </a:endParaRPr>
            </a:p>
          </p:txBody>
        </p:sp>
        <p:sp>
          <p:nvSpPr>
            <p:cNvPr id="8" name="泪滴形 7"/>
            <p:cNvSpPr/>
            <p:nvPr/>
          </p:nvSpPr>
          <p:spPr>
            <a:xfrm rot="16200000">
              <a:off x="6158138" y="3548017"/>
              <a:ext cx="2343150" cy="2343150"/>
            </a:xfrm>
            <a:prstGeom prst="teardrop">
              <a:avLst/>
            </a:prstGeom>
            <a:gradFill>
              <a:gsLst>
                <a:gs pos="0">
                  <a:schemeClr val="accent1"/>
                </a:gs>
                <a:gs pos="100000">
                  <a:schemeClr val="accent4"/>
                </a:gs>
              </a:gsLst>
              <a:lin ang="5400000" scaled="1"/>
            </a:gradFill>
            <a:ln>
              <a:gradFill>
                <a:gsLst>
                  <a:gs pos="0">
                    <a:schemeClr val="accent1"/>
                  </a:gs>
                  <a:gs pos="100000">
                    <a:schemeClr val="accent4"/>
                  </a:gs>
                </a:gsLst>
                <a:lin ang="5400000" scaled="1"/>
              </a:grad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solidFill>
                  <a:schemeClr val="accent2"/>
                </a:solidFill>
              </a:endParaRPr>
            </a:p>
          </p:txBody>
        </p:sp>
        <p:sp>
          <p:nvSpPr>
            <p:cNvPr id="9" name="泪滴形 8"/>
            <p:cNvSpPr/>
            <p:nvPr/>
          </p:nvSpPr>
          <p:spPr>
            <a:xfrm rot="10800000" flipH="1">
              <a:off x="3701992" y="1111672"/>
              <a:ext cx="2343150" cy="2343150"/>
            </a:xfrm>
            <a:prstGeom prst="teardrop">
              <a:avLst/>
            </a:prstGeom>
            <a:gradFill>
              <a:gsLst>
                <a:gs pos="0">
                  <a:schemeClr val="accent1"/>
                </a:gs>
                <a:gs pos="100000">
                  <a:schemeClr val="accent4"/>
                </a:gs>
              </a:gsLst>
              <a:lin ang="5400000" scaled="1"/>
            </a:gradFill>
            <a:ln>
              <a:gradFill>
                <a:gsLst>
                  <a:gs pos="0">
                    <a:schemeClr val="accent1"/>
                  </a:gs>
                  <a:gs pos="100000">
                    <a:schemeClr val="accent4"/>
                  </a:gs>
                </a:gsLst>
                <a:lin ang="5400000" scaled="1"/>
              </a:grad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solidFill>
                  <a:schemeClr val="accent2"/>
                </a:solidFill>
              </a:endParaRPr>
            </a:p>
          </p:txBody>
        </p:sp>
        <p:sp>
          <p:nvSpPr>
            <p:cNvPr id="10" name="泪滴形 9"/>
            <p:cNvSpPr/>
            <p:nvPr/>
          </p:nvSpPr>
          <p:spPr>
            <a:xfrm rot="5400000" flipH="1">
              <a:off x="3701991" y="3562561"/>
              <a:ext cx="2343150" cy="2343150"/>
            </a:xfrm>
            <a:prstGeom prst="teardrop">
              <a:avLst/>
            </a:prstGeom>
            <a:gradFill>
              <a:gsLst>
                <a:gs pos="0">
                  <a:schemeClr val="accent1"/>
                </a:gs>
                <a:gs pos="100000">
                  <a:schemeClr val="accent4"/>
                </a:gs>
              </a:gsLst>
              <a:lin ang="5400000" scaled="1"/>
            </a:gradFill>
            <a:ln>
              <a:gradFill>
                <a:gsLst>
                  <a:gs pos="0">
                    <a:schemeClr val="accent1"/>
                  </a:gs>
                  <a:gs pos="100000">
                    <a:schemeClr val="accent4"/>
                  </a:gs>
                </a:gsLst>
                <a:lin ang="5400000" scaled="1"/>
              </a:grad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solidFill>
                  <a:schemeClr val="accent2"/>
                </a:solidFill>
              </a:endParaRPr>
            </a:p>
          </p:txBody>
        </p:sp>
      </p:grpSp>
      <p:sp>
        <p:nvSpPr>
          <p:cNvPr id="21" name="文本框 20"/>
          <p:cNvSpPr txBox="1"/>
          <p:nvPr/>
        </p:nvSpPr>
        <p:spPr>
          <a:xfrm>
            <a:off x="4066162" y="-609600"/>
            <a:ext cx="184731" cy="338554"/>
          </a:xfrm>
          <a:prstGeom prst="rect">
            <a:avLst/>
          </a:prstGeom>
          <a:noFill/>
        </p:spPr>
        <p:txBody>
          <a:bodyPr wrap="none" rtlCol="0">
            <a:spAutoFit/>
          </a:bodyPr>
          <a:lstStyle/>
          <a:p>
            <a:pPr algn="l"/>
            <a:endParaRPr lang="zh-CN" altLang="en-US" sz="1600" dirty="0">
              <a:latin typeface="+mn-ea"/>
            </a:endParaRPr>
          </a:p>
        </p:txBody>
      </p:sp>
      <p:grpSp>
        <p:nvGrpSpPr>
          <p:cNvPr id="23" name="组合 22"/>
          <p:cNvGrpSpPr/>
          <p:nvPr/>
        </p:nvGrpSpPr>
        <p:grpSpPr>
          <a:xfrm>
            <a:off x="4281116" y="1900967"/>
            <a:ext cx="1553192" cy="859911"/>
            <a:chOff x="4365008" y="1807703"/>
            <a:chExt cx="1553192" cy="859911"/>
          </a:xfrm>
        </p:grpSpPr>
        <p:sp>
          <p:nvSpPr>
            <p:cNvPr id="20" name="文本框 19"/>
            <p:cNvSpPr txBox="1"/>
            <p:nvPr/>
          </p:nvSpPr>
          <p:spPr>
            <a:xfrm>
              <a:off x="4832866" y="1807703"/>
              <a:ext cx="617477" cy="523220"/>
            </a:xfrm>
            <a:prstGeom prst="rect">
              <a:avLst/>
            </a:prstGeom>
            <a:noFill/>
          </p:spPr>
          <p:txBody>
            <a:bodyPr wrap="none" rtlCol="0">
              <a:spAutoFit/>
            </a:bodyPr>
            <a:lstStyle/>
            <a:p>
              <a:pPr algn="l"/>
              <a:r>
                <a:rPr lang="en-US" altLang="zh-CN" sz="2800" b="1" dirty="0">
                  <a:solidFill>
                    <a:schemeClr val="accent2"/>
                  </a:solidFill>
                  <a:latin typeface="+mn-ea"/>
                </a:rPr>
                <a:t>01</a:t>
              </a:r>
              <a:endParaRPr lang="zh-CN" altLang="en-US" sz="2800" b="1" dirty="0">
                <a:solidFill>
                  <a:schemeClr val="accent2"/>
                </a:solidFill>
                <a:latin typeface="+mn-ea"/>
              </a:endParaRPr>
            </a:p>
          </p:txBody>
        </p:sp>
        <p:sp>
          <p:nvSpPr>
            <p:cNvPr id="22" name="文本框 21"/>
            <p:cNvSpPr txBox="1"/>
            <p:nvPr/>
          </p:nvSpPr>
          <p:spPr>
            <a:xfrm>
              <a:off x="4365008" y="2251346"/>
              <a:ext cx="1553192" cy="416268"/>
            </a:xfrm>
            <a:prstGeom prst="rect">
              <a:avLst/>
            </a:prstGeom>
            <a:noFill/>
          </p:spPr>
          <p:txBody>
            <a:bodyPr wrap="square" rtlCol="0">
              <a:spAutoFit/>
            </a:bodyPr>
            <a:lstStyle/>
            <a:p>
              <a:pPr>
                <a:lnSpc>
                  <a:spcPct val="125000"/>
                </a:lnSpc>
                <a:spcBef>
                  <a:spcPts val="100"/>
                </a:spcBef>
                <a:spcAft>
                  <a:spcPts val="100"/>
                </a:spcAft>
              </a:pPr>
              <a:r>
                <a:rPr lang="zh-CN" altLang="en-US" dirty="0">
                  <a:solidFill>
                    <a:schemeClr val="accent2"/>
                  </a:solidFill>
                  <a:latin typeface="+mj-ea"/>
                  <a:ea typeface="+mj-ea"/>
                </a:rPr>
                <a:t>此处输入标题</a:t>
              </a:r>
            </a:p>
          </p:txBody>
        </p:sp>
      </p:grpSp>
      <p:grpSp>
        <p:nvGrpSpPr>
          <p:cNvPr id="24" name="组合 23"/>
          <p:cNvGrpSpPr/>
          <p:nvPr/>
        </p:nvGrpSpPr>
        <p:grpSpPr>
          <a:xfrm>
            <a:off x="6355720" y="1900967"/>
            <a:ext cx="1553192" cy="859911"/>
            <a:chOff x="4365008" y="1807703"/>
            <a:chExt cx="1553192" cy="859911"/>
          </a:xfrm>
        </p:grpSpPr>
        <p:sp>
          <p:nvSpPr>
            <p:cNvPr id="25" name="文本框 24"/>
            <p:cNvSpPr txBox="1"/>
            <p:nvPr/>
          </p:nvSpPr>
          <p:spPr>
            <a:xfrm>
              <a:off x="4832866" y="1807703"/>
              <a:ext cx="617477" cy="523220"/>
            </a:xfrm>
            <a:prstGeom prst="rect">
              <a:avLst/>
            </a:prstGeom>
            <a:noFill/>
          </p:spPr>
          <p:txBody>
            <a:bodyPr wrap="none" rtlCol="0">
              <a:spAutoFit/>
            </a:bodyPr>
            <a:lstStyle/>
            <a:p>
              <a:pPr algn="l"/>
              <a:r>
                <a:rPr lang="en-US" altLang="zh-CN" sz="2800" b="1" dirty="0">
                  <a:solidFill>
                    <a:schemeClr val="accent2"/>
                  </a:solidFill>
                  <a:latin typeface="+mn-ea"/>
                </a:rPr>
                <a:t>02</a:t>
              </a:r>
              <a:endParaRPr lang="zh-CN" altLang="en-US" sz="2800" b="1" dirty="0">
                <a:solidFill>
                  <a:schemeClr val="accent2"/>
                </a:solidFill>
                <a:latin typeface="+mn-ea"/>
              </a:endParaRPr>
            </a:p>
          </p:txBody>
        </p:sp>
        <p:sp>
          <p:nvSpPr>
            <p:cNvPr id="26" name="文本框 25"/>
            <p:cNvSpPr txBox="1"/>
            <p:nvPr/>
          </p:nvSpPr>
          <p:spPr>
            <a:xfrm>
              <a:off x="4365008" y="2251346"/>
              <a:ext cx="1553192" cy="416268"/>
            </a:xfrm>
            <a:prstGeom prst="rect">
              <a:avLst/>
            </a:prstGeom>
            <a:noFill/>
          </p:spPr>
          <p:txBody>
            <a:bodyPr wrap="square" rtlCol="0">
              <a:spAutoFit/>
            </a:bodyPr>
            <a:lstStyle/>
            <a:p>
              <a:pPr>
                <a:lnSpc>
                  <a:spcPct val="125000"/>
                </a:lnSpc>
                <a:spcBef>
                  <a:spcPts val="100"/>
                </a:spcBef>
                <a:spcAft>
                  <a:spcPts val="100"/>
                </a:spcAft>
              </a:pPr>
              <a:r>
                <a:rPr lang="zh-CN" altLang="en-US" dirty="0">
                  <a:solidFill>
                    <a:schemeClr val="accent2"/>
                  </a:solidFill>
                  <a:latin typeface="+mj-ea"/>
                  <a:ea typeface="+mj-ea"/>
                </a:rPr>
                <a:t>此处输入标题</a:t>
              </a:r>
            </a:p>
          </p:txBody>
        </p:sp>
      </p:grpSp>
      <p:grpSp>
        <p:nvGrpSpPr>
          <p:cNvPr id="27" name="组合 26"/>
          <p:cNvGrpSpPr/>
          <p:nvPr/>
        </p:nvGrpSpPr>
        <p:grpSpPr>
          <a:xfrm>
            <a:off x="4281116" y="3956198"/>
            <a:ext cx="1553192" cy="859911"/>
            <a:chOff x="4365008" y="1807703"/>
            <a:chExt cx="1553192" cy="859911"/>
          </a:xfrm>
        </p:grpSpPr>
        <p:sp>
          <p:nvSpPr>
            <p:cNvPr id="28" name="文本框 27"/>
            <p:cNvSpPr txBox="1"/>
            <p:nvPr/>
          </p:nvSpPr>
          <p:spPr>
            <a:xfrm>
              <a:off x="4832866" y="1807703"/>
              <a:ext cx="617477" cy="523220"/>
            </a:xfrm>
            <a:prstGeom prst="rect">
              <a:avLst/>
            </a:prstGeom>
            <a:noFill/>
          </p:spPr>
          <p:txBody>
            <a:bodyPr wrap="none" rtlCol="0">
              <a:spAutoFit/>
            </a:bodyPr>
            <a:lstStyle/>
            <a:p>
              <a:pPr algn="l"/>
              <a:r>
                <a:rPr lang="en-US" altLang="zh-CN" sz="2800" b="1" dirty="0">
                  <a:solidFill>
                    <a:schemeClr val="accent2"/>
                  </a:solidFill>
                  <a:latin typeface="+mn-ea"/>
                </a:rPr>
                <a:t>03</a:t>
              </a:r>
              <a:endParaRPr lang="zh-CN" altLang="en-US" sz="2800" b="1" dirty="0">
                <a:solidFill>
                  <a:schemeClr val="accent2"/>
                </a:solidFill>
                <a:latin typeface="+mn-ea"/>
              </a:endParaRPr>
            </a:p>
          </p:txBody>
        </p:sp>
        <p:sp>
          <p:nvSpPr>
            <p:cNvPr id="29" name="文本框 28"/>
            <p:cNvSpPr txBox="1"/>
            <p:nvPr/>
          </p:nvSpPr>
          <p:spPr>
            <a:xfrm>
              <a:off x="4365008" y="2251346"/>
              <a:ext cx="1553192" cy="416268"/>
            </a:xfrm>
            <a:prstGeom prst="rect">
              <a:avLst/>
            </a:prstGeom>
            <a:noFill/>
          </p:spPr>
          <p:txBody>
            <a:bodyPr wrap="square" rtlCol="0">
              <a:spAutoFit/>
            </a:bodyPr>
            <a:lstStyle/>
            <a:p>
              <a:pPr>
                <a:lnSpc>
                  <a:spcPct val="125000"/>
                </a:lnSpc>
                <a:spcBef>
                  <a:spcPts val="100"/>
                </a:spcBef>
                <a:spcAft>
                  <a:spcPts val="100"/>
                </a:spcAft>
              </a:pPr>
              <a:r>
                <a:rPr lang="zh-CN" altLang="en-US" dirty="0">
                  <a:solidFill>
                    <a:schemeClr val="accent2"/>
                  </a:solidFill>
                  <a:latin typeface="+mj-ea"/>
                  <a:ea typeface="+mj-ea"/>
                </a:rPr>
                <a:t>此处输入标题</a:t>
              </a:r>
            </a:p>
          </p:txBody>
        </p:sp>
      </p:grpSp>
      <p:grpSp>
        <p:nvGrpSpPr>
          <p:cNvPr id="30" name="组合 29"/>
          <p:cNvGrpSpPr/>
          <p:nvPr/>
        </p:nvGrpSpPr>
        <p:grpSpPr>
          <a:xfrm>
            <a:off x="6355720" y="3956198"/>
            <a:ext cx="1553192" cy="859911"/>
            <a:chOff x="4365008" y="1807703"/>
            <a:chExt cx="1553192" cy="859911"/>
          </a:xfrm>
        </p:grpSpPr>
        <p:sp>
          <p:nvSpPr>
            <p:cNvPr id="31" name="文本框 30"/>
            <p:cNvSpPr txBox="1"/>
            <p:nvPr/>
          </p:nvSpPr>
          <p:spPr>
            <a:xfrm>
              <a:off x="4832866" y="1807703"/>
              <a:ext cx="617477" cy="523220"/>
            </a:xfrm>
            <a:prstGeom prst="rect">
              <a:avLst/>
            </a:prstGeom>
            <a:noFill/>
          </p:spPr>
          <p:txBody>
            <a:bodyPr wrap="none" rtlCol="0">
              <a:spAutoFit/>
            </a:bodyPr>
            <a:lstStyle/>
            <a:p>
              <a:pPr algn="l"/>
              <a:r>
                <a:rPr lang="en-US" altLang="zh-CN" sz="2800" b="1" dirty="0">
                  <a:solidFill>
                    <a:schemeClr val="accent2"/>
                  </a:solidFill>
                  <a:latin typeface="+mn-ea"/>
                </a:rPr>
                <a:t>04</a:t>
              </a:r>
              <a:endParaRPr lang="zh-CN" altLang="en-US" sz="2800" b="1" dirty="0">
                <a:solidFill>
                  <a:schemeClr val="accent2"/>
                </a:solidFill>
                <a:latin typeface="+mn-ea"/>
              </a:endParaRPr>
            </a:p>
          </p:txBody>
        </p:sp>
        <p:sp>
          <p:nvSpPr>
            <p:cNvPr id="32" name="文本框 31"/>
            <p:cNvSpPr txBox="1"/>
            <p:nvPr/>
          </p:nvSpPr>
          <p:spPr>
            <a:xfrm>
              <a:off x="4365008" y="2251346"/>
              <a:ext cx="1553192" cy="416268"/>
            </a:xfrm>
            <a:prstGeom prst="rect">
              <a:avLst/>
            </a:prstGeom>
            <a:noFill/>
          </p:spPr>
          <p:txBody>
            <a:bodyPr wrap="square" rtlCol="0">
              <a:spAutoFit/>
            </a:bodyPr>
            <a:lstStyle/>
            <a:p>
              <a:pPr>
                <a:lnSpc>
                  <a:spcPct val="125000"/>
                </a:lnSpc>
                <a:spcBef>
                  <a:spcPts val="100"/>
                </a:spcBef>
                <a:spcAft>
                  <a:spcPts val="100"/>
                </a:spcAft>
              </a:pPr>
              <a:r>
                <a:rPr lang="zh-CN" altLang="en-US" dirty="0">
                  <a:solidFill>
                    <a:schemeClr val="accent2"/>
                  </a:solidFill>
                  <a:latin typeface="+mj-ea"/>
                  <a:ea typeface="+mj-ea"/>
                </a:rPr>
                <a:t>此处输入标题</a:t>
              </a:r>
            </a:p>
          </p:txBody>
        </p:sp>
      </p:grpSp>
      <p:sp>
        <p:nvSpPr>
          <p:cNvPr id="40" name="文本框 39"/>
          <p:cNvSpPr txBox="1"/>
          <p:nvPr/>
        </p:nvSpPr>
        <p:spPr>
          <a:xfrm>
            <a:off x="8739603" y="1810523"/>
            <a:ext cx="2601302" cy="1326966"/>
          </a:xfrm>
          <a:prstGeom prst="rect">
            <a:avLst/>
          </a:prstGeom>
          <a:noFill/>
        </p:spPr>
        <p:txBody>
          <a:bodyPr wrap="square" rtlCol="0">
            <a:spAutoFit/>
          </a:bodyPr>
          <a:lstStyle/>
          <a:p>
            <a:pPr algn="r">
              <a:lnSpc>
                <a:spcPct val="125000"/>
              </a:lnSpc>
              <a:spcBef>
                <a:spcPts val="100"/>
              </a:spcBef>
              <a:spcAft>
                <a:spcPts val="100"/>
              </a:spcAft>
            </a:pPr>
            <a:r>
              <a:rPr lang="zh-CN" altLang="en-US" sz="1600" dirty="0"/>
              <a:t>此处输入对应四段内容文本此处输入对应四段内容文本此处输入对应四段内容文本</a:t>
            </a:r>
            <a:endParaRPr lang="en-US" altLang="zh-CN" sz="1600" dirty="0"/>
          </a:p>
          <a:p>
            <a:pPr algn="r">
              <a:lnSpc>
                <a:spcPct val="125000"/>
              </a:lnSpc>
              <a:spcBef>
                <a:spcPts val="100"/>
              </a:spcBef>
              <a:spcAft>
                <a:spcPts val="100"/>
              </a:spcAft>
            </a:pPr>
            <a:r>
              <a:rPr lang="zh-CN" altLang="en-US" sz="1600" dirty="0"/>
              <a:t>此处输入对应四段内容文本</a:t>
            </a:r>
          </a:p>
        </p:txBody>
      </p:sp>
      <p:sp>
        <p:nvSpPr>
          <p:cNvPr id="41" name="文本框 40"/>
          <p:cNvSpPr txBox="1"/>
          <p:nvPr/>
        </p:nvSpPr>
        <p:spPr>
          <a:xfrm>
            <a:off x="8739603" y="3989480"/>
            <a:ext cx="2601302" cy="1326966"/>
          </a:xfrm>
          <a:prstGeom prst="rect">
            <a:avLst/>
          </a:prstGeom>
          <a:noFill/>
        </p:spPr>
        <p:txBody>
          <a:bodyPr wrap="square" rtlCol="0">
            <a:spAutoFit/>
          </a:bodyPr>
          <a:lstStyle/>
          <a:p>
            <a:pPr algn="r">
              <a:lnSpc>
                <a:spcPct val="125000"/>
              </a:lnSpc>
              <a:spcBef>
                <a:spcPts val="100"/>
              </a:spcBef>
              <a:spcAft>
                <a:spcPts val="100"/>
              </a:spcAft>
            </a:pPr>
            <a:r>
              <a:rPr lang="zh-CN" altLang="en-US" sz="1600" dirty="0"/>
              <a:t>此处输入对应四段内容文本此处输入对应四段内容文本此处输入对应四段内容文本</a:t>
            </a:r>
            <a:endParaRPr lang="en-US" altLang="zh-CN" sz="1600" dirty="0"/>
          </a:p>
          <a:p>
            <a:pPr algn="r">
              <a:lnSpc>
                <a:spcPct val="125000"/>
              </a:lnSpc>
              <a:spcBef>
                <a:spcPts val="100"/>
              </a:spcBef>
              <a:spcAft>
                <a:spcPts val="100"/>
              </a:spcAft>
            </a:pPr>
            <a:r>
              <a:rPr lang="zh-CN" altLang="en-US" sz="1600" dirty="0"/>
              <a:t>此处输入对应四段内容文本</a:t>
            </a:r>
          </a:p>
        </p:txBody>
      </p:sp>
      <p:sp>
        <p:nvSpPr>
          <p:cNvPr id="42" name="文本框 41"/>
          <p:cNvSpPr txBox="1"/>
          <p:nvPr/>
        </p:nvSpPr>
        <p:spPr>
          <a:xfrm>
            <a:off x="918217" y="3989480"/>
            <a:ext cx="2601302" cy="1326966"/>
          </a:xfrm>
          <a:prstGeom prst="rect">
            <a:avLst/>
          </a:prstGeom>
          <a:noFill/>
        </p:spPr>
        <p:txBody>
          <a:bodyPr wrap="square" rtlCol="0">
            <a:spAutoFit/>
          </a:bodyPr>
          <a:lstStyle/>
          <a:p>
            <a:pPr algn="r">
              <a:lnSpc>
                <a:spcPct val="125000"/>
              </a:lnSpc>
              <a:spcBef>
                <a:spcPts val="100"/>
              </a:spcBef>
              <a:spcAft>
                <a:spcPts val="100"/>
              </a:spcAft>
            </a:pPr>
            <a:r>
              <a:rPr lang="zh-CN" altLang="en-US" sz="1600" dirty="0"/>
              <a:t>此处输入对应四段内容文本此处输入对应四段内容文本此处输入对应四段内容文本</a:t>
            </a:r>
            <a:endParaRPr lang="en-US" altLang="zh-CN" sz="1600" dirty="0"/>
          </a:p>
          <a:p>
            <a:pPr algn="r">
              <a:lnSpc>
                <a:spcPct val="125000"/>
              </a:lnSpc>
              <a:spcBef>
                <a:spcPts val="100"/>
              </a:spcBef>
              <a:spcAft>
                <a:spcPts val="100"/>
              </a:spcAft>
            </a:pPr>
            <a:r>
              <a:rPr lang="zh-CN" altLang="en-US" sz="1600" dirty="0"/>
              <a:t>此处输入对应四段内容文本</a:t>
            </a:r>
          </a:p>
        </p:txBody>
      </p:sp>
      <p:sp>
        <p:nvSpPr>
          <p:cNvPr id="43" name="文本框 42">
            <a:extLst>
              <a:ext uri="{FF2B5EF4-FFF2-40B4-BE49-F238E27FC236}">
                <a16:creationId xmlns:a16="http://schemas.microsoft.com/office/drawing/2014/main" xmlns="" id="{74B27DE7-E883-4091-9EF4-8B9CB544A364}"/>
              </a:ext>
            </a:extLst>
          </p:cNvPr>
          <p:cNvSpPr txBox="1"/>
          <p:nvPr/>
        </p:nvSpPr>
        <p:spPr>
          <a:xfrm>
            <a:off x="918217" y="1703480"/>
            <a:ext cx="2601302" cy="1326966"/>
          </a:xfrm>
          <a:prstGeom prst="rect">
            <a:avLst/>
          </a:prstGeom>
          <a:noFill/>
        </p:spPr>
        <p:txBody>
          <a:bodyPr wrap="square" rtlCol="0">
            <a:spAutoFit/>
          </a:bodyPr>
          <a:lstStyle/>
          <a:p>
            <a:pPr algn="r">
              <a:lnSpc>
                <a:spcPct val="125000"/>
              </a:lnSpc>
              <a:spcBef>
                <a:spcPts val="100"/>
              </a:spcBef>
              <a:spcAft>
                <a:spcPts val="100"/>
              </a:spcAft>
            </a:pPr>
            <a:r>
              <a:rPr lang="zh-CN" altLang="en-US" sz="1600" dirty="0"/>
              <a:t>此处输入对应四段内容文本此处输入对应四段内容文本此处输入对应四段内容文本</a:t>
            </a:r>
            <a:endParaRPr lang="en-US" altLang="zh-CN" sz="1600" dirty="0"/>
          </a:p>
          <a:p>
            <a:pPr algn="r">
              <a:lnSpc>
                <a:spcPct val="125000"/>
              </a:lnSpc>
              <a:spcBef>
                <a:spcPts val="100"/>
              </a:spcBef>
              <a:spcAft>
                <a:spcPts val="100"/>
              </a:spcAft>
            </a:pPr>
            <a:r>
              <a:rPr lang="zh-CN" altLang="en-US" sz="1600" dirty="0"/>
              <a:t>此处输入对应四段内容文本</a:t>
            </a:r>
          </a:p>
        </p:txBody>
      </p:sp>
      <p:sp>
        <p:nvSpPr>
          <p:cNvPr id="44" name="文本框 43">
            <a:extLst>
              <a:ext uri="{FF2B5EF4-FFF2-40B4-BE49-F238E27FC236}">
                <a16:creationId xmlns:a16="http://schemas.microsoft.com/office/drawing/2014/main" xmlns="" id="{ADEE3D3B-B310-4D1B-AA84-9212FE638B4F}"/>
              </a:ext>
            </a:extLst>
          </p:cNvPr>
          <p:cNvSpPr txBox="1"/>
          <p:nvPr/>
        </p:nvSpPr>
        <p:spPr>
          <a:xfrm>
            <a:off x="845647" y="342900"/>
            <a:ext cx="2608406" cy="584775"/>
          </a:xfrm>
          <a:prstGeom prst="rect">
            <a:avLst/>
          </a:prstGeom>
          <a:noFill/>
        </p:spPr>
        <p:txBody>
          <a:bodyPr wrap="none" rtlCol="0">
            <a:spAutoFit/>
          </a:bodyPr>
          <a:lstStyle/>
          <a:p>
            <a:pPr algn="l"/>
            <a:r>
              <a:rPr lang="zh-CN" altLang="en-US" sz="3200" dirty="0">
                <a:solidFill>
                  <a:schemeClr val="accent1"/>
                </a:solidFill>
                <a:latin typeface="+mj-ea"/>
                <a:ea typeface="+mj-ea"/>
              </a:rPr>
              <a:t>明年计划项目</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1164011" y="2672660"/>
            <a:ext cx="9843687" cy="1173227"/>
            <a:chOff x="1164011" y="2672660"/>
            <a:chExt cx="9843687" cy="1173227"/>
          </a:xfrm>
        </p:grpSpPr>
        <p:grpSp>
          <p:nvGrpSpPr>
            <p:cNvPr id="17" name="组合 16"/>
            <p:cNvGrpSpPr/>
            <p:nvPr/>
          </p:nvGrpSpPr>
          <p:grpSpPr>
            <a:xfrm rot="19751192">
              <a:off x="3252060" y="2672660"/>
              <a:ext cx="3586069" cy="1142466"/>
              <a:chOff x="1219200" y="2220885"/>
              <a:chExt cx="4305300" cy="1371600"/>
            </a:xfrm>
          </p:grpSpPr>
          <p:sp>
            <p:nvSpPr>
              <p:cNvPr id="18" name="任意多边形: 形状 17"/>
              <p:cNvSpPr/>
              <p:nvPr/>
            </p:nvSpPr>
            <p:spPr>
              <a:xfrm>
                <a:off x="1659467" y="2241868"/>
                <a:ext cx="3522134" cy="1294085"/>
              </a:xfrm>
              <a:custGeom>
                <a:avLst/>
                <a:gdLst>
                  <a:gd name="connsiteX0" fmla="*/ 114025 w 3522134"/>
                  <a:gd name="connsiteY0" fmla="*/ 0 h 1302849"/>
                  <a:gd name="connsiteX1" fmla="*/ 238914 w 3522134"/>
                  <a:gd name="connsiteY1" fmla="*/ 67506 h 1302849"/>
                  <a:gd name="connsiteX2" fmla="*/ 1761067 w 3522134"/>
                  <a:gd name="connsiteY2" fmla="*/ 377248 h 1302849"/>
                  <a:gd name="connsiteX3" fmla="*/ 3283221 w 3522134"/>
                  <a:gd name="connsiteY3" fmla="*/ 67506 h 1302849"/>
                  <a:gd name="connsiteX4" fmla="*/ 3408109 w 3522134"/>
                  <a:gd name="connsiteY4" fmla="*/ 0 h 1302849"/>
                  <a:gd name="connsiteX5" fmla="*/ 3424255 w 3522134"/>
                  <a:gd name="connsiteY5" fmla="*/ 8764 h 1302849"/>
                  <a:gd name="connsiteX6" fmla="*/ 3522134 w 3522134"/>
                  <a:gd name="connsiteY6" fmla="*/ 192853 h 1302849"/>
                  <a:gd name="connsiteX7" fmla="*/ 3522134 w 3522134"/>
                  <a:gd name="connsiteY7" fmla="*/ 1080845 h 1302849"/>
                  <a:gd name="connsiteX8" fmla="*/ 3300130 w 3522134"/>
                  <a:gd name="connsiteY8" fmla="*/ 1302849 h 1302849"/>
                  <a:gd name="connsiteX9" fmla="*/ 3141920 w 3522134"/>
                  <a:gd name="connsiteY9" fmla="*/ 1302849 h 1302849"/>
                  <a:gd name="connsiteX10" fmla="*/ 3130353 w 3522134"/>
                  <a:gd name="connsiteY10" fmla="*/ 1297684 h 1302849"/>
                  <a:gd name="connsiteX11" fmla="*/ 1761067 w 3522134"/>
                  <a:gd name="connsiteY11" fmla="*/ 1056197 h 1302849"/>
                  <a:gd name="connsiteX12" fmla="*/ 391782 w 3522134"/>
                  <a:gd name="connsiteY12" fmla="*/ 1297684 h 1302849"/>
                  <a:gd name="connsiteX13" fmla="*/ 380214 w 3522134"/>
                  <a:gd name="connsiteY13" fmla="*/ 1302849 h 1302849"/>
                  <a:gd name="connsiteX14" fmla="*/ 222004 w 3522134"/>
                  <a:gd name="connsiteY14" fmla="*/ 1302849 h 1302849"/>
                  <a:gd name="connsiteX15" fmla="*/ 0 w 3522134"/>
                  <a:gd name="connsiteY15" fmla="*/ 1080845 h 1302849"/>
                  <a:gd name="connsiteX16" fmla="*/ 0 w 3522134"/>
                  <a:gd name="connsiteY16" fmla="*/ 192853 h 1302849"/>
                  <a:gd name="connsiteX17" fmla="*/ 97880 w 3522134"/>
                  <a:gd name="connsiteY17" fmla="*/ 8764 h 1302849"/>
                  <a:gd name="connsiteX0-1" fmla="*/ 114025 w 3522134"/>
                  <a:gd name="connsiteY0-2" fmla="*/ 0 h 1302849"/>
                  <a:gd name="connsiteX1-3" fmla="*/ 238914 w 3522134"/>
                  <a:gd name="connsiteY1-4" fmla="*/ 67506 h 1302849"/>
                  <a:gd name="connsiteX2-5" fmla="*/ 1761067 w 3522134"/>
                  <a:gd name="connsiteY2-6" fmla="*/ 377248 h 1302849"/>
                  <a:gd name="connsiteX3-7" fmla="*/ 3283221 w 3522134"/>
                  <a:gd name="connsiteY3-8" fmla="*/ 67506 h 1302849"/>
                  <a:gd name="connsiteX4-9" fmla="*/ 3408109 w 3522134"/>
                  <a:gd name="connsiteY4-10" fmla="*/ 0 h 1302849"/>
                  <a:gd name="connsiteX5-11" fmla="*/ 3290905 w 3522134"/>
                  <a:gd name="connsiteY5-12" fmla="*/ 208789 h 1302849"/>
                  <a:gd name="connsiteX6-13" fmla="*/ 3522134 w 3522134"/>
                  <a:gd name="connsiteY6-14" fmla="*/ 192853 h 1302849"/>
                  <a:gd name="connsiteX7-15" fmla="*/ 3522134 w 3522134"/>
                  <a:gd name="connsiteY7-16" fmla="*/ 1080845 h 1302849"/>
                  <a:gd name="connsiteX8-17" fmla="*/ 3300130 w 3522134"/>
                  <a:gd name="connsiteY8-18" fmla="*/ 1302849 h 1302849"/>
                  <a:gd name="connsiteX9-19" fmla="*/ 3141920 w 3522134"/>
                  <a:gd name="connsiteY9-20" fmla="*/ 1302849 h 1302849"/>
                  <a:gd name="connsiteX10-21" fmla="*/ 3130353 w 3522134"/>
                  <a:gd name="connsiteY10-22" fmla="*/ 1297684 h 1302849"/>
                  <a:gd name="connsiteX11-23" fmla="*/ 1761067 w 3522134"/>
                  <a:gd name="connsiteY11-24" fmla="*/ 1056197 h 1302849"/>
                  <a:gd name="connsiteX12-25" fmla="*/ 391782 w 3522134"/>
                  <a:gd name="connsiteY12-26" fmla="*/ 1297684 h 1302849"/>
                  <a:gd name="connsiteX13-27" fmla="*/ 380214 w 3522134"/>
                  <a:gd name="connsiteY13-28" fmla="*/ 1302849 h 1302849"/>
                  <a:gd name="connsiteX14-29" fmla="*/ 222004 w 3522134"/>
                  <a:gd name="connsiteY14-30" fmla="*/ 1302849 h 1302849"/>
                  <a:gd name="connsiteX15-31" fmla="*/ 0 w 3522134"/>
                  <a:gd name="connsiteY15-32" fmla="*/ 1080845 h 1302849"/>
                  <a:gd name="connsiteX16-33" fmla="*/ 0 w 3522134"/>
                  <a:gd name="connsiteY16-34" fmla="*/ 192853 h 1302849"/>
                  <a:gd name="connsiteX17-35" fmla="*/ 97880 w 3522134"/>
                  <a:gd name="connsiteY17-36" fmla="*/ 8764 h 1302849"/>
                  <a:gd name="connsiteX18" fmla="*/ 114025 w 3522134"/>
                  <a:gd name="connsiteY18" fmla="*/ 0 h 1302849"/>
                  <a:gd name="connsiteX0-37" fmla="*/ 171175 w 3522134"/>
                  <a:gd name="connsiteY0-38" fmla="*/ 238125 h 1302849"/>
                  <a:gd name="connsiteX1-39" fmla="*/ 238914 w 3522134"/>
                  <a:gd name="connsiteY1-40" fmla="*/ 67506 h 1302849"/>
                  <a:gd name="connsiteX2-41" fmla="*/ 1761067 w 3522134"/>
                  <a:gd name="connsiteY2-42" fmla="*/ 377248 h 1302849"/>
                  <a:gd name="connsiteX3-43" fmla="*/ 3283221 w 3522134"/>
                  <a:gd name="connsiteY3-44" fmla="*/ 67506 h 1302849"/>
                  <a:gd name="connsiteX4-45" fmla="*/ 3408109 w 3522134"/>
                  <a:gd name="connsiteY4-46" fmla="*/ 0 h 1302849"/>
                  <a:gd name="connsiteX5-47" fmla="*/ 3290905 w 3522134"/>
                  <a:gd name="connsiteY5-48" fmla="*/ 208789 h 1302849"/>
                  <a:gd name="connsiteX6-49" fmla="*/ 3522134 w 3522134"/>
                  <a:gd name="connsiteY6-50" fmla="*/ 192853 h 1302849"/>
                  <a:gd name="connsiteX7-51" fmla="*/ 3522134 w 3522134"/>
                  <a:gd name="connsiteY7-52" fmla="*/ 1080845 h 1302849"/>
                  <a:gd name="connsiteX8-53" fmla="*/ 3300130 w 3522134"/>
                  <a:gd name="connsiteY8-54" fmla="*/ 1302849 h 1302849"/>
                  <a:gd name="connsiteX9-55" fmla="*/ 3141920 w 3522134"/>
                  <a:gd name="connsiteY9-56" fmla="*/ 1302849 h 1302849"/>
                  <a:gd name="connsiteX10-57" fmla="*/ 3130353 w 3522134"/>
                  <a:gd name="connsiteY10-58" fmla="*/ 1297684 h 1302849"/>
                  <a:gd name="connsiteX11-59" fmla="*/ 1761067 w 3522134"/>
                  <a:gd name="connsiteY11-60" fmla="*/ 1056197 h 1302849"/>
                  <a:gd name="connsiteX12-61" fmla="*/ 391782 w 3522134"/>
                  <a:gd name="connsiteY12-62" fmla="*/ 1297684 h 1302849"/>
                  <a:gd name="connsiteX13-63" fmla="*/ 380214 w 3522134"/>
                  <a:gd name="connsiteY13-64" fmla="*/ 1302849 h 1302849"/>
                  <a:gd name="connsiteX14-65" fmla="*/ 222004 w 3522134"/>
                  <a:gd name="connsiteY14-66" fmla="*/ 1302849 h 1302849"/>
                  <a:gd name="connsiteX15-67" fmla="*/ 0 w 3522134"/>
                  <a:gd name="connsiteY15-68" fmla="*/ 1080845 h 1302849"/>
                  <a:gd name="connsiteX16-69" fmla="*/ 0 w 3522134"/>
                  <a:gd name="connsiteY16-70" fmla="*/ 192853 h 1302849"/>
                  <a:gd name="connsiteX17-71" fmla="*/ 97880 w 3522134"/>
                  <a:gd name="connsiteY17-72" fmla="*/ 8764 h 1302849"/>
                  <a:gd name="connsiteX18-73" fmla="*/ 171175 w 3522134"/>
                  <a:gd name="connsiteY18-74" fmla="*/ 238125 h 1302849"/>
                  <a:gd name="connsiteX0-75" fmla="*/ 171175 w 3522134"/>
                  <a:gd name="connsiteY0-76" fmla="*/ 229361 h 1294085"/>
                  <a:gd name="connsiteX1-77" fmla="*/ 238914 w 3522134"/>
                  <a:gd name="connsiteY1-78" fmla="*/ 58742 h 1294085"/>
                  <a:gd name="connsiteX2-79" fmla="*/ 1761067 w 3522134"/>
                  <a:gd name="connsiteY2-80" fmla="*/ 368484 h 1294085"/>
                  <a:gd name="connsiteX3-81" fmla="*/ 3283221 w 3522134"/>
                  <a:gd name="connsiteY3-82" fmla="*/ 58742 h 1294085"/>
                  <a:gd name="connsiteX4-83" fmla="*/ 3160459 w 3522134"/>
                  <a:gd name="connsiteY4-84" fmla="*/ 305561 h 1294085"/>
                  <a:gd name="connsiteX5-85" fmla="*/ 3290905 w 3522134"/>
                  <a:gd name="connsiteY5-86" fmla="*/ 200025 h 1294085"/>
                  <a:gd name="connsiteX6-87" fmla="*/ 3522134 w 3522134"/>
                  <a:gd name="connsiteY6-88" fmla="*/ 184089 h 1294085"/>
                  <a:gd name="connsiteX7-89" fmla="*/ 3522134 w 3522134"/>
                  <a:gd name="connsiteY7-90" fmla="*/ 1072081 h 1294085"/>
                  <a:gd name="connsiteX8-91" fmla="*/ 3300130 w 3522134"/>
                  <a:gd name="connsiteY8-92" fmla="*/ 1294085 h 1294085"/>
                  <a:gd name="connsiteX9-93" fmla="*/ 3141920 w 3522134"/>
                  <a:gd name="connsiteY9-94" fmla="*/ 1294085 h 1294085"/>
                  <a:gd name="connsiteX10-95" fmla="*/ 3130353 w 3522134"/>
                  <a:gd name="connsiteY10-96" fmla="*/ 1288920 h 1294085"/>
                  <a:gd name="connsiteX11-97" fmla="*/ 1761067 w 3522134"/>
                  <a:gd name="connsiteY11-98" fmla="*/ 1047433 h 1294085"/>
                  <a:gd name="connsiteX12-99" fmla="*/ 391782 w 3522134"/>
                  <a:gd name="connsiteY12-100" fmla="*/ 1288920 h 1294085"/>
                  <a:gd name="connsiteX13-101" fmla="*/ 380214 w 3522134"/>
                  <a:gd name="connsiteY13-102" fmla="*/ 1294085 h 1294085"/>
                  <a:gd name="connsiteX14-103" fmla="*/ 222004 w 3522134"/>
                  <a:gd name="connsiteY14-104" fmla="*/ 1294085 h 1294085"/>
                  <a:gd name="connsiteX15-105" fmla="*/ 0 w 3522134"/>
                  <a:gd name="connsiteY15-106" fmla="*/ 1072081 h 1294085"/>
                  <a:gd name="connsiteX16-107" fmla="*/ 0 w 3522134"/>
                  <a:gd name="connsiteY16-108" fmla="*/ 184089 h 1294085"/>
                  <a:gd name="connsiteX17-109" fmla="*/ 97880 w 3522134"/>
                  <a:gd name="connsiteY17-110" fmla="*/ 0 h 1294085"/>
                  <a:gd name="connsiteX18-111" fmla="*/ 171175 w 3522134"/>
                  <a:gd name="connsiteY18-112" fmla="*/ 229361 h 129408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73" y="connsiteY18-74"/>
                  </a:cxn>
                </a:cxnLst>
                <a:rect l="l" t="t" r="r" b="b"/>
                <a:pathLst>
                  <a:path w="3522134" h="1294085">
                    <a:moveTo>
                      <a:pt x="171175" y="229361"/>
                    </a:moveTo>
                    <a:lnTo>
                      <a:pt x="238914" y="58742"/>
                    </a:lnTo>
                    <a:cubicBezTo>
                      <a:pt x="628467" y="250117"/>
                      <a:pt x="1166629" y="368484"/>
                      <a:pt x="1761067" y="368484"/>
                    </a:cubicBezTo>
                    <a:cubicBezTo>
                      <a:pt x="2355505" y="368484"/>
                      <a:pt x="2893668" y="250117"/>
                      <a:pt x="3283221" y="58742"/>
                    </a:cubicBezTo>
                    <a:lnTo>
                      <a:pt x="3160459" y="305561"/>
                    </a:lnTo>
                    <a:cubicBezTo>
                      <a:pt x="3165841" y="308482"/>
                      <a:pt x="3285523" y="197104"/>
                      <a:pt x="3290905" y="200025"/>
                    </a:cubicBezTo>
                    <a:cubicBezTo>
                      <a:pt x="3349958" y="239921"/>
                      <a:pt x="3522134" y="107459"/>
                      <a:pt x="3522134" y="184089"/>
                    </a:cubicBezTo>
                    <a:lnTo>
                      <a:pt x="3522134" y="1072081"/>
                    </a:lnTo>
                    <a:cubicBezTo>
                      <a:pt x="3522134" y="1194690"/>
                      <a:pt x="3422739" y="1294085"/>
                      <a:pt x="3300130" y="1294085"/>
                    </a:cubicBezTo>
                    <a:lnTo>
                      <a:pt x="3141920" y="1294085"/>
                    </a:lnTo>
                    <a:lnTo>
                      <a:pt x="3130353" y="1288920"/>
                    </a:lnTo>
                    <a:cubicBezTo>
                      <a:pt x="2758248" y="1138058"/>
                      <a:pt x="2281200" y="1047433"/>
                      <a:pt x="1761067" y="1047433"/>
                    </a:cubicBezTo>
                    <a:cubicBezTo>
                      <a:pt x="1240934" y="1047433"/>
                      <a:pt x="763887" y="1138058"/>
                      <a:pt x="391782" y="1288920"/>
                    </a:cubicBezTo>
                    <a:lnTo>
                      <a:pt x="380214" y="1294085"/>
                    </a:lnTo>
                    <a:lnTo>
                      <a:pt x="222004" y="1294085"/>
                    </a:lnTo>
                    <a:cubicBezTo>
                      <a:pt x="99395" y="1294085"/>
                      <a:pt x="0" y="1194690"/>
                      <a:pt x="0" y="1072081"/>
                    </a:cubicBezTo>
                    <a:lnTo>
                      <a:pt x="0" y="184089"/>
                    </a:lnTo>
                    <a:cubicBezTo>
                      <a:pt x="0" y="107459"/>
                      <a:pt x="38826" y="39896"/>
                      <a:pt x="97880" y="0"/>
                    </a:cubicBezTo>
                    <a:lnTo>
                      <a:pt x="171175" y="229361"/>
                    </a:lnTo>
                    <a:close/>
                  </a:path>
                </a:pathLst>
              </a:custGeom>
              <a:no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19" name="椭圆 18"/>
              <p:cNvSpPr/>
              <p:nvPr/>
            </p:nvSpPr>
            <p:spPr>
              <a:xfrm>
                <a:off x="1219200" y="2220885"/>
                <a:ext cx="1371600" cy="1371600"/>
              </a:xfrm>
              <a:prstGeom prst="ellipse">
                <a:avLst/>
              </a:prstGeom>
              <a:gradFill>
                <a:gsLst>
                  <a:gs pos="16000">
                    <a:schemeClr val="accent1"/>
                  </a:gs>
                  <a:gs pos="100000">
                    <a:schemeClr val="accent4"/>
                  </a:gs>
                </a:gsLst>
                <a:path path="circle">
                  <a:fillToRect l="100000" t="100000"/>
                </a:path>
              </a:gra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20" name="椭圆 19"/>
              <p:cNvSpPr/>
              <p:nvPr/>
            </p:nvSpPr>
            <p:spPr>
              <a:xfrm>
                <a:off x="4152900" y="2220885"/>
                <a:ext cx="1371600" cy="1371600"/>
              </a:xfrm>
              <a:prstGeom prst="ellipse">
                <a:avLst/>
              </a:prstGeom>
              <a:gradFill>
                <a:gsLst>
                  <a:gs pos="16000">
                    <a:schemeClr val="accent1"/>
                  </a:gs>
                  <a:gs pos="100000">
                    <a:schemeClr val="accent4"/>
                  </a:gs>
                </a:gsLst>
                <a:path path="circle">
                  <a:fillToRect l="100000" t="100000"/>
                </a:path>
              </a:gra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grpSp>
        <p:grpSp>
          <p:nvGrpSpPr>
            <p:cNvPr id="16" name="组合 15"/>
            <p:cNvGrpSpPr/>
            <p:nvPr/>
          </p:nvGrpSpPr>
          <p:grpSpPr>
            <a:xfrm rot="1888327">
              <a:off x="1164011" y="2686906"/>
              <a:ext cx="3586069" cy="1142466"/>
              <a:chOff x="1219200" y="2220885"/>
              <a:chExt cx="4305300" cy="1371600"/>
            </a:xfrm>
          </p:grpSpPr>
          <p:sp>
            <p:nvSpPr>
              <p:cNvPr id="15" name="任意多边形: 形状 14"/>
              <p:cNvSpPr/>
              <p:nvPr/>
            </p:nvSpPr>
            <p:spPr>
              <a:xfrm>
                <a:off x="1659467" y="2241868"/>
                <a:ext cx="3522134" cy="1294085"/>
              </a:xfrm>
              <a:custGeom>
                <a:avLst/>
                <a:gdLst>
                  <a:gd name="connsiteX0" fmla="*/ 114025 w 3522134"/>
                  <a:gd name="connsiteY0" fmla="*/ 0 h 1302849"/>
                  <a:gd name="connsiteX1" fmla="*/ 238914 w 3522134"/>
                  <a:gd name="connsiteY1" fmla="*/ 67506 h 1302849"/>
                  <a:gd name="connsiteX2" fmla="*/ 1761067 w 3522134"/>
                  <a:gd name="connsiteY2" fmla="*/ 377248 h 1302849"/>
                  <a:gd name="connsiteX3" fmla="*/ 3283221 w 3522134"/>
                  <a:gd name="connsiteY3" fmla="*/ 67506 h 1302849"/>
                  <a:gd name="connsiteX4" fmla="*/ 3408109 w 3522134"/>
                  <a:gd name="connsiteY4" fmla="*/ 0 h 1302849"/>
                  <a:gd name="connsiteX5" fmla="*/ 3424255 w 3522134"/>
                  <a:gd name="connsiteY5" fmla="*/ 8764 h 1302849"/>
                  <a:gd name="connsiteX6" fmla="*/ 3522134 w 3522134"/>
                  <a:gd name="connsiteY6" fmla="*/ 192853 h 1302849"/>
                  <a:gd name="connsiteX7" fmla="*/ 3522134 w 3522134"/>
                  <a:gd name="connsiteY7" fmla="*/ 1080845 h 1302849"/>
                  <a:gd name="connsiteX8" fmla="*/ 3300130 w 3522134"/>
                  <a:gd name="connsiteY8" fmla="*/ 1302849 h 1302849"/>
                  <a:gd name="connsiteX9" fmla="*/ 3141920 w 3522134"/>
                  <a:gd name="connsiteY9" fmla="*/ 1302849 h 1302849"/>
                  <a:gd name="connsiteX10" fmla="*/ 3130353 w 3522134"/>
                  <a:gd name="connsiteY10" fmla="*/ 1297684 h 1302849"/>
                  <a:gd name="connsiteX11" fmla="*/ 1761067 w 3522134"/>
                  <a:gd name="connsiteY11" fmla="*/ 1056197 h 1302849"/>
                  <a:gd name="connsiteX12" fmla="*/ 391782 w 3522134"/>
                  <a:gd name="connsiteY12" fmla="*/ 1297684 h 1302849"/>
                  <a:gd name="connsiteX13" fmla="*/ 380214 w 3522134"/>
                  <a:gd name="connsiteY13" fmla="*/ 1302849 h 1302849"/>
                  <a:gd name="connsiteX14" fmla="*/ 222004 w 3522134"/>
                  <a:gd name="connsiteY14" fmla="*/ 1302849 h 1302849"/>
                  <a:gd name="connsiteX15" fmla="*/ 0 w 3522134"/>
                  <a:gd name="connsiteY15" fmla="*/ 1080845 h 1302849"/>
                  <a:gd name="connsiteX16" fmla="*/ 0 w 3522134"/>
                  <a:gd name="connsiteY16" fmla="*/ 192853 h 1302849"/>
                  <a:gd name="connsiteX17" fmla="*/ 97880 w 3522134"/>
                  <a:gd name="connsiteY17" fmla="*/ 8764 h 1302849"/>
                  <a:gd name="connsiteX0-1" fmla="*/ 114025 w 3522134"/>
                  <a:gd name="connsiteY0-2" fmla="*/ 0 h 1302849"/>
                  <a:gd name="connsiteX1-3" fmla="*/ 238914 w 3522134"/>
                  <a:gd name="connsiteY1-4" fmla="*/ 67506 h 1302849"/>
                  <a:gd name="connsiteX2-5" fmla="*/ 1761067 w 3522134"/>
                  <a:gd name="connsiteY2-6" fmla="*/ 377248 h 1302849"/>
                  <a:gd name="connsiteX3-7" fmla="*/ 3283221 w 3522134"/>
                  <a:gd name="connsiteY3-8" fmla="*/ 67506 h 1302849"/>
                  <a:gd name="connsiteX4-9" fmla="*/ 3408109 w 3522134"/>
                  <a:gd name="connsiteY4-10" fmla="*/ 0 h 1302849"/>
                  <a:gd name="connsiteX5-11" fmla="*/ 3290905 w 3522134"/>
                  <a:gd name="connsiteY5-12" fmla="*/ 208789 h 1302849"/>
                  <a:gd name="connsiteX6-13" fmla="*/ 3522134 w 3522134"/>
                  <a:gd name="connsiteY6-14" fmla="*/ 192853 h 1302849"/>
                  <a:gd name="connsiteX7-15" fmla="*/ 3522134 w 3522134"/>
                  <a:gd name="connsiteY7-16" fmla="*/ 1080845 h 1302849"/>
                  <a:gd name="connsiteX8-17" fmla="*/ 3300130 w 3522134"/>
                  <a:gd name="connsiteY8-18" fmla="*/ 1302849 h 1302849"/>
                  <a:gd name="connsiteX9-19" fmla="*/ 3141920 w 3522134"/>
                  <a:gd name="connsiteY9-20" fmla="*/ 1302849 h 1302849"/>
                  <a:gd name="connsiteX10-21" fmla="*/ 3130353 w 3522134"/>
                  <a:gd name="connsiteY10-22" fmla="*/ 1297684 h 1302849"/>
                  <a:gd name="connsiteX11-23" fmla="*/ 1761067 w 3522134"/>
                  <a:gd name="connsiteY11-24" fmla="*/ 1056197 h 1302849"/>
                  <a:gd name="connsiteX12-25" fmla="*/ 391782 w 3522134"/>
                  <a:gd name="connsiteY12-26" fmla="*/ 1297684 h 1302849"/>
                  <a:gd name="connsiteX13-27" fmla="*/ 380214 w 3522134"/>
                  <a:gd name="connsiteY13-28" fmla="*/ 1302849 h 1302849"/>
                  <a:gd name="connsiteX14-29" fmla="*/ 222004 w 3522134"/>
                  <a:gd name="connsiteY14-30" fmla="*/ 1302849 h 1302849"/>
                  <a:gd name="connsiteX15-31" fmla="*/ 0 w 3522134"/>
                  <a:gd name="connsiteY15-32" fmla="*/ 1080845 h 1302849"/>
                  <a:gd name="connsiteX16-33" fmla="*/ 0 w 3522134"/>
                  <a:gd name="connsiteY16-34" fmla="*/ 192853 h 1302849"/>
                  <a:gd name="connsiteX17-35" fmla="*/ 97880 w 3522134"/>
                  <a:gd name="connsiteY17-36" fmla="*/ 8764 h 1302849"/>
                  <a:gd name="connsiteX18" fmla="*/ 114025 w 3522134"/>
                  <a:gd name="connsiteY18" fmla="*/ 0 h 1302849"/>
                  <a:gd name="connsiteX0-37" fmla="*/ 171175 w 3522134"/>
                  <a:gd name="connsiteY0-38" fmla="*/ 238125 h 1302849"/>
                  <a:gd name="connsiteX1-39" fmla="*/ 238914 w 3522134"/>
                  <a:gd name="connsiteY1-40" fmla="*/ 67506 h 1302849"/>
                  <a:gd name="connsiteX2-41" fmla="*/ 1761067 w 3522134"/>
                  <a:gd name="connsiteY2-42" fmla="*/ 377248 h 1302849"/>
                  <a:gd name="connsiteX3-43" fmla="*/ 3283221 w 3522134"/>
                  <a:gd name="connsiteY3-44" fmla="*/ 67506 h 1302849"/>
                  <a:gd name="connsiteX4-45" fmla="*/ 3408109 w 3522134"/>
                  <a:gd name="connsiteY4-46" fmla="*/ 0 h 1302849"/>
                  <a:gd name="connsiteX5-47" fmla="*/ 3290905 w 3522134"/>
                  <a:gd name="connsiteY5-48" fmla="*/ 208789 h 1302849"/>
                  <a:gd name="connsiteX6-49" fmla="*/ 3522134 w 3522134"/>
                  <a:gd name="connsiteY6-50" fmla="*/ 192853 h 1302849"/>
                  <a:gd name="connsiteX7-51" fmla="*/ 3522134 w 3522134"/>
                  <a:gd name="connsiteY7-52" fmla="*/ 1080845 h 1302849"/>
                  <a:gd name="connsiteX8-53" fmla="*/ 3300130 w 3522134"/>
                  <a:gd name="connsiteY8-54" fmla="*/ 1302849 h 1302849"/>
                  <a:gd name="connsiteX9-55" fmla="*/ 3141920 w 3522134"/>
                  <a:gd name="connsiteY9-56" fmla="*/ 1302849 h 1302849"/>
                  <a:gd name="connsiteX10-57" fmla="*/ 3130353 w 3522134"/>
                  <a:gd name="connsiteY10-58" fmla="*/ 1297684 h 1302849"/>
                  <a:gd name="connsiteX11-59" fmla="*/ 1761067 w 3522134"/>
                  <a:gd name="connsiteY11-60" fmla="*/ 1056197 h 1302849"/>
                  <a:gd name="connsiteX12-61" fmla="*/ 391782 w 3522134"/>
                  <a:gd name="connsiteY12-62" fmla="*/ 1297684 h 1302849"/>
                  <a:gd name="connsiteX13-63" fmla="*/ 380214 w 3522134"/>
                  <a:gd name="connsiteY13-64" fmla="*/ 1302849 h 1302849"/>
                  <a:gd name="connsiteX14-65" fmla="*/ 222004 w 3522134"/>
                  <a:gd name="connsiteY14-66" fmla="*/ 1302849 h 1302849"/>
                  <a:gd name="connsiteX15-67" fmla="*/ 0 w 3522134"/>
                  <a:gd name="connsiteY15-68" fmla="*/ 1080845 h 1302849"/>
                  <a:gd name="connsiteX16-69" fmla="*/ 0 w 3522134"/>
                  <a:gd name="connsiteY16-70" fmla="*/ 192853 h 1302849"/>
                  <a:gd name="connsiteX17-71" fmla="*/ 97880 w 3522134"/>
                  <a:gd name="connsiteY17-72" fmla="*/ 8764 h 1302849"/>
                  <a:gd name="connsiteX18-73" fmla="*/ 171175 w 3522134"/>
                  <a:gd name="connsiteY18-74" fmla="*/ 238125 h 1302849"/>
                  <a:gd name="connsiteX0-75" fmla="*/ 171175 w 3522134"/>
                  <a:gd name="connsiteY0-76" fmla="*/ 229361 h 1294085"/>
                  <a:gd name="connsiteX1-77" fmla="*/ 238914 w 3522134"/>
                  <a:gd name="connsiteY1-78" fmla="*/ 58742 h 1294085"/>
                  <a:gd name="connsiteX2-79" fmla="*/ 1761067 w 3522134"/>
                  <a:gd name="connsiteY2-80" fmla="*/ 368484 h 1294085"/>
                  <a:gd name="connsiteX3-81" fmla="*/ 3283221 w 3522134"/>
                  <a:gd name="connsiteY3-82" fmla="*/ 58742 h 1294085"/>
                  <a:gd name="connsiteX4-83" fmla="*/ 3160459 w 3522134"/>
                  <a:gd name="connsiteY4-84" fmla="*/ 305561 h 1294085"/>
                  <a:gd name="connsiteX5-85" fmla="*/ 3290905 w 3522134"/>
                  <a:gd name="connsiteY5-86" fmla="*/ 200025 h 1294085"/>
                  <a:gd name="connsiteX6-87" fmla="*/ 3522134 w 3522134"/>
                  <a:gd name="connsiteY6-88" fmla="*/ 184089 h 1294085"/>
                  <a:gd name="connsiteX7-89" fmla="*/ 3522134 w 3522134"/>
                  <a:gd name="connsiteY7-90" fmla="*/ 1072081 h 1294085"/>
                  <a:gd name="connsiteX8-91" fmla="*/ 3300130 w 3522134"/>
                  <a:gd name="connsiteY8-92" fmla="*/ 1294085 h 1294085"/>
                  <a:gd name="connsiteX9-93" fmla="*/ 3141920 w 3522134"/>
                  <a:gd name="connsiteY9-94" fmla="*/ 1294085 h 1294085"/>
                  <a:gd name="connsiteX10-95" fmla="*/ 3130353 w 3522134"/>
                  <a:gd name="connsiteY10-96" fmla="*/ 1288920 h 1294085"/>
                  <a:gd name="connsiteX11-97" fmla="*/ 1761067 w 3522134"/>
                  <a:gd name="connsiteY11-98" fmla="*/ 1047433 h 1294085"/>
                  <a:gd name="connsiteX12-99" fmla="*/ 391782 w 3522134"/>
                  <a:gd name="connsiteY12-100" fmla="*/ 1288920 h 1294085"/>
                  <a:gd name="connsiteX13-101" fmla="*/ 380214 w 3522134"/>
                  <a:gd name="connsiteY13-102" fmla="*/ 1294085 h 1294085"/>
                  <a:gd name="connsiteX14-103" fmla="*/ 222004 w 3522134"/>
                  <a:gd name="connsiteY14-104" fmla="*/ 1294085 h 1294085"/>
                  <a:gd name="connsiteX15-105" fmla="*/ 0 w 3522134"/>
                  <a:gd name="connsiteY15-106" fmla="*/ 1072081 h 1294085"/>
                  <a:gd name="connsiteX16-107" fmla="*/ 0 w 3522134"/>
                  <a:gd name="connsiteY16-108" fmla="*/ 184089 h 1294085"/>
                  <a:gd name="connsiteX17-109" fmla="*/ 97880 w 3522134"/>
                  <a:gd name="connsiteY17-110" fmla="*/ 0 h 1294085"/>
                  <a:gd name="connsiteX18-111" fmla="*/ 171175 w 3522134"/>
                  <a:gd name="connsiteY18-112" fmla="*/ 229361 h 129408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73" y="connsiteY18-74"/>
                  </a:cxn>
                </a:cxnLst>
                <a:rect l="l" t="t" r="r" b="b"/>
                <a:pathLst>
                  <a:path w="3522134" h="1294085">
                    <a:moveTo>
                      <a:pt x="171175" y="229361"/>
                    </a:moveTo>
                    <a:lnTo>
                      <a:pt x="238914" y="58742"/>
                    </a:lnTo>
                    <a:cubicBezTo>
                      <a:pt x="628467" y="250117"/>
                      <a:pt x="1166629" y="368484"/>
                      <a:pt x="1761067" y="368484"/>
                    </a:cubicBezTo>
                    <a:cubicBezTo>
                      <a:pt x="2355505" y="368484"/>
                      <a:pt x="2893668" y="250117"/>
                      <a:pt x="3283221" y="58742"/>
                    </a:cubicBezTo>
                    <a:lnTo>
                      <a:pt x="3160459" y="305561"/>
                    </a:lnTo>
                    <a:cubicBezTo>
                      <a:pt x="3165841" y="308482"/>
                      <a:pt x="3285523" y="197104"/>
                      <a:pt x="3290905" y="200025"/>
                    </a:cubicBezTo>
                    <a:cubicBezTo>
                      <a:pt x="3349958" y="239921"/>
                      <a:pt x="3522134" y="107459"/>
                      <a:pt x="3522134" y="184089"/>
                    </a:cubicBezTo>
                    <a:lnTo>
                      <a:pt x="3522134" y="1072081"/>
                    </a:lnTo>
                    <a:cubicBezTo>
                      <a:pt x="3522134" y="1194690"/>
                      <a:pt x="3422739" y="1294085"/>
                      <a:pt x="3300130" y="1294085"/>
                    </a:cubicBezTo>
                    <a:lnTo>
                      <a:pt x="3141920" y="1294085"/>
                    </a:lnTo>
                    <a:lnTo>
                      <a:pt x="3130353" y="1288920"/>
                    </a:lnTo>
                    <a:cubicBezTo>
                      <a:pt x="2758248" y="1138058"/>
                      <a:pt x="2281200" y="1047433"/>
                      <a:pt x="1761067" y="1047433"/>
                    </a:cubicBezTo>
                    <a:cubicBezTo>
                      <a:pt x="1240934" y="1047433"/>
                      <a:pt x="763887" y="1138058"/>
                      <a:pt x="391782" y="1288920"/>
                    </a:cubicBezTo>
                    <a:lnTo>
                      <a:pt x="380214" y="1294085"/>
                    </a:lnTo>
                    <a:lnTo>
                      <a:pt x="222004" y="1294085"/>
                    </a:lnTo>
                    <a:cubicBezTo>
                      <a:pt x="99395" y="1294085"/>
                      <a:pt x="0" y="1194690"/>
                      <a:pt x="0" y="1072081"/>
                    </a:cubicBezTo>
                    <a:lnTo>
                      <a:pt x="0" y="184089"/>
                    </a:lnTo>
                    <a:cubicBezTo>
                      <a:pt x="0" y="107459"/>
                      <a:pt x="38826" y="39896"/>
                      <a:pt x="97880" y="0"/>
                    </a:cubicBezTo>
                    <a:lnTo>
                      <a:pt x="171175" y="229361"/>
                    </a:lnTo>
                    <a:close/>
                  </a:path>
                </a:pathLst>
              </a:custGeom>
              <a:no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7" name="椭圆 6"/>
              <p:cNvSpPr/>
              <p:nvPr/>
            </p:nvSpPr>
            <p:spPr>
              <a:xfrm>
                <a:off x="1219200" y="2220885"/>
                <a:ext cx="1371600" cy="1371600"/>
              </a:xfrm>
              <a:prstGeom prst="ellipse">
                <a:avLst/>
              </a:prstGeom>
              <a:gradFill>
                <a:gsLst>
                  <a:gs pos="16000">
                    <a:schemeClr val="accent1"/>
                  </a:gs>
                  <a:gs pos="100000">
                    <a:schemeClr val="accent4"/>
                  </a:gs>
                </a:gsLst>
                <a:path path="circle">
                  <a:fillToRect l="100000" t="100000"/>
                </a:path>
              </a:gra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8" name="椭圆 7"/>
              <p:cNvSpPr/>
              <p:nvPr/>
            </p:nvSpPr>
            <p:spPr>
              <a:xfrm>
                <a:off x="4152900" y="2220885"/>
                <a:ext cx="1371600" cy="1371600"/>
              </a:xfrm>
              <a:prstGeom prst="ellipse">
                <a:avLst/>
              </a:prstGeom>
              <a:gradFill>
                <a:gsLst>
                  <a:gs pos="16000">
                    <a:schemeClr val="accent1"/>
                  </a:gs>
                  <a:gs pos="100000">
                    <a:schemeClr val="accent4"/>
                  </a:gs>
                </a:gsLst>
                <a:path path="circle">
                  <a:fillToRect l="100000" t="100000"/>
                </a:path>
              </a:gra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grpSp>
        <p:grpSp>
          <p:nvGrpSpPr>
            <p:cNvPr id="21" name="组合 20"/>
            <p:cNvGrpSpPr/>
            <p:nvPr/>
          </p:nvGrpSpPr>
          <p:grpSpPr>
            <a:xfrm rot="19708246">
              <a:off x="7421629" y="2703421"/>
              <a:ext cx="3586069" cy="1142466"/>
              <a:chOff x="1219200" y="2220885"/>
              <a:chExt cx="4305300" cy="1371600"/>
            </a:xfrm>
          </p:grpSpPr>
          <p:sp>
            <p:nvSpPr>
              <p:cNvPr id="22" name="任意多边形: 形状 21"/>
              <p:cNvSpPr/>
              <p:nvPr/>
            </p:nvSpPr>
            <p:spPr>
              <a:xfrm>
                <a:off x="1659467" y="2241868"/>
                <a:ext cx="3522134" cy="1294085"/>
              </a:xfrm>
              <a:custGeom>
                <a:avLst/>
                <a:gdLst>
                  <a:gd name="connsiteX0" fmla="*/ 114025 w 3522134"/>
                  <a:gd name="connsiteY0" fmla="*/ 0 h 1302849"/>
                  <a:gd name="connsiteX1" fmla="*/ 238914 w 3522134"/>
                  <a:gd name="connsiteY1" fmla="*/ 67506 h 1302849"/>
                  <a:gd name="connsiteX2" fmla="*/ 1761067 w 3522134"/>
                  <a:gd name="connsiteY2" fmla="*/ 377248 h 1302849"/>
                  <a:gd name="connsiteX3" fmla="*/ 3283221 w 3522134"/>
                  <a:gd name="connsiteY3" fmla="*/ 67506 h 1302849"/>
                  <a:gd name="connsiteX4" fmla="*/ 3408109 w 3522134"/>
                  <a:gd name="connsiteY4" fmla="*/ 0 h 1302849"/>
                  <a:gd name="connsiteX5" fmla="*/ 3424255 w 3522134"/>
                  <a:gd name="connsiteY5" fmla="*/ 8764 h 1302849"/>
                  <a:gd name="connsiteX6" fmla="*/ 3522134 w 3522134"/>
                  <a:gd name="connsiteY6" fmla="*/ 192853 h 1302849"/>
                  <a:gd name="connsiteX7" fmla="*/ 3522134 w 3522134"/>
                  <a:gd name="connsiteY7" fmla="*/ 1080845 h 1302849"/>
                  <a:gd name="connsiteX8" fmla="*/ 3300130 w 3522134"/>
                  <a:gd name="connsiteY8" fmla="*/ 1302849 h 1302849"/>
                  <a:gd name="connsiteX9" fmla="*/ 3141920 w 3522134"/>
                  <a:gd name="connsiteY9" fmla="*/ 1302849 h 1302849"/>
                  <a:gd name="connsiteX10" fmla="*/ 3130353 w 3522134"/>
                  <a:gd name="connsiteY10" fmla="*/ 1297684 h 1302849"/>
                  <a:gd name="connsiteX11" fmla="*/ 1761067 w 3522134"/>
                  <a:gd name="connsiteY11" fmla="*/ 1056197 h 1302849"/>
                  <a:gd name="connsiteX12" fmla="*/ 391782 w 3522134"/>
                  <a:gd name="connsiteY12" fmla="*/ 1297684 h 1302849"/>
                  <a:gd name="connsiteX13" fmla="*/ 380214 w 3522134"/>
                  <a:gd name="connsiteY13" fmla="*/ 1302849 h 1302849"/>
                  <a:gd name="connsiteX14" fmla="*/ 222004 w 3522134"/>
                  <a:gd name="connsiteY14" fmla="*/ 1302849 h 1302849"/>
                  <a:gd name="connsiteX15" fmla="*/ 0 w 3522134"/>
                  <a:gd name="connsiteY15" fmla="*/ 1080845 h 1302849"/>
                  <a:gd name="connsiteX16" fmla="*/ 0 w 3522134"/>
                  <a:gd name="connsiteY16" fmla="*/ 192853 h 1302849"/>
                  <a:gd name="connsiteX17" fmla="*/ 97880 w 3522134"/>
                  <a:gd name="connsiteY17" fmla="*/ 8764 h 1302849"/>
                  <a:gd name="connsiteX0-1" fmla="*/ 114025 w 3522134"/>
                  <a:gd name="connsiteY0-2" fmla="*/ 0 h 1302849"/>
                  <a:gd name="connsiteX1-3" fmla="*/ 238914 w 3522134"/>
                  <a:gd name="connsiteY1-4" fmla="*/ 67506 h 1302849"/>
                  <a:gd name="connsiteX2-5" fmla="*/ 1761067 w 3522134"/>
                  <a:gd name="connsiteY2-6" fmla="*/ 377248 h 1302849"/>
                  <a:gd name="connsiteX3-7" fmla="*/ 3283221 w 3522134"/>
                  <a:gd name="connsiteY3-8" fmla="*/ 67506 h 1302849"/>
                  <a:gd name="connsiteX4-9" fmla="*/ 3408109 w 3522134"/>
                  <a:gd name="connsiteY4-10" fmla="*/ 0 h 1302849"/>
                  <a:gd name="connsiteX5-11" fmla="*/ 3290905 w 3522134"/>
                  <a:gd name="connsiteY5-12" fmla="*/ 208789 h 1302849"/>
                  <a:gd name="connsiteX6-13" fmla="*/ 3522134 w 3522134"/>
                  <a:gd name="connsiteY6-14" fmla="*/ 192853 h 1302849"/>
                  <a:gd name="connsiteX7-15" fmla="*/ 3522134 w 3522134"/>
                  <a:gd name="connsiteY7-16" fmla="*/ 1080845 h 1302849"/>
                  <a:gd name="connsiteX8-17" fmla="*/ 3300130 w 3522134"/>
                  <a:gd name="connsiteY8-18" fmla="*/ 1302849 h 1302849"/>
                  <a:gd name="connsiteX9-19" fmla="*/ 3141920 w 3522134"/>
                  <a:gd name="connsiteY9-20" fmla="*/ 1302849 h 1302849"/>
                  <a:gd name="connsiteX10-21" fmla="*/ 3130353 w 3522134"/>
                  <a:gd name="connsiteY10-22" fmla="*/ 1297684 h 1302849"/>
                  <a:gd name="connsiteX11-23" fmla="*/ 1761067 w 3522134"/>
                  <a:gd name="connsiteY11-24" fmla="*/ 1056197 h 1302849"/>
                  <a:gd name="connsiteX12-25" fmla="*/ 391782 w 3522134"/>
                  <a:gd name="connsiteY12-26" fmla="*/ 1297684 h 1302849"/>
                  <a:gd name="connsiteX13-27" fmla="*/ 380214 w 3522134"/>
                  <a:gd name="connsiteY13-28" fmla="*/ 1302849 h 1302849"/>
                  <a:gd name="connsiteX14-29" fmla="*/ 222004 w 3522134"/>
                  <a:gd name="connsiteY14-30" fmla="*/ 1302849 h 1302849"/>
                  <a:gd name="connsiteX15-31" fmla="*/ 0 w 3522134"/>
                  <a:gd name="connsiteY15-32" fmla="*/ 1080845 h 1302849"/>
                  <a:gd name="connsiteX16-33" fmla="*/ 0 w 3522134"/>
                  <a:gd name="connsiteY16-34" fmla="*/ 192853 h 1302849"/>
                  <a:gd name="connsiteX17-35" fmla="*/ 97880 w 3522134"/>
                  <a:gd name="connsiteY17-36" fmla="*/ 8764 h 1302849"/>
                  <a:gd name="connsiteX18" fmla="*/ 114025 w 3522134"/>
                  <a:gd name="connsiteY18" fmla="*/ 0 h 1302849"/>
                  <a:gd name="connsiteX0-37" fmla="*/ 171175 w 3522134"/>
                  <a:gd name="connsiteY0-38" fmla="*/ 238125 h 1302849"/>
                  <a:gd name="connsiteX1-39" fmla="*/ 238914 w 3522134"/>
                  <a:gd name="connsiteY1-40" fmla="*/ 67506 h 1302849"/>
                  <a:gd name="connsiteX2-41" fmla="*/ 1761067 w 3522134"/>
                  <a:gd name="connsiteY2-42" fmla="*/ 377248 h 1302849"/>
                  <a:gd name="connsiteX3-43" fmla="*/ 3283221 w 3522134"/>
                  <a:gd name="connsiteY3-44" fmla="*/ 67506 h 1302849"/>
                  <a:gd name="connsiteX4-45" fmla="*/ 3408109 w 3522134"/>
                  <a:gd name="connsiteY4-46" fmla="*/ 0 h 1302849"/>
                  <a:gd name="connsiteX5-47" fmla="*/ 3290905 w 3522134"/>
                  <a:gd name="connsiteY5-48" fmla="*/ 208789 h 1302849"/>
                  <a:gd name="connsiteX6-49" fmla="*/ 3522134 w 3522134"/>
                  <a:gd name="connsiteY6-50" fmla="*/ 192853 h 1302849"/>
                  <a:gd name="connsiteX7-51" fmla="*/ 3522134 w 3522134"/>
                  <a:gd name="connsiteY7-52" fmla="*/ 1080845 h 1302849"/>
                  <a:gd name="connsiteX8-53" fmla="*/ 3300130 w 3522134"/>
                  <a:gd name="connsiteY8-54" fmla="*/ 1302849 h 1302849"/>
                  <a:gd name="connsiteX9-55" fmla="*/ 3141920 w 3522134"/>
                  <a:gd name="connsiteY9-56" fmla="*/ 1302849 h 1302849"/>
                  <a:gd name="connsiteX10-57" fmla="*/ 3130353 w 3522134"/>
                  <a:gd name="connsiteY10-58" fmla="*/ 1297684 h 1302849"/>
                  <a:gd name="connsiteX11-59" fmla="*/ 1761067 w 3522134"/>
                  <a:gd name="connsiteY11-60" fmla="*/ 1056197 h 1302849"/>
                  <a:gd name="connsiteX12-61" fmla="*/ 391782 w 3522134"/>
                  <a:gd name="connsiteY12-62" fmla="*/ 1297684 h 1302849"/>
                  <a:gd name="connsiteX13-63" fmla="*/ 380214 w 3522134"/>
                  <a:gd name="connsiteY13-64" fmla="*/ 1302849 h 1302849"/>
                  <a:gd name="connsiteX14-65" fmla="*/ 222004 w 3522134"/>
                  <a:gd name="connsiteY14-66" fmla="*/ 1302849 h 1302849"/>
                  <a:gd name="connsiteX15-67" fmla="*/ 0 w 3522134"/>
                  <a:gd name="connsiteY15-68" fmla="*/ 1080845 h 1302849"/>
                  <a:gd name="connsiteX16-69" fmla="*/ 0 w 3522134"/>
                  <a:gd name="connsiteY16-70" fmla="*/ 192853 h 1302849"/>
                  <a:gd name="connsiteX17-71" fmla="*/ 97880 w 3522134"/>
                  <a:gd name="connsiteY17-72" fmla="*/ 8764 h 1302849"/>
                  <a:gd name="connsiteX18-73" fmla="*/ 171175 w 3522134"/>
                  <a:gd name="connsiteY18-74" fmla="*/ 238125 h 1302849"/>
                  <a:gd name="connsiteX0-75" fmla="*/ 171175 w 3522134"/>
                  <a:gd name="connsiteY0-76" fmla="*/ 229361 h 1294085"/>
                  <a:gd name="connsiteX1-77" fmla="*/ 238914 w 3522134"/>
                  <a:gd name="connsiteY1-78" fmla="*/ 58742 h 1294085"/>
                  <a:gd name="connsiteX2-79" fmla="*/ 1761067 w 3522134"/>
                  <a:gd name="connsiteY2-80" fmla="*/ 368484 h 1294085"/>
                  <a:gd name="connsiteX3-81" fmla="*/ 3283221 w 3522134"/>
                  <a:gd name="connsiteY3-82" fmla="*/ 58742 h 1294085"/>
                  <a:gd name="connsiteX4-83" fmla="*/ 3160459 w 3522134"/>
                  <a:gd name="connsiteY4-84" fmla="*/ 305561 h 1294085"/>
                  <a:gd name="connsiteX5-85" fmla="*/ 3290905 w 3522134"/>
                  <a:gd name="connsiteY5-86" fmla="*/ 200025 h 1294085"/>
                  <a:gd name="connsiteX6-87" fmla="*/ 3522134 w 3522134"/>
                  <a:gd name="connsiteY6-88" fmla="*/ 184089 h 1294085"/>
                  <a:gd name="connsiteX7-89" fmla="*/ 3522134 w 3522134"/>
                  <a:gd name="connsiteY7-90" fmla="*/ 1072081 h 1294085"/>
                  <a:gd name="connsiteX8-91" fmla="*/ 3300130 w 3522134"/>
                  <a:gd name="connsiteY8-92" fmla="*/ 1294085 h 1294085"/>
                  <a:gd name="connsiteX9-93" fmla="*/ 3141920 w 3522134"/>
                  <a:gd name="connsiteY9-94" fmla="*/ 1294085 h 1294085"/>
                  <a:gd name="connsiteX10-95" fmla="*/ 3130353 w 3522134"/>
                  <a:gd name="connsiteY10-96" fmla="*/ 1288920 h 1294085"/>
                  <a:gd name="connsiteX11-97" fmla="*/ 1761067 w 3522134"/>
                  <a:gd name="connsiteY11-98" fmla="*/ 1047433 h 1294085"/>
                  <a:gd name="connsiteX12-99" fmla="*/ 391782 w 3522134"/>
                  <a:gd name="connsiteY12-100" fmla="*/ 1288920 h 1294085"/>
                  <a:gd name="connsiteX13-101" fmla="*/ 380214 w 3522134"/>
                  <a:gd name="connsiteY13-102" fmla="*/ 1294085 h 1294085"/>
                  <a:gd name="connsiteX14-103" fmla="*/ 222004 w 3522134"/>
                  <a:gd name="connsiteY14-104" fmla="*/ 1294085 h 1294085"/>
                  <a:gd name="connsiteX15-105" fmla="*/ 0 w 3522134"/>
                  <a:gd name="connsiteY15-106" fmla="*/ 1072081 h 1294085"/>
                  <a:gd name="connsiteX16-107" fmla="*/ 0 w 3522134"/>
                  <a:gd name="connsiteY16-108" fmla="*/ 184089 h 1294085"/>
                  <a:gd name="connsiteX17-109" fmla="*/ 97880 w 3522134"/>
                  <a:gd name="connsiteY17-110" fmla="*/ 0 h 1294085"/>
                  <a:gd name="connsiteX18-111" fmla="*/ 171175 w 3522134"/>
                  <a:gd name="connsiteY18-112" fmla="*/ 229361 h 129408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73" y="connsiteY18-74"/>
                  </a:cxn>
                </a:cxnLst>
                <a:rect l="l" t="t" r="r" b="b"/>
                <a:pathLst>
                  <a:path w="3522134" h="1294085">
                    <a:moveTo>
                      <a:pt x="171175" y="229361"/>
                    </a:moveTo>
                    <a:lnTo>
                      <a:pt x="238914" y="58742"/>
                    </a:lnTo>
                    <a:cubicBezTo>
                      <a:pt x="628467" y="250117"/>
                      <a:pt x="1166629" y="368484"/>
                      <a:pt x="1761067" y="368484"/>
                    </a:cubicBezTo>
                    <a:cubicBezTo>
                      <a:pt x="2355505" y="368484"/>
                      <a:pt x="2893668" y="250117"/>
                      <a:pt x="3283221" y="58742"/>
                    </a:cubicBezTo>
                    <a:lnTo>
                      <a:pt x="3160459" y="305561"/>
                    </a:lnTo>
                    <a:cubicBezTo>
                      <a:pt x="3165841" y="308482"/>
                      <a:pt x="3285523" y="197104"/>
                      <a:pt x="3290905" y="200025"/>
                    </a:cubicBezTo>
                    <a:cubicBezTo>
                      <a:pt x="3349958" y="239921"/>
                      <a:pt x="3522134" y="107459"/>
                      <a:pt x="3522134" y="184089"/>
                    </a:cubicBezTo>
                    <a:lnTo>
                      <a:pt x="3522134" y="1072081"/>
                    </a:lnTo>
                    <a:cubicBezTo>
                      <a:pt x="3522134" y="1194690"/>
                      <a:pt x="3422739" y="1294085"/>
                      <a:pt x="3300130" y="1294085"/>
                    </a:cubicBezTo>
                    <a:lnTo>
                      <a:pt x="3141920" y="1294085"/>
                    </a:lnTo>
                    <a:lnTo>
                      <a:pt x="3130353" y="1288920"/>
                    </a:lnTo>
                    <a:cubicBezTo>
                      <a:pt x="2758248" y="1138058"/>
                      <a:pt x="2281200" y="1047433"/>
                      <a:pt x="1761067" y="1047433"/>
                    </a:cubicBezTo>
                    <a:cubicBezTo>
                      <a:pt x="1240934" y="1047433"/>
                      <a:pt x="763887" y="1138058"/>
                      <a:pt x="391782" y="1288920"/>
                    </a:cubicBezTo>
                    <a:lnTo>
                      <a:pt x="380214" y="1294085"/>
                    </a:lnTo>
                    <a:lnTo>
                      <a:pt x="222004" y="1294085"/>
                    </a:lnTo>
                    <a:cubicBezTo>
                      <a:pt x="99395" y="1294085"/>
                      <a:pt x="0" y="1194690"/>
                      <a:pt x="0" y="1072081"/>
                    </a:cubicBezTo>
                    <a:lnTo>
                      <a:pt x="0" y="184089"/>
                    </a:lnTo>
                    <a:cubicBezTo>
                      <a:pt x="0" y="107459"/>
                      <a:pt x="38826" y="39896"/>
                      <a:pt x="97880" y="0"/>
                    </a:cubicBezTo>
                    <a:lnTo>
                      <a:pt x="171175" y="229361"/>
                    </a:lnTo>
                    <a:close/>
                  </a:path>
                </a:pathLst>
              </a:custGeom>
              <a:no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23" name="椭圆 22"/>
              <p:cNvSpPr/>
              <p:nvPr/>
            </p:nvSpPr>
            <p:spPr>
              <a:xfrm>
                <a:off x="1219200" y="2220885"/>
                <a:ext cx="1371600" cy="1371600"/>
              </a:xfrm>
              <a:prstGeom prst="ellipse">
                <a:avLst/>
              </a:prstGeom>
              <a:gradFill>
                <a:gsLst>
                  <a:gs pos="16000">
                    <a:schemeClr val="accent1"/>
                  </a:gs>
                  <a:gs pos="100000">
                    <a:schemeClr val="accent4"/>
                  </a:gs>
                </a:gsLst>
                <a:path path="circle">
                  <a:fillToRect l="100000" t="100000"/>
                </a:path>
              </a:gra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24" name="椭圆 23"/>
              <p:cNvSpPr/>
              <p:nvPr/>
            </p:nvSpPr>
            <p:spPr>
              <a:xfrm>
                <a:off x="4152900" y="2220885"/>
                <a:ext cx="1371600" cy="1371600"/>
              </a:xfrm>
              <a:prstGeom prst="ellipse">
                <a:avLst/>
              </a:prstGeom>
              <a:gradFill>
                <a:gsLst>
                  <a:gs pos="16000">
                    <a:schemeClr val="accent1"/>
                  </a:gs>
                  <a:gs pos="100000">
                    <a:schemeClr val="accent4"/>
                  </a:gs>
                </a:gsLst>
                <a:path path="circle">
                  <a:fillToRect l="100000" t="100000"/>
                </a:path>
              </a:gra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grpSp>
        <p:grpSp>
          <p:nvGrpSpPr>
            <p:cNvPr id="25" name="组合 24"/>
            <p:cNvGrpSpPr/>
            <p:nvPr/>
          </p:nvGrpSpPr>
          <p:grpSpPr>
            <a:xfrm rot="1841998">
              <a:off x="5357143" y="2695449"/>
              <a:ext cx="3586069" cy="1142466"/>
              <a:chOff x="1219200" y="2220885"/>
              <a:chExt cx="4305300" cy="1371600"/>
            </a:xfrm>
          </p:grpSpPr>
          <p:sp>
            <p:nvSpPr>
              <p:cNvPr id="26" name="任意多边形: 形状 25"/>
              <p:cNvSpPr/>
              <p:nvPr/>
            </p:nvSpPr>
            <p:spPr>
              <a:xfrm>
                <a:off x="1659467" y="2241868"/>
                <a:ext cx="3522134" cy="1294085"/>
              </a:xfrm>
              <a:custGeom>
                <a:avLst/>
                <a:gdLst>
                  <a:gd name="connsiteX0" fmla="*/ 114025 w 3522134"/>
                  <a:gd name="connsiteY0" fmla="*/ 0 h 1302849"/>
                  <a:gd name="connsiteX1" fmla="*/ 238914 w 3522134"/>
                  <a:gd name="connsiteY1" fmla="*/ 67506 h 1302849"/>
                  <a:gd name="connsiteX2" fmla="*/ 1761067 w 3522134"/>
                  <a:gd name="connsiteY2" fmla="*/ 377248 h 1302849"/>
                  <a:gd name="connsiteX3" fmla="*/ 3283221 w 3522134"/>
                  <a:gd name="connsiteY3" fmla="*/ 67506 h 1302849"/>
                  <a:gd name="connsiteX4" fmla="*/ 3408109 w 3522134"/>
                  <a:gd name="connsiteY4" fmla="*/ 0 h 1302849"/>
                  <a:gd name="connsiteX5" fmla="*/ 3424255 w 3522134"/>
                  <a:gd name="connsiteY5" fmla="*/ 8764 h 1302849"/>
                  <a:gd name="connsiteX6" fmla="*/ 3522134 w 3522134"/>
                  <a:gd name="connsiteY6" fmla="*/ 192853 h 1302849"/>
                  <a:gd name="connsiteX7" fmla="*/ 3522134 w 3522134"/>
                  <a:gd name="connsiteY7" fmla="*/ 1080845 h 1302849"/>
                  <a:gd name="connsiteX8" fmla="*/ 3300130 w 3522134"/>
                  <a:gd name="connsiteY8" fmla="*/ 1302849 h 1302849"/>
                  <a:gd name="connsiteX9" fmla="*/ 3141920 w 3522134"/>
                  <a:gd name="connsiteY9" fmla="*/ 1302849 h 1302849"/>
                  <a:gd name="connsiteX10" fmla="*/ 3130353 w 3522134"/>
                  <a:gd name="connsiteY10" fmla="*/ 1297684 h 1302849"/>
                  <a:gd name="connsiteX11" fmla="*/ 1761067 w 3522134"/>
                  <a:gd name="connsiteY11" fmla="*/ 1056197 h 1302849"/>
                  <a:gd name="connsiteX12" fmla="*/ 391782 w 3522134"/>
                  <a:gd name="connsiteY12" fmla="*/ 1297684 h 1302849"/>
                  <a:gd name="connsiteX13" fmla="*/ 380214 w 3522134"/>
                  <a:gd name="connsiteY13" fmla="*/ 1302849 h 1302849"/>
                  <a:gd name="connsiteX14" fmla="*/ 222004 w 3522134"/>
                  <a:gd name="connsiteY14" fmla="*/ 1302849 h 1302849"/>
                  <a:gd name="connsiteX15" fmla="*/ 0 w 3522134"/>
                  <a:gd name="connsiteY15" fmla="*/ 1080845 h 1302849"/>
                  <a:gd name="connsiteX16" fmla="*/ 0 w 3522134"/>
                  <a:gd name="connsiteY16" fmla="*/ 192853 h 1302849"/>
                  <a:gd name="connsiteX17" fmla="*/ 97880 w 3522134"/>
                  <a:gd name="connsiteY17" fmla="*/ 8764 h 1302849"/>
                  <a:gd name="connsiteX0-1" fmla="*/ 114025 w 3522134"/>
                  <a:gd name="connsiteY0-2" fmla="*/ 0 h 1302849"/>
                  <a:gd name="connsiteX1-3" fmla="*/ 238914 w 3522134"/>
                  <a:gd name="connsiteY1-4" fmla="*/ 67506 h 1302849"/>
                  <a:gd name="connsiteX2-5" fmla="*/ 1761067 w 3522134"/>
                  <a:gd name="connsiteY2-6" fmla="*/ 377248 h 1302849"/>
                  <a:gd name="connsiteX3-7" fmla="*/ 3283221 w 3522134"/>
                  <a:gd name="connsiteY3-8" fmla="*/ 67506 h 1302849"/>
                  <a:gd name="connsiteX4-9" fmla="*/ 3408109 w 3522134"/>
                  <a:gd name="connsiteY4-10" fmla="*/ 0 h 1302849"/>
                  <a:gd name="connsiteX5-11" fmla="*/ 3290905 w 3522134"/>
                  <a:gd name="connsiteY5-12" fmla="*/ 208789 h 1302849"/>
                  <a:gd name="connsiteX6-13" fmla="*/ 3522134 w 3522134"/>
                  <a:gd name="connsiteY6-14" fmla="*/ 192853 h 1302849"/>
                  <a:gd name="connsiteX7-15" fmla="*/ 3522134 w 3522134"/>
                  <a:gd name="connsiteY7-16" fmla="*/ 1080845 h 1302849"/>
                  <a:gd name="connsiteX8-17" fmla="*/ 3300130 w 3522134"/>
                  <a:gd name="connsiteY8-18" fmla="*/ 1302849 h 1302849"/>
                  <a:gd name="connsiteX9-19" fmla="*/ 3141920 w 3522134"/>
                  <a:gd name="connsiteY9-20" fmla="*/ 1302849 h 1302849"/>
                  <a:gd name="connsiteX10-21" fmla="*/ 3130353 w 3522134"/>
                  <a:gd name="connsiteY10-22" fmla="*/ 1297684 h 1302849"/>
                  <a:gd name="connsiteX11-23" fmla="*/ 1761067 w 3522134"/>
                  <a:gd name="connsiteY11-24" fmla="*/ 1056197 h 1302849"/>
                  <a:gd name="connsiteX12-25" fmla="*/ 391782 w 3522134"/>
                  <a:gd name="connsiteY12-26" fmla="*/ 1297684 h 1302849"/>
                  <a:gd name="connsiteX13-27" fmla="*/ 380214 w 3522134"/>
                  <a:gd name="connsiteY13-28" fmla="*/ 1302849 h 1302849"/>
                  <a:gd name="connsiteX14-29" fmla="*/ 222004 w 3522134"/>
                  <a:gd name="connsiteY14-30" fmla="*/ 1302849 h 1302849"/>
                  <a:gd name="connsiteX15-31" fmla="*/ 0 w 3522134"/>
                  <a:gd name="connsiteY15-32" fmla="*/ 1080845 h 1302849"/>
                  <a:gd name="connsiteX16-33" fmla="*/ 0 w 3522134"/>
                  <a:gd name="connsiteY16-34" fmla="*/ 192853 h 1302849"/>
                  <a:gd name="connsiteX17-35" fmla="*/ 97880 w 3522134"/>
                  <a:gd name="connsiteY17-36" fmla="*/ 8764 h 1302849"/>
                  <a:gd name="connsiteX18" fmla="*/ 114025 w 3522134"/>
                  <a:gd name="connsiteY18" fmla="*/ 0 h 1302849"/>
                  <a:gd name="connsiteX0-37" fmla="*/ 171175 w 3522134"/>
                  <a:gd name="connsiteY0-38" fmla="*/ 238125 h 1302849"/>
                  <a:gd name="connsiteX1-39" fmla="*/ 238914 w 3522134"/>
                  <a:gd name="connsiteY1-40" fmla="*/ 67506 h 1302849"/>
                  <a:gd name="connsiteX2-41" fmla="*/ 1761067 w 3522134"/>
                  <a:gd name="connsiteY2-42" fmla="*/ 377248 h 1302849"/>
                  <a:gd name="connsiteX3-43" fmla="*/ 3283221 w 3522134"/>
                  <a:gd name="connsiteY3-44" fmla="*/ 67506 h 1302849"/>
                  <a:gd name="connsiteX4-45" fmla="*/ 3408109 w 3522134"/>
                  <a:gd name="connsiteY4-46" fmla="*/ 0 h 1302849"/>
                  <a:gd name="connsiteX5-47" fmla="*/ 3290905 w 3522134"/>
                  <a:gd name="connsiteY5-48" fmla="*/ 208789 h 1302849"/>
                  <a:gd name="connsiteX6-49" fmla="*/ 3522134 w 3522134"/>
                  <a:gd name="connsiteY6-50" fmla="*/ 192853 h 1302849"/>
                  <a:gd name="connsiteX7-51" fmla="*/ 3522134 w 3522134"/>
                  <a:gd name="connsiteY7-52" fmla="*/ 1080845 h 1302849"/>
                  <a:gd name="connsiteX8-53" fmla="*/ 3300130 w 3522134"/>
                  <a:gd name="connsiteY8-54" fmla="*/ 1302849 h 1302849"/>
                  <a:gd name="connsiteX9-55" fmla="*/ 3141920 w 3522134"/>
                  <a:gd name="connsiteY9-56" fmla="*/ 1302849 h 1302849"/>
                  <a:gd name="connsiteX10-57" fmla="*/ 3130353 w 3522134"/>
                  <a:gd name="connsiteY10-58" fmla="*/ 1297684 h 1302849"/>
                  <a:gd name="connsiteX11-59" fmla="*/ 1761067 w 3522134"/>
                  <a:gd name="connsiteY11-60" fmla="*/ 1056197 h 1302849"/>
                  <a:gd name="connsiteX12-61" fmla="*/ 391782 w 3522134"/>
                  <a:gd name="connsiteY12-62" fmla="*/ 1297684 h 1302849"/>
                  <a:gd name="connsiteX13-63" fmla="*/ 380214 w 3522134"/>
                  <a:gd name="connsiteY13-64" fmla="*/ 1302849 h 1302849"/>
                  <a:gd name="connsiteX14-65" fmla="*/ 222004 w 3522134"/>
                  <a:gd name="connsiteY14-66" fmla="*/ 1302849 h 1302849"/>
                  <a:gd name="connsiteX15-67" fmla="*/ 0 w 3522134"/>
                  <a:gd name="connsiteY15-68" fmla="*/ 1080845 h 1302849"/>
                  <a:gd name="connsiteX16-69" fmla="*/ 0 w 3522134"/>
                  <a:gd name="connsiteY16-70" fmla="*/ 192853 h 1302849"/>
                  <a:gd name="connsiteX17-71" fmla="*/ 97880 w 3522134"/>
                  <a:gd name="connsiteY17-72" fmla="*/ 8764 h 1302849"/>
                  <a:gd name="connsiteX18-73" fmla="*/ 171175 w 3522134"/>
                  <a:gd name="connsiteY18-74" fmla="*/ 238125 h 1302849"/>
                  <a:gd name="connsiteX0-75" fmla="*/ 171175 w 3522134"/>
                  <a:gd name="connsiteY0-76" fmla="*/ 229361 h 1294085"/>
                  <a:gd name="connsiteX1-77" fmla="*/ 238914 w 3522134"/>
                  <a:gd name="connsiteY1-78" fmla="*/ 58742 h 1294085"/>
                  <a:gd name="connsiteX2-79" fmla="*/ 1761067 w 3522134"/>
                  <a:gd name="connsiteY2-80" fmla="*/ 368484 h 1294085"/>
                  <a:gd name="connsiteX3-81" fmla="*/ 3283221 w 3522134"/>
                  <a:gd name="connsiteY3-82" fmla="*/ 58742 h 1294085"/>
                  <a:gd name="connsiteX4-83" fmla="*/ 3160459 w 3522134"/>
                  <a:gd name="connsiteY4-84" fmla="*/ 305561 h 1294085"/>
                  <a:gd name="connsiteX5-85" fmla="*/ 3290905 w 3522134"/>
                  <a:gd name="connsiteY5-86" fmla="*/ 200025 h 1294085"/>
                  <a:gd name="connsiteX6-87" fmla="*/ 3522134 w 3522134"/>
                  <a:gd name="connsiteY6-88" fmla="*/ 184089 h 1294085"/>
                  <a:gd name="connsiteX7-89" fmla="*/ 3522134 w 3522134"/>
                  <a:gd name="connsiteY7-90" fmla="*/ 1072081 h 1294085"/>
                  <a:gd name="connsiteX8-91" fmla="*/ 3300130 w 3522134"/>
                  <a:gd name="connsiteY8-92" fmla="*/ 1294085 h 1294085"/>
                  <a:gd name="connsiteX9-93" fmla="*/ 3141920 w 3522134"/>
                  <a:gd name="connsiteY9-94" fmla="*/ 1294085 h 1294085"/>
                  <a:gd name="connsiteX10-95" fmla="*/ 3130353 w 3522134"/>
                  <a:gd name="connsiteY10-96" fmla="*/ 1288920 h 1294085"/>
                  <a:gd name="connsiteX11-97" fmla="*/ 1761067 w 3522134"/>
                  <a:gd name="connsiteY11-98" fmla="*/ 1047433 h 1294085"/>
                  <a:gd name="connsiteX12-99" fmla="*/ 391782 w 3522134"/>
                  <a:gd name="connsiteY12-100" fmla="*/ 1288920 h 1294085"/>
                  <a:gd name="connsiteX13-101" fmla="*/ 380214 w 3522134"/>
                  <a:gd name="connsiteY13-102" fmla="*/ 1294085 h 1294085"/>
                  <a:gd name="connsiteX14-103" fmla="*/ 222004 w 3522134"/>
                  <a:gd name="connsiteY14-104" fmla="*/ 1294085 h 1294085"/>
                  <a:gd name="connsiteX15-105" fmla="*/ 0 w 3522134"/>
                  <a:gd name="connsiteY15-106" fmla="*/ 1072081 h 1294085"/>
                  <a:gd name="connsiteX16-107" fmla="*/ 0 w 3522134"/>
                  <a:gd name="connsiteY16-108" fmla="*/ 184089 h 1294085"/>
                  <a:gd name="connsiteX17-109" fmla="*/ 97880 w 3522134"/>
                  <a:gd name="connsiteY17-110" fmla="*/ 0 h 1294085"/>
                  <a:gd name="connsiteX18-111" fmla="*/ 171175 w 3522134"/>
                  <a:gd name="connsiteY18-112" fmla="*/ 229361 h 129408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73" y="connsiteY18-74"/>
                  </a:cxn>
                </a:cxnLst>
                <a:rect l="l" t="t" r="r" b="b"/>
                <a:pathLst>
                  <a:path w="3522134" h="1294085">
                    <a:moveTo>
                      <a:pt x="171175" y="229361"/>
                    </a:moveTo>
                    <a:lnTo>
                      <a:pt x="238914" y="58742"/>
                    </a:lnTo>
                    <a:cubicBezTo>
                      <a:pt x="628467" y="250117"/>
                      <a:pt x="1166629" y="368484"/>
                      <a:pt x="1761067" y="368484"/>
                    </a:cubicBezTo>
                    <a:cubicBezTo>
                      <a:pt x="2355505" y="368484"/>
                      <a:pt x="2893668" y="250117"/>
                      <a:pt x="3283221" y="58742"/>
                    </a:cubicBezTo>
                    <a:lnTo>
                      <a:pt x="3160459" y="305561"/>
                    </a:lnTo>
                    <a:cubicBezTo>
                      <a:pt x="3165841" y="308482"/>
                      <a:pt x="3285523" y="197104"/>
                      <a:pt x="3290905" y="200025"/>
                    </a:cubicBezTo>
                    <a:cubicBezTo>
                      <a:pt x="3349958" y="239921"/>
                      <a:pt x="3522134" y="107459"/>
                      <a:pt x="3522134" y="184089"/>
                    </a:cubicBezTo>
                    <a:lnTo>
                      <a:pt x="3522134" y="1072081"/>
                    </a:lnTo>
                    <a:cubicBezTo>
                      <a:pt x="3522134" y="1194690"/>
                      <a:pt x="3422739" y="1294085"/>
                      <a:pt x="3300130" y="1294085"/>
                    </a:cubicBezTo>
                    <a:lnTo>
                      <a:pt x="3141920" y="1294085"/>
                    </a:lnTo>
                    <a:lnTo>
                      <a:pt x="3130353" y="1288920"/>
                    </a:lnTo>
                    <a:cubicBezTo>
                      <a:pt x="2758248" y="1138058"/>
                      <a:pt x="2281200" y="1047433"/>
                      <a:pt x="1761067" y="1047433"/>
                    </a:cubicBezTo>
                    <a:cubicBezTo>
                      <a:pt x="1240934" y="1047433"/>
                      <a:pt x="763887" y="1138058"/>
                      <a:pt x="391782" y="1288920"/>
                    </a:cubicBezTo>
                    <a:lnTo>
                      <a:pt x="380214" y="1294085"/>
                    </a:lnTo>
                    <a:lnTo>
                      <a:pt x="222004" y="1294085"/>
                    </a:lnTo>
                    <a:cubicBezTo>
                      <a:pt x="99395" y="1294085"/>
                      <a:pt x="0" y="1194690"/>
                      <a:pt x="0" y="1072081"/>
                    </a:cubicBezTo>
                    <a:lnTo>
                      <a:pt x="0" y="184089"/>
                    </a:lnTo>
                    <a:cubicBezTo>
                      <a:pt x="0" y="107459"/>
                      <a:pt x="38826" y="39896"/>
                      <a:pt x="97880" y="0"/>
                    </a:cubicBezTo>
                    <a:lnTo>
                      <a:pt x="171175" y="229361"/>
                    </a:lnTo>
                    <a:close/>
                  </a:path>
                </a:pathLst>
              </a:custGeom>
              <a:no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27" name="椭圆 26"/>
              <p:cNvSpPr/>
              <p:nvPr/>
            </p:nvSpPr>
            <p:spPr>
              <a:xfrm>
                <a:off x="1219200" y="2220885"/>
                <a:ext cx="1371600" cy="1371600"/>
              </a:xfrm>
              <a:prstGeom prst="ellipse">
                <a:avLst/>
              </a:prstGeom>
              <a:gradFill>
                <a:gsLst>
                  <a:gs pos="16000">
                    <a:schemeClr val="accent1"/>
                  </a:gs>
                  <a:gs pos="100000">
                    <a:schemeClr val="accent4"/>
                  </a:gs>
                </a:gsLst>
                <a:path path="circle">
                  <a:fillToRect l="100000" t="100000"/>
                </a:path>
              </a:gra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28" name="椭圆 27"/>
              <p:cNvSpPr/>
              <p:nvPr/>
            </p:nvSpPr>
            <p:spPr>
              <a:xfrm>
                <a:off x="4152900" y="2220885"/>
                <a:ext cx="1371600" cy="1371600"/>
              </a:xfrm>
              <a:prstGeom prst="ellipse">
                <a:avLst/>
              </a:prstGeom>
              <a:gradFill>
                <a:gsLst>
                  <a:gs pos="16000">
                    <a:schemeClr val="accent1"/>
                  </a:gs>
                  <a:gs pos="100000">
                    <a:schemeClr val="accent4"/>
                  </a:gs>
                </a:gsLst>
                <a:path path="circle">
                  <a:fillToRect l="100000" t="100000"/>
                </a:path>
              </a:gra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grpSp>
      </p:grpSp>
      <p:sp>
        <p:nvSpPr>
          <p:cNvPr id="39" name="文本框 38"/>
          <p:cNvSpPr txBox="1"/>
          <p:nvPr/>
        </p:nvSpPr>
        <p:spPr>
          <a:xfrm>
            <a:off x="1622560" y="2356421"/>
            <a:ext cx="617477" cy="523220"/>
          </a:xfrm>
          <a:prstGeom prst="rect">
            <a:avLst/>
          </a:prstGeom>
          <a:noFill/>
        </p:spPr>
        <p:txBody>
          <a:bodyPr wrap="none" rtlCol="0">
            <a:spAutoFit/>
          </a:bodyPr>
          <a:lstStyle/>
          <a:p>
            <a:pPr algn="l"/>
            <a:r>
              <a:rPr lang="en-US" altLang="zh-CN" sz="2800" b="1" dirty="0">
                <a:solidFill>
                  <a:schemeClr val="accent2"/>
                </a:solidFill>
                <a:latin typeface="+mn-ea"/>
              </a:rPr>
              <a:t>01</a:t>
            </a:r>
            <a:endParaRPr lang="zh-CN" altLang="en-US" sz="2800" b="1" dirty="0">
              <a:solidFill>
                <a:schemeClr val="accent2"/>
              </a:solidFill>
              <a:latin typeface="+mn-ea"/>
            </a:endParaRPr>
          </a:p>
        </p:txBody>
      </p:sp>
      <p:sp>
        <p:nvSpPr>
          <p:cNvPr id="40" name="文本框 39"/>
          <p:cNvSpPr txBox="1"/>
          <p:nvPr/>
        </p:nvSpPr>
        <p:spPr>
          <a:xfrm>
            <a:off x="1036989" y="3453487"/>
            <a:ext cx="1553192" cy="416268"/>
          </a:xfrm>
          <a:prstGeom prst="rect">
            <a:avLst/>
          </a:prstGeom>
          <a:noFill/>
        </p:spPr>
        <p:txBody>
          <a:bodyPr wrap="square" rtlCol="0">
            <a:spAutoFit/>
          </a:bodyPr>
          <a:lstStyle/>
          <a:p>
            <a:pPr>
              <a:lnSpc>
                <a:spcPct val="125000"/>
              </a:lnSpc>
              <a:spcBef>
                <a:spcPts val="100"/>
              </a:spcBef>
              <a:spcAft>
                <a:spcPts val="100"/>
              </a:spcAft>
            </a:pPr>
            <a:r>
              <a:rPr lang="zh-CN" altLang="en-US" dirty="0">
                <a:solidFill>
                  <a:schemeClr val="accent1"/>
                </a:solidFill>
                <a:latin typeface="+mj-ea"/>
                <a:ea typeface="+mj-ea"/>
              </a:rPr>
              <a:t>此处输入标题</a:t>
            </a:r>
          </a:p>
        </p:txBody>
      </p:sp>
      <p:sp>
        <p:nvSpPr>
          <p:cNvPr id="41" name="文本框 40"/>
          <p:cNvSpPr txBox="1"/>
          <p:nvPr/>
        </p:nvSpPr>
        <p:spPr>
          <a:xfrm>
            <a:off x="3729181" y="3628854"/>
            <a:ext cx="617477" cy="523220"/>
          </a:xfrm>
          <a:prstGeom prst="rect">
            <a:avLst/>
          </a:prstGeom>
          <a:noFill/>
        </p:spPr>
        <p:txBody>
          <a:bodyPr wrap="none" rtlCol="0">
            <a:spAutoFit/>
          </a:bodyPr>
          <a:lstStyle/>
          <a:p>
            <a:pPr algn="l"/>
            <a:r>
              <a:rPr lang="en-US" altLang="zh-CN" sz="2800" b="1" dirty="0">
                <a:solidFill>
                  <a:schemeClr val="accent2"/>
                </a:solidFill>
                <a:latin typeface="+mn-ea"/>
              </a:rPr>
              <a:t>02</a:t>
            </a:r>
            <a:endParaRPr lang="zh-CN" altLang="en-US" sz="2800" b="1" dirty="0">
              <a:solidFill>
                <a:schemeClr val="accent2"/>
              </a:solidFill>
              <a:latin typeface="+mn-ea"/>
            </a:endParaRPr>
          </a:p>
        </p:txBody>
      </p:sp>
      <p:sp>
        <p:nvSpPr>
          <p:cNvPr id="42" name="文本框 41"/>
          <p:cNvSpPr txBox="1"/>
          <p:nvPr/>
        </p:nvSpPr>
        <p:spPr>
          <a:xfrm>
            <a:off x="5795433" y="2349984"/>
            <a:ext cx="617477" cy="523220"/>
          </a:xfrm>
          <a:prstGeom prst="rect">
            <a:avLst/>
          </a:prstGeom>
          <a:noFill/>
        </p:spPr>
        <p:txBody>
          <a:bodyPr wrap="none" rtlCol="0">
            <a:spAutoFit/>
          </a:bodyPr>
          <a:lstStyle/>
          <a:p>
            <a:pPr algn="l"/>
            <a:r>
              <a:rPr lang="en-US" altLang="zh-CN" sz="2800" b="1" dirty="0">
                <a:solidFill>
                  <a:schemeClr val="accent2"/>
                </a:solidFill>
                <a:latin typeface="+mn-ea"/>
              </a:rPr>
              <a:t>03</a:t>
            </a:r>
            <a:endParaRPr lang="zh-CN" altLang="en-US" sz="2800" b="1" dirty="0">
              <a:solidFill>
                <a:schemeClr val="accent2"/>
              </a:solidFill>
              <a:latin typeface="+mn-ea"/>
            </a:endParaRPr>
          </a:p>
        </p:txBody>
      </p:sp>
      <p:sp>
        <p:nvSpPr>
          <p:cNvPr id="43" name="文本框 42"/>
          <p:cNvSpPr txBox="1"/>
          <p:nvPr/>
        </p:nvSpPr>
        <p:spPr>
          <a:xfrm>
            <a:off x="7892008" y="3651965"/>
            <a:ext cx="617477" cy="523220"/>
          </a:xfrm>
          <a:prstGeom prst="rect">
            <a:avLst/>
          </a:prstGeom>
          <a:noFill/>
        </p:spPr>
        <p:txBody>
          <a:bodyPr wrap="none" rtlCol="0">
            <a:spAutoFit/>
          </a:bodyPr>
          <a:lstStyle/>
          <a:p>
            <a:pPr algn="l"/>
            <a:r>
              <a:rPr lang="en-US" altLang="zh-CN" sz="2800" b="1" dirty="0">
                <a:solidFill>
                  <a:schemeClr val="accent2"/>
                </a:solidFill>
                <a:latin typeface="+mn-ea"/>
              </a:rPr>
              <a:t>04</a:t>
            </a:r>
            <a:endParaRPr lang="zh-CN" altLang="en-US" sz="2800" b="1" dirty="0">
              <a:solidFill>
                <a:schemeClr val="accent2"/>
              </a:solidFill>
              <a:latin typeface="+mn-ea"/>
            </a:endParaRPr>
          </a:p>
        </p:txBody>
      </p:sp>
      <p:sp>
        <p:nvSpPr>
          <p:cNvPr id="44" name="文本框 43"/>
          <p:cNvSpPr txBox="1"/>
          <p:nvPr/>
        </p:nvSpPr>
        <p:spPr>
          <a:xfrm>
            <a:off x="9947356" y="2381290"/>
            <a:ext cx="617477" cy="523220"/>
          </a:xfrm>
          <a:prstGeom prst="rect">
            <a:avLst/>
          </a:prstGeom>
          <a:noFill/>
        </p:spPr>
        <p:txBody>
          <a:bodyPr wrap="none" rtlCol="0">
            <a:spAutoFit/>
          </a:bodyPr>
          <a:lstStyle/>
          <a:p>
            <a:pPr algn="l"/>
            <a:r>
              <a:rPr lang="en-US" altLang="zh-CN" sz="2800" b="1" dirty="0">
                <a:solidFill>
                  <a:schemeClr val="accent2"/>
                </a:solidFill>
                <a:latin typeface="+mn-ea"/>
              </a:rPr>
              <a:t>05</a:t>
            </a:r>
            <a:endParaRPr lang="zh-CN" altLang="en-US" sz="2800" b="1" dirty="0">
              <a:solidFill>
                <a:schemeClr val="accent2"/>
              </a:solidFill>
              <a:latin typeface="+mn-ea"/>
            </a:endParaRPr>
          </a:p>
        </p:txBody>
      </p:sp>
      <p:sp>
        <p:nvSpPr>
          <p:cNvPr id="45" name="文本框 44"/>
          <p:cNvSpPr txBox="1"/>
          <p:nvPr/>
        </p:nvSpPr>
        <p:spPr>
          <a:xfrm>
            <a:off x="3187323" y="1551380"/>
            <a:ext cx="1553192" cy="416268"/>
          </a:xfrm>
          <a:prstGeom prst="rect">
            <a:avLst/>
          </a:prstGeom>
          <a:noFill/>
        </p:spPr>
        <p:txBody>
          <a:bodyPr wrap="square" rtlCol="0">
            <a:spAutoFit/>
          </a:bodyPr>
          <a:lstStyle/>
          <a:p>
            <a:pPr>
              <a:lnSpc>
                <a:spcPct val="125000"/>
              </a:lnSpc>
              <a:spcBef>
                <a:spcPts val="100"/>
              </a:spcBef>
              <a:spcAft>
                <a:spcPts val="100"/>
              </a:spcAft>
            </a:pPr>
            <a:r>
              <a:rPr lang="zh-CN" altLang="en-US" dirty="0">
                <a:solidFill>
                  <a:schemeClr val="accent1"/>
                </a:solidFill>
                <a:latin typeface="+mj-ea"/>
                <a:ea typeface="+mj-ea"/>
              </a:rPr>
              <a:t>此处输入标题</a:t>
            </a:r>
          </a:p>
        </p:txBody>
      </p:sp>
      <p:sp>
        <p:nvSpPr>
          <p:cNvPr id="46" name="文本框 45"/>
          <p:cNvSpPr txBox="1"/>
          <p:nvPr/>
        </p:nvSpPr>
        <p:spPr>
          <a:xfrm>
            <a:off x="5253675" y="3453487"/>
            <a:ext cx="1553192" cy="416268"/>
          </a:xfrm>
          <a:prstGeom prst="rect">
            <a:avLst/>
          </a:prstGeom>
          <a:noFill/>
        </p:spPr>
        <p:txBody>
          <a:bodyPr wrap="square" rtlCol="0">
            <a:spAutoFit/>
          </a:bodyPr>
          <a:lstStyle/>
          <a:p>
            <a:pPr>
              <a:lnSpc>
                <a:spcPct val="125000"/>
              </a:lnSpc>
              <a:spcBef>
                <a:spcPts val="100"/>
              </a:spcBef>
              <a:spcAft>
                <a:spcPts val="100"/>
              </a:spcAft>
            </a:pPr>
            <a:r>
              <a:rPr lang="zh-CN" altLang="en-US" dirty="0">
                <a:solidFill>
                  <a:schemeClr val="accent1"/>
                </a:solidFill>
                <a:latin typeface="+mj-ea"/>
                <a:ea typeface="+mj-ea"/>
              </a:rPr>
              <a:t>此处输入标题</a:t>
            </a:r>
          </a:p>
        </p:txBody>
      </p:sp>
      <p:sp>
        <p:nvSpPr>
          <p:cNvPr id="47" name="文本框 46"/>
          <p:cNvSpPr txBox="1"/>
          <p:nvPr/>
        </p:nvSpPr>
        <p:spPr>
          <a:xfrm>
            <a:off x="7448337" y="1587947"/>
            <a:ext cx="1553192" cy="416268"/>
          </a:xfrm>
          <a:prstGeom prst="rect">
            <a:avLst/>
          </a:prstGeom>
          <a:noFill/>
        </p:spPr>
        <p:txBody>
          <a:bodyPr wrap="square" rtlCol="0">
            <a:spAutoFit/>
          </a:bodyPr>
          <a:lstStyle/>
          <a:p>
            <a:pPr>
              <a:lnSpc>
                <a:spcPct val="125000"/>
              </a:lnSpc>
              <a:spcBef>
                <a:spcPts val="100"/>
              </a:spcBef>
              <a:spcAft>
                <a:spcPts val="100"/>
              </a:spcAft>
            </a:pPr>
            <a:r>
              <a:rPr lang="zh-CN" altLang="en-US" dirty="0">
                <a:solidFill>
                  <a:schemeClr val="accent1"/>
                </a:solidFill>
                <a:latin typeface="+mj-ea"/>
                <a:ea typeface="+mj-ea"/>
              </a:rPr>
              <a:t>此处输入标题</a:t>
            </a:r>
          </a:p>
        </p:txBody>
      </p:sp>
      <p:sp>
        <p:nvSpPr>
          <p:cNvPr id="48" name="文本框 47"/>
          <p:cNvSpPr txBox="1"/>
          <p:nvPr/>
        </p:nvSpPr>
        <p:spPr>
          <a:xfrm>
            <a:off x="9544347" y="3401240"/>
            <a:ext cx="1553192" cy="416268"/>
          </a:xfrm>
          <a:prstGeom prst="rect">
            <a:avLst/>
          </a:prstGeom>
          <a:noFill/>
        </p:spPr>
        <p:txBody>
          <a:bodyPr wrap="square" rtlCol="0">
            <a:spAutoFit/>
          </a:bodyPr>
          <a:lstStyle/>
          <a:p>
            <a:pPr>
              <a:lnSpc>
                <a:spcPct val="125000"/>
              </a:lnSpc>
              <a:spcBef>
                <a:spcPts val="100"/>
              </a:spcBef>
              <a:spcAft>
                <a:spcPts val="100"/>
              </a:spcAft>
            </a:pPr>
            <a:r>
              <a:rPr lang="zh-CN" altLang="en-US" dirty="0">
                <a:solidFill>
                  <a:schemeClr val="accent1"/>
                </a:solidFill>
                <a:latin typeface="+mj-ea"/>
                <a:ea typeface="+mj-ea"/>
              </a:rPr>
              <a:t>此处输入标题</a:t>
            </a:r>
          </a:p>
        </p:txBody>
      </p:sp>
      <p:sp>
        <p:nvSpPr>
          <p:cNvPr id="49" name="文本框 48"/>
          <p:cNvSpPr txBox="1"/>
          <p:nvPr/>
        </p:nvSpPr>
        <p:spPr>
          <a:xfrm>
            <a:off x="956569" y="3835615"/>
            <a:ext cx="1800493" cy="996491"/>
          </a:xfrm>
          <a:prstGeom prst="rect">
            <a:avLst/>
          </a:prstGeom>
          <a:noFill/>
        </p:spPr>
        <p:txBody>
          <a:bodyPr wrap="none" rtlCol="0">
            <a:spAutoFit/>
          </a:bodyPr>
          <a:lstStyle/>
          <a:p>
            <a:pPr>
              <a:lnSpc>
                <a:spcPct val="125000"/>
              </a:lnSpc>
            </a:pPr>
            <a:r>
              <a:rPr lang="zh-CN" altLang="en-US" sz="1600" dirty="0">
                <a:latin typeface="+mn-ea"/>
              </a:rPr>
              <a:t>此处输入工作要点</a:t>
            </a:r>
            <a:endParaRPr lang="en-US" altLang="zh-CN" sz="1600" dirty="0">
              <a:latin typeface="+mn-ea"/>
            </a:endParaRPr>
          </a:p>
          <a:p>
            <a:pPr>
              <a:lnSpc>
                <a:spcPct val="125000"/>
              </a:lnSpc>
            </a:pPr>
            <a:r>
              <a:rPr lang="zh-CN" altLang="en-US" sz="1600" dirty="0">
                <a:latin typeface="+mn-ea"/>
              </a:rPr>
              <a:t>此处输入工作要点</a:t>
            </a:r>
          </a:p>
          <a:p>
            <a:pPr>
              <a:lnSpc>
                <a:spcPct val="125000"/>
              </a:lnSpc>
            </a:pPr>
            <a:r>
              <a:rPr lang="zh-CN" altLang="en-US" sz="1600" dirty="0">
                <a:latin typeface="+mn-ea"/>
              </a:rPr>
              <a:t>此处输入工作要点</a:t>
            </a:r>
          </a:p>
        </p:txBody>
      </p:sp>
      <p:sp>
        <p:nvSpPr>
          <p:cNvPr id="50" name="文本框 49"/>
          <p:cNvSpPr txBox="1"/>
          <p:nvPr/>
        </p:nvSpPr>
        <p:spPr>
          <a:xfrm>
            <a:off x="3050353" y="1928633"/>
            <a:ext cx="1800493" cy="996491"/>
          </a:xfrm>
          <a:prstGeom prst="rect">
            <a:avLst/>
          </a:prstGeom>
          <a:noFill/>
        </p:spPr>
        <p:txBody>
          <a:bodyPr wrap="none" rtlCol="0">
            <a:spAutoFit/>
          </a:bodyPr>
          <a:lstStyle/>
          <a:p>
            <a:pPr>
              <a:lnSpc>
                <a:spcPct val="125000"/>
              </a:lnSpc>
            </a:pPr>
            <a:r>
              <a:rPr lang="zh-CN" altLang="en-US" sz="1600" dirty="0">
                <a:latin typeface="+mn-ea"/>
              </a:rPr>
              <a:t>此处</a:t>
            </a:r>
            <a:r>
              <a:rPr lang="zh-CN" altLang="en-US" sz="1600">
                <a:latin typeface="+mn-ea"/>
              </a:rPr>
              <a:t>输入工作要点</a:t>
            </a:r>
            <a:endParaRPr lang="en-US" altLang="zh-CN" sz="1600" dirty="0">
              <a:latin typeface="+mn-ea"/>
            </a:endParaRPr>
          </a:p>
          <a:p>
            <a:pPr>
              <a:lnSpc>
                <a:spcPct val="125000"/>
              </a:lnSpc>
            </a:pPr>
            <a:r>
              <a:rPr lang="zh-CN" altLang="en-US" sz="1600" dirty="0">
                <a:latin typeface="+mn-ea"/>
              </a:rPr>
              <a:t>此处</a:t>
            </a:r>
            <a:r>
              <a:rPr lang="zh-CN" altLang="en-US" sz="1600">
                <a:latin typeface="+mn-ea"/>
              </a:rPr>
              <a:t>输入工作要点</a:t>
            </a:r>
            <a:endParaRPr lang="zh-CN" altLang="en-US" sz="1600" dirty="0">
              <a:latin typeface="+mn-ea"/>
            </a:endParaRPr>
          </a:p>
          <a:p>
            <a:pPr>
              <a:lnSpc>
                <a:spcPct val="125000"/>
              </a:lnSpc>
            </a:pPr>
            <a:r>
              <a:rPr lang="zh-CN" altLang="en-US" sz="1600" dirty="0">
                <a:latin typeface="+mn-ea"/>
              </a:rPr>
              <a:t>此处</a:t>
            </a:r>
            <a:r>
              <a:rPr lang="zh-CN" altLang="en-US" sz="1600">
                <a:latin typeface="+mn-ea"/>
              </a:rPr>
              <a:t>输入工作要点</a:t>
            </a:r>
            <a:endParaRPr lang="zh-CN" altLang="en-US" sz="1600" dirty="0">
              <a:latin typeface="+mn-ea"/>
            </a:endParaRPr>
          </a:p>
        </p:txBody>
      </p:sp>
      <p:sp>
        <p:nvSpPr>
          <p:cNvPr id="51" name="文本框 50"/>
          <p:cNvSpPr txBox="1"/>
          <p:nvPr/>
        </p:nvSpPr>
        <p:spPr>
          <a:xfrm>
            <a:off x="5167415" y="3835615"/>
            <a:ext cx="1800493" cy="996491"/>
          </a:xfrm>
          <a:prstGeom prst="rect">
            <a:avLst/>
          </a:prstGeom>
          <a:noFill/>
        </p:spPr>
        <p:txBody>
          <a:bodyPr wrap="none" rtlCol="0">
            <a:spAutoFit/>
          </a:bodyPr>
          <a:lstStyle/>
          <a:p>
            <a:pPr>
              <a:lnSpc>
                <a:spcPct val="125000"/>
              </a:lnSpc>
            </a:pPr>
            <a:r>
              <a:rPr lang="zh-CN" altLang="en-US" sz="1600" dirty="0">
                <a:latin typeface="+mn-ea"/>
              </a:rPr>
              <a:t>此处</a:t>
            </a:r>
            <a:r>
              <a:rPr lang="zh-CN" altLang="en-US" sz="1600">
                <a:latin typeface="+mn-ea"/>
              </a:rPr>
              <a:t>输入工作要点</a:t>
            </a:r>
            <a:endParaRPr lang="en-US" altLang="zh-CN" sz="1600" dirty="0">
              <a:latin typeface="+mn-ea"/>
            </a:endParaRPr>
          </a:p>
          <a:p>
            <a:pPr>
              <a:lnSpc>
                <a:spcPct val="125000"/>
              </a:lnSpc>
            </a:pPr>
            <a:r>
              <a:rPr lang="zh-CN" altLang="en-US" sz="1600" dirty="0">
                <a:latin typeface="+mn-ea"/>
              </a:rPr>
              <a:t>此处</a:t>
            </a:r>
            <a:r>
              <a:rPr lang="zh-CN" altLang="en-US" sz="1600">
                <a:latin typeface="+mn-ea"/>
              </a:rPr>
              <a:t>输入工作要点</a:t>
            </a:r>
            <a:endParaRPr lang="zh-CN" altLang="en-US" sz="1600" dirty="0">
              <a:latin typeface="+mn-ea"/>
            </a:endParaRPr>
          </a:p>
          <a:p>
            <a:pPr>
              <a:lnSpc>
                <a:spcPct val="125000"/>
              </a:lnSpc>
            </a:pPr>
            <a:r>
              <a:rPr lang="zh-CN" altLang="en-US" sz="1600" dirty="0">
                <a:latin typeface="+mn-ea"/>
              </a:rPr>
              <a:t>此处</a:t>
            </a:r>
            <a:r>
              <a:rPr lang="zh-CN" altLang="en-US" sz="1600">
                <a:latin typeface="+mn-ea"/>
              </a:rPr>
              <a:t>输入工作要点</a:t>
            </a:r>
            <a:endParaRPr lang="zh-CN" altLang="en-US" sz="1600" dirty="0">
              <a:latin typeface="+mn-ea"/>
            </a:endParaRPr>
          </a:p>
        </p:txBody>
      </p:sp>
      <p:sp>
        <p:nvSpPr>
          <p:cNvPr id="52" name="文本框 51"/>
          <p:cNvSpPr txBox="1"/>
          <p:nvPr/>
        </p:nvSpPr>
        <p:spPr>
          <a:xfrm>
            <a:off x="7338006" y="1917230"/>
            <a:ext cx="1800493" cy="996491"/>
          </a:xfrm>
          <a:prstGeom prst="rect">
            <a:avLst/>
          </a:prstGeom>
          <a:noFill/>
        </p:spPr>
        <p:txBody>
          <a:bodyPr wrap="none" rtlCol="0">
            <a:spAutoFit/>
          </a:bodyPr>
          <a:lstStyle/>
          <a:p>
            <a:pPr>
              <a:lnSpc>
                <a:spcPct val="125000"/>
              </a:lnSpc>
            </a:pPr>
            <a:r>
              <a:rPr lang="zh-CN" altLang="en-US" sz="1600" dirty="0">
                <a:latin typeface="+mn-ea"/>
              </a:rPr>
              <a:t>此处</a:t>
            </a:r>
            <a:r>
              <a:rPr lang="zh-CN" altLang="en-US" sz="1600">
                <a:latin typeface="+mn-ea"/>
              </a:rPr>
              <a:t>输入工作要点</a:t>
            </a:r>
            <a:endParaRPr lang="en-US" altLang="zh-CN" sz="1600" dirty="0">
              <a:latin typeface="+mn-ea"/>
            </a:endParaRPr>
          </a:p>
          <a:p>
            <a:pPr>
              <a:lnSpc>
                <a:spcPct val="125000"/>
              </a:lnSpc>
            </a:pPr>
            <a:r>
              <a:rPr lang="zh-CN" altLang="en-US" sz="1600" dirty="0">
                <a:latin typeface="+mn-ea"/>
              </a:rPr>
              <a:t>此处</a:t>
            </a:r>
            <a:r>
              <a:rPr lang="zh-CN" altLang="en-US" sz="1600">
                <a:latin typeface="+mn-ea"/>
              </a:rPr>
              <a:t>输入工作要点</a:t>
            </a:r>
            <a:endParaRPr lang="zh-CN" altLang="en-US" sz="1600" dirty="0">
              <a:latin typeface="+mn-ea"/>
            </a:endParaRPr>
          </a:p>
          <a:p>
            <a:pPr>
              <a:lnSpc>
                <a:spcPct val="125000"/>
              </a:lnSpc>
            </a:pPr>
            <a:r>
              <a:rPr lang="zh-CN" altLang="en-US" sz="1600" dirty="0">
                <a:latin typeface="+mn-ea"/>
              </a:rPr>
              <a:t>此处</a:t>
            </a:r>
            <a:r>
              <a:rPr lang="zh-CN" altLang="en-US" sz="1600">
                <a:latin typeface="+mn-ea"/>
              </a:rPr>
              <a:t>输入工作要点</a:t>
            </a:r>
            <a:endParaRPr lang="zh-CN" altLang="en-US" sz="1600" dirty="0">
              <a:latin typeface="+mn-ea"/>
            </a:endParaRPr>
          </a:p>
        </p:txBody>
      </p:sp>
      <p:sp>
        <p:nvSpPr>
          <p:cNvPr id="53" name="文本框 52"/>
          <p:cNvSpPr txBox="1"/>
          <p:nvPr/>
        </p:nvSpPr>
        <p:spPr>
          <a:xfrm>
            <a:off x="9448497" y="3835615"/>
            <a:ext cx="1800493" cy="996491"/>
          </a:xfrm>
          <a:prstGeom prst="rect">
            <a:avLst/>
          </a:prstGeom>
          <a:noFill/>
        </p:spPr>
        <p:txBody>
          <a:bodyPr wrap="none" rtlCol="0">
            <a:spAutoFit/>
          </a:bodyPr>
          <a:lstStyle/>
          <a:p>
            <a:pPr>
              <a:lnSpc>
                <a:spcPct val="125000"/>
              </a:lnSpc>
            </a:pPr>
            <a:r>
              <a:rPr lang="zh-CN" altLang="en-US" sz="1600" dirty="0">
                <a:latin typeface="+mn-ea"/>
              </a:rPr>
              <a:t>此处</a:t>
            </a:r>
            <a:r>
              <a:rPr lang="zh-CN" altLang="en-US" sz="1600">
                <a:latin typeface="+mn-ea"/>
              </a:rPr>
              <a:t>输入工作要点</a:t>
            </a:r>
            <a:endParaRPr lang="en-US" altLang="zh-CN" sz="1600" dirty="0">
              <a:latin typeface="+mn-ea"/>
            </a:endParaRPr>
          </a:p>
          <a:p>
            <a:pPr>
              <a:lnSpc>
                <a:spcPct val="125000"/>
              </a:lnSpc>
            </a:pPr>
            <a:r>
              <a:rPr lang="zh-CN" altLang="en-US" sz="1600" dirty="0">
                <a:latin typeface="+mn-ea"/>
              </a:rPr>
              <a:t>此处</a:t>
            </a:r>
            <a:r>
              <a:rPr lang="zh-CN" altLang="en-US" sz="1600">
                <a:latin typeface="+mn-ea"/>
              </a:rPr>
              <a:t>输入工作要点</a:t>
            </a:r>
            <a:endParaRPr lang="zh-CN" altLang="en-US" sz="1600" dirty="0">
              <a:latin typeface="+mn-ea"/>
            </a:endParaRPr>
          </a:p>
          <a:p>
            <a:pPr>
              <a:lnSpc>
                <a:spcPct val="125000"/>
              </a:lnSpc>
            </a:pPr>
            <a:r>
              <a:rPr lang="zh-CN" altLang="en-US" sz="1600" dirty="0">
                <a:latin typeface="+mn-ea"/>
              </a:rPr>
              <a:t>此处</a:t>
            </a:r>
            <a:r>
              <a:rPr lang="zh-CN" altLang="en-US" sz="1600">
                <a:latin typeface="+mn-ea"/>
              </a:rPr>
              <a:t>输入工作要点</a:t>
            </a:r>
            <a:endParaRPr lang="zh-CN" altLang="en-US" sz="1600" dirty="0">
              <a:latin typeface="+mn-ea"/>
            </a:endParaRPr>
          </a:p>
        </p:txBody>
      </p:sp>
      <p:sp>
        <p:nvSpPr>
          <p:cNvPr id="35" name="文本框 34">
            <a:extLst>
              <a:ext uri="{FF2B5EF4-FFF2-40B4-BE49-F238E27FC236}">
                <a16:creationId xmlns:a16="http://schemas.microsoft.com/office/drawing/2014/main" xmlns="" id="{ABBC9BC2-9771-49D9-B767-AA4123D3084F}"/>
              </a:ext>
            </a:extLst>
          </p:cNvPr>
          <p:cNvSpPr txBox="1"/>
          <p:nvPr/>
        </p:nvSpPr>
        <p:spPr>
          <a:xfrm>
            <a:off x="943896" y="350775"/>
            <a:ext cx="2608406" cy="584775"/>
          </a:xfrm>
          <a:prstGeom prst="rect">
            <a:avLst/>
          </a:prstGeom>
          <a:noFill/>
        </p:spPr>
        <p:txBody>
          <a:bodyPr wrap="none" rtlCol="0">
            <a:spAutoFit/>
          </a:bodyPr>
          <a:lstStyle/>
          <a:p>
            <a:pPr algn="l"/>
            <a:r>
              <a:rPr lang="zh-CN" altLang="en-US" sz="3200" dirty="0">
                <a:solidFill>
                  <a:schemeClr val="accent1"/>
                </a:solidFill>
                <a:latin typeface="+mj-ea"/>
                <a:ea typeface="+mj-ea"/>
              </a:rPr>
              <a:t>明年工作安排</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127760" y="1499235"/>
            <a:ext cx="3107690" cy="4284980"/>
            <a:chOff x="1776" y="2361"/>
            <a:chExt cx="4894" cy="6748"/>
          </a:xfrm>
        </p:grpSpPr>
        <p:sp>
          <p:nvSpPr>
            <p:cNvPr id="5" name="圆角矩形 4"/>
            <p:cNvSpPr/>
            <p:nvPr/>
          </p:nvSpPr>
          <p:spPr>
            <a:xfrm>
              <a:off x="1787" y="2361"/>
              <a:ext cx="4876" cy="6749"/>
            </a:xfrm>
            <a:prstGeom prst="roundRect">
              <a:avLst>
                <a:gd name="adj" fmla="val 1941"/>
              </a:avLst>
            </a:prstGeom>
            <a:gradFill>
              <a:gsLst>
                <a:gs pos="0">
                  <a:schemeClr val="accent2"/>
                </a:gs>
                <a:gs pos="100000">
                  <a:schemeClr val="accent3"/>
                </a:gs>
              </a:gsLst>
              <a:path path="circle">
                <a:fillToRect l="100000" t="100000"/>
              </a:path>
            </a:gradFill>
            <a:ln>
              <a:solidFill>
                <a:schemeClr val="accent4">
                  <a:alpha val="39000"/>
                </a:schemeClr>
              </a:solid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9" name="圆角矩形 8"/>
            <p:cNvSpPr/>
            <p:nvPr/>
          </p:nvSpPr>
          <p:spPr>
            <a:xfrm>
              <a:off x="1776" y="2361"/>
              <a:ext cx="4894" cy="1766"/>
            </a:xfrm>
            <a:prstGeom prst="roundRect">
              <a:avLst>
                <a:gd name="adj" fmla="val 1941"/>
              </a:avLst>
            </a:prstGeom>
            <a:gradFill flip="none">
              <a:gsLst>
                <a:gs pos="0">
                  <a:schemeClr val="accent1"/>
                </a:gs>
                <a:gs pos="100000">
                  <a:schemeClr val="accent4"/>
                </a:gs>
              </a:gsLst>
              <a:lin ang="13500000"/>
            </a:gra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grpSp>
      <p:grpSp>
        <p:nvGrpSpPr>
          <p:cNvPr id="13" name="组合 12"/>
          <p:cNvGrpSpPr/>
          <p:nvPr/>
        </p:nvGrpSpPr>
        <p:grpSpPr>
          <a:xfrm>
            <a:off x="4512310" y="1499235"/>
            <a:ext cx="3107690" cy="4284980"/>
            <a:chOff x="1776" y="2361"/>
            <a:chExt cx="4894" cy="6748"/>
          </a:xfrm>
        </p:grpSpPr>
        <p:sp>
          <p:nvSpPr>
            <p:cNvPr id="14" name="圆角矩形 13"/>
            <p:cNvSpPr/>
            <p:nvPr/>
          </p:nvSpPr>
          <p:spPr>
            <a:xfrm>
              <a:off x="1787" y="2361"/>
              <a:ext cx="4876" cy="6749"/>
            </a:xfrm>
            <a:prstGeom prst="roundRect">
              <a:avLst>
                <a:gd name="adj" fmla="val 1941"/>
              </a:avLst>
            </a:prstGeom>
            <a:gradFill>
              <a:gsLst>
                <a:gs pos="0">
                  <a:schemeClr val="accent2"/>
                </a:gs>
                <a:gs pos="100000">
                  <a:schemeClr val="accent3"/>
                </a:gs>
              </a:gsLst>
              <a:path path="circle">
                <a:fillToRect l="100000" t="100000"/>
              </a:path>
            </a:gradFill>
            <a:ln>
              <a:solidFill>
                <a:schemeClr val="accent4">
                  <a:alpha val="39000"/>
                </a:schemeClr>
              </a:solid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15" name="圆角矩形 14"/>
            <p:cNvSpPr/>
            <p:nvPr/>
          </p:nvSpPr>
          <p:spPr>
            <a:xfrm>
              <a:off x="1776" y="2361"/>
              <a:ext cx="4894" cy="1766"/>
            </a:xfrm>
            <a:prstGeom prst="roundRect">
              <a:avLst>
                <a:gd name="adj" fmla="val 1941"/>
              </a:avLst>
            </a:prstGeom>
            <a:gradFill flip="none">
              <a:gsLst>
                <a:gs pos="0">
                  <a:schemeClr val="accent1"/>
                </a:gs>
                <a:gs pos="100000">
                  <a:schemeClr val="accent4"/>
                </a:gs>
              </a:gsLst>
              <a:lin ang="13500000"/>
            </a:gra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grpSp>
      <p:grpSp>
        <p:nvGrpSpPr>
          <p:cNvPr id="16" name="组合 15"/>
          <p:cNvGrpSpPr/>
          <p:nvPr/>
        </p:nvGrpSpPr>
        <p:grpSpPr>
          <a:xfrm>
            <a:off x="7896860" y="1484630"/>
            <a:ext cx="3107690" cy="4284980"/>
            <a:chOff x="1776" y="2361"/>
            <a:chExt cx="4894" cy="6748"/>
          </a:xfrm>
        </p:grpSpPr>
        <p:sp>
          <p:nvSpPr>
            <p:cNvPr id="17" name="圆角矩形 16"/>
            <p:cNvSpPr/>
            <p:nvPr/>
          </p:nvSpPr>
          <p:spPr>
            <a:xfrm>
              <a:off x="1787" y="2361"/>
              <a:ext cx="4876" cy="6749"/>
            </a:xfrm>
            <a:prstGeom prst="roundRect">
              <a:avLst>
                <a:gd name="adj" fmla="val 1941"/>
              </a:avLst>
            </a:prstGeom>
            <a:gradFill>
              <a:gsLst>
                <a:gs pos="0">
                  <a:schemeClr val="accent2"/>
                </a:gs>
                <a:gs pos="100000">
                  <a:schemeClr val="accent3"/>
                </a:gs>
              </a:gsLst>
              <a:path path="circle">
                <a:fillToRect l="100000" t="100000"/>
              </a:path>
            </a:gradFill>
            <a:ln>
              <a:solidFill>
                <a:schemeClr val="accent4">
                  <a:alpha val="39000"/>
                </a:schemeClr>
              </a:solid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18" name="圆角矩形 17"/>
            <p:cNvSpPr/>
            <p:nvPr/>
          </p:nvSpPr>
          <p:spPr>
            <a:xfrm>
              <a:off x="1776" y="2361"/>
              <a:ext cx="4894" cy="1766"/>
            </a:xfrm>
            <a:prstGeom prst="roundRect">
              <a:avLst>
                <a:gd name="adj" fmla="val 1941"/>
              </a:avLst>
            </a:prstGeom>
            <a:gradFill flip="none">
              <a:gsLst>
                <a:gs pos="0">
                  <a:schemeClr val="accent1"/>
                </a:gs>
                <a:gs pos="100000">
                  <a:schemeClr val="accent4"/>
                </a:gs>
              </a:gsLst>
              <a:lin ang="13500000"/>
            </a:gra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grpSp>
      <p:grpSp>
        <p:nvGrpSpPr>
          <p:cNvPr id="23" name="组合 22"/>
          <p:cNvGrpSpPr/>
          <p:nvPr/>
        </p:nvGrpSpPr>
        <p:grpSpPr>
          <a:xfrm>
            <a:off x="1632302" y="1645739"/>
            <a:ext cx="2090987" cy="809818"/>
            <a:chOff x="4205857" y="1858510"/>
            <a:chExt cx="1636114" cy="809932"/>
          </a:xfrm>
        </p:grpSpPr>
        <p:sp>
          <p:nvSpPr>
            <p:cNvPr id="20" name="文本框 19"/>
            <p:cNvSpPr txBox="1"/>
            <p:nvPr/>
          </p:nvSpPr>
          <p:spPr>
            <a:xfrm>
              <a:off x="4718156" y="1858510"/>
              <a:ext cx="617477" cy="522043"/>
            </a:xfrm>
            <a:prstGeom prst="rect">
              <a:avLst/>
            </a:prstGeom>
            <a:noFill/>
          </p:spPr>
          <p:txBody>
            <a:bodyPr wrap="square" rtlCol="0">
              <a:spAutoFit/>
            </a:bodyPr>
            <a:lstStyle/>
            <a:p>
              <a:pPr algn="ctr"/>
              <a:r>
                <a:rPr lang="en-US" altLang="zh-CN" sz="2800" b="1" dirty="0">
                  <a:solidFill>
                    <a:schemeClr val="accent2"/>
                  </a:solidFill>
                  <a:latin typeface="+mn-ea"/>
                </a:rPr>
                <a:t>01</a:t>
              </a:r>
            </a:p>
          </p:txBody>
        </p:sp>
        <p:sp>
          <p:nvSpPr>
            <p:cNvPr id="22" name="文本框 21"/>
            <p:cNvSpPr txBox="1"/>
            <p:nvPr/>
          </p:nvSpPr>
          <p:spPr>
            <a:xfrm>
              <a:off x="4205857" y="2251346"/>
              <a:ext cx="1636114" cy="417096"/>
            </a:xfrm>
            <a:prstGeom prst="rect">
              <a:avLst/>
            </a:prstGeom>
            <a:noFill/>
          </p:spPr>
          <p:txBody>
            <a:bodyPr wrap="square" rtlCol="0">
              <a:spAutoFit/>
            </a:bodyPr>
            <a:lstStyle/>
            <a:p>
              <a:pPr algn="ctr">
                <a:lnSpc>
                  <a:spcPct val="125000"/>
                </a:lnSpc>
                <a:spcBef>
                  <a:spcPts val="100"/>
                </a:spcBef>
                <a:spcAft>
                  <a:spcPts val="100"/>
                </a:spcAft>
              </a:pPr>
              <a:r>
                <a:rPr lang="zh-CN" altLang="en-US" dirty="0">
                  <a:solidFill>
                    <a:schemeClr val="accent2"/>
                  </a:solidFill>
                  <a:latin typeface="+mj-ea"/>
                  <a:ea typeface="+mj-ea"/>
                </a:rPr>
                <a:t>此处输入项目标题</a:t>
              </a:r>
            </a:p>
          </p:txBody>
        </p:sp>
      </p:grpSp>
      <p:sp>
        <p:nvSpPr>
          <p:cNvPr id="30" name="圆角矩形 29"/>
          <p:cNvSpPr/>
          <p:nvPr/>
        </p:nvSpPr>
        <p:spPr>
          <a:xfrm>
            <a:off x="1362075" y="4915847"/>
            <a:ext cx="2686050" cy="594995"/>
          </a:xfrm>
          <a:prstGeom prst="roundRect">
            <a:avLst>
              <a:gd name="adj" fmla="val 50000"/>
            </a:avLst>
          </a:prstGeom>
          <a:gradFill>
            <a:gsLst>
              <a:gs pos="0">
                <a:schemeClr val="accent4"/>
              </a:gs>
              <a:gs pos="100000">
                <a:schemeClr val="accent1"/>
              </a:gs>
            </a:gsLst>
            <a:path path="circle">
              <a:fillToRect l="100000" t="100000"/>
            </a:path>
          </a:gra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31" name="圆角矩形 30"/>
          <p:cNvSpPr/>
          <p:nvPr/>
        </p:nvSpPr>
        <p:spPr>
          <a:xfrm>
            <a:off x="4727575" y="4940612"/>
            <a:ext cx="2686050" cy="594995"/>
          </a:xfrm>
          <a:prstGeom prst="roundRect">
            <a:avLst>
              <a:gd name="adj" fmla="val 50000"/>
            </a:avLst>
          </a:prstGeom>
          <a:gradFill>
            <a:gsLst>
              <a:gs pos="0">
                <a:schemeClr val="accent4"/>
              </a:gs>
              <a:gs pos="100000">
                <a:schemeClr val="accent1"/>
              </a:gs>
            </a:gsLst>
            <a:path path="circle">
              <a:fillToRect l="100000" t="100000"/>
            </a:path>
          </a:gra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32" name="圆角矩形 31"/>
          <p:cNvSpPr/>
          <p:nvPr/>
        </p:nvSpPr>
        <p:spPr>
          <a:xfrm>
            <a:off x="8112125" y="4940612"/>
            <a:ext cx="2686050" cy="594995"/>
          </a:xfrm>
          <a:prstGeom prst="roundRect">
            <a:avLst>
              <a:gd name="adj" fmla="val 50000"/>
            </a:avLst>
          </a:prstGeom>
          <a:gradFill>
            <a:gsLst>
              <a:gs pos="0">
                <a:schemeClr val="accent4"/>
              </a:gs>
              <a:gs pos="100000">
                <a:schemeClr val="accent1"/>
              </a:gs>
            </a:gsLst>
            <a:path path="circle">
              <a:fillToRect l="100000" t="100000"/>
            </a:path>
          </a:gra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29" name="文本框 28">
            <a:extLst>
              <a:ext uri="{FF2B5EF4-FFF2-40B4-BE49-F238E27FC236}">
                <a16:creationId xmlns:a16="http://schemas.microsoft.com/office/drawing/2014/main" xmlns="" id="{AC91FB72-50F2-451B-A369-D6F87F02D261}"/>
              </a:ext>
            </a:extLst>
          </p:cNvPr>
          <p:cNvSpPr txBox="1"/>
          <p:nvPr/>
        </p:nvSpPr>
        <p:spPr>
          <a:xfrm>
            <a:off x="827782" y="340965"/>
            <a:ext cx="2608406" cy="584775"/>
          </a:xfrm>
          <a:prstGeom prst="rect">
            <a:avLst/>
          </a:prstGeom>
          <a:noFill/>
        </p:spPr>
        <p:txBody>
          <a:bodyPr wrap="none" rtlCol="0">
            <a:spAutoFit/>
          </a:bodyPr>
          <a:lstStyle/>
          <a:p>
            <a:r>
              <a:rPr lang="zh-CN" altLang="en-US" sz="3200" dirty="0">
                <a:solidFill>
                  <a:schemeClr val="accent1"/>
                </a:solidFill>
                <a:latin typeface="+mj-ea"/>
                <a:ea typeface="+mj-ea"/>
              </a:rPr>
              <a:t>明年收益计划</a:t>
            </a:r>
          </a:p>
        </p:txBody>
      </p:sp>
      <p:grpSp>
        <p:nvGrpSpPr>
          <p:cNvPr id="28" name="组合 27">
            <a:extLst>
              <a:ext uri="{FF2B5EF4-FFF2-40B4-BE49-F238E27FC236}">
                <a16:creationId xmlns:a16="http://schemas.microsoft.com/office/drawing/2014/main" xmlns="" id="{783DD85A-5AC6-4253-9952-0C5753AC1EFA}"/>
              </a:ext>
            </a:extLst>
          </p:cNvPr>
          <p:cNvGrpSpPr/>
          <p:nvPr/>
        </p:nvGrpSpPr>
        <p:grpSpPr>
          <a:xfrm>
            <a:off x="5050506" y="1645739"/>
            <a:ext cx="2090987" cy="809818"/>
            <a:chOff x="4208838" y="1858510"/>
            <a:chExt cx="1636114" cy="809932"/>
          </a:xfrm>
        </p:grpSpPr>
        <p:sp>
          <p:nvSpPr>
            <p:cNvPr id="33" name="文本框 32">
              <a:extLst>
                <a:ext uri="{FF2B5EF4-FFF2-40B4-BE49-F238E27FC236}">
                  <a16:creationId xmlns:a16="http://schemas.microsoft.com/office/drawing/2014/main" xmlns="" id="{97C5E684-CC58-41C4-8204-3A63F8DC93E3}"/>
                </a:ext>
              </a:extLst>
            </p:cNvPr>
            <p:cNvSpPr txBox="1"/>
            <p:nvPr/>
          </p:nvSpPr>
          <p:spPr>
            <a:xfrm>
              <a:off x="4718156" y="1858510"/>
              <a:ext cx="617477" cy="522043"/>
            </a:xfrm>
            <a:prstGeom prst="rect">
              <a:avLst/>
            </a:prstGeom>
            <a:noFill/>
          </p:spPr>
          <p:txBody>
            <a:bodyPr wrap="square" rtlCol="0">
              <a:spAutoFit/>
            </a:bodyPr>
            <a:lstStyle/>
            <a:p>
              <a:pPr algn="ctr"/>
              <a:r>
                <a:rPr lang="en-US" altLang="zh-CN" sz="2800" b="1" dirty="0">
                  <a:solidFill>
                    <a:schemeClr val="accent2"/>
                  </a:solidFill>
                  <a:latin typeface="+mn-ea"/>
                </a:rPr>
                <a:t>02</a:t>
              </a:r>
            </a:p>
          </p:txBody>
        </p:sp>
        <p:sp>
          <p:nvSpPr>
            <p:cNvPr id="34" name="文本框 33">
              <a:extLst>
                <a:ext uri="{FF2B5EF4-FFF2-40B4-BE49-F238E27FC236}">
                  <a16:creationId xmlns:a16="http://schemas.microsoft.com/office/drawing/2014/main" xmlns="" id="{514B6516-036A-4A35-AF8F-40D69EC76237}"/>
                </a:ext>
              </a:extLst>
            </p:cNvPr>
            <p:cNvSpPr txBox="1"/>
            <p:nvPr/>
          </p:nvSpPr>
          <p:spPr>
            <a:xfrm>
              <a:off x="4208838" y="2251346"/>
              <a:ext cx="1636114" cy="417096"/>
            </a:xfrm>
            <a:prstGeom prst="rect">
              <a:avLst/>
            </a:prstGeom>
            <a:noFill/>
          </p:spPr>
          <p:txBody>
            <a:bodyPr wrap="square" rtlCol="0">
              <a:spAutoFit/>
            </a:bodyPr>
            <a:lstStyle/>
            <a:p>
              <a:pPr algn="ctr">
                <a:lnSpc>
                  <a:spcPct val="125000"/>
                </a:lnSpc>
                <a:spcBef>
                  <a:spcPts val="100"/>
                </a:spcBef>
                <a:spcAft>
                  <a:spcPts val="100"/>
                </a:spcAft>
              </a:pPr>
              <a:r>
                <a:rPr lang="zh-CN" altLang="en-US" dirty="0">
                  <a:solidFill>
                    <a:schemeClr val="accent2"/>
                  </a:solidFill>
                  <a:latin typeface="+mj-ea"/>
                  <a:ea typeface="+mj-ea"/>
                </a:rPr>
                <a:t>此处输入项目标题</a:t>
              </a:r>
            </a:p>
          </p:txBody>
        </p:sp>
      </p:grpSp>
      <p:grpSp>
        <p:nvGrpSpPr>
          <p:cNvPr id="35" name="组合 34">
            <a:extLst>
              <a:ext uri="{FF2B5EF4-FFF2-40B4-BE49-F238E27FC236}">
                <a16:creationId xmlns:a16="http://schemas.microsoft.com/office/drawing/2014/main" xmlns="" id="{CA4DA44C-381E-4A61-82B7-E785EC027998}"/>
              </a:ext>
            </a:extLst>
          </p:cNvPr>
          <p:cNvGrpSpPr/>
          <p:nvPr/>
        </p:nvGrpSpPr>
        <p:grpSpPr>
          <a:xfrm>
            <a:off x="8405211" y="1645739"/>
            <a:ext cx="2090987" cy="809818"/>
            <a:chOff x="4208838" y="1858510"/>
            <a:chExt cx="1636114" cy="809932"/>
          </a:xfrm>
        </p:grpSpPr>
        <p:sp>
          <p:nvSpPr>
            <p:cNvPr id="36" name="文本框 35">
              <a:extLst>
                <a:ext uri="{FF2B5EF4-FFF2-40B4-BE49-F238E27FC236}">
                  <a16:creationId xmlns:a16="http://schemas.microsoft.com/office/drawing/2014/main" xmlns="" id="{41729839-32BB-4B39-9BAA-55311B241066}"/>
                </a:ext>
              </a:extLst>
            </p:cNvPr>
            <p:cNvSpPr txBox="1"/>
            <p:nvPr/>
          </p:nvSpPr>
          <p:spPr>
            <a:xfrm>
              <a:off x="4718156" y="1858510"/>
              <a:ext cx="617477" cy="522043"/>
            </a:xfrm>
            <a:prstGeom prst="rect">
              <a:avLst/>
            </a:prstGeom>
            <a:noFill/>
          </p:spPr>
          <p:txBody>
            <a:bodyPr wrap="square" rtlCol="0">
              <a:spAutoFit/>
            </a:bodyPr>
            <a:lstStyle/>
            <a:p>
              <a:pPr algn="ctr"/>
              <a:r>
                <a:rPr lang="en-US" altLang="zh-CN" sz="2800" b="1" dirty="0">
                  <a:solidFill>
                    <a:schemeClr val="accent2"/>
                  </a:solidFill>
                  <a:latin typeface="+mn-ea"/>
                </a:rPr>
                <a:t>03</a:t>
              </a:r>
            </a:p>
          </p:txBody>
        </p:sp>
        <p:sp>
          <p:nvSpPr>
            <p:cNvPr id="37" name="文本框 36">
              <a:extLst>
                <a:ext uri="{FF2B5EF4-FFF2-40B4-BE49-F238E27FC236}">
                  <a16:creationId xmlns:a16="http://schemas.microsoft.com/office/drawing/2014/main" xmlns="" id="{9B98430D-8DAD-4987-BFF1-9425B35355BE}"/>
                </a:ext>
              </a:extLst>
            </p:cNvPr>
            <p:cNvSpPr txBox="1"/>
            <p:nvPr/>
          </p:nvSpPr>
          <p:spPr>
            <a:xfrm>
              <a:off x="4208838" y="2251346"/>
              <a:ext cx="1636114" cy="417096"/>
            </a:xfrm>
            <a:prstGeom prst="rect">
              <a:avLst/>
            </a:prstGeom>
            <a:noFill/>
          </p:spPr>
          <p:txBody>
            <a:bodyPr wrap="square" rtlCol="0">
              <a:spAutoFit/>
            </a:bodyPr>
            <a:lstStyle/>
            <a:p>
              <a:pPr algn="ctr">
                <a:lnSpc>
                  <a:spcPct val="125000"/>
                </a:lnSpc>
                <a:spcBef>
                  <a:spcPts val="100"/>
                </a:spcBef>
                <a:spcAft>
                  <a:spcPts val="100"/>
                </a:spcAft>
              </a:pPr>
              <a:r>
                <a:rPr lang="zh-CN" altLang="en-US" dirty="0">
                  <a:solidFill>
                    <a:schemeClr val="accent2"/>
                  </a:solidFill>
                  <a:latin typeface="+mj-ea"/>
                  <a:ea typeface="+mj-ea"/>
                </a:rPr>
                <a:t>此处输入项目标题</a:t>
              </a:r>
            </a:p>
          </p:txBody>
        </p:sp>
      </p:grpSp>
      <p:sp>
        <p:nvSpPr>
          <p:cNvPr id="2" name="文本框 1">
            <a:extLst>
              <a:ext uri="{FF2B5EF4-FFF2-40B4-BE49-F238E27FC236}">
                <a16:creationId xmlns:a16="http://schemas.microsoft.com/office/drawing/2014/main" xmlns="" id="{CA1FA444-83E4-4496-A061-943782FCFD50}"/>
              </a:ext>
            </a:extLst>
          </p:cNvPr>
          <p:cNvSpPr txBox="1"/>
          <p:nvPr/>
        </p:nvSpPr>
        <p:spPr>
          <a:xfrm>
            <a:off x="1642149" y="4982512"/>
            <a:ext cx="2125903" cy="461665"/>
          </a:xfrm>
          <a:prstGeom prst="rect">
            <a:avLst/>
          </a:prstGeom>
          <a:noFill/>
        </p:spPr>
        <p:txBody>
          <a:bodyPr wrap="none" rtlCol="0">
            <a:spAutoFit/>
          </a:bodyPr>
          <a:lstStyle/>
          <a:p>
            <a:pPr algn="l"/>
            <a:r>
              <a:rPr lang="zh-CN" altLang="en-US" sz="1600" dirty="0">
                <a:solidFill>
                  <a:schemeClr val="accent2"/>
                </a:solidFill>
                <a:latin typeface="+mn-ea"/>
              </a:rPr>
              <a:t>预计收益：</a:t>
            </a:r>
            <a:r>
              <a:rPr lang="en-US" altLang="zh-CN" sz="2400" dirty="0">
                <a:solidFill>
                  <a:schemeClr val="accent2"/>
                </a:solidFill>
                <a:latin typeface="+mn-ea"/>
              </a:rPr>
              <a:t>50W</a:t>
            </a:r>
            <a:r>
              <a:rPr lang="zh-CN" altLang="en-US" sz="2200" dirty="0">
                <a:solidFill>
                  <a:schemeClr val="accent2"/>
                </a:solidFill>
                <a:latin typeface="+mn-ea"/>
              </a:rPr>
              <a:t>元</a:t>
            </a:r>
          </a:p>
        </p:txBody>
      </p:sp>
      <p:sp>
        <p:nvSpPr>
          <p:cNvPr id="38" name="文本框 37">
            <a:extLst>
              <a:ext uri="{FF2B5EF4-FFF2-40B4-BE49-F238E27FC236}">
                <a16:creationId xmlns:a16="http://schemas.microsoft.com/office/drawing/2014/main" xmlns="" id="{5F1E00E7-8139-49CC-8D44-CB81DBAF5D46}"/>
              </a:ext>
            </a:extLst>
          </p:cNvPr>
          <p:cNvSpPr txBox="1"/>
          <p:nvPr/>
        </p:nvSpPr>
        <p:spPr>
          <a:xfrm>
            <a:off x="5007649" y="5007277"/>
            <a:ext cx="2125903" cy="461665"/>
          </a:xfrm>
          <a:prstGeom prst="rect">
            <a:avLst/>
          </a:prstGeom>
          <a:noFill/>
        </p:spPr>
        <p:txBody>
          <a:bodyPr wrap="none" rtlCol="0">
            <a:spAutoFit/>
          </a:bodyPr>
          <a:lstStyle/>
          <a:p>
            <a:pPr algn="l"/>
            <a:r>
              <a:rPr lang="zh-CN" altLang="en-US" sz="1600" dirty="0">
                <a:solidFill>
                  <a:schemeClr val="accent2"/>
                </a:solidFill>
                <a:latin typeface="+mn-ea"/>
              </a:rPr>
              <a:t>预计收益：</a:t>
            </a:r>
            <a:r>
              <a:rPr lang="en-US" altLang="zh-CN" sz="2400" dirty="0">
                <a:solidFill>
                  <a:schemeClr val="accent2"/>
                </a:solidFill>
                <a:latin typeface="+mn-ea"/>
              </a:rPr>
              <a:t>80W</a:t>
            </a:r>
            <a:r>
              <a:rPr lang="zh-CN" altLang="en-US" sz="2200" dirty="0">
                <a:solidFill>
                  <a:schemeClr val="accent2"/>
                </a:solidFill>
                <a:latin typeface="+mn-ea"/>
              </a:rPr>
              <a:t>元</a:t>
            </a:r>
          </a:p>
        </p:txBody>
      </p:sp>
      <p:sp>
        <p:nvSpPr>
          <p:cNvPr id="39" name="文本框 38">
            <a:extLst>
              <a:ext uri="{FF2B5EF4-FFF2-40B4-BE49-F238E27FC236}">
                <a16:creationId xmlns:a16="http://schemas.microsoft.com/office/drawing/2014/main" xmlns="" id="{B0D90365-1B6A-4AFB-966E-F77BB1745314}"/>
              </a:ext>
            </a:extLst>
          </p:cNvPr>
          <p:cNvSpPr txBox="1"/>
          <p:nvPr/>
        </p:nvSpPr>
        <p:spPr>
          <a:xfrm>
            <a:off x="8405023" y="5007277"/>
            <a:ext cx="2100255" cy="461665"/>
          </a:xfrm>
          <a:prstGeom prst="rect">
            <a:avLst/>
          </a:prstGeom>
          <a:noFill/>
        </p:spPr>
        <p:txBody>
          <a:bodyPr wrap="none" rtlCol="0">
            <a:spAutoFit/>
          </a:bodyPr>
          <a:lstStyle/>
          <a:p>
            <a:pPr algn="l"/>
            <a:r>
              <a:rPr lang="zh-CN" altLang="en-US" sz="1600" dirty="0">
                <a:solidFill>
                  <a:schemeClr val="accent2"/>
                </a:solidFill>
                <a:latin typeface="+mn-ea"/>
              </a:rPr>
              <a:t>预计收益：</a:t>
            </a:r>
            <a:r>
              <a:rPr lang="en-US" altLang="zh-CN" sz="2400" dirty="0">
                <a:solidFill>
                  <a:schemeClr val="accent2"/>
                </a:solidFill>
                <a:latin typeface="+mn-ea"/>
              </a:rPr>
              <a:t>30W</a:t>
            </a:r>
            <a:r>
              <a:rPr lang="zh-CN" altLang="en-US" sz="2200" dirty="0">
                <a:solidFill>
                  <a:schemeClr val="accent2"/>
                </a:solidFill>
                <a:latin typeface="+mn-ea"/>
              </a:rPr>
              <a:t>元</a:t>
            </a:r>
          </a:p>
        </p:txBody>
      </p:sp>
      <p:sp>
        <p:nvSpPr>
          <p:cNvPr id="3" name="文本框 2">
            <a:extLst>
              <a:ext uri="{FF2B5EF4-FFF2-40B4-BE49-F238E27FC236}">
                <a16:creationId xmlns:a16="http://schemas.microsoft.com/office/drawing/2014/main" xmlns="" id="{3ED13370-D6D9-4818-9F03-382E035F9C56}"/>
              </a:ext>
            </a:extLst>
          </p:cNvPr>
          <p:cNvSpPr txBox="1"/>
          <p:nvPr/>
        </p:nvSpPr>
        <p:spPr>
          <a:xfrm>
            <a:off x="1414550" y="3088626"/>
            <a:ext cx="2608406" cy="1612044"/>
          </a:xfrm>
          <a:prstGeom prst="rect">
            <a:avLst/>
          </a:prstGeom>
          <a:noFill/>
        </p:spPr>
        <p:txBody>
          <a:bodyPr wrap="none" rtlCol="0">
            <a:spAutoFit/>
          </a:bodyPr>
          <a:lstStyle/>
          <a:p>
            <a:pPr algn="l">
              <a:lnSpc>
                <a:spcPct val="125000"/>
              </a:lnSpc>
            </a:pPr>
            <a:r>
              <a:rPr lang="zh-CN" altLang="en-US" sz="1600" dirty="0">
                <a:latin typeface="+mn-ea"/>
              </a:rPr>
              <a:t>此处输入项目相关工作内容</a:t>
            </a:r>
            <a:endParaRPr lang="en-US" altLang="zh-CN" sz="1600" dirty="0">
              <a:latin typeface="+mn-ea"/>
            </a:endParaRPr>
          </a:p>
          <a:p>
            <a:pPr>
              <a:lnSpc>
                <a:spcPct val="125000"/>
              </a:lnSpc>
            </a:pPr>
            <a:r>
              <a:rPr lang="zh-CN" altLang="en-US" sz="1600" dirty="0">
                <a:latin typeface="+mn-ea"/>
              </a:rPr>
              <a:t>此处输入项目相关工作内容</a:t>
            </a:r>
          </a:p>
          <a:p>
            <a:pPr>
              <a:lnSpc>
                <a:spcPct val="125000"/>
              </a:lnSpc>
            </a:pPr>
            <a:r>
              <a:rPr lang="zh-CN" altLang="en-US" sz="1600" dirty="0">
                <a:latin typeface="+mn-ea"/>
              </a:rPr>
              <a:t>此处输入项目相关工作内容</a:t>
            </a:r>
          </a:p>
          <a:p>
            <a:pPr>
              <a:lnSpc>
                <a:spcPct val="125000"/>
              </a:lnSpc>
            </a:pPr>
            <a:r>
              <a:rPr lang="zh-CN" altLang="en-US" sz="1600" dirty="0">
                <a:latin typeface="+mn-ea"/>
              </a:rPr>
              <a:t>此处输入项目相关工作内容</a:t>
            </a:r>
          </a:p>
          <a:p>
            <a:pPr>
              <a:lnSpc>
                <a:spcPct val="125000"/>
              </a:lnSpc>
            </a:pPr>
            <a:r>
              <a:rPr lang="zh-CN" altLang="en-US" sz="1600" dirty="0">
                <a:latin typeface="+mn-ea"/>
              </a:rPr>
              <a:t>此处输入项目相关工作内容</a:t>
            </a:r>
          </a:p>
        </p:txBody>
      </p:sp>
      <p:sp>
        <p:nvSpPr>
          <p:cNvPr id="40" name="文本框 39">
            <a:extLst>
              <a:ext uri="{FF2B5EF4-FFF2-40B4-BE49-F238E27FC236}">
                <a16:creationId xmlns:a16="http://schemas.microsoft.com/office/drawing/2014/main" xmlns="" id="{DCFE3CF6-D268-4B97-9579-F7B4F6E474D8}"/>
              </a:ext>
            </a:extLst>
          </p:cNvPr>
          <p:cNvSpPr txBox="1"/>
          <p:nvPr/>
        </p:nvSpPr>
        <p:spPr>
          <a:xfrm>
            <a:off x="4761952" y="3088626"/>
            <a:ext cx="2608406" cy="1612044"/>
          </a:xfrm>
          <a:prstGeom prst="rect">
            <a:avLst/>
          </a:prstGeom>
          <a:noFill/>
        </p:spPr>
        <p:txBody>
          <a:bodyPr wrap="none" rtlCol="0">
            <a:spAutoFit/>
          </a:bodyPr>
          <a:lstStyle/>
          <a:p>
            <a:pPr algn="l">
              <a:lnSpc>
                <a:spcPct val="125000"/>
              </a:lnSpc>
            </a:pPr>
            <a:r>
              <a:rPr lang="zh-CN" altLang="en-US" sz="1600" dirty="0">
                <a:latin typeface="+mn-ea"/>
              </a:rPr>
              <a:t>此处输入项目相关工作内容</a:t>
            </a:r>
            <a:endParaRPr lang="en-US" altLang="zh-CN" sz="1600" dirty="0">
              <a:latin typeface="+mn-ea"/>
            </a:endParaRPr>
          </a:p>
          <a:p>
            <a:pPr>
              <a:lnSpc>
                <a:spcPct val="125000"/>
              </a:lnSpc>
            </a:pPr>
            <a:r>
              <a:rPr lang="zh-CN" altLang="en-US" sz="1600" dirty="0">
                <a:latin typeface="+mn-ea"/>
              </a:rPr>
              <a:t>此处输入项目相关工作内容</a:t>
            </a:r>
          </a:p>
          <a:p>
            <a:pPr>
              <a:lnSpc>
                <a:spcPct val="125000"/>
              </a:lnSpc>
            </a:pPr>
            <a:r>
              <a:rPr lang="zh-CN" altLang="en-US" sz="1600" dirty="0">
                <a:latin typeface="+mn-ea"/>
              </a:rPr>
              <a:t>此处输入项目相关工作内容</a:t>
            </a:r>
          </a:p>
          <a:p>
            <a:pPr>
              <a:lnSpc>
                <a:spcPct val="125000"/>
              </a:lnSpc>
            </a:pPr>
            <a:r>
              <a:rPr lang="zh-CN" altLang="en-US" sz="1600" dirty="0">
                <a:latin typeface="+mn-ea"/>
              </a:rPr>
              <a:t>此处输入项目相关工作内容</a:t>
            </a:r>
          </a:p>
          <a:p>
            <a:pPr>
              <a:lnSpc>
                <a:spcPct val="125000"/>
              </a:lnSpc>
            </a:pPr>
            <a:r>
              <a:rPr lang="zh-CN" altLang="en-US" sz="1600" dirty="0">
                <a:latin typeface="+mn-ea"/>
              </a:rPr>
              <a:t>此处输入项目相关工作内容</a:t>
            </a:r>
          </a:p>
        </p:txBody>
      </p:sp>
      <p:sp>
        <p:nvSpPr>
          <p:cNvPr id="41" name="文本框 40">
            <a:extLst>
              <a:ext uri="{FF2B5EF4-FFF2-40B4-BE49-F238E27FC236}">
                <a16:creationId xmlns:a16="http://schemas.microsoft.com/office/drawing/2014/main" xmlns="" id="{80727109-5580-44A9-AE70-614413397100}"/>
              </a:ext>
            </a:extLst>
          </p:cNvPr>
          <p:cNvSpPr txBox="1"/>
          <p:nvPr/>
        </p:nvSpPr>
        <p:spPr>
          <a:xfrm>
            <a:off x="8146502" y="3088626"/>
            <a:ext cx="2608406" cy="1612044"/>
          </a:xfrm>
          <a:prstGeom prst="rect">
            <a:avLst/>
          </a:prstGeom>
          <a:noFill/>
        </p:spPr>
        <p:txBody>
          <a:bodyPr wrap="none" rtlCol="0">
            <a:spAutoFit/>
          </a:bodyPr>
          <a:lstStyle/>
          <a:p>
            <a:pPr algn="l">
              <a:lnSpc>
                <a:spcPct val="125000"/>
              </a:lnSpc>
            </a:pPr>
            <a:r>
              <a:rPr lang="zh-CN" altLang="en-US" sz="1600" dirty="0">
                <a:latin typeface="+mn-ea"/>
              </a:rPr>
              <a:t>此处输入项目相关工作内容</a:t>
            </a:r>
            <a:endParaRPr lang="en-US" altLang="zh-CN" sz="1600" dirty="0">
              <a:latin typeface="+mn-ea"/>
            </a:endParaRPr>
          </a:p>
          <a:p>
            <a:pPr>
              <a:lnSpc>
                <a:spcPct val="125000"/>
              </a:lnSpc>
            </a:pPr>
            <a:r>
              <a:rPr lang="zh-CN" altLang="en-US" sz="1600" dirty="0">
                <a:latin typeface="+mn-ea"/>
              </a:rPr>
              <a:t>此处输入项目相关工作内容</a:t>
            </a:r>
          </a:p>
          <a:p>
            <a:pPr>
              <a:lnSpc>
                <a:spcPct val="125000"/>
              </a:lnSpc>
            </a:pPr>
            <a:r>
              <a:rPr lang="zh-CN" altLang="en-US" sz="1600" dirty="0">
                <a:latin typeface="+mn-ea"/>
              </a:rPr>
              <a:t>此处输入项目相关工作内容</a:t>
            </a:r>
          </a:p>
          <a:p>
            <a:pPr>
              <a:lnSpc>
                <a:spcPct val="125000"/>
              </a:lnSpc>
            </a:pPr>
            <a:r>
              <a:rPr lang="zh-CN" altLang="en-US" sz="1600" dirty="0">
                <a:latin typeface="+mn-ea"/>
              </a:rPr>
              <a:t>此处输入项目相关工作内容</a:t>
            </a:r>
          </a:p>
          <a:p>
            <a:pPr>
              <a:lnSpc>
                <a:spcPct val="125000"/>
              </a:lnSpc>
            </a:pPr>
            <a:r>
              <a:rPr lang="zh-CN" altLang="en-US" sz="1600" dirty="0">
                <a:latin typeface="+mn-ea"/>
              </a:rPr>
              <a:t>此处输入项目相关工作内容</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723900" y="1550662"/>
            <a:ext cx="4432109" cy="4439920"/>
            <a:chOff x="919" y="1579"/>
            <a:chExt cx="8024" cy="8038"/>
          </a:xfrm>
        </p:grpSpPr>
        <p:pic>
          <p:nvPicPr>
            <p:cNvPr id="4" name="图片 3" descr="图片包含 人, 男人, 桌子, 女人&#10;&#10;描述已自动生成"/>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919" y="2023"/>
              <a:ext cx="3935" cy="7151"/>
            </a:xfrm>
            <a:prstGeom prst="rect">
              <a:avLst/>
            </a:prstGeom>
          </p:spPr>
        </p:pic>
        <p:sp>
          <p:nvSpPr>
            <p:cNvPr id="9" name="圆角矩形 8"/>
            <p:cNvSpPr/>
            <p:nvPr/>
          </p:nvSpPr>
          <p:spPr>
            <a:xfrm>
              <a:off x="2981" y="1579"/>
              <a:ext cx="5962" cy="8038"/>
            </a:xfrm>
            <a:prstGeom prst="roundRect">
              <a:avLst>
                <a:gd name="adj" fmla="val 1941"/>
              </a:avLst>
            </a:prstGeom>
            <a:gradFill flip="none">
              <a:gsLst>
                <a:gs pos="0">
                  <a:schemeClr val="accent1"/>
                </a:gs>
                <a:gs pos="100000">
                  <a:schemeClr val="accent4"/>
                </a:gs>
              </a:gsLst>
              <a:lin ang="13500000"/>
            </a:gradFill>
            <a:ln>
              <a:noFill/>
            </a:ln>
            <a:effectLst>
              <a:outerShdw blurRad="127000" dist="50800" dir="10800000" algn="r" rotWithShape="0">
                <a:schemeClr val="tx2">
                  <a:alpha val="18000"/>
                </a:schemeClr>
              </a:outerShdw>
              <a:reflection blurRad="139700" stA="53000" endA="300" endPos="8000" dist="127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grpSp>
      <p:sp>
        <p:nvSpPr>
          <p:cNvPr id="30" name="圆角矩形 29"/>
          <p:cNvSpPr/>
          <p:nvPr/>
        </p:nvSpPr>
        <p:spPr>
          <a:xfrm>
            <a:off x="5724121" y="1708275"/>
            <a:ext cx="4605020" cy="594995"/>
          </a:xfrm>
          <a:prstGeom prst="roundRect">
            <a:avLst>
              <a:gd name="adj" fmla="val 50000"/>
            </a:avLst>
          </a:prstGeom>
          <a:gradFill>
            <a:gsLst>
              <a:gs pos="0">
                <a:schemeClr val="accent4"/>
              </a:gs>
              <a:gs pos="100000">
                <a:schemeClr val="accent1"/>
              </a:gs>
            </a:gsLst>
            <a:path path="circle">
              <a:fillToRect l="100000" t="100000"/>
            </a:path>
          </a:gra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10" name="文本框 9">
            <a:extLst>
              <a:ext uri="{FF2B5EF4-FFF2-40B4-BE49-F238E27FC236}">
                <a16:creationId xmlns:a16="http://schemas.microsoft.com/office/drawing/2014/main" xmlns="" id="{582BD33D-3370-4843-AE61-2122EC4AEBE4}"/>
              </a:ext>
            </a:extLst>
          </p:cNvPr>
          <p:cNvSpPr txBox="1"/>
          <p:nvPr/>
        </p:nvSpPr>
        <p:spPr>
          <a:xfrm>
            <a:off x="869471" y="350235"/>
            <a:ext cx="2608406" cy="584775"/>
          </a:xfrm>
          <a:prstGeom prst="rect">
            <a:avLst/>
          </a:prstGeom>
          <a:noFill/>
        </p:spPr>
        <p:txBody>
          <a:bodyPr wrap="none" rtlCol="0">
            <a:spAutoFit/>
          </a:bodyPr>
          <a:lstStyle/>
          <a:p>
            <a:r>
              <a:rPr lang="zh-CN" altLang="en-US" sz="3200" dirty="0">
                <a:solidFill>
                  <a:schemeClr val="accent1"/>
                </a:solidFill>
                <a:latin typeface="+mj-ea"/>
                <a:ea typeface="+mj-ea"/>
              </a:rPr>
              <a:t>部门建设规划</a:t>
            </a:r>
          </a:p>
        </p:txBody>
      </p:sp>
      <p:sp>
        <p:nvSpPr>
          <p:cNvPr id="3" name="文本占位符 2"/>
          <p:cNvSpPr>
            <a:spLocks noGrp="1"/>
          </p:cNvSpPr>
          <p:nvPr>
            <p:ph type="body" sz="quarter" idx="10"/>
          </p:nvPr>
        </p:nvSpPr>
        <p:spPr>
          <a:xfrm>
            <a:off x="6284191" y="1835972"/>
            <a:ext cx="2601302" cy="352799"/>
          </a:xfrm>
        </p:spPr>
        <p:txBody>
          <a:bodyPr/>
          <a:lstStyle/>
          <a:p>
            <a:r>
              <a:rPr lang="zh-CN" altLang="en-US" sz="2400" dirty="0">
                <a:solidFill>
                  <a:schemeClr val="accent2"/>
                </a:solidFill>
                <a:latin typeface="+mj-ea"/>
                <a:ea typeface="+mj-ea"/>
              </a:rPr>
              <a:t>部门建设打造计划</a:t>
            </a:r>
          </a:p>
        </p:txBody>
      </p:sp>
      <p:sp>
        <p:nvSpPr>
          <p:cNvPr id="22" name="文本框 21">
            <a:extLst>
              <a:ext uri="{FF2B5EF4-FFF2-40B4-BE49-F238E27FC236}">
                <a16:creationId xmlns:a16="http://schemas.microsoft.com/office/drawing/2014/main" xmlns="" id="{2CEE4B71-F28F-48DD-B7EB-98D2B8B8365D}"/>
              </a:ext>
            </a:extLst>
          </p:cNvPr>
          <p:cNvSpPr txBox="1"/>
          <p:nvPr/>
        </p:nvSpPr>
        <p:spPr>
          <a:xfrm>
            <a:off x="5675164" y="2869606"/>
            <a:ext cx="5750074" cy="1802032"/>
          </a:xfrm>
          <a:prstGeom prst="rect">
            <a:avLst/>
          </a:prstGeom>
          <a:noFill/>
        </p:spPr>
        <p:txBody>
          <a:bodyPr wrap="square" rtlCol="0">
            <a:spAutoFit/>
          </a:bodyPr>
          <a:lstStyle/>
          <a:p>
            <a:pPr>
              <a:lnSpc>
                <a:spcPct val="125000"/>
              </a:lnSpc>
            </a:pPr>
            <a:r>
              <a:rPr lang="zh-CN" altLang="en-US" dirty="0">
                <a:solidFill>
                  <a:schemeClr val="tx2">
                    <a:lumMod val="85000"/>
                    <a:lumOff val="15000"/>
                  </a:schemeClr>
                </a:solidFill>
                <a:latin typeface="+mn-ea"/>
              </a:rPr>
              <a:t>此处输入</a:t>
            </a:r>
            <a:r>
              <a:rPr lang="zh-CN" altLang="en-US" dirty="0">
                <a:solidFill>
                  <a:schemeClr val="tx2">
                    <a:lumMod val="85000"/>
                    <a:lumOff val="15000"/>
                  </a:schemeClr>
                </a:solidFill>
                <a:latin typeface="+mj-ea"/>
              </a:rPr>
              <a:t>部门建设打造计划的相关知识点；</a:t>
            </a:r>
            <a:r>
              <a:rPr lang="zh-CN" altLang="en-US" dirty="0">
                <a:solidFill>
                  <a:schemeClr val="tx2">
                    <a:lumMod val="85000"/>
                    <a:lumOff val="15000"/>
                  </a:schemeClr>
                </a:solidFill>
                <a:latin typeface="+mn-ea"/>
              </a:rPr>
              <a:t>此处输入</a:t>
            </a:r>
            <a:r>
              <a:rPr lang="zh-CN" altLang="en-US" dirty="0">
                <a:solidFill>
                  <a:schemeClr val="tx2">
                    <a:lumMod val="85000"/>
                    <a:lumOff val="15000"/>
                  </a:schemeClr>
                </a:solidFill>
                <a:latin typeface="+mj-ea"/>
              </a:rPr>
              <a:t>部门建设打造计划的相关知识点；</a:t>
            </a:r>
            <a:r>
              <a:rPr lang="zh-CN" altLang="en-US" dirty="0">
                <a:solidFill>
                  <a:schemeClr val="tx2">
                    <a:lumMod val="85000"/>
                    <a:lumOff val="15000"/>
                  </a:schemeClr>
                </a:solidFill>
                <a:latin typeface="+mn-ea"/>
              </a:rPr>
              <a:t>此处输入</a:t>
            </a:r>
            <a:r>
              <a:rPr lang="zh-CN" altLang="en-US" dirty="0">
                <a:solidFill>
                  <a:schemeClr val="tx2">
                    <a:lumMod val="85000"/>
                    <a:lumOff val="15000"/>
                  </a:schemeClr>
                </a:solidFill>
                <a:latin typeface="+mj-ea"/>
              </a:rPr>
              <a:t>部门建设打造计划的相关知识点；</a:t>
            </a:r>
            <a:r>
              <a:rPr lang="zh-CN" altLang="en-US" dirty="0">
                <a:solidFill>
                  <a:schemeClr val="tx2">
                    <a:lumMod val="85000"/>
                    <a:lumOff val="15000"/>
                  </a:schemeClr>
                </a:solidFill>
                <a:latin typeface="+mn-ea"/>
              </a:rPr>
              <a:t>此处输入</a:t>
            </a:r>
            <a:r>
              <a:rPr lang="zh-CN" altLang="en-US" dirty="0">
                <a:solidFill>
                  <a:schemeClr val="tx2">
                    <a:lumMod val="85000"/>
                    <a:lumOff val="15000"/>
                  </a:schemeClr>
                </a:solidFill>
                <a:latin typeface="+mj-ea"/>
              </a:rPr>
              <a:t>部门建设打造计划的相关知识点；</a:t>
            </a:r>
            <a:r>
              <a:rPr lang="zh-CN" altLang="en-US" dirty="0">
                <a:solidFill>
                  <a:schemeClr val="tx2">
                    <a:lumMod val="85000"/>
                    <a:lumOff val="15000"/>
                  </a:schemeClr>
                </a:solidFill>
                <a:latin typeface="+mn-ea"/>
              </a:rPr>
              <a:t>此处输入</a:t>
            </a:r>
            <a:r>
              <a:rPr lang="zh-CN" altLang="en-US" dirty="0">
                <a:solidFill>
                  <a:schemeClr val="tx2">
                    <a:lumMod val="85000"/>
                    <a:lumOff val="15000"/>
                  </a:schemeClr>
                </a:solidFill>
                <a:latin typeface="+mj-ea"/>
              </a:rPr>
              <a:t>部门建设打造计划的相关知识点；</a:t>
            </a:r>
            <a:r>
              <a:rPr lang="zh-CN" altLang="en-US" dirty="0">
                <a:solidFill>
                  <a:schemeClr val="tx2">
                    <a:lumMod val="85000"/>
                    <a:lumOff val="15000"/>
                  </a:schemeClr>
                </a:solidFill>
                <a:latin typeface="+mn-ea"/>
              </a:rPr>
              <a:t>此处输入</a:t>
            </a:r>
            <a:r>
              <a:rPr lang="zh-CN" altLang="en-US" dirty="0">
                <a:solidFill>
                  <a:schemeClr val="tx2">
                    <a:lumMod val="85000"/>
                    <a:lumOff val="15000"/>
                  </a:schemeClr>
                </a:solidFill>
                <a:latin typeface="+mj-ea"/>
              </a:rPr>
              <a:t>部门建设打造计划的相关知识点</a:t>
            </a:r>
            <a:endParaRPr lang="en-US" altLang="zh-CN" dirty="0">
              <a:solidFill>
                <a:schemeClr val="tx2">
                  <a:lumMod val="85000"/>
                  <a:lumOff val="15000"/>
                </a:schemeClr>
              </a:solidFill>
              <a:latin typeface="+mn-ea"/>
            </a:endParaRPr>
          </a:p>
        </p:txBody>
      </p:sp>
      <p:sp>
        <p:nvSpPr>
          <p:cNvPr id="21" name="文本框 20">
            <a:extLst>
              <a:ext uri="{FF2B5EF4-FFF2-40B4-BE49-F238E27FC236}">
                <a16:creationId xmlns:a16="http://schemas.microsoft.com/office/drawing/2014/main" xmlns="" id="{100F5060-7046-4D93-83B4-D56E57D95378}"/>
              </a:ext>
            </a:extLst>
          </p:cNvPr>
          <p:cNvSpPr txBox="1"/>
          <p:nvPr/>
        </p:nvSpPr>
        <p:spPr>
          <a:xfrm>
            <a:off x="2897423" y="2421573"/>
            <a:ext cx="1242648" cy="523220"/>
          </a:xfrm>
          <a:prstGeom prst="rect">
            <a:avLst/>
          </a:prstGeom>
          <a:noFill/>
        </p:spPr>
        <p:txBody>
          <a:bodyPr wrap="none" rtlCol="0">
            <a:spAutoFit/>
          </a:bodyPr>
          <a:lstStyle/>
          <a:p>
            <a:pPr algn="l"/>
            <a:r>
              <a:rPr lang="zh-CN" altLang="en-US" sz="2800" dirty="0">
                <a:solidFill>
                  <a:schemeClr val="accent2"/>
                </a:solidFill>
                <a:latin typeface="+mn-ea"/>
              </a:rPr>
              <a:t>高效型</a:t>
            </a:r>
          </a:p>
        </p:txBody>
      </p:sp>
      <p:sp>
        <p:nvSpPr>
          <p:cNvPr id="24" name="文本框 23">
            <a:extLst>
              <a:ext uri="{FF2B5EF4-FFF2-40B4-BE49-F238E27FC236}">
                <a16:creationId xmlns:a16="http://schemas.microsoft.com/office/drawing/2014/main" xmlns="" id="{04AB7EC7-5C73-45E4-8F62-0A4284A5C7DE}"/>
              </a:ext>
            </a:extLst>
          </p:cNvPr>
          <p:cNvSpPr txBox="1"/>
          <p:nvPr/>
        </p:nvSpPr>
        <p:spPr>
          <a:xfrm>
            <a:off x="2897423" y="3208222"/>
            <a:ext cx="1242648" cy="523220"/>
          </a:xfrm>
          <a:prstGeom prst="rect">
            <a:avLst/>
          </a:prstGeom>
          <a:noFill/>
        </p:spPr>
        <p:txBody>
          <a:bodyPr wrap="none" rtlCol="0">
            <a:spAutoFit/>
          </a:bodyPr>
          <a:lstStyle/>
          <a:p>
            <a:pPr algn="l"/>
            <a:r>
              <a:rPr lang="zh-CN" altLang="en-US" sz="2800" dirty="0">
                <a:solidFill>
                  <a:schemeClr val="accent2"/>
                </a:solidFill>
                <a:latin typeface="+mn-ea"/>
              </a:rPr>
              <a:t>团结型</a:t>
            </a:r>
          </a:p>
        </p:txBody>
      </p:sp>
      <p:sp>
        <p:nvSpPr>
          <p:cNvPr id="25" name="文本框 24">
            <a:extLst>
              <a:ext uri="{FF2B5EF4-FFF2-40B4-BE49-F238E27FC236}">
                <a16:creationId xmlns:a16="http://schemas.microsoft.com/office/drawing/2014/main" xmlns="" id="{659C9306-B2DA-4554-A090-47D1CAFE426F}"/>
              </a:ext>
            </a:extLst>
          </p:cNvPr>
          <p:cNvSpPr txBox="1"/>
          <p:nvPr/>
        </p:nvSpPr>
        <p:spPr>
          <a:xfrm>
            <a:off x="2897423" y="3994871"/>
            <a:ext cx="1242648" cy="523220"/>
          </a:xfrm>
          <a:prstGeom prst="rect">
            <a:avLst/>
          </a:prstGeom>
          <a:noFill/>
        </p:spPr>
        <p:txBody>
          <a:bodyPr wrap="none" rtlCol="0">
            <a:spAutoFit/>
          </a:bodyPr>
          <a:lstStyle/>
          <a:p>
            <a:pPr algn="l"/>
            <a:r>
              <a:rPr lang="zh-CN" altLang="en-US" sz="2800" dirty="0">
                <a:solidFill>
                  <a:schemeClr val="accent2"/>
                </a:solidFill>
                <a:latin typeface="+mn-ea"/>
              </a:rPr>
              <a:t>创新型</a:t>
            </a:r>
          </a:p>
        </p:txBody>
      </p:sp>
      <p:sp>
        <p:nvSpPr>
          <p:cNvPr id="26" name="文本框 25">
            <a:extLst>
              <a:ext uri="{FF2B5EF4-FFF2-40B4-BE49-F238E27FC236}">
                <a16:creationId xmlns:a16="http://schemas.microsoft.com/office/drawing/2014/main" xmlns="" id="{AE3604FD-8B10-4707-9068-879942885EA6}"/>
              </a:ext>
            </a:extLst>
          </p:cNvPr>
          <p:cNvSpPr txBox="1"/>
          <p:nvPr/>
        </p:nvSpPr>
        <p:spPr>
          <a:xfrm>
            <a:off x="2897423" y="4781520"/>
            <a:ext cx="1242648" cy="523220"/>
          </a:xfrm>
          <a:prstGeom prst="rect">
            <a:avLst/>
          </a:prstGeom>
          <a:noFill/>
        </p:spPr>
        <p:txBody>
          <a:bodyPr wrap="none" rtlCol="0">
            <a:spAutoFit/>
          </a:bodyPr>
          <a:lstStyle/>
          <a:p>
            <a:pPr algn="l"/>
            <a:r>
              <a:rPr lang="zh-CN" altLang="en-US" sz="2800" dirty="0">
                <a:solidFill>
                  <a:schemeClr val="accent2"/>
                </a:solidFill>
                <a:latin typeface="+mn-ea"/>
              </a:rPr>
              <a:t>积极型</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椭圆 43">
            <a:extLst>
              <a:ext uri="{FF2B5EF4-FFF2-40B4-BE49-F238E27FC236}">
                <a16:creationId xmlns:a16="http://schemas.microsoft.com/office/drawing/2014/main" xmlns="" id="{73FC5DD4-1C10-4EDC-9ED0-14CBD0228631}"/>
              </a:ext>
            </a:extLst>
          </p:cNvPr>
          <p:cNvSpPr/>
          <p:nvPr/>
        </p:nvSpPr>
        <p:spPr>
          <a:xfrm>
            <a:off x="1868129" y="-436921"/>
            <a:ext cx="8455742" cy="8455742"/>
          </a:xfrm>
          <a:prstGeom prst="ellipse">
            <a:avLst/>
          </a:prstGeom>
          <a:noFill/>
          <a:ln>
            <a:solidFill>
              <a:schemeClr val="accent4">
                <a:alpha val="18000"/>
              </a:schemeClr>
            </a:solid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41" name="椭圆 40">
            <a:extLst>
              <a:ext uri="{FF2B5EF4-FFF2-40B4-BE49-F238E27FC236}">
                <a16:creationId xmlns:a16="http://schemas.microsoft.com/office/drawing/2014/main" xmlns="" id="{8A970BC0-A3B7-4EF2-A0F3-C5DB867E4FD4}"/>
              </a:ext>
            </a:extLst>
          </p:cNvPr>
          <p:cNvSpPr/>
          <p:nvPr/>
        </p:nvSpPr>
        <p:spPr>
          <a:xfrm>
            <a:off x="2971800" y="666750"/>
            <a:ext cx="6248400" cy="6248400"/>
          </a:xfrm>
          <a:prstGeom prst="ellipse">
            <a:avLst/>
          </a:prstGeom>
          <a:solidFill>
            <a:schemeClr val="accent1">
              <a:lumMod val="20000"/>
              <a:lumOff val="80000"/>
              <a:alpha val="9000"/>
            </a:schemeClr>
          </a:soli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dirty="0"/>
          </a:p>
        </p:txBody>
      </p:sp>
      <p:sp>
        <p:nvSpPr>
          <p:cNvPr id="16" name="椭圆 15">
            <a:extLst>
              <a:ext uri="{FF2B5EF4-FFF2-40B4-BE49-F238E27FC236}">
                <a16:creationId xmlns:a16="http://schemas.microsoft.com/office/drawing/2014/main" xmlns="" id="{D2D5DF17-CACB-4AC4-B21E-DC9D5603D23F}"/>
              </a:ext>
            </a:extLst>
          </p:cNvPr>
          <p:cNvSpPr/>
          <p:nvPr/>
        </p:nvSpPr>
        <p:spPr>
          <a:xfrm>
            <a:off x="4582320" y="2057400"/>
            <a:ext cx="3058580" cy="3058580"/>
          </a:xfrm>
          <a:prstGeom prst="ellipse">
            <a:avLst/>
          </a:prstGeom>
          <a:gradFill flip="none">
            <a:gsLst>
              <a:gs pos="0">
                <a:schemeClr val="accent1"/>
              </a:gs>
              <a:gs pos="100000">
                <a:schemeClr val="accent4"/>
              </a:gs>
            </a:gsLst>
            <a:lin ang="13500000"/>
          </a:gradFill>
          <a:ln>
            <a:noFill/>
          </a:ln>
          <a:effectLst>
            <a:outerShdw blurRad="127000" dist="50800" dir="10800000" algn="r" rotWithShape="0">
              <a:schemeClr val="tx2">
                <a:alpha val="18000"/>
              </a:schemeClr>
            </a:outerShdw>
            <a:reflection blurRad="139700" stA="53000" endA="300" endPos="8000" dist="127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29" name="矩形: 圆角 28">
            <a:extLst>
              <a:ext uri="{FF2B5EF4-FFF2-40B4-BE49-F238E27FC236}">
                <a16:creationId xmlns:a16="http://schemas.microsoft.com/office/drawing/2014/main" xmlns="" id="{6D4E03E1-9EB7-43BC-998A-B18EC334A3C8}"/>
              </a:ext>
            </a:extLst>
          </p:cNvPr>
          <p:cNvSpPr/>
          <p:nvPr/>
        </p:nvSpPr>
        <p:spPr>
          <a:xfrm>
            <a:off x="1311010" y="1547879"/>
            <a:ext cx="2362200" cy="666750"/>
          </a:xfrm>
          <a:prstGeom prst="roundRect">
            <a:avLst>
              <a:gd name="adj" fmla="val 50000"/>
            </a:avLst>
          </a:prstGeom>
          <a:gradFill>
            <a:gsLst>
              <a:gs pos="0">
                <a:schemeClr val="accent1"/>
              </a:gs>
              <a:gs pos="100000">
                <a:schemeClr val="accent4"/>
              </a:gs>
            </a:gsLst>
            <a:path path="circle">
              <a:fillToRect l="100000" t="100000"/>
            </a:path>
          </a:gra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30" name="矩形: 圆角 29">
            <a:extLst>
              <a:ext uri="{FF2B5EF4-FFF2-40B4-BE49-F238E27FC236}">
                <a16:creationId xmlns:a16="http://schemas.microsoft.com/office/drawing/2014/main" xmlns="" id="{25319CFA-B462-4B46-8685-20D13AC812E3}"/>
              </a:ext>
            </a:extLst>
          </p:cNvPr>
          <p:cNvSpPr/>
          <p:nvPr/>
        </p:nvSpPr>
        <p:spPr>
          <a:xfrm>
            <a:off x="723900" y="3113419"/>
            <a:ext cx="2362200" cy="666750"/>
          </a:xfrm>
          <a:prstGeom prst="roundRect">
            <a:avLst>
              <a:gd name="adj" fmla="val 50000"/>
            </a:avLst>
          </a:prstGeom>
          <a:gradFill>
            <a:gsLst>
              <a:gs pos="0">
                <a:schemeClr val="accent1"/>
              </a:gs>
              <a:gs pos="100000">
                <a:schemeClr val="accent4"/>
              </a:gs>
            </a:gsLst>
            <a:path path="circle">
              <a:fillToRect l="100000" t="100000"/>
            </a:path>
          </a:gra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31" name="矩形: 圆角 30">
            <a:extLst>
              <a:ext uri="{FF2B5EF4-FFF2-40B4-BE49-F238E27FC236}">
                <a16:creationId xmlns:a16="http://schemas.microsoft.com/office/drawing/2014/main" xmlns="" id="{CF2AC7C2-FFC0-4EDA-8360-ABBFC5EA1572}"/>
              </a:ext>
            </a:extLst>
          </p:cNvPr>
          <p:cNvSpPr/>
          <p:nvPr/>
        </p:nvSpPr>
        <p:spPr>
          <a:xfrm>
            <a:off x="1316170" y="4550465"/>
            <a:ext cx="2362200" cy="666750"/>
          </a:xfrm>
          <a:prstGeom prst="roundRect">
            <a:avLst>
              <a:gd name="adj" fmla="val 50000"/>
            </a:avLst>
          </a:prstGeom>
          <a:gradFill>
            <a:gsLst>
              <a:gs pos="0">
                <a:schemeClr val="accent1"/>
              </a:gs>
              <a:gs pos="100000">
                <a:schemeClr val="accent4"/>
              </a:gs>
            </a:gsLst>
            <a:path path="circle">
              <a:fillToRect l="100000" t="100000"/>
            </a:path>
          </a:gra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32" name="矩形: 圆角 31">
            <a:extLst>
              <a:ext uri="{FF2B5EF4-FFF2-40B4-BE49-F238E27FC236}">
                <a16:creationId xmlns:a16="http://schemas.microsoft.com/office/drawing/2014/main" xmlns="" id="{B0030D52-AB18-4B81-B261-61F71C577786}"/>
              </a:ext>
            </a:extLst>
          </p:cNvPr>
          <p:cNvSpPr/>
          <p:nvPr/>
        </p:nvSpPr>
        <p:spPr>
          <a:xfrm>
            <a:off x="8513630" y="1547879"/>
            <a:ext cx="2362200" cy="666750"/>
          </a:xfrm>
          <a:prstGeom prst="roundRect">
            <a:avLst>
              <a:gd name="adj" fmla="val 50000"/>
            </a:avLst>
          </a:prstGeom>
          <a:gradFill>
            <a:gsLst>
              <a:gs pos="0">
                <a:schemeClr val="accent1"/>
              </a:gs>
              <a:gs pos="100000">
                <a:schemeClr val="accent4"/>
              </a:gs>
            </a:gsLst>
            <a:path path="circle">
              <a:fillToRect l="100000" t="100000"/>
            </a:path>
          </a:gra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33" name="矩形: 圆角 32">
            <a:extLst>
              <a:ext uri="{FF2B5EF4-FFF2-40B4-BE49-F238E27FC236}">
                <a16:creationId xmlns:a16="http://schemas.microsoft.com/office/drawing/2014/main" xmlns="" id="{5581C11D-7310-4868-B1D6-39FDB79ADA85}"/>
              </a:ext>
            </a:extLst>
          </p:cNvPr>
          <p:cNvSpPr/>
          <p:nvPr/>
        </p:nvSpPr>
        <p:spPr>
          <a:xfrm>
            <a:off x="9105900" y="3148079"/>
            <a:ext cx="2362200" cy="666750"/>
          </a:xfrm>
          <a:prstGeom prst="roundRect">
            <a:avLst>
              <a:gd name="adj" fmla="val 50000"/>
            </a:avLst>
          </a:prstGeom>
          <a:gradFill>
            <a:gsLst>
              <a:gs pos="0">
                <a:schemeClr val="accent1"/>
              </a:gs>
              <a:gs pos="100000">
                <a:schemeClr val="accent4"/>
              </a:gs>
            </a:gsLst>
            <a:path path="circle">
              <a:fillToRect l="100000" t="100000"/>
            </a:path>
          </a:gra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34" name="矩形: 圆角 33">
            <a:extLst>
              <a:ext uri="{FF2B5EF4-FFF2-40B4-BE49-F238E27FC236}">
                <a16:creationId xmlns:a16="http://schemas.microsoft.com/office/drawing/2014/main" xmlns="" id="{29936492-C0A0-4078-8C2F-052853833D32}"/>
              </a:ext>
            </a:extLst>
          </p:cNvPr>
          <p:cNvSpPr/>
          <p:nvPr/>
        </p:nvSpPr>
        <p:spPr>
          <a:xfrm>
            <a:off x="8541150" y="4595879"/>
            <a:ext cx="2362200" cy="666750"/>
          </a:xfrm>
          <a:prstGeom prst="roundRect">
            <a:avLst>
              <a:gd name="adj" fmla="val 50000"/>
            </a:avLst>
          </a:prstGeom>
          <a:gradFill>
            <a:gsLst>
              <a:gs pos="0">
                <a:schemeClr val="accent1"/>
              </a:gs>
              <a:gs pos="100000">
                <a:schemeClr val="accent4"/>
              </a:gs>
            </a:gsLst>
            <a:path path="circle">
              <a:fillToRect l="100000" t="100000"/>
            </a:path>
          </a:gra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38" name="弧形 37">
            <a:extLst>
              <a:ext uri="{FF2B5EF4-FFF2-40B4-BE49-F238E27FC236}">
                <a16:creationId xmlns:a16="http://schemas.microsoft.com/office/drawing/2014/main" xmlns="" id="{B4011DEB-3294-4EA7-A8AC-048B9767A88C}"/>
              </a:ext>
            </a:extLst>
          </p:cNvPr>
          <p:cNvSpPr/>
          <p:nvPr/>
        </p:nvSpPr>
        <p:spPr>
          <a:xfrm>
            <a:off x="4260320" y="1768210"/>
            <a:ext cx="3702580" cy="3702580"/>
          </a:xfrm>
          <a:prstGeom prst="arc">
            <a:avLst>
              <a:gd name="adj1" fmla="val 16200000"/>
              <a:gd name="adj2" fmla="val 746821"/>
            </a:avLst>
          </a:prstGeom>
          <a:ln>
            <a:gradFill>
              <a:gsLst>
                <a:gs pos="0">
                  <a:schemeClr val="accent4">
                    <a:alpha val="0"/>
                  </a:schemeClr>
                </a:gs>
                <a:gs pos="100000">
                  <a:schemeClr val="accent4"/>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9" name="弧形 38">
            <a:extLst>
              <a:ext uri="{FF2B5EF4-FFF2-40B4-BE49-F238E27FC236}">
                <a16:creationId xmlns:a16="http://schemas.microsoft.com/office/drawing/2014/main" xmlns="" id="{ABB28692-0FF2-465F-A52B-EF71EB25E6D1}"/>
              </a:ext>
            </a:extLst>
          </p:cNvPr>
          <p:cNvSpPr/>
          <p:nvPr/>
        </p:nvSpPr>
        <p:spPr>
          <a:xfrm>
            <a:off x="4260320" y="1768210"/>
            <a:ext cx="3702580" cy="3702580"/>
          </a:xfrm>
          <a:prstGeom prst="arc">
            <a:avLst>
              <a:gd name="adj1" fmla="val 9470934"/>
              <a:gd name="adj2" fmla="val 14873843"/>
            </a:avLst>
          </a:prstGeom>
          <a:ln>
            <a:gradFill>
              <a:gsLst>
                <a:gs pos="85000">
                  <a:schemeClr val="accent4">
                    <a:alpha val="0"/>
                  </a:schemeClr>
                </a:gs>
                <a:gs pos="0">
                  <a:schemeClr val="accent4"/>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0" name="弧形 39">
            <a:extLst>
              <a:ext uri="{FF2B5EF4-FFF2-40B4-BE49-F238E27FC236}">
                <a16:creationId xmlns:a16="http://schemas.microsoft.com/office/drawing/2014/main" xmlns="" id="{EDF2038B-EA16-4195-B573-82C745796631}"/>
              </a:ext>
            </a:extLst>
          </p:cNvPr>
          <p:cNvSpPr/>
          <p:nvPr/>
        </p:nvSpPr>
        <p:spPr>
          <a:xfrm>
            <a:off x="4260320" y="1768210"/>
            <a:ext cx="3702580" cy="3702580"/>
          </a:xfrm>
          <a:prstGeom prst="arc">
            <a:avLst>
              <a:gd name="adj1" fmla="val 1382017"/>
              <a:gd name="adj2" fmla="val 8862390"/>
            </a:avLst>
          </a:prstGeom>
          <a:ln>
            <a:gradFill>
              <a:gsLst>
                <a:gs pos="100000">
                  <a:schemeClr val="accent4">
                    <a:alpha val="0"/>
                  </a:schemeClr>
                </a:gs>
                <a:gs pos="0">
                  <a:schemeClr val="accent4"/>
                </a:gs>
              </a:gsLst>
              <a:lin ang="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 name="文本占位符 2"/>
          <p:cNvSpPr>
            <a:spLocks noGrp="1"/>
          </p:cNvSpPr>
          <p:nvPr>
            <p:ph type="body" sz="quarter" idx="10"/>
          </p:nvPr>
        </p:nvSpPr>
        <p:spPr>
          <a:xfrm>
            <a:off x="1491342" y="1714633"/>
            <a:ext cx="2001536" cy="333243"/>
          </a:xfrm>
        </p:spPr>
        <p:txBody>
          <a:bodyPr/>
          <a:lstStyle/>
          <a:p>
            <a:r>
              <a:rPr lang="zh-CN" altLang="en-US" sz="1800" dirty="0">
                <a:solidFill>
                  <a:schemeClr val="accent2"/>
                </a:solidFill>
              </a:rPr>
              <a:t>单击此处添加标题</a:t>
            </a:r>
          </a:p>
        </p:txBody>
      </p:sp>
      <p:sp>
        <p:nvSpPr>
          <p:cNvPr id="45" name="文本占位符 2">
            <a:extLst>
              <a:ext uri="{FF2B5EF4-FFF2-40B4-BE49-F238E27FC236}">
                <a16:creationId xmlns:a16="http://schemas.microsoft.com/office/drawing/2014/main" xmlns="" id="{E806DFA8-A7CA-4C09-A730-2C55EBC2C220}"/>
              </a:ext>
            </a:extLst>
          </p:cNvPr>
          <p:cNvSpPr txBox="1">
            <a:spLocks/>
          </p:cNvSpPr>
          <p:nvPr/>
        </p:nvSpPr>
        <p:spPr>
          <a:xfrm>
            <a:off x="904232" y="3280173"/>
            <a:ext cx="2001536" cy="333243"/>
          </a:xfrm>
          <a:prstGeom prst="rect">
            <a:avLst/>
          </a:prstGeom>
        </p:spPr>
        <p:txBody>
          <a:bodyPr/>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800">
                <a:solidFill>
                  <a:schemeClr val="accent2"/>
                </a:solidFill>
              </a:rPr>
              <a:t>单击此处添加标题</a:t>
            </a:r>
            <a:endParaRPr lang="zh-CN" altLang="en-US" sz="1800" dirty="0">
              <a:solidFill>
                <a:schemeClr val="accent2"/>
              </a:solidFill>
            </a:endParaRPr>
          </a:p>
        </p:txBody>
      </p:sp>
      <p:sp>
        <p:nvSpPr>
          <p:cNvPr id="46" name="文本占位符 2">
            <a:extLst>
              <a:ext uri="{FF2B5EF4-FFF2-40B4-BE49-F238E27FC236}">
                <a16:creationId xmlns:a16="http://schemas.microsoft.com/office/drawing/2014/main" xmlns="" id="{F25FFBA2-AF9A-4674-9065-F3BAAF0AFF43}"/>
              </a:ext>
            </a:extLst>
          </p:cNvPr>
          <p:cNvSpPr txBox="1">
            <a:spLocks/>
          </p:cNvSpPr>
          <p:nvPr/>
        </p:nvSpPr>
        <p:spPr>
          <a:xfrm>
            <a:off x="1496502" y="4717219"/>
            <a:ext cx="2001536" cy="333243"/>
          </a:xfrm>
          <a:prstGeom prst="rect">
            <a:avLst/>
          </a:prstGeom>
        </p:spPr>
        <p:txBody>
          <a:bodyPr/>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800">
                <a:solidFill>
                  <a:schemeClr val="accent2"/>
                </a:solidFill>
              </a:rPr>
              <a:t>单击此处添加标题</a:t>
            </a:r>
            <a:endParaRPr lang="zh-CN" altLang="en-US" sz="1800" dirty="0">
              <a:solidFill>
                <a:schemeClr val="accent2"/>
              </a:solidFill>
            </a:endParaRPr>
          </a:p>
        </p:txBody>
      </p:sp>
      <p:sp>
        <p:nvSpPr>
          <p:cNvPr id="47" name="文本占位符 2">
            <a:extLst>
              <a:ext uri="{FF2B5EF4-FFF2-40B4-BE49-F238E27FC236}">
                <a16:creationId xmlns:a16="http://schemas.microsoft.com/office/drawing/2014/main" xmlns="" id="{DB3B5E62-8C3B-4752-8887-9345845F56F9}"/>
              </a:ext>
            </a:extLst>
          </p:cNvPr>
          <p:cNvSpPr txBox="1">
            <a:spLocks/>
          </p:cNvSpPr>
          <p:nvPr/>
        </p:nvSpPr>
        <p:spPr>
          <a:xfrm>
            <a:off x="8693962" y="1714633"/>
            <a:ext cx="2001536" cy="333243"/>
          </a:xfrm>
          <a:prstGeom prst="rect">
            <a:avLst/>
          </a:prstGeom>
        </p:spPr>
        <p:txBody>
          <a:bodyPr/>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800">
                <a:solidFill>
                  <a:schemeClr val="accent2"/>
                </a:solidFill>
              </a:rPr>
              <a:t>单击此处添加标题</a:t>
            </a:r>
            <a:endParaRPr lang="zh-CN" altLang="en-US" sz="1800" dirty="0">
              <a:solidFill>
                <a:schemeClr val="accent2"/>
              </a:solidFill>
            </a:endParaRPr>
          </a:p>
        </p:txBody>
      </p:sp>
      <p:sp>
        <p:nvSpPr>
          <p:cNvPr id="48" name="文本占位符 2">
            <a:extLst>
              <a:ext uri="{FF2B5EF4-FFF2-40B4-BE49-F238E27FC236}">
                <a16:creationId xmlns:a16="http://schemas.microsoft.com/office/drawing/2014/main" xmlns="" id="{26EC5DB9-75D3-42D0-8387-28BE96978C5A}"/>
              </a:ext>
            </a:extLst>
          </p:cNvPr>
          <p:cNvSpPr txBox="1">
            <a:spLocks/>
          </p:cNvSpPr>
          <p:nvPr/>
        </p:nvSpPr>
        <p:spPr>
          <a:xfrm>
            <a:off x="9286232" y="3314833"/>
            <a:ext cx="2001536" cy="333243"/>
          </a:xfrm>
          <a:prstGeom prst="rect">
            <a:avLst/>
          </a:prstGeom>
        </p:spPr>
        <p:txBody>
          <a:bodyPr/>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800">
                <a:solidFill>
                  <a:schemeClr val="accent2"/>
                </a:solidFill>
              </a:rPr>
              <a:t>单击此处添加标题</a:t>
            </a:r>
            <a:endParaRPr lang="zh-CN" altLang="en-US" sz="1800" dirty="0">
              <a:solidFill>
                <a:schemeClr val="accent2"/>
              </a:solidFill>
            </a:endParaRPr>
          </a:p>
        </p:txBody>
      </p:sp>
      <p:sp>
        <p:nvSpPr>
          <p:cNvPr id="49" name="文本占位符 2">
            <a:extLst>
              <a:ext uri="{FF2B5EF4-FFF2-40B4-BE49-F238E27FC236}">
                <a16:creationId xmlns:a16="http://schemas.microsoft.com/office/drawing/2014/main" xmlns="" id="{A03003DA-75EF-48D7-A5CF-6D2250112DB4}"/>
              </a:ext>
            </a:extLst>
          </p:cNvPr>
          <p:cNvSpPr txBox="1">
            <a:spLocks/>
          </p:cNvSpPr>
          <p:nvPr/>
        </p:nvSpPr>
        <p:spPr>
          <a:xfrm>
            <a:off x="8721482" y="4762633"/>
            <a:ext cx="2001536" cy="333243"/>
          </a:xfrm>
          <a:prstGeom prst="rect">
            <a:avLst/>
          </a:prstGeom>
        </p:spPr>
        <p:txBody>
          <a:bodyPr/>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800">
                <a:solidFill>
                  <a:schemeClr val="accent2"/>
                </a:solidFill>
              </a:rPr>
              <a:t>单击此处添加标题</a:t>
            </a:r>
            <a:endParaRPr lang="zh-CN" altLang="en-US" sz="1800" dirty="0">
              <a:solidFill>
                <a:schemeClr val="accent2"/>
              </a:solidFill>
            </a:endParaRPr>
          </a:p>
        </p:txBody>
      </p:sp>
      <p:sp>
        <p:nvSpPr>
          <p:cNvPr id="50" name="文本占位符 2">
            <a:extLst>
              <a:ext uri="{FF2B5EF4-FFF2-40B4-BE49-F238E27FC236}">
                <a16:creationId xmlns:a16="http://schemas.microsoft.com/office/drawing/2014/main" xmlns="" id="{9038D0F8-53EF-4163-A350-CE448204D090}"/>
              </a:ext>
            </a:extLst>
          </p:cNvPr>
          <p:cNvSpPr txBox="1">
            <a:spLocks/>
          </p:cNvSpPr>
          <p:nvPr/>
        </p:nvSpPr>
        <p:spPr>
          <a:xfrm>
            <a:off x="1311010" y="2314403"/>
            <a:ext cx="2714191" cy="478838"/>
          </a:xfrm>
          <a:prstGeom prst="rect">
            <a:avLst/>
          </a:prstGeom>
        </p:spPr>
        <p:txBody>
          <a:bodyPr/>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600" dirty="0">
                <a:solidFill>
                  <a:schemeClr val="tx2">
                    <a:lumMod val="85000"/>
                    <a:lumOff val="15000"/>
                  </a:schemeClr>
                </a:solidFill>
              </a:rPr>
              <a:t>此处输入对应四段内容文本此处输入对应四段内容文本</a:t>
            </a:r>
          </a:p>
          <a:p>
            <a:endParaRPr lang="zh-CN" altLang="en-US" sz="1600" dirty="0">
              <a:solidFill>
                <a:schemeClr val="tx2">
                  <a:lumMod val="85000"/>
                  <a:lumOff val="15000"/>
                </a:schemeClr>
              </a:solidFill>
            </a:endParaRPr>
          </a:p>
          <a:p>
            <a:endParaRPr lang="zh-CN" altLang="en-US" sz="1600" dirty="0">
              <a:solidFill>
                <a:schemeClr val="tx2">
                  <a:lumMod val="85000"/>
                  <a:lumOff val="15000"/>
                </a:schemeClr>
              </a:solidFill>
            </a:endParaRPr>
          </a:p>
        </p:txBody>
      </p:sp>
      <p:sp>
        <p:nvSpPr>
          <p:cNvPr id="51" name="文本占位符 2">
            <a:extLst>
              <a:ext uri="{FF2B5EF4-FFF2-40B4-BE49-F238E27FC236}">
                <a16:creationId xmlns:a16="http://schemas.microsoft.com/office/drawing/2014/main" xmlns="" id="{7B8FBEED-70C3-4146-9F28-AD90441096CC}"/>
              </a:ext>
            </a:extLst>
          </p:cNvPr>
          <p:cNvSpPr txBox="1">
            <a:spLocks/>
          </p:cNvSpPr>
          <p:nvPr/>
        </p:nvSpPr>
        <p:spPr>
          <a:xfrm>
            <a:off x="723900" y="3827490"/>
            <a:ext cx="2714191" cy="478838"/>
          </a:xfrm>
          <a:prstGeom prst="rect">
            <a:avLst/>
          </a:prstGeom>
        </p:spPr>
        <p:txBody>
          <a:bodyPr/>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600" dirty="0">
                <a:solidFill>
                  <a:schemeClr val="tx2">
                    <a:lumMod val="85000"/>
                    <a:lumOff val="15000"/>
                  </a:schemeClr>
                </a:solidFill>
              </a:rPr>
              <a:t>此处输入对应四段内容文本此处输入对应四段内容文本</a:t>
            </a:r>
          </a:p>
          <a:p>
            <a:endParaRPr lang="zh-CN" altLang="en-US" sz="1600" dirty="0">
              <a:solidFill>
                <a:schemeClr val="tx2">
                  <a:lumMod val="85000"/>
                  <a:lumOff val="15000"/>
                </a:schemeClr>
              </a:solidFill>
            </a:endParaRPr>
          </a:p>
          <a:p>
            <a:endParaRPr lang="zh-CN" altLang="en-US" sz="1600" dirty="0">
              <a:solidFill>
                <a:schemeClr val="tx2">
                  <a:lumMod val="85000"/>
                  <a:lumOff val="15000"/>
                </a:schemeClr>
              </a:solidFill>
            </a:endParaRPr>
          </a:p>
        </p:txBody>
      </p:sp>
      <p:sp>
        <p:nvSpPr>
          <p:cNvPr id="52" name="文本占位符 2">
            <a:extLst>
              <a:ext uri="{FF2B5EF4-FFF2-40B4-BE49-F238E27FC236}">
                <a16:creationId xmlns:a16="http://schemas.microsoft.com/office/drawing/2014/main" xmlns="" id="{43842295-BC77-464D-B8ED-36AF1C21DFC0}"/>
              </a:ext>
            </a:extLst>
          </p:cNvPr>
          <p:cNvSpPr txBox="1">
            <a:spLocks/>
          </p:cNvSpPr>
          <p:nvPr/>
        </p:nvSpPr>
        <p:spPr>
          <a:xfrm>
            <a:off x="1316170" y="5297193"/>
            <a:ext cx="2714191" cy="478838"/>
          </a:xfrm>
          <a:prstGeom prst="rect">
            <a:avLst/>
          </a:prstGeom>
        </p:spPr>
        <p:txBody>
          <a:bodyPr/>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600" dirty="0">
                <a:solidFill>
                  <a:schemeClr val="tx2">
                    <a:lumMod val="85000"/>
                    <a:lumOff val="15000"/>
                  </a:schemeClr>
                </a:solidFill>
              </a:rPr>
              <a:t>此处输入对应四段内容文本此处输入对应四段内容文本</a:t>
            </a:r>
          </a:p>
          <a:p>
            <a:endParaRPr lang="zh-CN" altLang="en-US" sz="1600" dirty="0">
              <a:solidFill>
                <a:schemeClr val="tx2">
                  <a:lumMod val="85000"/>
                  <a:lumOff val="15000"/>
                </a:schemeClr>
              </a:solidFill>
            </a:endParaRPr>
          </a:p>
          <a:p>
            <a:endParaRPr lang="zh-CN" altLang="en-US" sz="1600" dirty="0">
              <a:solidFill>
                <a:schemeClr val="tx2">
                  <a:lumMod val="85000"/>
                  <a:lumOff val="15000"/>
                </a:schemeClr>
              </a:solidFill>
            </a:endParaRPr>
          </a:p>
        </p:txBody>
      </p:sp>
      <p:sp>
        <p:nvSpPr>
          <p:cNvPr id="53" name="文本占位符 2">
            <a:extLst>
              <a:ext uri="{FF2B5EF4-FFF2-40B4-BE49-F238E27FC236}">
                <a16:creationId xmlns:a16="http://schemas.microsoft.com/office/drawing/2014/main" xmlns="" id="{6CF0A767-904B-422D-AA94-53B024D9ECAA}"/>
              </a:ext>
            </a:extLst>
          </p:cNvPr>
          <p:cNvSpPr txBox="1">
            <a:spLocks/>
          </p:cNvSpPr>
          <p:nvPr/>
        </p:nvSpPr>
        <p:spPr>
          <a:xfrm>
            <a:off x="8305930" y="2313484"/>
            <a:ext cx="2714191" cy="478838"/>
          </a:xfrm>
          <a:prstGeom prst="rect">
            <a:avLst/>
          </a:prstGeom>
        </p:spPr>
        <p:txBody>
          <a:bodyPr/>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600" dirty="0">
                <a:solidFill>
                  <a:schemeClr val="tx2">
                    <a:lumMod val="85000"/>
                    <a:lumOff val="15000"/>
                  </a:schemeClr>
                </a:solidFill>
              </a:rPr>
              <a:t>此处输入对应四段内容文本此处输入对应四段内容文本</a:t>
            </a:r>
          </a:p>
          <a:p>
            <a:endParaRPr lang="zh-CN" altLang="en-US" sz="1600" dirty="0">
              <a:solidFill>
                <a:schemeClr val="tx2">
                  <a:lumMod val="85000"/>
                  <a:lumOff val="15000"/>
                </a:schemeClr>
              </a:solidFill>
            </a:endParaRPr>
          </a:p>
          <a:p>
            <a:endParaRPr lang="zh-CN" altLang="en-US" sz="1600" dirty="0">
              <a:solidFill>
                <a:schemeClr val="tx2">
                  <a:lumMod val="85000"/>
                  <a:lumOff val="15000"/>
                </a:schemeClr>
              </a:solidFill>
            </a:endParaRPr>
          </a:p>
        </p:txBody>
      </p:sp>
      <p:sp>
        <p:nvSpPr>
          <p:cNvPr id="54" name="文本占位符 2">
            <a:extLst>
              <a:ext uri="{FF2B5EF4-FFF2-40B4-BE49-F238E27FC236}">
                <a16:creationId xmlns:a16="http://schemas.microsoft.com/office/drawing/2014/main" xmlns="" id="{1DFDCCD0-DDB9-4BAE-A425-6AFAA954A176}"/>
              </a:ext>
            </a:extLst>
          </p:cNvPr>
          <p:cNvSpPr txBox="1">
            <a:spLocks/>
          </p:cNvSpPr>
          <p:nvPr/>
        </p:nvSpPr>
        <p:spPr>
          <a:xfrm>
            <a:off x="8898200" y="3861231"/>
            <a:ext cx="2714191" cy="478838"/>
          </a:xfrm>
          <a:prstGeom prst="rect">
            <a:avLst/>
          </a:prstGeom>
        </p:spPr>
        <p:txBody>
          <a:bodyPr/>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600" dirty="0">
                <a:solidFill>
                  <a:schemeClr val="tx2">
                    <a:lumMod val="85000"/>
                    <a:lumOff val="15000"/>
                  </a:schemeClr>
                </a:solidFill>
              </a:rPr>
              <a:t>此处输入对应四段内容文本此处输入对应四段内容文本</a:t>
            </a:r>
          </a:p>
          <a:p>
            <a:endParaRPr lang="zh-CN" altLang="en-US" sz="1600" dirty="0">
              <a:solidFill>
                <a:schemeClr val="tx2">
                  <a:lumMod val="85000"/>
                  <a:lumOff val="15000"/>
                </a:schemeClr>
              </a:solidFill>
            </a:endParaRPr>
          </a:p>
          <a:p>
            <a:endParaRPr lang="zh-CN" altLang="en-US" sz="1600" dirty="0">
              <a:solidFill>
                <a:schemeClr val="tx2">
                  <a:lumMod val="85000"/>
                  <a:lumOff val="15000"/>
                </a:schemeClr>
              </a:solidFill>
            </a:endParaRPr>
          </a:p>
        </p:txBody>
      </p:sp>
      <p:sp>
        <p:nvSpPr>
          <p:cNvPr id="55" name="文本占位符 2">
            <a:extLst>
              <a:ext uri="{FF2B5EF4-FFF2-40B4-BE49-F238E27FC236}">
                <a16:creationId xmlns:a16="http://schemas.microsoft.com/office/drawing/2014/main" xmlns="" id="{55F536C1-A33B-49FC-964B-4666950EC684}"/>
              </a:ext>
            </a:extLst>
          </p:cNvPr>
          <p:cNvSpPr txBox="1">
            <a:spLocks/>
          </p:cNvSpPr>
          <p:nvPr/>
        </p:nvSpPr>
        <p:spPr>
          <a:xfrm>
            <a:off x="8333450" y="5341688"/>
            <a:ext cx="2714191" cy="478838"/>
          </a:xfrm>
          <a:prstGeom prst="rect">
            <a:avLst/>
          </a:prstGeom>
        </p:spPr>
        <p:txBody>
          <a:bodyPr/>
          <a:lstStyle>
            <a:lvl1pPr marL="0" indent="0" algn="l" defTabSz="914400" rtl="0" eaLnBrk="1" latinLnBrk="0" hangingPunct="1">
              <a:lnSpc>
                <a:spcPct val="90000"/>
              </a:lnSpc>
              <a:spcBef>
                <a:spcPts val="1000"/>
              </a:spcBef>
              <a:buFontTx/>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600" dirty="0">
                <a:solidFill>
                  <a:schemeClr val="tx2">
                    <a:lumMod val="85000"/>
                    <a:lumOff val="15000"/>
                  </a:schemeClr>
                </a:solidFill>
              </a:rPr>
              <a:t>此处输入对应四段内容文本此处输入对应四段内容文本</a:t>
            </a:r>
          </a:p>
          <a:p>
            <a:endParaRPr lang="zh-CN" altLang="en-US" sz="1600" dirty="0">
              <a:solidFill>
                <a:schemeClr val="tx2">
                  <a:lumMod val="85000"/>
                  <a:lumOff val="15000"/>
                </a:schemeClr>
              </a:solidFill>
            </a:endParaRPr>
          </a:p>
          <a:p>
            <a:endParaRPr lang="zh-CN" altLang="en-US" sz="1600" dirty="0">
              <a:solidFill>
                <a:schemeClr val="tx2">
                  <a:lumMod val="85000"/>
                  <a:lumOff val="15000"/>
                </a:schemeClr>
              </a:solidFill>
            </a:endParaRPr>
          </a:p>
        </p:txBody>
      </p:sp>
      <p:sp>
        <p:nvSpPr>
          <p:cNvPr id="56" name="文本框 55">
            <a:extLst>
              <a:ext uri="{FF2B5EF4-FFF2-40B4-BE49-F238E27FC236}">
                <a16:creationId xmlns:a16="http://schemas.microsoft.com/office/drawing/2014/main" xmlns="" id="{FF4EAFAF-549D-4861-A890-6C41A0DAA20C}"/>
              </a:ext>
            </a:extLst>
          </p:cNvPr>
          <p:cNvSpPr txBox="1"/>
          <p:nvPr/>
        </p:nvSpPr>
        <p:spPr>
          <a:xfrm>
            <a:off x="831662" y="351869"/>
            <a:ext cx="2608406" cy="584775"/>
          </a:xfrm>
          <a:prstGeom prst="rect">
            <a:avLst/>
          </a:prstGeom>
          <a:noFill/>
        </p:spPr>
        <p:txBody>
          <a:bodyPr wrap="none" rtlCol="0">
            <a:spAutoFit/>
          </a:bodyPr>
          <a:lstStyle/>
          <a:p>
            <a:r>
              <a:rPr lang="zh-CN" altLang="en-US" sz="3200" dirty="0">
                <a:solidFill>
                  <a:schemeClr val="accent1"/>
                </a:solidFill>
                <a:latin typeface="+mj-ea"/>
                <a:ea typeface="+mj-ea"/>
              </a:rPr>
              <a:t>明年规划项目</a:t>
            </a:r>
          </a:p>
        </p:txBody>
      </p:sp>
      <p:sp>
        <p:nvSpPr>
          <p:cNvPr id="57" name="文本框 56">
            <a:extLst>
              <a:ext uri="{FF2B5EF4-FFF2-40B4-BE49-F238E27FC236}">
                <a16:creationId xmlns:a16="http://schemas.microsoft.com/office/drawing/2014/main" xmlns="" id="{4938815C-3BB0-4D76-8A0C-8EA5707EC080}"/>
              </a:ext>
            </a:extLst>
          </p:cNvPr>
          <p:cNvSpPr txBox="1"/>
          <p:nvPr/>
        </p:nvSpPr>
        <p:spPr>
          <a:xfrm>
            <a:off x="5700699" y="2491258"/>
            <a:ext cx="790601" cy="1323439"/>
          </a:xfrm>
          <a:prstGeom prst="rect">
            <a:avLst/>
          </a:prstGeom>
          <a:noFill/>
        </p:spPr>
        <p:txBody>
          <a:bodyPr wrap="none" rtlCol="0">
            <a:spAutoFit/>
          </a:bodyPr>
          <a:lstStyle/>
          <a:p>
            <a:pPr algn="l"/>
            <a:r>
              <a:rPr lang="en-US" altLang="zh-CN" sz="8000" dirty="0">
                <a:solidFill>
                  <a:schemeClr val="accent2"/>
                </a:solidFill>
                <a:latin typeface="+mj-ea"/>
                <a:ea typeface="+mj-ea"/>
              </a:rPr>
              <a:t>6</a:t>
            </a:r>
            <a:endParaRPr lang="zh-CN" altLang="en-US" sz="8000" dirty="0">
              <a:solidFill>
                <a:schemeClr val="accent2"/>
              </a:solidFill>
              <a:latin typeface="+mj-ea"/>
              <a:ea typeface="+mj-ea"/>
            </a:endParaRPr>
          </a:p>
        </p:txBody>
      </p:sp>
      <p:sp>
        <p:nvSpPr>
          <p:cNvPr id="58" name="文本框 57">
            <a:extLst>
              <a:ext uri="{FF2B5EF4-FFF2-40B4-BE49-F238E27FC236}">
                <a16:creationId xmlns:a16="http://schemas.microsoft.com/office/drawing/2014/main" xmlns="" id="{A728FABA-D130-435E-AF69-95AA637149AF}"/>
              </a:ext>
            </a:extLst>
          </p:cNvPr>
          <p:cNvSpPr txBox="1"/>
          <p:nvPr/>
        </p:nvSpPr>
        <p:spPr>
          <a:xfrm>
            <a:off x="4983343" y="3542008"/>
            <a:ext cx="2228495" cy="923330"/>
          </a:xfrm>
          <a:prstGeom prst="rect">
            <a:avLst/>
          </a:prstGeom>
          <a:noFill/>
        </p:spPr>
        <p:txBody>
          <a:bodyPr wrap="none" rtlCol="0">
            <a:spAutoFit/>
          </a:bodyPr>
          <a:lstStyle/>
          <a:p>
            <a:pPr algn="l"/>
            <a:r>
              <a:rPr lang="zh-CN" altLang="en-US" sz="5400" dirty="0">
                <a:solidFill>
                  <a:schemeClr val="accent2"/>
                </a:solidFill>
                <a:latin typeface="+mj-ea"/>
                <a:ea typeface="+mj-ea"/>
              </a:rPr>
              <a:t>大项目</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xmlns="" id="{628DE6BC-1BFC-4F46-B41A-A71AD730D6D8}"/>
              </a:ext>
            </a:extLst>
          </p:cNvPr>
          <p:cNvSpPr/>
          <p:nvPr/>
        </p:nvSpPr>
        <p:spPr>
          <a:xfrm>
            <a:off x="723900" y="1526458"/>
            <a:ext cx="10731500" cy="3805084"/>
          </a:xfrm>
          <a:prstGeom prst="roundRect">
            <a:avLst>
              <a:gd name="adj" fmla="val 1163"/>
            </a:avLst>
          </a:prstGeom>
          <a:gradFill>
            <a:gsLst>
              <a:gs pos="0">
                <a:schemeClr val="accent2"/>
              </a:gs>
              <a:gs pos="100000">
                <a:schemeClr val="accent3"/>
              </a:gs>
            </a:gsLst>
            <a:path path="circle">
              <a:fillToRect l="100000" t="100000"/>
            </a:path>
          </a:gradFill>
          <a:effectLst>
            <a:outerShdw blurRad="482600" dist="901700" dir="5400000" sx="92000" sy="92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25" name="矩形: 圆角 24">
            <a:extLst>
              <a:ext uri="{FF2B5EF4-FFF2-40B4-BE49-F238E27FC236}">
                <a16:creationId xmlns:a16="http://schemas.microsoft.com/office/drawing/2014/main" xmlns="" id="{92CED909-E049-47C4-A37F-87C65DE587EB}"/>
              </a:ext>
            </a:extLst>
          </p:cNvPr>
          <p:cNvSpPr/>
          <p:nvPr/>
        </p:nvSpPr>
        <p:spPr>
          <a:xfrm>
            <a:off x="723900" y="1526458"/>
            <a:ext cx="10731500" cy="3805084"/>
          </a:xfrm>
          <a:prstGeom prst="roundRect">
            <a:avLst>
              <a:gd name="adj" fmla="val 1163"/>
            </a:avLst>
          </a:prstGeom>
          <a:gradFill>
            <a:gsLst>
              <a:gs pos="0">
                <a:schemeClr val="accent2"/>
              </a:gs>
              <a:gs pos="100000">
                <a:schemeClr val="accent3"/>
              </a:gs>
            </a:gsLst>
            <a:path path="circle">
              <a:fillToRect l="100000" t="100000"/>
            </a:path>
          </a:gradFill>
          <a:effectLst>
            <a:outerShdw blurRad="622300" dist="406400" dir="16200000" sx="94000" sy="94000"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pic>
        <p:nvPicPr>
          <p:cNvPr id="18" name="图片 17">
            <a:extLst>
              <a:ext uri="{FF2B5EF4-FFF2-40B4-BE49-F238E27FC236}">
                <a16:creationId xmlns:a16="http://schemas.microsoft.com/office/drawing/2014/main" xmlns="" id="{4C230CF0-B9DF-48F8-B184-C4B87EA7021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3429000"/>
            <a:ext cx="12192000" cy="3429000"/>
          </a:xfrm>
          <a:prstGeom prst="rect">
            <a:avLst/>
          </a:prstGeom>
        </p:spPr>
      </p:pic>
      <p:sp>
        <p:nvSpPr>
          <p:cNvPr id="22" name="文本框 21">
            <a:extLst>
              <a:ext uri="{FF2B5EF4-FFF2-40B4-BE49-F238E27FC236}">
                <a16:creationId xmlns:a16="http://schemas.microsoft.com/office/drawing/2014/main" xmlns="" id="{2E465073-4A42-42BE-98EF-C3039B36783D}"/>
              </a:ext>
            </a:extLst>
          </p:cNvPr>
          <p:cNvSpPr txBox="1"/>
          <p:nvPr/>
        </p:nvSpPr>
        <p:spPr>
          <a:xfrm>
            <a:off x="3186389" y="2336799"/>
            <a:ext cx="5819222" cy="1612803"/>
          </a:xfrm>
          <a:prstGeom prst="rect">
            <a:avLst/>
          </a:prstGeom>
          <a:noFill/>
        </p:spPr>
        <p:txBody>
          <a:bodyPr wrap="none" rtlCol="0">
            <a:prstTxWarp prst="textPlain">
              <a:avLst/>
            </a:prstTxWarp>
            <a:spAutoFit/>
          </a:bodyPr>
          <a:lstStyle/>
          <a:p>
            <a:pPr algn="l"/>
            <a:r>
              <a:rPr lang="en-US" altLang="zh-CN" sz="11500" dirty="0">
                <a:gradFill>
                  <a:gsLst>
                    <a:gs pos="97000">
                      <a:schemeClr val="accent1"/>
                    </a:gs>
                    <a:gs pos="0">
                      <a:schemeClr val="accent4"/>
                    </a:gs>
                  </a:gsLst>
                  <a:path path="circle">
                    <a:fillToRect l="100000" t="100000"/>
                  </a:path>
                </a:gradFill>
                <a:effectLst>
                  <a:reflection blurRad="203200" stA="55000" endA="300" endPos="36000" dir="5400000" sy="-100000" algn="bl" rotWithShape="0"/>
                </a:effectLst>
                <a:latin typeface="+mn-ea"/>
              </a:rPr>
              <a:t>THANKS</a:t>
            </a:r>
            <a:endParaRPr lang="zh-CN" altLang="en-US" sz="11500" dirty="0">
              <a:gradFill>
                <a:gsLst>
                  <a:gs pos="97000">
                    <a:schemeClr val="accent1"/>
                  </a:gs>
                  <a:gs pos="0">
                    <a:schemeClr val="accent4"/>
                  </a:gs>
                </a:gsLst>
                <a:path path="circle">
                  <a:fillToRect l="100000" t="100000"/>
                </a:path>
              </a:gradFill>
              <a:effectLst>
                <a:reflection blurRad="203200" stA="55000" endA="300" endPos="36000" dir="5400000" sy="-100000" algn="bl" rotWithShape="0"/>
              </a:effectLst>
              <a:latin typeface="+mn-ea"/>
            </a:endParaRPr>
          </a:p>
        </p:txBody>
      </p:sp>
    </p:spTree>
    <p:extLst>
      <p:ext uri="{BB962C8B-B14F-4D97-AF65-F5344CB8AC3E}">
        <p14:creationId xmlns:p14="http://schemas.microsoft.com/office/powerpoint/2010/main" val="322772042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0713C490-EA73-4EC7-889F-74ACDED2D407}"/>
              </a:ext>
            </a:extLst>
          </p:cNvPr>
          <p:cNvSpPr>
            <a:spLocks noGrp="1"/>
          </p:cNvSpPr>
          <p:nvPr>
            <p:ph type="body" sz="quarter" idx="10"/>
          </p:nvPr>
        </p:nvSpPr>
        <p:spPr>
          <a:xfrm>
            <a:off x="841359" y="385586"/>
            <a:ext cx="2835291" cy="504000"/>
          </a:xfrm>
        </p:spPr>
        <p:txBody>
          <a:bodyPr/>
          <a:lstStyle/>
          <a:p>
            <a:r>
              <a:rPr lang="zh-CN" altLang="en-US" dirty="0">
                <a:solidFill>
                  <a:schemeClr val="accent1"/>
                </a:solidFill>
              </a:rPr>
              <a:t>模板使用指南</a:t>
            </a:r>
          </a:p>
        </p:txBody>
      </p:sp>
      <p:sp>
        <p:nvSpPr>
          <p:cNvPr id="4" name="矩形: 圆角 3">
            <a:extLst>
              <a:ext uri="{FF2B5EF4-FFF2-40B4-BE49-F238E27FC236}">
                <a16:creationId xmlns:a16="http://schemas.microsoft.com/office/drawing/2014/main" xmlns="" id="{5873A188-CF25-4BD6-9C81-A8F770CE1CED}"/>
              </a:ext>
            </a:extLst>
          </p:cNvPr>
          <p:cNvSpPr/>
          <p:nvPr/>
        </p:nvSpPr>
        <p:spPr>
          <a:xfrm>
            <a:off x="745331" y="1524000"/>
            <a:ext cx="10701338" cy="4133850"/>
          </a:xfrm>
          <a:prstGeom prst="roundRect">
            <a:avLst>
              <a:gd name="adj" fmla="val 1789"/>
            </a:avLst>
          </a:prstGeom>
          <a:gradFill>
            <a:gsLst>
              <a:gs pos="0">
                <a:schemeClr val="accent2"/>
              </a:gs>
              <a:gs pos="100000">
                <a:schemeClr val="accent3"/>
              </a:gs>
            </a:gsLst>
            <a:path path="circle">
              <a:fillToRect l="100000" t="100000"/>
            </a:path>
          </a:gradFill>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dirty="0"/>
          </a:p>
        </p:txBody>
      </p:sp>
      <p:sp>
        <p:nvSpPr>
          <p:cNvPr id="3" name="矩形: 圆角 2">
            <a:extLst>
              <a:ext uri="{FF2B5EF4-FFF2-40B4-BE49-F238E27FC236}">
                <a16:creationId xmlns:a16="http://schemas.microsoft.com/office/drawing/2014/main" xmlns="" id="{442E7348-7392-4439-B65F-7D4A278CE4BA}"/>
              </a:ext>
            </a:extLst>
          </p:cNvPr>
          <p:cNvSpPr/>
          <p:nvPr/>
        </p:nvSpPr>
        <p:spPr>
          <a:xfrm>
            <a:off x="1171574" y="1800225"/>
            <a:ext cx="2657475" cy="666750"/>
          </a:xfrm>
          <a:prstGeom prst="roundRect">
            <a:avLst>
              <a:gd name="adj" fmla="val 50000"/>
            </a:avLst>
          </a:prstGeom>
          <a:gradFill>
            <a:gsLst>
              <a:gs pos="0">
                <a:schemeClr val="accent1"/>
              </a:gs>
              <a:gs pos="100000">
                <a:schemeClr val="accent4"/>
              </a:gs>
            </a:gsLst>
            <a:path path="circle">
              <a:fillToRect l="100000" t="100000"/>
            </a:path>
          </a:gra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5" name="矩形: 圆角 4">
            <a:extLst>
              <a:ext uri="{FF2B5EF4-FFF2-40B4-BE49-F238E27FC236}">
                <a16:creationId xmlns:a16="http://schemas.microsoft.com/office/drawing/2014/main" xmlns="" id="{306813E8-06DD-4730-AD37-F5500285893E}"/>
              </a:ext>
            </a:extLst>
          </p:cNvPr>
          <p:cNvSpPr/>
          <p:nvPr/>
        </p:nvSpPr>
        <p:spPr>
          <a:xfrm>
            <a:off x="4829174" y="1800225"/>
            <a:ext cx="2657475" cy="666750"/>
          </a:xfrm>
          <a:prstGeom prst="roundRect">
            <a:avLst>
              <a:gd name="adj" fmla="val 50000"/>
            </a:avLst>
          </a:prstGeom>
          <a:gradFill>
            <a:gsLst>
              <a:gs pos="0">
                <a:schemeClr val="accent1"/>
              </a:gs>
              <a:gs pos="100000">
                <a:schemeClr val="accent4"/>
              </a:gs>
            </a:gsLst>
            <a:path path="circle">
              <a:fillToRect l="100000" t="100000"/>
            </a:path>
          </a:gra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6" name="矩形: 圆角 5">
            <a:extLst>
              <a:ext uri="{FF2B5EF4-FFF2-40B4-BE49-F238E27FC236}">
                <a16:creationId xmlns:a16="http://schemas.microsoft.com/office/drawing/2014/main" xmlns="" id="{5824590F-5CDB-45F8-A49D-EDFDB398F34C}"/>
              </a:ext>
            </a:extLst>
          </p:cNvPr>
          <p:cNvSpPr/>
          <p:nvPr/>
        </p:nvSpPr>
        <p:spPr>
          <a:xfrm>
            <a:off x="8410574" y="1800225"/>
            <a:ext cx="2657475" cy="666750"/>
          </a:xfrm>
          <a:prstGeom prst="roundRect">
            <a:avLst>
              <a:gd name="adj" fmla="val 50000"/>
            </a:avLst>
          </a:prstGeom>
          <a:gradFill>
            <a:gsLst>
              <a:gs pos="0">
                <a:schemeClr val="accent1"/>
              </a:gs>
              <a:gs pos="100000">
                <a:schemeClr val="accent4"/>
              </a:gs>
            </a:gsLst>
            <a:path path="circle">
              <a:fillToRect l="100000" t="100000"/>
            </a:path>
          </a:gra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7" name="文本框 6">
            <a:extLst>
              <a:ext uri="{FF2B5EF4-FFF2-40B4-BE49-F238E27FC236}">
                <a16:creationId xmlns:a16="http://schemas.microsoft.com/office/drawing/2014/main" xmlns="" id="{E6280B6A-3AB5-45B3-8B3F-8889F9D20039}"/>
              </a:ext>
            </a:extLst>
          </p:cNvPr>
          <p:cNvSpPr txBox="1"/>
          <p:nvPr/>
        </p:nvSpPr>
        <p:spPr>
          <a:xfrm>
            <a:off x="5560213" y="1948934"/>
            <a:ext cx="1195396" cy="369332"/>
          </a:xfrm>
          <a:prstGeom prst="rect">
            <a:avLst/>
          </a:prstGeom>
          <a:noFill/>
        </p:spPr>
        <p:txBody>
          <a:bodyPr wrap="square" rtlCol="0">
            <a:spAutoFit/>
          </a:bodyPr>
          <a:lstStyle/>
          <a:p>
            <a:pPr algn="dist"/>
            <a:r>
              <a:rPr lang="zh-CN" altLang="en-US" b="1" dirty="0">
                <a:solidFill>
                  <a:schemeClr val="accent2"/>
                </a:solidFill>
                <a:latin typeface="+mn-ea"/>
              </a:rPr>
              <a:t>配色指南</a:t>
            </a:r>
          </a:p>
        </p:txBody>
      </p:sp>
      <p:sp>
        <p:nvSpPr>
          <p:cNvPr id="9" name="文本框 8">
            <a:extLst>
              <a:ext uri="{FF2B5EF4-FFF2-40B4-BE49-F238E27FC236}">
                <a16:creationId xmlns:a16="http://schemas.microsoft.com/office/drawing/2014/main" xmlns="" id="{3C5A210A-2AB1-4815-9393-6B6DB4B2BB1A}"/>
              </a:ext>
            </a:extLst>
          </p:cNvPr>
          <p:cNvSpPr txBox="1"/>
          <p:nvPr/>
        </p:nvSpPr>
        <p:spPr>
          <a:xfrm>
            <a:off x="1788313" y="1948934"/>
            <a:ext cx="1195396" cy="369332"/>
          </a:xfrm>
          <a:prstGeom prst="rect">
            <a:avLst/>
          </a:prstGeom>
          <a:noFill/>
        </p:spPr>
        <p:txBody>
          <a:bodyPr wrap="square" rtlCol="0">
            <a:spAutoFit/>
          </a:bodyPr>
          <a:lstStyle/>
          <a:p>
            <a:pPr algn="dist"/>
            <a:r>
              <a:rPr lang="zh-CN" altLang="en-US" b="1" dirty="0">
                <a:solidFill>
                  <a:schemeClr val="accent2"/>
                </a:solidFill>
                <a:latin typeface="+mn-ea"/>
              </a:rPr>
              <a:t>适用范围</a:t>
            </a:r>
          </a:p>
        </p:txBody>
      </p:sp>
      <p:sp>
        <p:nvSpPr>
          <p:cNvPr id="10" name="文本框 9">
            <a:extLst>
              <a:ext uri="{FF2B5EF4-FFF2-40B4-BE49-F238E27FC236}">
                <a16:creationId xmlns:a16="http://schemas.microsoft.com/office/drawing/2014/main" xmlns="" id="{121E3768-2379-40CB-8E10-3F1347A975D4}"/>
              </a:ext>
            </a:extLst>
          </p:cNvPr>
          <p:cNvSpPr txBox="1"/>
          <p:nvPr/>
        </p:nvSpPr>
        <p:spPr>
          <a:xfrm>
            <a:off x="920854" y="2729984"/>
            <a:ext cx="3123595" cy="2227597"/>
          </a:xfrm>
          <a:prstGeom prst="rect">
            <a:avLst/>
          </a:prstGeom>
          <a:noFill/>
        </p:spPr>
        <p:txBody>
          <a:bodyPr wrap="square" rtlCol="0">
            <a:spAutoFit/>
          </a:bodyPr>
          <a:lstStyle/>
          <a:p>
            <a:pPr marL="285750" indent="-285750">
              <a:lnSpc>
                <a:spcPct val="125000"/>
              </a:lnSpc>
              <a:buFont typeface="Wingdings" panose="05000000000000000000" pitchFamily="2" charset="2"/>
              <a:buChar char="l"/>
            </a:pPr>
            <a:r>
              <a:rPr lang="zh-CN" altLang="en-US" sz="1600" dirty="0">
                <a:solidFill>
                  <a:schemeClr val="accent1"/>
                </a:solidFill>
                <a:latin typeface="+mn-ea"/>
              </a:rPr>
              <a:t>主要适用于党政机关年终汇报</a:t>
            </a:r>
            <a:endParaRPr lang="en-US" altLang="zh-CN" sz="1600" dirty="0">
              <a:solidFill>
                <a:schemeClr val="accent1"/>
              </a:solidFill>
              <a:latin typeface="+mn-ea"/>
            </a:endParaRPr>
          </a:p>
          <a:p>
            <a:pPr marL="285750" indent="-285750">
              <a:lnSpc>
                <a:spcPct val="125000"/>
              </a:lnSpc>
              <a:buFont typeface="Wingdings" panose="05000000000000000000" pitchFamily="2" charset="2"/>
              <a:buChar char="l"/>
            </a:pPr>
            <a:r>
              <a:rPr lang="zh-CN" altLang="en-US" sz="1600" dirty="0">
                <a:solidFill>
                  <a:schemeClr val="accent1"/>
                </a:solidFill>
                <a:latin typeface="+mn-ea"/>
              </a:rPr>
              <a:t>学校党课、团课相关红色课件（需要根据自身情况修改标题内容）</a:t>
            </a:r>
            <a:endParaRPr lang="en-US" altLang="zh-CN" sz="1600" dirty="0">
              <a:solidFill>
                <a:schemeClr val="accent1"/>
              </a:solidFill>
              <a:latin typeface="+mn-ea"/>
            </a:endParaRPr>
          </a:p>
          <a:p>
            <a:pPr marL="285750" indent="-285750">
              <a:lnSpc>
                <a:spcPct val="125000"/>
              </a:lnSpc>
              <a:buFont typeface="Wingdings" panose="05000000000000000000" pitchFamily="2" charset="2"/>
              <a:buChar char="l"/>
            </a:pPr>
            <a:r>
              <a:rPr lang="zh-CN" altLang="en-US" sz="1600" dirty="0">
                <a:solidFill>
                  <a:schemeClr val="accent1"/>
                </a:solidFill>
                <a:latin typeface="+mn-ea"/>
              </a:rPr>
              <a:t>其他类型年终汇报（需要做大调整，修改模板主题色以及现有主板式）</a:t>
            </a:r>
          </a:p>
        </p:txBody>
      </p:sp>
      <p:sp>
        <p:nvSpPr>
          <p:cNvPr id="16" name="文本框 15">
            <a:extLst>
              <a:ext uri="{FF2B5EF4-FFF2-40B4-BE49-F238E27FC236}">
                <a16:creationId xmlns:a16="http://schemas.microsoft.com/office/drawing/2014/main" xmlns="" id="{737F7893-0373-43F9-AC6C-AB85B4DC7A15}"/>
              </a:ext>
            </a:extLst>
          </p:cNvPr>
          <p:cNvSpPr txBox="1"/>
          <p:nvPr/>
        </p:nvSpPr>
        <p:spPr>
          <a:xfrm>
            <a:off x="4706482" y="2729984"/>
            <a:ext cx="2910796" cy="688715"/>
          </a:xfrm>
          <a:prstGeom prst="rect">
            <a:avLst/>
          </a:prstGeom>
          <a:noFill/>
        </p:spPr>
        <p:txBody>
          <a:bodyPr wrap="square" rtlCol="0">
            <a:spAutoFit/>
          </a:bodyPr>
          <a:lstStyle/>
          <a:p>
            <a:pPr marL="285750" indent="-285750">
              <a:lnSpc>
                <a:spcPct val="125000"/>
              </a:lnSpc>
              <a:buFont typeface="Wingdings" panose="05000000000000000000" pitchFamily="2" charset="2"/>
              <a:buChar char="l"/>
            </a:pPr>
            <a:r>
              <a:rPr lang="zh-CN" altLang="en-US" sz="1600" dirty="0">
                <a:solidFill>
                  <a:schemeClr val="accent1"/>
                </a:solidFill>
                <a:latin typeface="+mn-ea"/>
              </a:rPr>
              <a:t>模板使用了主题色设置支持一键修改颜色</a:t>
            </a:r>
            <a:endParaRPr lang="en-US" altLang="zh-CN" sz="1600" dirty="0">
              <a:solidFill>
                <a:schemeClr val="accent1"/>
              </a:solidFill>
              <a:latin typeface="+mn-ea"/>
            </a:endParaRPr>
          </a:p>
        </p:txBody>
      </p:sp>
      <p:sp>
        <p:nvSpPr>
          <p:cNvPr id="17" name="文本框 16">
            <a:extLst>
              <a:ext uri="{FF2B5EF4-FFF2-40B4-BE49-F238E27FC236}">
                <a16:creationId xmlns:a16="http://schemas.microsoft.com/office/drawing/2014/main" xmlns="" id="{A20B9654-0A53-4AC7-8589-C177CD506C3B}"/>
              </a:ext>
            </a:extLst>
          </p:cNvPr>
          <p:cNvSpPr txBox="1"/>
          <p:nvPr/>
        </p:nvSpPr>
        <p:spPr>
          <a:xfrm>
            <a:off x="4706482" y="3556000"/>
            <a:ext cx="1534888" cy="380938"/>
          </a:xfrm>
          <a:prstGeom prst="rect">
            <a:avLst/>
          </a:prstGeom>
          <a:noFill/>
        </p:spPr>
        <p:txBody>
          <a:bodyPr wrap="square" rtlCol="0">
            <a:spAutoFit/>
          </a:bodyPr>
          <a:lstStyle/>
          <a:p>
            <a:pPr marL="285750" indent="-285750">
              <a:lnSpc>
                <a:spcPct val="125000"/>
              </a:lnSpc>
              <a:buFont typeface="Wingdings" panose="05000000000000000000" pitchFamily="2" charset="2"/>
              <a:buChar char="l"/>
            </a:pPr>
            <a:r>
              <a:rPr lang="zh-CN" altLang="en-US" sz="1600" dirty="0">
                <a:solidFill>
                  <a:schemeClr val="accent1"/>
                </a:solidFill>
                <a:latin typeface="+mn-ea"/>
              </a:rPr>
              <a:t>主要配色</a:t>
            </a:r>
          </a:p>
        </p:txBody>
      </p:sp>
      <p:sp>
        <p:nvSpPr>
          <p:cNvPr id="18" name="椭圆 17">
            <a:extLst>
              <a:ext uri="{FF2B5EF4-FFF2-40B4-BE49-F238E27FC236}">
                <a16:creationId xmlns:a16="http://schemas.microsoft.com/office/drawing/2014/main" xmlns="" id="{D4F49314-9383-4D80-B323-A33C57CAEFF8}"/>
              </a:ext>
            </a:extLst>
          </p:cNvPr>
          <p:cNvSpPr/>
          <p:nvPr/>
        </p:nvSpPr>
        <p:spPr>
          <a:xfrm>
            <a:off x="4775878" y="4139755"/>
            <a:ext cx="461668" cy="461668"/>
          </a:xfrm>
          <a:prstGeom prst="ellipse">
            <a:avLst/>
          </a:prstGeom>
          <a:solidFill>
            <a:schemeClr val="accent1"/>
          </a:solidFill>
          <a:ln>
            <a:solidFill>
              <a:schemeClr val="bg1"/>
            </a:solid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19" name="椭圆 18">
            <a:extLst>
              <a:ext uri="{FF2B5EF4-FFF2-40B4-BE49-F238E27FC236}">
                <a16:creationId xmlns:a16="http://schemas.microsoft.com/office/drawing/2014/main" xmlns="" id="{4BE8F7D2-260D-418E-89AD-BC90BD0A5CA7}"/>
              </a:ext>
            </a:extLst>
          </p:cNvPr>
          <p:cNvSpPr/>
          <p:nvPr/>
        </p:nvSpPr>
        <p:spPr>
          <a:xfrm>
            <a:off x="5569122" y="4139755"/>
            <a:ext cx="461668" cy="461668"/>
          </a:xfrm>
          <a:prstGeom prst="ellipse">
            <a:avLst/>
          </a:prstGeom>
          <a:solidFill>
            <a:schemeClr val="accent4"/>
          </a:solidFill>
          <a:ln>
            <a:solidFill>
              <a:schemeClr val="bg1"/>
            </a:solid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20" name="椭圆 19">
            <a:extLst>
              <a:ext uri="{FF2B5EF4-FFF2-40B4-BE49-F238E27FC236}">
                <a16:creationId xmlns:a16="http://schemas.microsoft.com/office/drawing/2014/main" xmlns="" id="{28D936C6-BE34-4157-BF26-7A9B03BA19F7}"/>
              </a:ext>
            </a:extLst>
          </p:cNvPr>
          <p:cNvSpPr/>
          <p:nvPr/>
        </p:nvSpPr>
        <p:spPr>
          <a:xfrm>
            <a:off x="6362366" y="4139755"/>
            <a:ext cx="461668" cy="461668"/>
          </a:xfrm>
          <a:prstGeom prst="ellipse">
            <a:avLst/>
          </a:prstGeom>
          <a:solidFill>
            <a:schemeClr val="accent2"/>
          </a:solidFill>
          <a:ln>
            <a:solidFill>
              <a:schemeClr val="bg1"/>
            </a:solid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21" name="椭圆 20">
            <a:extLst>
              <a:ext uri="{FF2B5EF4-FFF2-40B4-BE49-F238E27FC236}">
                <a16:creationId xmlns:a16="http://schemas.microsoft.com/office/drawing/2014/main" xmlns="" id="{7EEFB11D-57E1-4343-A8F4-19603A31533D}"/>
              </a:ext>
            </a:extLst>
          </p:cNvPr>
          <p:cNvSpPr/>
          <p:nvPr/>
        </p:nvSpPr>
        <p:spPr>
          <a:xfrm>
            <a:off x="7155610" y="4139755"/>
            <a:ext cx="461668" cy="461668"/>
          </a:xfrm>
          <a:prstGeom prst="ellipse">
            <a:avLst/>
          </a:prstGeom>
          <a:solidFill>
            <a:schemeClr val="accent3"/>
          </a:solidFill>
          <a:ln>
            <a:solidFill>
              <a:schemeClr val="bg1"/>
            </a:solid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22" name="文本框 21">
            <a:extLst>
              <a:ext uri="{FF2B5EF4-FFF2-40B4-BE49-F238E27FC236}">
                <a16:creationId xmlns:a16="http://schemas.microsoft.com/office/drawing/2014/main" xmlns="" id="{B8DCEC8B-B099-4A7C-A04F-832B554B740D}"/>
              </a:ext>
            </a:extLst>
          </p:cNvPr>
          <p:cNvSpPr txBox="1"/>
          <p:nvPr/>
        </p:nvSpPr>
        <p:spPr>
          <a:xfrm>
            <a:off x="8988138" y="1952954"/>
            <a:ext cx="1502345" cy="369332"/>
          </a:xfrm>
          <a:prstGeom prst="rect">
            <a:avLst/>
          </a:prstGeom>
          <a:noFill/>
        </p:spPr>
        <p:txBody>
          <a:bodyPr wrap="square" rtlCol="0">
            <a:spAutoFit/>
          </a:bodyPr>
          <a:lstStyle/>
          <a:p>
            <a:pPr algn="dist"/>
            <a:r>
              <a:rPr lang="zh-CN" altLang="en-US" b="1" dirty="0">
                <a:solidFill>
                  <a:schemeClr val="accent2"/>
                </a:solidFill>
                <a:latin typeface="+mn-ea"/>
              </a:rPr>
              <a:t>字体与形状</a:t>
            </a:r>
          </a:p>
        </p:txBody>
      </p:sp>
      <p:sp>
        <p:nvSpPr>
          <p:cNvPr id="23" name="文本框 22">
            <a:extLst>
              <a:ext uri="{FF2B5EF4-FFF2-40B4-BE49-F238E27FC236}">
                <a16:creationId xmlns:a16="http://schemas.microsoft.com/office/drawing/2014/main" xmlns="" id="{BCF1A633-8675-4F69-9DA8-21D5B05003EE}"/>
              </a:ext>
            </a:extLst>
          </p:cNvPr>
          <p:cNvSpPr txBox="1"/>
          <p:nvPr/>
        </p:nvSpPr>
        <p:spPr>
          <a:xfrm>
            <a:off x="8486774" y="2619704"/>
            <a:ext cx="2228466" cy="996491"/>
          </a:xfrm>
          <a:prstGeom prst="rect">
            <a:avLst/>
          </a:prstGeom>
          <a:noFill/>
        </p:spPr>
        <p:txBody>
          <a:bodyPr wrap="square" rtlCol="0">
            <a:spAutoFit/>
          </a:bodyPr>
          <a:lstStyle/>
          <a:p>
            <a:pPr marL="285750" indent="-285750">
              <a:lnSpc>
                <a:spcPct val="125000"/>
              </a:lnSpc>
              <a:buFont typeface="Wingdings" panose="05000000000000000000" pitchFamily="2" charset="2"/>
              <a:buChar char="l"/>
            </a:pPr>
            <a:r>
              <a:rPr lang="zh-CN" altLang="en-US" sz="1600" dirty="0">
                <a:solidFill>
                  <a:schemeClr val="accent1"/>
                </a:solidFill>
                <a:latin typeface="+mn-ea"/>
              </a:rPr>
              <a:t>阿里巴巴普惠体</a:t>
            </a:r>
            <a:r>
              <a:rPr lang="en-US" altLang="zh-CN" sz="1600" dirty="0">
                <a:solidFill>
                  <a:schemeClr val="accent1"/>
                </a:solidFill>
                <a:latin typeface="+mn-ea"/>
              </a:rPr>
              <a:t>R</a:t>
            </a:r>
          </a:p>
          <a:p>
            <a:pPr marL="285750" indent="-285750">
              <a:lnSpc>
                <a:spcPct val="125000"/>
              </a:lnSpc>
              <a:buFont typeface="Wingdings" panose="05000000000000000000" pitchFamily="2" charset="2"/>
              <a:buChar char="l"/>
            </a:pPr>
            <a:r>
              <a:rPr lang="zh-CN" altLang="en-US" sz="1600" dirty="0">
                <a:solidFill>
                  <a:schemeClr val="accent1"/>
                </a:solidFill>
                <a:latin typeface="+mn-ea"/>
              </a:rPr>
              <a:t>阿里巴巴普惠体</a:t>
            </a:r>
            <a:r>
              <a:rPr lang="en-US" altLang="zh-CN" sz="1600" dirty="0">
                <a:solidFill>
                  <a:schemeClr val="accent1"/>
                </a:solidFill>
                <a:latin typeface="+mn-ea"/>
              </a:rPr>
              <a:t>B</a:t>
            </a:r>
          </a:p>
          <a:p>
            <a:pPr marL="285750" indent="-285750">
              <a:lnSpc>
                <a:spcPct val="125000"/>
              </a:lnSpc>
              <a:buFont typeface="Wingdings" panose="05000000000000000000" pitchFamily="2" charset="2"/>
              <a:buChar char="l"/>
            </a:pPr>
            <a:r>
              <a:rPr lang="zh-CN" altLang="en-US" sz="1600" dirty="0">
                <a:solidFill>
                  <a:schemeClr val="accent1"/>
                </a:solidFill>
                <a:latin typeface="+mn-ea"/>
              </a:rPr>
              <a:t>文本间距</a:t>
            </a:r>
            <a:r>
              <a:rPr lang="en-US" altLang="zh-CN" sz="1600" dirty="0">
                <a:solidFill>
                  <a:schemeClr val="accent1"/>
                </a:solidFill>
                <a:latin typeface="+mn-ea"/>
              </a:rPr>
              <a:t>1.25</a:t>
            </a:r>
          </a:p>
        </p:txBody>
      </p:sp>
      <p:sp>
        <p:nvSpPr>
          <p:cNvPr id="24" name="矩形: 圆角 23">
            <a:extLst>
              <a:ext uri="{FF2B5EF4-FFF2-40B4-BE49-F238E27FC236}">
                <a16:creationId xmlns:a16="http://schemas.microsoft.com/office/drawing/2014/main" xmlns="" id="{13CE0163-1CC9-4A95-B387-C04E0FF4EAE1}"/>
              </a:ext>
            </a:extLst>
          </p:cNvPr>
          <p:cNvSpPr/>
          <p:nvPr/>
        </p:nvSpPr>
        <p:spPr>
          <a:xfrm>
            <a:off x="9777705" y="4220485"/>
            <a:ext cx="937535" cy="380938"/>
          </a:xfrm>
          <a:prstGeom prst="roundRect">
            <a:avLst>
              <a:gd name="adj" fmla="val 6463"/>
            </a:avLst>
          </a:prstGeom>
          <a:gradFill>
            <a:gsLst>
              <a:gs pos="0">
                <a:schemeClr val="accent2"/>
              </a:gs>
              <a:gs pos="100000">
                <a:schemeClr val="accent3"/>
              </a:gs>
            </a:gsLst>
            <a:path path="circle">
              <a:fillToRect l="100000" t="100000"/>
            </a:path>
          </a:gradFill>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26" name="矩形: 圆角 25">
            <a:extLst>
              <a:ext uri="{FF2B5EF4-FFF2-40B4-BE49-F238E27FC236}">
                <a16:creationId xmlns:a16="http://schemas.microsoft.com/office/drawing/2014/main" xmlns="" id="{3D5C4EC6-FD53-4E95-948C-9E8B3E5700B5}"/>
              </a:ext>
            </a:extLst>
          </p:cNvPr>
          <p:cNvSpPr/>
          <p:nvPr/>
        </p:nvSpPr>
        <p:spPr>
          <a:xfrm>
            <a:off x="8588851" y="4259917"/>
            <a:ext cx="903832" cy="341506"/>
          </a:xfrm>
          <a:prstGeom prst="roundRect">
            <a:avLst>
              <a:gd name="adj" fmla="val 50000"/>
            </a:avLst>
          </a:prstGeom>
          <a:gradFill>
            <a:gsLst>
              <a:gs pos="0">
                <a:schemeClr val="accent1"/>
              </a:gs>
              <a:gs pos="100000">
                <a:schemeClr val="accent4"/>
              </a:gs>
            </a:gsLst>
            <a:path path="circle">
              <a:fillToRect l="100000" t="100000"/>
            </a:path>
          </a:gra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27" name="文本框 26">
            <a:extLst>
              <a:ext uri="{FF2B5EF4-FFF2-40B4-BE49-F238E27FC236}">
                <a16:creationId xmlns:a16="http://schemas.microsoft.com/office/drawing/2014/main" xmlns="" id="{4C444AE5-E604-4125-8005-0A409D1E9667}"/>
              </a:ext>
            </a:extLst>
          </p:cNvPr>
          <p:cNvSpPr txBox="1"/>
          <p:nvPr/>
        </p:nvSpPr>
        <p:spPr>
          <a:xfrm>
            <a:off x="8486774" y="3667355"/>
            <a:ext cx="1281120" cy="338554"/>
          </a:xfrm>
          <a:prstGeom prst="rect">
            <a:avLst/>
          </a:prstGeom>
          <a:noFill/>
        </p:spPr>
        <p:txBody>
          <a:bodyPr wrap="none" rtlCol="0">
            <a:spAutoFit/>
          </a:bodyPr>
          <a:lstStyle/>
          <a:p>
            <a:pPr marL="285750" indent="-285750" algn="l">
              <a:buFont typeface="Wingdings" panose="05000000000000000000" pitchFamily="2" charset="2"/>
              <a:buChar char="l"/>
            </a:pPr>
            <a:r>
              <a:rPr lang="zh-CN" altLang="en-US" sz="1600" dirty="0">
                <a:solidFill>
                  <a:schemeClr val="accent1"/>
                </a:solidFill>
                <a:latin typeface="+mn-ea"/>
              </a:rPr>
              <a:t>通用形状</a:t>
            </a:r>
          </a:p>
        </p:txBody>
      </p:sp>
      <p:sp>
        <p:nvSpPr>
          <p:cNvPr id="28" name="文本框 27">
            <a:extLst>
              <a:ext uri="{FF2B5EF4-FFF2-40B4-BE49-F238E27FC236}">
                <a16:creationId xmlns:a16="http://schemas.microsoft.com/office/drawing/2014/main" xmlns="" id="{3F31316C-AFB3-4B15-993E-FAA0B6BC76FD}"/>
              </a:ext>
            </a:extLst>
          </p:cNvPr>
          <p:cNvSpPr txBox="1"/>
          <p:nvPr/>
        </p:nvSpPr>
        <p:spPr>
          <a:xfrm>
            <a:off x="2924298" y="5155417"/>
            <a:ext cx="6343403" cy="523220"/>
          </a:xfrm>
          <a:prstGeom prst="rect">
            <a:avLst/>
          </a:prstGeom>
          <a:noFill/>
        </p:spPr>
        <p:txBody>
          <a:bodyPr wrap="none" rtlCol="0">
            <a:spAutoFit/>
          </a:bodyPr>
          <a:lstStyle/>
          <a:p>
            <a:pPr algn="l"/>
            <a:r>
              <a:rPr lang="zh-CN" altLang="en-US" sz="2800" b="1" dirty="0">
                <a:solidFill>
                  <a:schemeClr val="accent1"/>
                </a:solidFill>
                <a:latin typeface="+mn-ea"/>
              </a:rPr>
              <a:t>模板使用要在规定的参考线内进行制作</a:t>
            </a:r>
          </a:p>
        </p:txBody>
      </p:sp>
      <p:graphicFrame>
        <p:nvGraphicFramePr>
          <p:cNvPr id="29" name="对象 28">
            <a:extLst>
              <a:ext uri="{FF2B5EF4-FFF2-40B4-BE49-F238E27FC236}">
                <a16:creationId xmlns:a16="http://schemas.microsoft.com/office/drawing/2014/main" xmlns="" id="{80D1C499-FAA0-4BA4-B038-1F5201711E5D}"/>
              </a:ext>
            </a:extLst>
          </p:cNvPr>
          <p:cNvGraphicFramePr>
            <a:graphicFrameLocks noChangeAspect="1"/>
          </p:cNvGraphicFramePr>
          <p:nvPr>
            <p:extLst>
              <p:ext uri="{D42A27DB-BD31-4B8C-83A1-F6EECF244321}">
                <p14:modId xmlns:p14="http://schemas.microsoft.com/office/powerpoint/2010/main" val="598002849"/>
              </p:ext>
            </p:extLst>
          </p:nvPr>
        </p:nvGraphicFramePr>
        <p:xfrm>
          <a:off x="9630577" y="3539409"/>
          <a:ext cx="1282700" cy="711200"/>
        </p:xfrm>
        <a:graphic>
          <a:graphicData uri="http://schemas.openxmlformats.org/presentationml/2006/ole">
            <mc:AlternateContent xmlns:mc="http://schemas.openxmlformats.org/markup-compatibility/2006">
              <mc:Choice xmlns:v="urn:schemas-microsoft-com:vml" Requires="v">
                <p:oleObj spid="_x0000_s1038" name="包装程序外壳对象" showAsIcon="1" r:id="rId3" imgW="1283040" imgH="711360" progId="Package">
                  <p:embed/>
                </p:oleObj>
              </mc:Choice>
              <mc:Fallback>
                <p:oleObj name="包装程序外壳对象" showAsIcon="1" r:id="rId3" imgW="1283040" imgH="711360" progId="Package">
                  <p:embed/>
                  <p:pic>
                    <p:nvPicPr>
                      <p:cNvPr id="0" name=""/>
                      <p:cNvPicPr/>
                      <p:nvPr/>
                    </p:nvPicPr>
                    <p:blipFill>
                      <a:blip r:embed="rId4"/>
                      <a:stretch>
                        <a:fillRect/>
                      </a:stretch>
                    </p:blipFill>
                    <p:spPr>
                      <a:xfrm>
                        <a:off x="9630577" y="3539409"/>
                        <a:ext cx="1282700" cy="711200"/>
                      </a:xfrm>
                      <a:prstGeom prst="rect">
                        <a:avLst/>
                      </a:prstGeom>
                    </p:spPr>
                  </p:pic>
                </p:oleObj>
              </mc:Fallback>
            </mc:AlternateContent>
          </a:graphicData>
        </a:graphic>
      </p:graphicFrame>
    </p:spTree>
    <p:extLst>
      <p:ext uri="{BB962C8B-B14F-4D97-AF65-F5344CB8AC3E}">
        <p14:creationId xmlns:p14="http://schemas.microsoft.com/office/powerpoint/2010/main" val="420213055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夜晚的雪地上&#10;&#10;中度可信度描述已自动生成">
            <a:extLst>
              <a:ext uri="{FF2B5EF4-FFF2-40B4-BE49-F238E27FC236}">
                <a16:creationId xmlns:a16="http://schemas.microsoft.com/office/drawing/2014/main" xmlns="" id="{6E2E81C1-9FD8-4CEE-968C-BF4DE13AF1D1}"/>
              </a:ext>
            </a:extLst>
          </p:cNvPr>
          <p:cNvPicPr>
            <a:picLocks noChangeAspect="1"/>
          </p:cNvPicPr>
          <p:nvPr/>
        </p:nvPicPr>
        <p:blipFill>
          <a:blip r:embed="rId5" cstate="screen">
            <a:extLst>
              <a:ext uri="{28A0092B-C50C-407E-A947-70E740481C1C}">
                <a14:useLocalDpi xmlns:a14="http://schemas.microsoft.com/office/drawing/2010/main"/>
              </a:ext>
            </a:extLst>
          </a:blip>
          <a:srcRect t="6044" b="6044"/>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10" name="图片 9" descr="QR 代码&#10;&#10;描述已自动生成">
            <a:extLst>
              <a:ext uri="{FF2B5EF4-FFF2-40B4-BE49-F238E27FC236}">
                <a16:creationId xmlns:a16="http://schemas.microsoft.com/office/drawing/2014/main" xmlns="" id="{DA4E18CC-D0D9-4819-84E5-F07A4AF1525B}"/>
              </a:ext>
            </a:extLst>
          </p:cNvPr>
          <p:cNvPicPr>
            <a:picLocks noChangeAspect="1"/>
          </p:cNvPicPr>
          <p:nvPr>
            <p:custDataLst>
              <p:tags r:id="rId1"/>
            </p:custDataLst>
          </p:nvPr>
        </p:nvPicPr>
        <p:blipFill>
          <a:blip r:embed="rId6" cstate="screen">
            <a:extLst>
              <a:ext uri="{28A0092B-C50C-407E-A947-70E740481C1C}">
                <a14:useLocalDpi xmlns:a14="http://schemas.microsoft.com/office/drawing/2010/main"/>
              </a:ext>
            </a:extLst>
          </a:blip>
          <a:stretch>
            <a:fillRect/>
          </a:stretch>
        </p:blipFill>
        <p:spPr>
          <a:xfrm>
            <a:off x="524105" y="2880776"/>
            <a:ext cx="1106529" cy="1106529"/>
          </a:xfrm>
          <a:prstGeom prst="roundRect">
            <a:avLst>
              <a:gd name="adj" fmla="val 8707"/>
            </a:avLst>
          </a:prstGeom>
          <a:effectLst/>
        </p:spPr>
      </p:pic>
      <p:sp>
        <p:nvSpPr>
          <p:cNvPr id="11" name="文本框 10">
            <a:extLst>
              <a:ext uri="{FF2B5EF4-FFF2-40B4-BE49-F238E27FC236}">
                <a16:creationId xmlns:a16="http://schemas.microsoft.com/office/drawing/2014/main" xmlns="" id="{009762F0-AC7F-49E4-BA30-FEED0099CAD0}"/>
              </a:ext>
            </a:extLst>
          </p:cNvPr>
          <p:cNvSpPr txBox="1"/>
          <p:nvPr/>
        </p:nvSpPr>
        <p:spPr>
          <a:xfrm>
            <a:off x="1807272" y="2880776"/>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稿定</a:t>
            </a:r>
            <a:r>
              <a:rPr lang="en-US" altLang="zh-CN"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PPT</a:t>
            </a:r>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实验室</a:t>
            </a:r>
          </a:p>
        </p:txBody>
      </p:sp>
      <p:cxnSp>
        <p:nvCxnSpPr>
          <p:cNvPr id="13" name="直接连接符 12">
            <a:extLst>
              <a:ext uri="{FF2B5EF4-FFF2-40B4-BE49-F238E27FC236}">
                <a16:creationId xmlns:a16="http://schemas.microsoft.com/office/drawing/2014/main" xmlns="" id="{4D3F33E4-3B86-4B67-9E26-C72AA09D5DE9}"/>
              </a:ext>
            </a:extLst>
          </p:cNvPr>
          <p:cNvCxnSpPr>
            <a:cxnSpLocks/>
          </p:cNvCxnSpPr>
          <p:nvPr/>
        </p:nvCxnSpPr>
        <p:spPr>
          <a:xfrm>
            <a:off x="1912752" y="3285887"/>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xmlns="" id="{B0EAED52-F738-4924-B11C-F6C1E5E02270}"/>
              </a:ext>
            </a:extLst>
          </p:cNvPr>
          <p:cNvSpPr txBox="1"/>
          <p:nvPr/>
        </p:nvSpPr>
        <p:spPr>
          <a:xfrm>
            <a:off x="1825950" y="3344831"/>
            <a:ext cx="2511031" cy="654410"/>
          </a:xfrm>
          <a:prstGeom prst="rect">
            <a:avLst/>
          </a:prstGeom>
          <a:noFill/>
          <a:effectLst/>
        </p:spPr>
        <p:txBody>
          <a:bodyPr wrap="square" lIns="92583" tIns="46291" rIns="92583" bIns="46291" rtlCol="0">
            <a:spAutoFit/>
          </a:bodyPr>
          <a:lstStyle/>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关注公众号</a:t>
            </a:r>
            <a:endPar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后台回复</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模板</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p>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即可获得</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10</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套免费年终回报模板</a:t>
            </a:r>
          </a:p>
        </p:txBody>
      </p:sp>
      <p:pic>
        <p:nvPicPr>
          <p:cNvPr id="20" name="图片 19">
            <a:extLst>
              <a:ext uri="{FF2B5EF4-FFF2-40B4-BE49-F238E27FC236}">
                <a16:creationId xmlns:a16="http://schemas.microsoft.com/office/drawing/2014/main" xmlns="" id="{FFFC01A1-519D-49F8-9C2D-CFEA2F4A4332}"/>
              </a:ext>
            </a:extLst>
          </p:cNvPr>
          <p:cNvPicPr>
            <a:picLocks noChangeAspect="1"/>
          </p:cNvPicPr>
          <p:nvPr>
            <p:custDataLst>
              <p:tags r:id="rId2"/>
            </p:custDataLst>
          </p:nvPr>
        </p:nvPicPr>
        <p:blipFill>
          <a:blip r:embed="rId7" cstate="screen">
            <a:extLst>
              <a:ext uri="{28A0092B-C50C-407E-A947-70E740481C1C}">
                <a14:useLocalDpi xmlns:a14="http://schemas.microsoft.com/office/drawing/2010/main"/>
              </a:ext>
            </a:extLst>
          </a:blip>
          <a:srcRect/>
          <a:stretch/>
        </p:blipFill>
        <p:spPr>
          <a:xfrm>
            <a:off x="524105" y="4527863"/>
            <a:ext cx="1106529" cy="1106529"/>
          </a:xfrm>
          <a:prstGeom prst="roundRect">
            <a:avLst>
              <a:gd name="adj" fmla="val 8707"/>
            </a:avLst>
          </a:prstGeom>
          <a:effectLst/>
        </p:spPr>
      </p:pic>
      <p:sp>
        <p:nvSpPr>
          <p:cNvPr id="21" name="文本框 20">
            <a:extLst>
              <a:ext uri="{FF2B5EF4-FFF2-40B4-BE49-F238E27FC236}">
                <a16:creationId xmlns:a16="http://schemas.microsoft.com/office/drawing/2014/main" xmlns="" id="{28CEDE0C-F531-4CAB-AEDA-54016756A5ED}"/>
              </a:ext>
            </a:extLst>
          </p:cNvPr>
          <p:cNvSpPr txBox="1"/>
          <p:nvPr/>
        </p:nvSpPr>
        <p:spPr>
          <a:xfrm>
            <a:off x="1807272" y="4527863"/>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稿定</a:t>
            </a:r>
            <a:r>
              <a:rPr lang="en-US" altLang="zh-CN"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PPT</a:t>
            </a:r>
            <a:endPar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endParaRPr>
          </a:p>
        </p:txBody>
      </p:sp>
      <p:cxnSp>
        <p:nvCxnSpPr>
          <p:cNvPr id="22" name="直接连接符 21">
            <a:extLst>
              <a:ext uri="{FF2B5EF4-FFF2-40B4-BE49-F238E27FC236}">
                <a16:creationId xmlns:a16="http://schemas.microsoft.com/office/drawing/2014/main" xmlns="" id="{B85B8DE6-07D0-4B43-B154-94506AA1B110}"/>
              </a:ext>
            </a:extLst>
          </p:cNvPr>
          <p:cNvCxnSpPr>
            <a:cxnSpLocks/>
          </p:cNvCxnSpPr>
          <p:nvPr/>
        </p:nvCxnSpPr>
        <p:spPr>
          <a:xfrm>
            <a:off x="1912752" y="4932974"/>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xmlns="" id="{D24FA040-5C16-4237-A4E4-8D961F5CA63A}"/>
              </a:ext>
            </a:extLst>
          </p:cNvPr>
          <p:cNvSpPr txBox="1"/>
          <p:nvPr/>
        </p:nvSpPr>
        <p:spPr>
          <a:xfrm>
            <a:off x="1825950" y="4991919"/>
            <a:ext cx="2511031" cy="585929"/>
          </a:xfrm>
          <a:prstGeom prst="rect">
            <a:avLst/>
          </a:prstGeom>
          <a:noFill/>
          <a:effectLst/>
        </p:spPr>
        <p:txBody>
          <a:bodyPr wrap="square" lIns="92583" tIns="46291" rIns="92583" bIns="46291" rtlCol="0">
            <a:spAutoFit/>
          </a:bodyPr>
          <a:lstStyle/>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让我们</a:t>
            </a:r>
            <a:endPar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轻松稿定</a:t>
            </a:r>
            <a:r>
              <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PPT</a:t>
            </a:r>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p>
        </p:txBody>
      </p:sp>
      <p:cxnSp>
        <p:nvCxnSpPr>
          <p:cNvPr id="26" name="直接连接符 25">
            <a:extLst>
              <a:ext uri="{FF2B5EF4-FFF2-40B4-BE49-F238E27FC236}">
                <a16:creationId xmlns:a16="http://schemas.microsoft.com/office/drawing/2014/main" xmlns="" id="{03EFCD77-A9E8-4642-9C47-0ADE293C063D}"/>
              </a:ext>
            </a:extLst>
          </p:cNvPr>
          <p:cNvCxnSpPr>
            <a:cxnSpLocks/>
          </p:cNvCxnSpPr>
          <p:nvPr/>
        </p:nvCxnSpPr>
        <p:spPr>
          <a:xfrm>
            <a:off x="5735751" y="3285887"/>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grpSp>
        <p:nvGrpSpPr>
          <p:cNvPr id="43" name="组合 42">
            <a:extLst>
              <a:ext uri="{FF2B5EF4-FFF2-40B4-BE49-F238E27FC236}">
                <a16:creationId xmlns:a16="http://schemas.microsoft.com/office/drawing/2014/main" xmlns="" id="{605F2790-24E3-4947-BEAE-DD936A9FE69E}"/>
              </a:ext>
            </a:extLst>
          </p:cNvPr>
          <p:cNvGrpSpPr/>
          <p:nvPr/>
        </p:nvGrpSpPr>
        <p:grpSpPr>
          <a:xfrm>
            <a:off x="4347103" y="2880776"/>
            <a:ext cx="3812878" cy="1106529"/>
            <a:chOff x="4408063" y="4781148"/>
            <a:chExt cx="3812878" cy="1106529"/>
          </a:xfrm>
        </p:grpSpPr>
        <p:pic>
          <p:nvPicPr>
            <p:cNvPr id="12" name="图片 11" descr="QR 代码&#10;&#10;描述已自动生成">
              <a:extLst>
                <a:ext uri="{FF2B5EF4-FFF2-40B4-BE49-F238E27FC236}">
                  <a16:creationId xmlns:a16="http://schemas.microsoft.com/office/drawing/2014/main" xmlns="" id="{F30EFF6D-02A3-48D4-B058-AFB1BE27C269}"/>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4408063" y="4781148"/>
              <a:ext cx="1106529" cy="1106529"/>
            </a:xfrm>
            <a:prstGeom prst="roundRect">
              <a:avLst>
                <a:gd name="adj" fmla="val 8707"/>
              </a:avLst>
            </a:prstGeom>
            <a:effectLst/>
          </p:spPr>
        </p:pic>
        <p:sp>
          <p:nvSpPr>
            <p:cNvPr id="35" name="文本框 34">
              <a:extLst>
                <a:ext uri="{FF2B5EF4-FFF2-40B4-BE49-F238E27FC236}">
                  <a16:creationId xmlns:a16="http://schemas.microsoft.com/office/drawing/2014/main" xmlns="" id="{60104124-C68A-4A44-B86C-AB6D4B05D4DB}"/>
                </a:ext>
              </a:extLst>
            </p:cNvPr>
            <p:cNvSpPr txBox="1"/>
            <p:nvPr/>
          </p:nvSpPr>
          <p:spPr>
            <a:xfrm>
              <a:off x="5691232" y="4781148"/>
              <a:ext cx="1985661" cy="405110"/>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微软</a:t>
              </a:r>
              <a:r>
                <a:rPr lang="en-US" altLang="zh-CN"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Office</a:t>
              </a:r>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文档</a:t>
              </a:r>
            </a:p>
          </p:txBody>
        </p:sp>
        <p:sp>
          <p:nvSpPr>
            <p:cNvPr id="31" name="文本框 30">
              <a:extLst>
                <a:ext uri="{FF2B5EF4-FFF2-40B4-BE49-F238E27FC236}">
                  <a16:creationId xmlns:a16="http://schemas.microsoft.com/office/drawing/2014/main" xmlns="" id="{4CB09C5C-6CF2-4368-BB8B-4987663200E6}"/>
                </a:ext>
              </a:extLst>
            </p:cNvPr>
            <p:cNvSpPr txBox="1"/>
            <p:nvPr/>
          </p:nvSpPr>
          <p:spPr>
            <a:xfrm>
              <a:off x="5709910" y="5245204"/>
              <a:ext cx="2511031" cy="585929"/>
            </a:xfrm>
            <a:prstGeom prst="rect">
              <a:avLst/>
            </a:prstGeom>
            <a:noFill/>
            <a:effectLst/>
          </p:spPr>
          <p:txBody>
            <a:bodyPr wrap="square" lIns="92583" tIns="46291" rIns="92583" bIns="46291" rtlCol="0">
              <a:spAutoFit/>
            </a:bodyPr>
            <a:lstStyle/>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关注公众号，第一时间</a:t>
              </a:r>
              <a:endPar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获得微软模版活动动向</a:t>
              </a:r>
            </a:p>
          </p:txBody>
        </p:sp>
      </p:grpSp>
      <p:cxnSp>
        <p:nvCxnSpPr>
          <p:cNvPr id="30" name="直接连接符 29">
            <a:extLst>
              <a:ext uri="{FF2B5EF4-FFF2-40B4-BE49-F238E27FC236}">
                <a16:creationId xmlns:a16="http://schemas.microsoft.com/office/drawing/2014/main" xmlns="" id="{C4358348-5E04-4860-AEF1-2070D9A1DDB4}"/>
              </a:ext>
            </a:extLst>
          </p:cNvPr>
          <p:cNvCxnSpPr>
            <a:cxnSpLocks/>
          </p:cNvCxnSpPr>
          <p:nvPr/>
        </p:nvCxnSpPr>
        <p:spPr>
          <a:xfrm>
            <a:off x="5735751" y="4932974"/>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grpSp>
        <p:nvGrpSpPr>
          <p:cNvPr id="42" name="组合 41">
            <a:extLst>
              <a:ext uri="{FF2B5EF4-FFF2-40B4-BE49-F238E27FC236}">
                <a16:creationId xmlns:a16="http://schemas.microsoft.com/office/drawing/2014/main" xmlns="" id="{5F9AAAE0-BFCD-477B-BEE3-9A2DF3636679}"/>
              </a:ext>
            </a:extLst>
          </p:cNvPr>
          <p:cNvGrpSpPr/>
          <p:nvPr/>
        </p:nvGrpSpPr>
        <p:grpSpPr>
          <a:xfrm>
            <a:off x="4347103" y="4527863"/>
            <a:ext cx="3812878" cy="1106529"/>
            <a:chOff x="4408063" y="3134061"/>
            <a:chExt cx="3812878" cy="1106529"/>
          </a:xfrm>
        </p:grpSpPr>
        <p:pic>
          <p:nvPicPr>
            <p:cNvPr id="18" name="图片 17">
              <a:extLst>
                <a:ext uri="{FF2B5EF4-FFF2-40B4-BE49-F238E27FC236}">
                  <a16:creationId xmlns:a16="http://schemas.microsoft.com/office/drawing/2014/main" xmlns="" id="{917A45BB-68A5-4ADD-A06F-F3F7529B59F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408063" y="3134061"/>
              <a:ext cx="1106529" cy="1106529"/>
            </a:xfrm>
            <a:prstGeom prst="roundRect">
              <a:avLst>
                <a:gd name="adj" fmla="val 8707"/>
              </a:avLst>
            </a:prstGeom>
            <a:effectLst/>
          </p:spPr>
        </p:pic>
        <p:sp>
          <p:nvSpPr>
            <p:cNvPr id="25" name="文本框 24">
              <a:extLst>
                <a:ext uri="{FF2B5EF4-FFF2-40B4-BE49-F238E27FC236}">
                  <a16:creationId xmlns:a16="http://schemas.microsoft.com/office/drawing/2014/main" xmlns="" id="{A0478587-495F-4918-91D4-C7FFB78EBE7C}"/>
                </a:ext>
              </a:extLst>
            </p:cNvPr>
            <p:cNvSpPr txBox="1"/>
            <p:nvPr/>
          </p:nvSpPr>
          <p:spPr>
            <a:xfrm>
              <a:off x="5691232" y="3134061"/>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轻站</a:t>
              </a:r>
            </a:p>
          </p:txBody>
        </p:sp>
        <p:sp>
          <p:nvSpPr>
            <p:cNvPr id="27" name="文本框 26">
              <a:extLst>
                <a:ext uri="{FF2B5EF4-FFF2-40B4-BE49-F238E27FC236}">
                  <a16:creationId xmlns:a16="http://schemas.microsoft.com/office/drawing/2014/main" xmlns="" id="{9031F731-4F4B-40A7-A3D8-809AEE4EF4A3}"/>
                </a:ext>
              </a:extLst>
            </p:cNvPr>
            <p:cNvSpPr txBox="1"/>
            <p:nvPr/>
          </p:nvSpPr>
          <p:spPr>
            <a:xfrm>
              <a:off x="5709910" y="3598116"/>
              <a:ext cx="2511031" cy="585929"/>
            </a:xfrm>
            <a:prstGeom prst="rect">
              <a:avLst/>
            </a:prstGeom>
            <a:noFill/>
            <a:effectLst/>
          </p:spPr>
          <p:txBody>
            <a:bodyPr wrap="square" lIns="92583" tIns="46291" rIns="92583" bIns="46291" rtlCol="0">
              <a:spAutoFit/>
            </a:bodyPr>
            <a:lstStyle/>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一款完全免费的</a:t>
              </a:r>
              <a:endPar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无代码建站工具</a:t>
              </a:r>
            </a:p>
          </p:txBody>
        </p:sp>
      </p:grpSp>
      <p:pic>
        <p:nvPicPr>
          <p:cNvPr id="7" name="图片 6" descr="QR 代码&#10;&#10;描述已自动生成">
            <a:extLst>
              <a:ext uri="{FF2B5EF4-FFF2-40B4-BE49-F238E27FC236}">
                <a16:creationId xmlns:a16="http://schemas.microsoft.com/office/drawing/2014/main" xmlns="" id="{23229C79-0D81-4114-AF9D-8CAC5D1220E5}"/>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8318162" y="2880776"/>
            <a:ext cx="1106529" cy="1106529"/>
          </a:xfrm>
          <a:prstGeom prst="roundRect">
            <a:avLst>
              <a:gd name="adj" fmla="val 8707"/>
            </a:avLst>
          </a:prstGeom>
          <a:effectLst/>
        </p:spPr>
      </p:pic>
      <p:sp>
        <p:nvSpPr>
          <p:cNvPr id="29" name="文本框 28">
            <a:extLst>
              <a:ext uri="{FF2B5EF4-FFF2-40B4-BE49-F238E27FC236}">
                <a16:creationId xmlns:a16="http://schemas.microsoft.com/office/drawing/2014/main" xmlns="" id="{5F815156-B863-4D53-ADC1-42C0A4905B2F}"/>
              </a:ext>
            </a:extLst>
          </p:cNvPr>
          <p:cNvSpPr txBox="1"/>
          <p:nvPr/>
        </p:nvSpPr>
        <p:spPr>
          <a:xfrm>
            <a:off x="9601331" y="2880776"/>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老秦</a:t>
            </a:r>
          </a:p>
        </p:txBody>
      </p:sp>
      <p:cxnSp>
        <p:nvCxnSpPr>
          <p:cNvPr id="36" name="直接连接符 35">
            <a:extLst>
              <a:ext uri="{FF2B5EF4-FFF2-40B4-BE49-F238E27FC236}">
                <a16:creationId xmlns:a16="http://schemas.microsoft.com/office/drawing/2014/main" xmlns="" id="{F0613814-D1C2-40C5-A1FA-9A0225A6D17F}"/>
              </a:ext>
            </a:extLst>
          </p:cNvPr>
          <p:cNvCxnSpPr>
            <a:cxnSpLocks/>
          </p:cNvCxnSpPr>
          <p:nvPr/>
        </p:nvCxnSpPr>
        <p:spPr>
          <a:xfrm>
            <a:off x="9706810" y="3285887"/>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37" name="文本框 36">
            <a:extLst>
              <a:ext uri="{FF2B5EF4-FFF2-40B4-BE49-F238E27FC236}">
                <a16:creationId xmlns:a16="http://schemas.microsoft.com/office/drawing/2014/main" xmlns="" id="{ACDFED5A-88A1-4619-90D2-E81B3E0E48DE}"/>
              </a:ext>
            </a:extLst>
          </p:cNvPr>
          <p:cNvSpPr txBox="1"/>
          <p:nvPr/>
        </p:nvSpPr>
        <p:spPr>
          <a:xfrm>
            <a:off x="9620009" y="3344831"/>
            <a:ext cx="2511031" cy="654409"/>
          </a:xfrm>
          <a:prstGeom prst="rect">
            <a:avLst/>
          </a:prstGeom>
          <a:noFill/>
          <a:effectLst/>
        </p:spPr>
        <p:txBody>
          <a:bodyPr wrap="square" lIns="92583" tIns="46291" rIns="92583" bIns="46291" rtlCol="0">
            <a:spAutoFit/>
          </a:bodyPr>
          <a:lstStyle/>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关注公众号</a:t>
            </a:r>
            <a:endPar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后台回复</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福利</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p>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免费获取</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4.9G</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超大</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Office</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资料包</a:t>
            </a:r>
          </a:p>
        </p:txBody>
      </p:sp>
      <p:pic>
        <p:nvPicPr>
          <p:cNvPr id="32" name="图片 31">
            <a:extLst>
              <a:ext uri="{FF2B5EF4-FFF2-40B4-BE49-F238E27FC236}">
                <a16:creationId xmlns:a16="http://schemas.microsoft.com/office/drawing/2014/main" xmlns="" id="{F35B0EED-8269-44D8-9635-740BF33E2688}"/>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8318162" y="4527863"/>
            <a:ext cx="1106529" cy="1106529"/>
          </a:xfrm>
          <a:prstGeom prst="rect">
            <a:avLst/>
          </a:prstGeom>
        </p:spPr>
      </p:pic>
      <p:sp>
        <p:nvSpPr>
          <p:cNvPr id="39" name="文本框 38">
            <a:extLst>
              <a:ext uri="{FF2B5EF4-FFF2-40B4-BE49-F238E27FC236}">
                <a16:creationId xmlns:a16="http://schemas.microsoft.com/office/drawing/2014/main" xmlns="" id="{96E14101-0FAD-41DA-80FD-CDFF59F62885}"/>
              </a:ext>
            </a:extLst>
          </p:cNvPr>
          <p:cNvSpPr txBox="1"/>
          <p:nvPr/>
        </p:nvSpPr>
        <p:spPr>
          <a:xfrm>
            <a:off x="9601331" y="4527863"/>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花瓣</a:t>
            </a:r>
          </a:p>
        </p:txBody>
      </p:sp>
      <p:cxnSp>
        <p:nvCxnSpPr>
          <p:cNvPr id="40" name="直接连接符 39">
            <a:extLst>
              <a:ext uri="{FF2B5EF4-FFF2-40B4-BE49-F238E27FC236}">
                <a16:creationId xmlns:a16="http://schemas.microsoft.com/office/drawing/2014/main" xmlns="" id="{D67F4673-39E0-4D34-9665-98DC2A31E7FA}"/>
              </a:ext>
            </a:extLst>
          </p:cNvPr>
          <p:cNvCxnSpPr>
            <a:cxnSpLocks/>
          </p:cNvCxnSpPr>
          <p:nvPr/>
        </p:nvCxnSpPr>
        <p:spPr>
          <a:xfrm>
            <a:off x="9706810" y="4932974"/>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a16="http://schemas.microsoft.com/office/drawing/2014/main" xmlns="" id="{DBFE2C38-F5E3-4D8C-BEF7-EE723E15BCA5}"/>
              </a:ext>
            </a:extLst>
          </p:cNvPr>
          <p:cNvSpPr txBox="1"/>
          <p:nvPr/>
        </p:nvSpPr>
        <p:spPr>
          <a:xfrm>
            <a:off x="9620009" y="4991919"/>
            <a:ext cx="2511031" cy="585929"/>
          </a:xfrm>
          <a:prstGeom prst="rect">
            <a:avLst/>
          </a:prstGeom>
          <a:noFill/>
          <a:effectLst/>
        </p:spPr>
        <p:txBody>
          <a:bodyPr wrap="square" lIns="92583" tIns="46291" rIns="92583" bIns="46291" rtlCol="0">
            <a:spAutoFit/>
          </a:bodyPr>
          <a:lstStyle/>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花瓣，</a:t>
            </a:r>
            <a:endPar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陪你做生活的设计师</a:t>
            </a:r>
          </a:p>
        </p:txBody>
      </p:sp>
      <p:sp>
        <p:nvSpPr>
          <p:cNvPr id="5" name="文本框 4">
            <a:extLst>
              <a:ext uri="{FF2B5EF4-FFF2-40B4-BE49-F238E27FC236}">
                <a16:creationId xmlns:a16="http://schemas.microsoft.com/office/drawing/2014/main" xmlns="" id="{2DEFC7F4-9145-4455-BF9B-A39D81FBAC33}"/>
              </a:ext>
            </a:extLst>
          </p:cNvPr>
          <p:cNvSpPr txBox="1"/>
          <p:nvPr/>
        </p:nvSpPr>
        <p:spPr>
          <a:xfrm>
            <a:off x="3465590" y="1719425"/>
            <a:ext cx="5260820" cy="1015663"/>
          </a:xfrm>
          <a:prstGeom prst="rect">
            <a:avLst/>
          </a:prstGeom>
          <a:noFill/>
        </p:spPr>
        <p:txBody>
          <a:bodyPr wrap="square" rtlCol="0">
            <a:spAutoFit/>
          </a:bodyPr>
          <a:lstStyle/>
          <a:p>
            <a:pPr algn="ctr"/>
            <a:r>
              <a:rPr lang="zh-CN" altLang="en-US" sz="6000" dirty="0">
                <a:solidFill>
                  <a:srgbClr val="191C78"/>
                </a:solidFill>
                <a:effectLst>
                  <a:outerShdw blurRad="50800" dist="38100" dir="2700000" algn="tl" rotWithShape="0">
                    <a:prstClr val="black">
                      <a:alpha val="31000"/>
                    </a:prstClr>
                  </a:outerShdw>
                </a:effectLst>
                <a:latin typeface="江城律动宋" panose="02020700000000000000" pitchFamily="18" charset="-122"/>
                <a:ea typeface="江城律动宋" panose="02020700000000000000" pitchFamily="18" charset="-122"/>
                <a:sym typeface="演示新手书" panose="00000500000000000000" pitchFamily="2" charset="-122"/>
              </a:rPr>
              <a:t>大赛合作品牌</a:t>
            </a:r>
          </a:p>
        </p:txBody>
      </p:sp>
      <p:pic>
        <p:nvPicPr>
          <p:cNvPr id="47" name="图片 46" descr="日程表&#10;&#10;描述已自动生成">
            <a:extLst>
              <a:ext uri="{FF2B5EF4-FFF2-40B4-BE49-F238E27FC236}">
                <a16:creationId xmlns:a16="http://schemas.microsoft.com/office/drawing/2014/main" xmlns="" id="{DED3AA31-2DDA-4D6C-8139-66559E46B450}"/>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32188842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夜晚的雪地上&#10;&#10;中度可信度描述已自动生成">
            <a:extLst>
              <a:ext uri="{FF2B5EF4-FFF2-40B4-BE49-F238E27FC236}">
                <a16:creationId xmlns:a16="http://schemas.microsoft.com/office/drawing/2014/main" xmlns="" id="{6E2E81C1-9FD8-4CEE-968C-BF4DE13AF1D1}"/>
              </a:ext>
            </a:extLst>
          </p:cNvPr>
          <p:cNvPicPr>
            <a:picLocks noChangeAspect="1"/>
          </p:cNvPicPr>
          <p:nvPr/>
        </p:nvPicPr>
        <p:blipFill>
          <a:blip r:embed="rId2" cstate="screen">
            <a:extLst>
              <a:ext uri="{28A0092B-C50C-407E-A947-70E740481C1C}">
                <a14:useLocalDpi xmlns:a14="http://schemas.microsoft.com/office/drawing/2010/main"/>
              </a:ext>
            </a:extLst>
          </a:blip>
          <a:srcRect t="6044" b="6044"/>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文本框 1" hidden="1">
            <a:extLst>
              <a:ext uri="{FF2B5EF4-FFF2-40B4-BE49-F238E27FC236}">
                <a16:creationId xmlns:a16="http://schemas.microsoft.com/office/drawing/2014/main" xmlns="" id="{84F55727-0E77-41EF-B28B-4CE4DB4D987E}"/>
              </a:ext>
            </a:extLst>
          </p:cNvPr>
          <p:cNvSpPr txBox="1"/>
          <p:nvPr/>
        </p:nvSpPr>
        <p:spPr>
          <a:xfrm>
            <a:off x="3223260" y="2164080"/>
            <a:ext cx="5745480" cy="1862048"/>
          </a:xfrm>
          <a:prstGeom prst="rect">
            <a:avLst/>
          </a:prstGeom>
          <a:noFill/>
        </p:spPr>
        <p:txBody>
          <a:bodyPr wrap="square" rtlCol="0">
            <a:spAutoFit/>
          </a:bodyPr>
          <a:lstStyle/>
          <a:p>
            <a:pPr algn="ctr"/>
            <a:r>
              <a:rPr lang="zh-CN" altLang="en-US" sz="11500" dirty="0">
                <a:latin typeface="演示新手书" panose="00000500000000000000" pitchFamily="2" charset="-122"/>
                <a:ea typeface="演示新手书" panose="00000500000000000000" pitchFamily="2" charset="-122"/>
              </a:rPr>
              <a:t>明年再见</a:t>
            </a:r>
          </a:p>
        </p:txBody>
      </p:sp>
      <p:sp>
        <p:nvSpPr>
          <p:cNvPr id="13" name="文本框 12">
            <a:extLst>
              <a:ext uri="{FF2B5EF4-FFF2-40B4-BE49-F238E27FC236}">
                <a16:creationId xmlns:a16="http://schemas.microsoft.com/office/drawing/2014/main" xmlns="" id="{290A5557-4094-49FA-B250-FD7DC8AFEAAD}"/>
              </a:ext>
            </a:extLst>
          </p:cNvPr>
          <p:cNvSpPr txBox="1"/>
          <p:nvPr/>
        </p:nvSpPr>
        <p:spPr>
          <a:xfrm>
            <a:off x="3284974" y="2085366"/>
            <a:ext cx="907913" cy="1187136"/>
          </a:xfrm>
          <a:custGeom>
            <a:avLst/>
            <a:gdLst/>
            <a:ahLst/>
            <a:cxnLst/>
            <a:rect l="l" t="t" r="r" b="b"/>
            <a:pathLst>
              <a:path w="907913" h="1187136">
                <a:moveTo>
                  <a:pt x="801529" y="1170232"/>
                </a:moveTo>
                <a:lnTo>
                  <a:pt x="798614" y="1174604"/>
                </a:lnTo>
                <a:cubicBezTo>
                  <a:pt x="801529" y="1175575"/>
                  <a:pt x="804443" y="1176789"/>
                  <a:pt x="807358" y="1178247"/>
                </a:cubicBezTo>
                <a:cubicBezTo>
                  <a:pt x="810273" y="1179704"/>
                  <a:pt x="813187" y="1180919"/>
                  <a:pt x="816102" y="1181890"/>
                </a:cubicBezTo>
                <a:lnTo>
                  <a:pt x="820474" y="1176061"/>
                </a:lnTo>
                <a:cubicBezTo>
                  <a:pt x="820474" y="1176061"/>
                  <a:pt x="820231" y="1175818"/>
                  <a:pt x="819745" y="1175332"/>
                </a:cubicBezTo>
                <a:cubicBezTo>
                  <a:pt x="819260" y="1174846"/>
                  <a:pt x="818531" y="1174604"/>
                  <a:pt x="817559" y="1174604"/>
                </a:cubicBezTo>
                <a:cubicBezTo>
                  <a:pt x="816588" y="1174604"/>
                  <a:pt x="814402" y="1173875"/>
                  <a:pt x="811001" y="1172418"/>
                </a:cubicBezTo>
                <a:cubicBezTo>
                  <a:pt x="807601" y="1170960"/>
                  <a:pt x="804443" y="1170232"/>
                  <a:pt x="801529" y="1170232"/>
                </a:cubicBezTo>
                <a:close/>
                <a:moveTo>
                  <a:pt x="246288" y="668912"/>
                </a:moveTo>
                <a:cubicBezTo>
                  <a:pt x="242402" y="672798"/>
                  <a:pt x="237544" y="680570"/>
                  <a:pt x="231715" y="692229"/>
                </a:cubicBezTo>
                <a:cubicBezTo>
                  <a:pt x="225886" y="703888"/>
                  <a:pt x="220542" y="712631"/>
                  <a:pt x="215684" y="718461"/>
                </a:cubicBezTo>
                <a:cubicBezTo>
                  <a:pt x="214713" y="718461"/>
                  <a:pt x="214227" y="718704"/>
                  <a:pt x="214227" y="719190"/>
                </a:cubicBezTo>
                <a:cubicBezTo>
                  <a:pt x="214227" y="719675"/>
                  <a:pt x="214713" y="719918"/>
                  <a:pt x="215684" y="719918"/>
                </a:cubicBezTo>
                <a:lnTo>
                  <a:pt x="241916" y="743235"/>
                </a:lnTo>
                <a:lnTo>
                  <a:pt x="244830" y="743235"/>
                </a:lnTo>
                <a:cubicBezTo>
                  <a:pt x="244830" y="711174"/>
                  <a:pt x="245316" y="686400"/>
                  <a:pt x="246288" y="668912"/>
                </a:cubicBezTo>
                <a:close/>
                <a:moveTo>
                  <a:pt x="652882" y="478002"/>
                </a:moveTo>
                <a:cubicBezTo>
                  <a:pt x="629564" y="486746"/>
                  <a:pt x="600904" y="492575"/>
                  <a:pt x="566899" y="495490"/>
                </a:cubicBezTo>
                <a:cubicBezTo>
                  <a:pt x="563013" y="495490"/>
                  <a:pt x="560584" y="495976"/>
                  <a:pt x="559613" y="496948"/>
                </a:cubicBezTo>
                <a:cubicBezTo>
                  <a:pt x="558641" y="497919"/>
                  <a:pt x="558156" y="499862"/>
                  <a:pt x="558156" y="502777"/>
                </a:cubicBezTo>
                <a:cubicBezTo>
                  <a:pt x="554269" y="517350"/>
                  <a:pt x="552326" y="533866"/>
                  <a:pt x="552326" y="552326"/>
                </a:cubicBezTo>
                <a:lnTo>
                  <a:pt x="536296" y="655796"/>
                </a:lnTo>
                <a:cubicBezTo>
                  <a:pt x="536296" y="664540"/>
                  <a:pt x="534838" y="670855"/>
                  <a:pt x="531924" y="674741"/>
                </a:cubicBezTo>
                <a:lnTo>
                  <a:pt x="534838" y="674741"/>
                </a:lnTo>
                <a:cubicBezTo>
                  <a:pt x="537753" y="673770"/>
                  <a:pt x="539696" y="671827"/>
                  <a:pt x="540668" y="668912"/>
                </a:cubicBezTo>
                <a:lnTo>
                  <a:pt x="562527" y="633936"/>
                </a:lnTo>
                <a:cubicBezTo>
                  <a:pt x="612077" y="557184"/>
                  <a:pt x="643652" y="506663"/>
                  <a:pt x="657254" y="482374"/>
                </a:cubicBezTo>
                <a:cubicBezTo>
                  <a:pt x="657254" y="482374"/>
                  <a:pt x="658225" y="481888"/>
                  <a:pt x="660168" y="480917"/>
                </a:cubicBezTo>
                <a:cubicBezTo>
                  <a:pt x="658225" y="481888"/>
                  <a:pt x="650453" y="484560"/>
                  <a:pt x="636851" y="488932"/>
                </a:cubicBezTo>
                <a:cubicBezTo>
                  <a:pt x="623249" y="493304"/>
                  <a:pt x="609648" y="495490"/>
                  <a:pt x="596046" y="495490"/>
                </a:cubicBezTo>
                <a:lnTo>
                  <a:pt x="628107" y="486746"/>
                </a:lnTo>
                <a:lnTo>
                  <a:pt x="657254" y="478002"/>
                </a:lnTo>
                <a:close/>
                <a:moveTo>
                  <a:pt x="734492" y="448856"/>
                </a:moveTo>
                <a:cubicBezTo>
                  <a:pt x="729634" y="452742"/>
                  <a:pt x="722347" y="457114"/>
                  <a:pt x="712632" y="461972"/>
                </a:cubicBezTo>
                <a:cubicBezTo>
                  <a:pt x="702916" y="466829"/>
                  <a:pt x="696116" y="471687"/>
                  <a:pt x="692229" y="476545"/>
                </a:cubicBezTo>
                <a:lnTo>
                  <a:pt x="639765" y="543582"/>
                </a:lnTo>
                <a:cubicBezTo>
                  <a:pt x="605762" y="590216"/>
                  <a:pt x="581473" y="630536"/>
                  <a:pt x="566899" y="664540"/>
                </a:cubicBezTo>
                <a:cubicBezTo>
                  <a:pt x="564956" y="670369"/>
                  <a:pt x="563985" y="675227"/>
                  <a:pt x="563985" y="679113"/>
                </a:cubicBezTo>
                <a:cubicBezTo>
                  <a:pt x="569814" y="679113"/>
                  <a:pt x="574672" y="677656"/>
                  <a:pt x="578558" y="674741"/>
                </a:cubicBezTo>
                <a:cubicBezTo>
                  <a:pt x="597989" y="667940"/>
                  <a:pt x="617420" y="659196"/>
                  <a:pt x="636851" y="648509"/>
                </a:cubicBezTo>
                <a:lnTo>
                  <a:pt x="677656" y="629564"/>
                </a:lnTo>
                <a:cubicBezTo>
                  <a:pt x="692229" y="620820"/>
                  <a:pt x="705831" y="617420"/>
                  <a:pt x="718461" y="619363"/>
                </a:cubicBezTo>
                <a:cubicBezTo>
                  <a:pt x="721376" y="620334"/>
                  <a:pt x="723562" y="620577"/>
                  <a:pt x="725019" y="620091"/>
                </a:cubicBezTo>
                <a:cubicBezTo>
                  <a:pt x="726477" y="619606"/>
                  <a:pt x="727448" y="618634"/>
                  <a:pt x="727934" y="617177"/>
                </a:cubicBezTo>
                <a:cubicBezTo>
                  <a:pt x="728420" y="615719"/>
                  <a:pt x="728662" y="614505"/>
                  <a:pt x="728662" y="613533"/>
                </a:cubicBezTo>
                <a:lnTo>
                  <a:pt x="730120" y="578558"/>
                </a:lnTo>
                <a:cubicBezTo>
                  <a:pt x="730120" y="564956"/>
                  <a:pt x="731091" y="541639"/>
                  <a:pt x="733034" y="508606"/>
                </a:cubicBezTo>
                <a:cubicBezTo>
                  <a:pt x="733034" y="485289"/>
                  <a:pt x="733520" y="465372"/>
                  <a:pt x="734492" y="448856"/>
                </a:cubicBezTo>
                <a:close/>
                <a:moveTo>
                  <a:pt x="250660" y="306766"/>
                </a:moveTo>
                <a:cubicBezTo>
                  <a:pt x="249688" y="306281"/>
                  <a:pt x="248231" y="306524"/>
                  <a:pt x="246288" y="307495"/>
                </a:cubicBezTo>
                <a:cubicBezTo>
                  <a:pt x="239487" y="311381"/>
                  <a:pt x="227343" y="315268"/>
                  <a:pt x="209855" y="319154"/>
                </a:cubicBezTo>
                <a:cubicBezTo>
                  <a:pt x="191395" y="324012"/>
                  <a:pt x="176822" y="328869"/>
                  <a:pt x="166135" y="333727"/>
                </a:cubicBezTo>
                <a:lnTo>
                  <a:pt x="104927" y="359959"/>
                </a:lnTo>
                <a:cubicBezTo>
                  <a:pt x="118529" y="402707"/>
                  <a:pt x="126302" y="459057"/>
                  <a:pt x="128245" y="529009"/>
                </a:cubicBezTo>
                <a:cubicBezTo>
                  <a:pt x="134074" y="527065"/>
                  <a:pt x="137960" y="525123"/>
                  <a:pt x="139903" y="523179"/>
                </a:cubicBezTo>
                <a:cubicBezTo>
                  <a:pt x="145733" y="520265"/>
                  <a:pt x="151076" y="517107"/>
                  <a:pt x="155934" y="513707"/>
                </a:cubicBezTo>
                <a:cubicBezTo>
                  <a:pt x="160792" y="510306"/>
                  <a:pt x="165164" y="507635"/>
                  <a:pt x="169050" y="505691"/>
                </a:cubicBezTo>
                <a:cubicBezTo>
                  <a:pt x="173907" y="500834"/>
                  <a:pt x="180708" y="498405"/>
                  <a:pt x="189452" y="498405"/>
                </a:cubicBezTo>
                <a:cubicBezTo>
                  <a:pt x="195282" y="498405"/>
                  <a:pt x="201111" y="499862"/>
                  <a:pt x="206940" y="502777"/>
                </a:cubicBezTo>
                <a:lnTo>
                  <a:pt x="215684" y="502777"/>
                </a:lnTo>
                <a:cubicBezTo>
                  <a:pt x="224428" y="502777"/>
                  <a:pt x="232201" y="500834"/>
                  <a:pt x="239001" y="496948"/>
                </a:cubicBezTo>
                <a:cubicBezTo>
                  <a:pt x="241916" y="495976"/>
                  <a:pt x="245316" y="495490"/>
                  <a:pt x="249202" y="495490"/>
                </a:cubicBezTo>
                <a:cubicBezTo>
                  <a:pt x="243373" y="511035"/>
                  <a:pt x="231229" y="524151"/>
                  <a:pt x="212770" y="534838"/>
                </a:cubicBezTo>
                <a:cubicBezTo>
                  <a:pt x="206940" y="536781"/>
                  <a:pt x="191395" y="543582"/>
                  <a:pt x="166135" y="555240"/>
                </a:cubicBezTo>
                <a:lnTo>
                  <a:pt x="138446" y="568356"/>
                </a:lnTo>
                <a:cubicBezTo>
                  <a:pt x="134560" y="572243"/>
                  <a:pt x="132617" y="575157"/>
                  <a:pt x="132617" y="577100"/>
                </a:cubicBezTo>
                <a:cubicBezTo>
                  <a:pt x="132617" y="586816"/>
                  <a:pt x="132131" y="606733"/>
                  <a:pt x="131159" y="636851"/>
                </a:cubicBezTo>
                <a:cubicBezTo>
                  <a:pt x="130188" y="666969"/>
                  <a:pt x="128245" y="694658"/>
                  <a:pt x="125330" y="719918"/>
                </a:cubicBezTo>
                <a:cubicBezTo>
                  <a:pt x="125330" y="721861"/>
                  <a:pt x="126787" y="724290"/>
                  <a:pt x="129702" y="727205"/>
                </a:cubicBezTo>
                <a:cubicBezTo>
                  <a:pt x="151076" y="709717"/>
                  <a:pt x="167106" y="699030"/>
                  <a:pt x="177794" y="695144"/>
                </a:cubicBezTo>
                <a:cubicBezTo>
                  <a:pt x="179737" y="691257"/>
                  <a:pt x="182651" y="689314"/>
                  <a:pt x="186538" y="689314"/>
                </a:cubicBezTo>
                <a:cubicBezTo>
                  <a:pt x="211798" y="676684"/>
                  <a:pt x="230743" y="666483"/>
                  <a:pt x="243373" y="658711"/>
                </a:cubicBezTo>
                <a:cubicBezTo>
                  <a:pt x="244345" y="658711"/>
                  <a:pt x="245559" y="657739"/>
                  <a:pt x="247017" y="655796"/>
                </a:cubicBezTo>
                <a:cubicBezTo>
                  <a:pt x="248474" y="653853"/>
                  <a:pt x="249202" y="651910"/>
                  <a:pt x="249202" y="649967"/>
                </a:cubicBezTo>
                <a:cubicBezTo>
                  <a:pt x="249202" y="620820"/>
                  <a:pt x="251146" y="595074"/>
                  <a:pt x="255032" y="572728"/>
                </a:cubicBezTo>
                <a:cubicBezTo>
                  <a:pt x="255032" y="533866"/>
                  <a:pt x="256489" y="495490"/>
                  <a:pt x="259404" y="457600"/>
                </a:cubicBezTo>
                <a:lnTo>
                  <a:pt x="260861" y="426996"/>
                </a:lnTo>
                <a:cubicBezTo>
                  <a:pt x="260861" y="414366"/>
                  <a:pt x="261833" y="394449"/>
                  <a:pt x="263776" y="367245"/>
                </a:cubicBezTo>
                <a:cubicBezTo>
                  <a:pt x="263776" y="357530"/>
                  <a:pt x="263290" y="348058"/>
                  <a:pt x="262319" y="338828"/>
                </a:cubicBezTo>
                <a:cubicBezTo>
                  <a:pt x="261347" y="329598"/>
                  <a:pt x="258918" y="321583"/>
                  <a:pt x="255032" y="314782"/>
                </a:cubicBezTo>
                <a:cubicBezTo>
                  <a:pt x="255032" y="313810"/>
                  <a:pt x="254546" y="312353"/>
                  <a:pt x="253574" y="310410"/>
                </a:cubicBezTo>
                <a:cubicBezTo>
                  <a:pt x="252603" y="308467"/>
                  <a:pt x="251631" y="307252"/>
                  <a:pt x="250660" y="306766"/>
                </a:cubicBezTo>
                <a:close/>
                <a:moveTo>
                  <a:pt x="719918" y="0"/>
                </a:moveTo>
                <a:cubicBezTo>
                  <a:pt x="734492" y="0"/>
                  <a:pt x="748094" y="1943"/>
                  <a:pt x="760724" y="5829"/>
                </a:cubicBezTo>
                <a:cubicBezTo>
                  <a:pt x="777240" y="14573"/>
                  <a:pt x="790356" y="28175"/>
                  <a:pt x="800071" y="46634"/>
                </a:cubicBezTo>
                <a:lnTo>
                  <a:pt x="824846" y="91811"/>
                </a:lnTo>
                <a:lnTo>
                  <a:pt x="852535" y="134073"/>
                </a:lnTo>
                <a:cubicBezTo>
                  <a:pt x="859336" y="143789"/>
                  <a:pt x="864437" y="154233"/>
                  <a:pt x="867837" y="165406"/>
                </a:cubicBezTo>
                <a:cubicBezTo>
                  <a:pt x="871237" y="176579"/>
                  <a:pt x="874395" y="187995"/>
                  <a:pt x="877310" y="199653"/>
                </a:cubicBezTo>
                <a:cubicBezTo>
                  <a:pt x="887997" y="254060"/>
                  <a:pt x="892854" y="299237"/>
                  <a:pt x="891883" y="335184"/>
                </a:cubicBezTo>
                <a:lnTo>
                  <a:pt x="894798" y="502777"/>
                </a:lnTo>
                <a:cubicBezTo>
                  <a:pt x="893826" y="528037"/>
                  <a:pt x="894798" y="557669"/>
                  <a:pt x="897712" y="591674"/>
                </a:cubicBezTo>
                <a:lnTo>
                  <a:pt x="899170" y="636851"/>
                </a:lnTo>
                <a:cubicBezTo>
                  <a:pt x="899170" y="654339"/>
                  <a:pt x="899655" y="674741"/>
                  <a:pt x="900627" y="698058"/>
                </a:cubicBezTo>
                <a:cubicBezTo>
                  <a:pt x="901598" y="721376"/>
                  <a:pt x="902570" y="739349"/>
                  <a:pt x="903541" y="751979"/>
                </a:cubicBezTo>
                <a:lnTo>
                  <a:pt x="907913" y="811730"/>
                </a:lnTo>
                <a:lnTo>
                  <a:pt x="904999" y="926858"/>
                </a:lnTo>
                <a:cubicBezTo>
                  <a:pt x="904999" y="939488"/>
                  <a:pt x="904027" y="958434"/>
                  <a:pt x="902084" y="983694"/>
                </a:cubicBezTo>
                <a:cubicBezTo>
                  <a:pt x="900141" y="999239"/>
                  <a:pt x="899170" y="1011383"/>
                  <a:pt x="899170" y="1020127"/>
                </a:cubicBezTo>
                <a:cubicBezTo>
                  <a:pt x="899170" y="1039558"/>
                  <a:pt x="897226" y="1056560"/>
                  <a:pt x="893340" y="1071134"/>
                </a:cubicBezTo>
                <a:cubicBezTo>
                  <a:pt x="893340" y="1090565"/>
                  <a:pt x="885568" y="1112424"/>
                  <a:pt x="870023" y="1136713"/>
                </a:cubicBezTo>
                <a:cubicBezTo>
                  <a:pt x="867108" y="1139628"/>
                  <a:pt x="858364" y="1149343"/>
                  <a:pt x="843791" y="1165860"/>
                </a:cubicBezTo>
                <a:cubicBezTo>
                  <a:pt x="843791" y="1166831"/>
                  <a:pt x="843062" y="1167803"/>
                  <a:pt x="841605" y="1168774"/>
                </a:cubicBezTo>
                <a:cubicBezTo>
                  <a:pt x="840148" y="1169746"/>
                  <a:pt x="838933" y="1170717"/>
                  <a:pt x="837962" y="1171689"/>
                </a:cubicBezTo>
                <a:cubicBezTo>
                  <a:pt x="831161" y="1175575"/>
                  <a:pt x="826303" y="1178976"/>
                  <a:pt x="823389" y="1181890"/>
                </a:cubicBezTo>
                <a:cubicBezTo>
                  <a:pt x="822417" y="1184805"/>
                  <a:pt x="820231" y="1186505"/>
                  <a:pt x="816831" y="1186991"/>
                </a:cubicBezTo>
                <a:cubicBezTo>
                  <a:pt x="813430" y="1187477"/>
                  <a:pt x="810759" y="1186748"/>
                  <a:pt x="808815" y="1184805"/>
                </a:cubicBezTo>
                <a:cubicBezTo>
                  <a:pt x="803958" y="1180919"/>
                  <a:pt x="798128" y="1177761"/>
                  <a:pt x="791328" y="1175332"/>
                </a:cubicBezTo>
                <a:cubicBezTo>
                  <a:pt x="784527" y="1172904"/>
                  <a:pt x="779669" y="1171203"/>
                  <a:pt x="776754" y="1170232"/>
                </a:cubicBezTo>
                <a:cubicBezTo>
                  <a:pt x="773840" y="1169260"/>
                  <a:pt x="769710" y="1166831"/>
                  <a:pt x="764367" y="1162945"/>
                </a:cubicBezTo>
                <a:cubicBezTo>
                  <a:pt x="759023" y="1159059"/>
                  <a:pt x="754409" y="1156630"/>
                  <a:pt x="750522" y="1155658"/>
                </a:cubicBezTo>
                <a:cubicBezTo>
                  <a:pt x="749551" y="1154687"/>
                  <a:pt x="748822" y="1153472"/>
                  <a:pt x="748336" y="1152015"/>
                </a:cubicBezTo>
                <a:cubicBezTo>
                  <a:pt x="747851" y="1150558"/>
                  <a:pt x="746636" y="1149343"/>
                  <a:pt x="744693" y="1148372"/>
                </a:cubicBezTo>
                <a:cubicBezTo>
                  <a:pt x="735949" y="1146429"/>
                  <a:pt x="728662" y="1142785"/>
                  <a:pt x="722833" y="1137442"/>
                </a:cubicBezTo>
                <a:cubicBezTo>
                  <a:pt x="717004" y="1132098"/>
                  <a:pt x="713118" y="1128941"/>
                  <a:pt x="711175" y="1127969"/>
                </a:cubicBezTo>
                <a:cubicBezTo>
                  <a:pt x="691744" y="1103680"/>
                  <a:pt x="677656" y="1079392"/>
                  <a:pt x="668912" y="1055103"/>
                </a:cubicBezTo>
                <a:lnTo>
                  <a:pt x="613534" y="923944"/>
                </a:lnTo>
                <a:cubicBezTo>
                  <a:pt x="597989" y="893826"/>
                  <a:pt x="586816" y="870994"/>
                  <a:pt x="580015" y="855449"/>
                </a:cubicBezTo>
                <a:cubicBezTo>
                  <a:pt x="569328" y="836018"/>
                  <a:pt x="563499" y="825331"/>
                  <a:pt x="562527" y="823388"/>
                </a:cubicBezTo>
                <a:cubicBezTo>
                  <a:pt x="598475" y="866136"/>
                  <a:pt x="654825" y="920058"/>
                  <a:pt x="731577" y="985151"/>
                </a:cubicBezTo>
                <a:cubicBezTo>
                  <a:pt x="732549" y="987094"/>
                  <a:pt x="734492" y="988066"/>
                  <a:pt x="737407" y="988066"/>
                </a:cubicBezTo>
                <a:lnTo>
                  <a:pt x="724290" y="687857"/>
                </a:lnTo>
                <a:cubicBezTo>
                  <a:pt x="719433" y="687857"/>
                  <a:pt x="716032" y="688343"/>
                  <a:pt x="714089" y="689314"/>
                </a:cubicBezTo>
                <a:cubicBezTo>
                  <a:pt x="680085" y="707774"/>
                  <a:pt x="647052" y="722347"/>
                  <a:pt x="614991" y="733034"/>
                </a:cubicBezTo>
                <a:cubicBezTo>
                  <a:pt x="611105" y="734006"/>
                  <a:pt x="606490" y="734977"/>
                  <a:pt x="601146" y="735949"/>
                </a:cubicBezTo>
                <a:cubicBezTo>
                  <a:pt x="595803" y="736920"/>
                  <a:pt x="589731" y="737406"/>
                  <a:pt x="582930" y="737406"/>
                </a:cubicBezTo>
                <a:cubicBezTo>
                  <a:pt x="575158" y="737406"/>
                  <a:pt x="568842" y="736435"/>
                  <a:pt x="563985" y="734491"/>
                </a:cubicBezTo>
                <a:cubicBezTo>
                  <a:pt x="566899" y="735463"/>
                  <a:pt x="571757" y="735949"/>
                  <a:pt x="578558" y="735949"/>
                </a:cubicBezTo>
                <a:cubicBezTo>
                  <a:pt x="596046" y="735949"/>
                  <a:pt x="614505" y="731091"/>
                  <a:pt x="633936" y="721376"/>
                </a:cubicBezTo>
                <a:cubicBezTo>
                  <a:pt x="627136" y="723319"/>
                  <a:pt x="620578" y="725019"/>
                  <a:pt x="614263" y="726476"/>
                </a:cubicBezTo>
                <a:cubicBezTo>
                  <a:pt x="607947" y="727933"/>
                  <a:pt x="601390" y="729634"/>
                  <a:pt x="594589" y="731577"/>
                </a:cubicBezTo>
                <a:cubicBezTo>
                  <a:pt x="583902" y="730605"/>
                  <a:pt x="570300" y="730119"/>
                  <a:pt x="553784" y="730119"/>
                </a:cubicBezTo>
                <a:cubicBezTo>
                  <a:pt x="546011" y="730119"/>
                  <a:pt x="540182" y="729148"/>
                  <a:pt x="536296" y="727205"/>
                </a:cubicBezTo>
                <a:cubicBezTo>
                  <a:pt x="532409" y="725262"/>
                  <a:pt x="528523" y="720890"/>
                  <a:pt x="524637" y="714089"/>
                </a:cubicBezTo>
                <a:cubicBezTo>
                  <a:pt x="522694" y="720890"/>
                  <a:pt x="520751" y="726719"/>
                  <a:pt x="518808" y="731577"/>
                </a:cubicBezTo>
                <a:cubicBezTo>
                  <a:pt x="516865" y="736435"/>
                  <a:pt x="515407" y="740807"/>
                  <a:pt x="514436" y="744693"/>
                </a:cubicBezTo>
                <a:cubicBezTo>
                  <a:pt x="486261" y="839905"/>
                  <a:pt x="444970" y="918114"/>
                  <a:pt x="390563" y="979322"/>
                </a:cubicBezTo>
                <a:cubicBezTo>
                  <a:pt x="371132" y="1001668"/>
                  <a:pt x="349758" y="1019641"/>
                  <a:pt x="326441" y="1033243"/>
                </a:cubicBezTo>
                <a:cubicBezTo>
                  <a:pt x="325469" y="1033243"/>
                  <a:pt x="323526" y="1033729"/>
                  <a:pt x="320612" y="1034700"/>
                </a:cubicBezTo>
                <a:cubicBezTo>
                  <a:pt x="317697" y="1035672"/>
                  <a:pt x="315754" y="1036643"/>
                  <a:pt x="314782" y="1037615"/>
                </a:cubicBezTo>
                <a:lnTo>
                  <a:pt x="314782" y="1034700"/>
                </a:lnTo>
                <a:lnTo>
                  <a:pt x="319154" y="1033243"/>
                </a:lnTo>
                <a:cubicBezTo>
                  <a:pt x="314296" y="1031300"/>
                  <a:pt x="306281" y="1030328"/>
                  <a:pt x="295108" y="1030328"/>
                </a:cubicBezTo>
                <a:cubicBezTo>
                  <a:pt x="283936" y="1030328"/>
                  <a:pt x="274949" y="1027899"/>
                  <a:pt x="268148" y="1023042"/>
                </a:cubicBezTo>
                <a:cubicBezTo>
                  <a:pt x="253574" y="1012355"/>
                  <a:pt x="239973" y="1003125"/>
                  <a:pt x="227343" y="995353"/>
                </a:cubicBezTo>
                <a:lnTo>
                  <a:pt x="230257" y="995353"/>
                </a:lnTo>
                <a:lnTo>
                  <a:pt x="256489" y="1004097"/>
                </a:lnTo>
                <a:cubicBezTo>
                  <a:pt x="258432" y="1006040"/>
                  <a:pt x="261347" y="1005068"/>
                  <a:pt x="265233" y="1001182"/>
                </a:cubicBezTo>
                <a:lnTo>
                  <a:pt x="287093" y="963291"/>
                </a:lnTo>
                <a:cubicBezTo>
                  <a:pt x="289036" y="955519"/>
                  <a:pt x="293894" y="941917"/>
                  <a:pt x="301666" y="922486"/>
                </a:cubicBezTo>
                <a:cubicBezTo>
                  <a:pt x="301666" y="919572"/>
                  <a:pt x="300695" y="915686"/>
                  <a:pt x="298752" y="910828"/>
                </a:cubicBezTo>
                <a:cubicBezTo>
                  <a:pt x="296809" y="905970"/>
                  <a:pt x="294380" y="903055"/>
                  <a:pt x="291465" y="902084"/>
                </a:cubicBezTo>
                <a:lnTo>
                  <a:pt x="287093" y="902084"/>
                </a:lnTo>
                <a:lnTo>
                  <a:pt x="281264" y="903541"/>
                </a:lnTo>
                <a:cubicBezTo>
                  <a:pt x="277378" y="903541"/>
                  <a:pt x="273734" y="902570"/>
                  <a:pt x="270334" y="900626"/>
                </a:cubicBezTo>
                <a:cubicBezTo>
                  <a:pt x="266933" y="898683"/>
                  <a:pt x="264262" y="896255"/>
                  <a:pt x="262319" y="893340"/>
                </a:cubicBezTo>
                <a:cubicBezTo>
                  <a:pt x="260375" y="890425"/>
                  <a:pt x="257946" y="887996"/>
                  <a:pt x="255032" y="886053"/>
                </a:cubicBezTo>
                <a:cubicBezTo>
                  <a:pt x="252117" y="884110"/>
                  <a:pt x="250174" y="881681"/>
                  <a:pt x="249202" y="878767"/>
                </a:cubicBezTo>
                <a:lnTo>
                  <a:pt x="241916" y="878767"/>
                </a:lnTo>
                <a:cubicBezTo>
                  <a:pt x="239973" y="878767"/>
                  <a:pt x="236087" y="877309"/>
                  <a:pt x="230257" y="874395"/>
                </a:cubicBezTo>
                <a:cubicBezTo>
                  <a:pt x="215684" y="854964"/>
                  <a:pt x="207426" y="833104"/>
                  <a:pt x="205483" y="808815"/>
                </a:cubicBezTo>
                <a:cubicBezTo>
                  <a:pt x="202568" y="787441"/>
                  <a:pt x="199168" y="767038"/>
                  <a:pt x="195282" y="747607"/>
                </a:cubicBezTo>
                <a:cubicBezTo>
                  <a:pt x="196253" y="746636"/>
                  <a:pt x="196739" y="742750"/>
                  <a:pt x="196739" y="735949"/>
                </a:cubicBezTo>
                <a:cubicBezTo>
                  <a:pt x="183137" y="744693"/>
                  <a:pt x="170993" y="751493"/>
                  <a:pt x="160306" y="756351"/>
                </a:cubicBezTo>
                <a:cubicBezTo>
                  <a:pt x="149619" y="761209"/>
                  <a:pt x="137474" y="764124"/>
                  <a:pt x="123873" y="765095"/>
                </a:cubicBezTo>
                <a:lnTo>
                  <a:pt x="123873" y="824846"/>
                </a:lnTo>
                <a:cubicBezTo>
                  <a:pt x="123873" y="829703"/>
                  <a:pt x="120472" y="837961"/>
                  <a:pt x="113671" y="849620"/>
                </a:cubicBezTo>
                <a:cubicBezTo>
                  <a:pt x="109785" y="852535"/>
                  <a:pt x="105656" y="857392"/>
                  <a:pt x="101284" y="864193"/>
                </a:cubicBezTo>
                <a:cubicBezTo>
                  <a:pt x="96912" y="870994"/>
                  <a:pt x="92783" y="876338"/>
                  <a:pt x="88897" y="880224"/>
                </a:cubicBezTo>
                <a:lnTo>
                  <a:pt x="71409" y="888968"/>
                </a:lnTo>
                <a:lnTo>
                  <a:pt x="69952" y="893340"/>
                </a:lnTo>
                <a:cubicBezTo>
                  <a:pt x="67037" y="883624"/>
                  <a:pt x="64608" y="877795"/>
                  <a:pt x="62665" y="875852"/>
                </a:cubicBezTo>
                <a:cubicBezTo>
                  <a:pt x="55864" y="880710"/>
                  <a:pt x="50521" y="883139"/>
                  <a:pt x="46634" y="883139"/>
                </a:cubicBezTo>
                <a:cubicBezTo>
                  <a:pt x="41777" y="883139"/>
                  <a:pt x="37162" y="880710"/>
                  <a:pt x="32790" y="875852"/>
                </a:cubicBezTo>
                <a:cubicBezTo>
                  <a:pt x="28418" y="870994"/>
                  <a:pt x="24289" y="866136"/>
                  <a:pt x="20402" y="861279"/>
                </a:cubicBezTo>
                <a:lnTo>
                  <a:pt x="8744" y="862736"/>
                </a:lnTo>
                <a:cubicBezTo>
                  <a:pt x="7772" y="860793"/>
                  <a:pt x="6315" y="858607"/>
                  <a:pt x="4372" y="856178"/>
                </a:cubicBezTo>
                <a:cubicBezTo>
                  <a:pt x="2429" y="853749"/>
                  <a:pt x="1457" y="851078"/>
                  <a:pt x="1457" y="848163"/>
                </a:cubicBezTo>
                <a:cubicBezTo>
                  <a:pt x="1457" y="840390"/>
                  <a:pt x="2429" y="827760"/>
                  <a:pt x="4372" y="810272"/>
                </a:cubicBezTo>
                <a:cubicBezTo>
                  <a:pt x="6315" y="794728"/>
                  <a:pt x="7286" y="782583"/>
                  <a:pt x="7286" y="773839"/>
                </a:cubicBezTo>
                <a:cubicBezTo>
                  <a:pt x="7286" y="765095"/>
                  <a:pt x="8258" y="751008"/>
                  <a:pt x="10201" y="731577"/>
                </a:cubicBezTo>
                <a:lnTo>
                  <a:pt x="11658" y="690772"/>
                </a:lnTo>
                <a:lnTo>
                  <a:pt x="17488" y="600417"/>
                </a:lnTo>
                <a:cubicBezTo>
                  <a:pt x="19431" y="582930"/>
                  <a:pt x="21374" y="557669"/>
                  <a:pt x="23317" y="524637"/>
                </a:cubicBezTo>
                <a:cubicBezTo>
                  <a:pt x="24289" y="514921"/>
                  <a:pt x="26232" y="489175"/>
                  <a:pt x="29147" y="447398"/>
                </a:cubicBezTo>
                <a:cubicBezTo>
                  <a:pt x="32061" y="405622"/>
                  <a:pt x="32547" y="366274"/>
                  <a:pt x="30604" y="329355"/>
                </a:cubicBezTo>
                <a:cubicBezTo>
                  <a:pt x="30604" y="313810"/>
                  <a:pt x="29147" y="303123"/>
                  <a:pt x="26232" y="297294"/>
                </a:cubicBezTo>
                <a:cubicBezTo>
                  <a:pt x="18459" y="292436"/>
                  <a:pt x="13116" y="284664"/>
                  <a:pt x="10201" y="273977"/>
                </a:cubicBezTo>
                <a:lnTo>
                  <a:pt x="0" y="265233"/>
                </a:lnTo>
                <a:cubicBezTo>
                  <a:pt x="5829" y="267176"/>
                  <a:pt x="11173" y="269362"/>
                  <a:pt x="16030" y="271791"/>
                </a:cubicBezTo>
                <a:cubicBezTo>
                  <a:pt x="20888" y="274220"/>
                  <a:pt x="25260" y="276406"/>
                  <a:pt x="29147" y="278349"/>
                </a:cubicBezTo>
                <a:cubicBezTo>
                  <a:pt x="38862" y="286121"/>
                  <a:pt x="46149" y="291465"/>
                  <a:pt x="51006" y="294379"/>
                </a:cubicBezTo>
                <a:cubicBezTo>
                  <a:pt x="76267" y="307009"/>
                  <a:pt x="92783" y="324983"/>
                  <a:pt x="100555" y="348300"/>
                </a:cubicBezTo>
                <a:lnTo>
                  <a:pt x="107842" y="342471"/>
                </a:lnTo>
                <a:cubicBezTo>
                  <a:pt x="112700" y="339556"/>
                  <a:pt x="124358" y="331784"/>
                  <a:pt x="142818" y="319154"/>
                </a:cubicBezTo>
                <a:cubicBezTo>
                  <a:pt x="161277" y="306524"/>
                  <a:pt x="178765" y="296808"/>
                  <a:pt x="195282" y="290007"/>
                </a:cubicBezTo>
                <a:cubicBezTo>
                  <a:pt x="201111" y="286121"/>
                  <a:pt x="208154" y="282721"/>
                  <a:pt x="216413" y="279806"/>
                </a:cubicBezTo>
                <a:cubicBezTo>
                  <a:pt x="224671" y="276892"/>
                  <a:pt x="231715" y="273977"/>
                  <a:pt x="237544" y="271062"/>
                </a:cubicBezTo>
                <a:lnTo>
                  <a:pt x="241916" y="271062"/>
                </a:lnTo>
                <a:cubicBezTo>
                  <a:pt x="247745" y="271062"/>
                  <a:pt x="252603" y="273005"/>
                  <a:pt x="256489" y="276892"/>
                </a:cubicBezTo>
                <a:cubicBezTo>
                  <a:pt x="259404" y="277863"/>
                  <a:pt x="263776" y="278349"/>
                  <a:pt x="269605" y="278349"/>
                </a:cubicBezTo>
                <a:cubicBezTo>
                  <a:pt x="275435" y="278349"/>
                  <a:pt x="282478" y="277134"/>
                  <a:pt x="290736" y="274706"/>
                </a:cubicBezTo>
                <a:cubicBezTo>
                  <a:pt x="298995" y="272277"/>
                  <a:pt x="306038" y="270091"/>
                  <a:pt x="311868" y="268147"/>
                </a:cubicBezTo>
                <a:cubicBezTo>
                  <a:pt x="313811" y="268147"/>
                  <a:pt x="317697" y="269605"/>
                  <a:pt x="323526" y="272519"/>
                </a:cubicBezTo>
                <a:cubicBezTo>
                  <a:pt x="327412" y="276406"/>
                  <a:pt x="331784" y="284178"/>
                  <a:pt x="336642" y="295837"/>
                </a:cubicBezTo>
                <a:cubicBezTo>
                  <a:pt x="347329" y="320125"/>
                  <a:pt x="355587" y="340771"/>
                  <a:pt x="361417" y="357773"/>
                </a:cubicBezTo>
                <a:cubicBezTo>
                  <a:pt x="367246" y="374775"/>
                  <a:pt x="371132" y="392992"/>
                  <a:pt x="373075" y="412423"/>
                </a:cubicBezTo>
                <a:lnTo>
                  <a:pt x="377447" y="454685"/>
                </a:lnTo>
                <a:cubicBezTo>
                  <a:pt x="377447" y="462457"/>
                  <a:pt x="378419" y="474116"/>
                  <a:pt x="380362" y="489661"/>
                </a:cubicBezTo>
                <a:cubicBezTo>
                  <a:pt x="382305" y="526580"/>
                  <a:pt x="383277" y="554269"/>
                  <a:pt x="383277" y="572728"/>
                </a:cubicBezTo>
                <a:lnTo>
                  <a:pt x="384734" y="614991"/>
                </a:lnTo>
                <a:cubicBezTo>
                  <a:pt x="384734" y="633450"/>
                  <a:pt x="385705" y="649481"/>
                  <a:pt x="387649" y="663082"/>
                </a:cubicBezTo>
                <a:lnTo>
                  <a:pt x="396392" y="631021"/>
                </a:lnTo>
                <a:cubicBezTo>
                  <a:pt x="401250" y="610619"/>
                  <a:pt x="404165" y="599446"/>
                  <a:pt x="405136" y="597503"/>
                </a:cubicBezTo>
                <a:cubicBezTo>
                  <a:pt x="407079" y="583901"/>
                  <a:pt x="410966" y="563499"/>
                  <a:pt x="416795" y="536295"/>
                </a:cubicBezTo>
                <a:lnTo>
                  <a:pt x="428454" y="475088"/>
                </a:lnTo>
                <a:cubicBezTo>
                  <a:pt x="436226" y="452742"/>
                  <a:pt x="440112" y="426996"/>
                  <a:pt x="440112" y="397849"/>
                </a:cubicBezTo>
                <a:cubicBezTo>
                  <a:pt x="442055" y="378418"/>
                  <a:pt x="443998" y="364331"/>
                  <a:pt x="445941" y="355587"/>
                </a:cubicBezTo>
                <a:cubicBezTo>
                  <a:pt x="449828" y="318668"/>
                  <a:pt x="452257" y="290979"/>
                  <a:pt x="453228" y="272519"/>
                </a:cubicBezTo>
                <a:cubicBezTo>
                  <a:pt x="454200" y="256003"/>
                  <a:pt x="454685" y="230743"/>
                  <a:pt x="454685" y="196739"/>
                </a:cubicBezTo>
                <a:cubicBezTo>
                  <a:pt x="455657" y="185080"/>
                  <a:pt x="456143" y="167592"/>
                  <a:pt x="456143" y="144275"/>
                </a:cubicBezTo>
                <a:cubicBezTo>
                  <a:pt x="453228" y="142332"/>
                  <a:pt x="453228" y="139903"/>
                  <a:pt x="456143" y="136988"/>
                </a:cubicBezTo>
                <a:cubicBezTo>
                  <a:pt x="456143" y="132130"/>
                  <a:pt x="456386" y="129459"/>
                  <a:pt x="456871" y="128973"/>
                </a:cubicBezTo>
                <a:cubicBezTo>
                  <a:pt x="457357" y="128487"/>
                  <a:pt x="460029" y="128730"/>
                  <a:pt x="464887" y="129701"/>
                </a:cubicBezTo>
                <a:lnTo>
                  <a:pt x="489661" y="129701"/>
                </a:lnTo>
                <a:cubicBezTo>
                  <a:pt x="492576" y="127759"/>
                  <a:pt x="498405" y="126787"/>
                  <a:pt x="507149" y="126787"/>
                </a:cubicBezTo>
                <a:cubicBezTo>
                  <a:pt x="522694" y="201596"/>
                  <a:pt x="534595" y="262561"/>
                  <a:pt x="542854" y="309681"/>
                </a:cubicBezTo>
                <a:cubicBezTo>
                  <a:pt x="551112" y="356801"/>
                  <a:pt x="556212" y="405622"/>
                  <a:pt x="558156" y="456142"/>
                </a:cubicBezTo>
                <a:cubicBezTo>
                  <a:pt x="559127" y="456142"/>
                  <a:pt x="560342" y="455414"/>
                  <a:pt x="561799" y="453957"/>
                </a:cubicBezTo>
                <a:cubicBezTo>
                  <a:pt x="563256" y="452499"/>
                  <a:pt x="564470" y="451771"/>
                  <a:pt x="565442" y="451771"/>
                </a:cubicBezTo>
                <a:cubicBezTo>
                  <a:pt x="578072" y="443026"/>
                  <a:pt x="599932" y="430882"/>
                  <a:pt x="631022" y="415337"/>
                </a:cubicBezTo>
                <a:lnTo>
                  <a:pt x="664540" y="397849"/>
                </a:lnTo>
                <a:cubicBezTo>
                  <a:pt x="669398" y="396878"/>
                  <a:pt x="674013" y="394935"/>
                  <a:pt x="678385" y="392020"/>
                </a:cubicBezTo>
                <a:cubicBezTo>
                  <a:pt x="682757" y="389105"/>
                  <a:pt x="685914" y="387162"/>
                  <a:pt x="687857" y="386191"/>
                </a:cubicBezTo>
                <a:cubicBezTo>
                  <a:pt x="691744" y="382305"/>
                  <a:pt x="699030" y="380361"/>
                  <a:pt x="709717" y="380361"/>
                </a:cubicBezTo>
                <a:lnTo>
                  <a:pt x="712632" y="383276"/>
                </a:lnTo>
                <a:cubicBezTo>
                  <a:pt x="716518" y="387162"/>
                  <a:pt x="720647" y="390563"/>
                  <a:pt x="725019" y="393477"/>
                </a:cubicBezTo>
                <a:cubicBezTo>
                  <a:pt x="729391" y="396392"/>
                  <a:pt x="732549" y="398821"/>
                  <a:pt x="734492" y="400764"/>
                </a:cubicBezTo>
                <a:cubicBezTo>
                  <a:pt x="734492" y="399793"/>
                  <a:pt x="735221" y="398821"/>
                  <a:pt x="736678" y="397849"/>
                </a:cubicBezTo>
                <a:cubicBezTo>
                  <a:pt x="738135" y="396878"/>
                  <a:pt x="738864" y="395420"/>
                  <a:pt x="738864" y="393477"/>
                </a:cubicBezTo>
                <a:cubicBezTo>
                  <a:pt x="740807" y="298266"/>
                  <a:pt x="743236" y="226371"/>
                  <a:pt x="746150" y="177793"/>
                </a:cubicBezTo>
                <a:cubicBezTo>
                  <a:pt x="749065" y="134073"/>
                  <a:pt x="750522" y="109785"/>
                  <a:pt x="750522" y="104927"/>
                </a:cubicBezTo>
                <a:cubicBezTo>
                  <a:pt x="751494" y="85496"/>
                  <a:pt x="747608" y="62179"/>
                  <a:pt x="738864" y="34975"/>
                </a:cubicBezTo>
                <a:cubicBezTo>
                  <a:pt x="737892" y="26232"/>
                  <a:pt x="734735" y="19916"/>
                  <a:pt x="729391" y="16030"/>
                </a:cubicBezTo>
                <a:cubicBezTo>
                  <a:pt x="724048" y="12144"/>
                  <a:pt x="717490" y="11172"/>
                  <a:pt x="709717" y="13115"/>
                </a:cubicBezTo>
                <a:cubicBezTo>
                  <a:pt x="703888" y="13115"/>
                  <a:pt x="700002" y="13601"/>
                  <a:pt x="698059" y="14573"/>
                </a:cubicBezTo>
                <a:cubicBezTo>
                  <a:pt x="668912" y="23317"/>
                  <a:pt x="634422" y="39347"/>
                  <a:pt x="594589" y="62665"/>
                </a:cubicBezTo>
                <a:cubicBezTo>
                  <a:pt x="590702" y="65579"/>
                  <a:pt x="586088" y="68494"/>
                  <a:pt x="580744" y="71409"/>
                </a:cubicBezTo>
                <a:cubicBezTo>
                  <a:pt x="575400" y="74323"/>
                  <a:pt x="570786" y="76752"/>
                  <a:pt x="566899" y="78695"/>
                </a:cubicBezTo>
                <a:lnTo>
                  <a:pt x="594589" y="53921"/>
                </a:lnTo>
                <a:cubicBezTo>
                  <a:pt x="620820" y="30603"/>
                  <a:pt x="648995" y="15058"/>
                  <a:pt x="679114" y="7286"/>
                </a:cubicBezTo>
                <a:cubicBezTo>
                  <a:pt x="689800" y="2428"/>
                  <a:pt x="703402" y="0"/>
                  <a:pt x="719918"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1500" dirty="0">
              <a:gradFill>
                <a:gsLst>
                  <a:gs pos="100000">
                    <a:srgbClr val="0D0E53"/>
                  </a:gs>
                  <a:gs pos="0">
                    <a:srgbClr val="3B0593"/>
                  </a:gs>
                </a:gsLst>
                <a:lin ang="5400000" scaled="1"/>
              </a:gradFill>
              <a:effectLst/>
              <a:latin typeface="演示新手书" panose="00000500000000000000" pitchFamily="2" charset="-122"/>
              <a:ea typeface="演示新手书" panose="00000500000000000000" pitchFamily="2" charset="-122"/>
            </a:endParaRPr>
          </a:p>
        </p:txBody>
      </p:sp>
      <p:sp>
        <p:nvSpPr>
          <p:cNvPr id="11" name="文本框 10">
            <a:extLst>
              <a:ext uri="{FF2B5EF4-FFF2-40B4-BE49-F238E27FC236}">
                <a16:creationId xmlns:a16="http://schemas.microsoft.com/office/drawing/2014/main" xmlns="" id="{D7807A17-ACEA-4608-BEE2-AD8DBA19A340}"/>
              </a:ext>
            </a:extLst>
          </p:cNvPr>
          <p:cNvSpPr txBox="1"/>
          <p:nvPr/>
        </p:nvSpPr>
        <p:spPr>
          <a:xfrm>
            <a:off x="4201846" y="1652962"/>
            <a:ext cx="1874174" cy="2361838"/>
          </a:xfrm>
          <a:custGeom>
            <a:avLst/>
            <a:gdLst/>
            <a:ahLst/>
            <a:cxnLst/>
            <a:rect l="l" t="t" r="r" b="b"/>
            <a:pathLst>
              <a:path w="1874174" h="2361838">
                <a:moveTo>
                  <a:pt x="1733138" y="1235649"/>
                </a:moveTo>
                <a:cubicBezTo>
                  <a:pt x="1723314" y="1235649"/>
                  <a:pt x="1714894" y="1238456"/>
                  <a:pt x="1707877" y="1244070"/>
                </a:cubicBezTo>
                <a:cubicBezTo>
                  <a:pt x="1721911" y="1246876"/>
                  <a:pt x="1728928" y="1248280"/>
                  <a:pt x="1728928" y="1248280"/>
                </a:cubicBezTo>
                <a:cubicBezTo>
                  <a:pt x="1742961" y="1251086"/>
                  <a:pt x="1752785" y="1252490"/>
                  <a:pt x="1758398" y="1252490"/>
                </a:cubicBezTo>
                <a:cubicBezTo>
                  <a:pt x="1761204" y="1252490"/>
                  <a:pt x="1763660" y="1251788"/>
                  <a:pt x="1765765" y="1250385"/>
                </a:cubicBezTo>
                <a:cubicBezTo>
                  <a:pt x="1767870" y="1248981"/>
                  <a:pt x="1769625" y="1247578"/>
                  <a:pt x="1771028" y="1246175"/>
                </a:cubicBezTo>
                <a:cubicBezTo>
                  <a:pt x="1769625" y="1246175"/>
                  <a:pt x="1767870" y="1245473"/>
                  <a:pt x="1765765" y="1244070"/>
                </a:cubicBezTo>
                <a:cubicBezTo>
                  <a:pt x="1763660" y="1242666"/>
                  <a:pt x="1761906" y="1241965"/>
                  <a:pt x="1760503" y="1241965"/>
                </a:cubicBezTo>
                <a:cubicBezTo>
                  <a:pt x="1752083" y="1237755"/>
                  <a:pt x="1742961" y="1235649"/>
                  <a:pt x="1733138" y="1235649"/>
                </a:cubicBezTo>
                <a:close/>
                <a:moveTo>
                  <a:pt x="1484745" y="1180919"/>
                </a:moveTo>
                <a:cubicBezTo>
                  <a:pt x="1392124" y="1180919"/>
                  <a:pt x="1289679" y="1190041"/>
                  <a:pt x="1177411" y="1208284"/>
                </a:cubicBezTo>
                <a:lnTo>
                  <a:pt x="1166886" y="1218809"/>
                </a:lnTo>
                <a:cubicBezTo>
                  <a:pt x="1172499" y="1221616"/>
                  <a:pt x="1176709" y="1222318"/>
                  <a:pt x="1179516" y="1220914"/>
                </a:cubicBezTo>
                <a:cubicBezTo>
                  <a:pt x="1288977" y="1201267"/>
                  <a:pt x="1394930" y="1191444"/>
                  <a:pt x="1497375" y="1191444"/>
                </a:cubicBezTo>
                <a:lnTo>
                  <a:pt x="1560525" y="1191444"/>
                </a:lnTo>
                <a:lnTo>
                  <a:pt x="1560525" y="1189339"/>
                </a:lnTo>
                <a:cubicBezTo>
                  <a:pt x="1552105" y="1183726"/>
                  <a:pt x="1542282" y="1180919"/>
                  <a:pt x="1531056" y="1180919"/>
                </a:cubicBezTo>
                <a:close/>
                <a:moveTo>
                  <a:pt x="1286872" y="961996"/>
                </a:moveTo>
                <a:cubicBezTo>
                  <a:pt x="1286872" y="961996"/>
                  <a:pt x="1286521" y="962347"/>
                  <a:pt x="1285820" y="963049"/>
                </a:cubicBezTo>
                <a:cubicBezTo>
                  <a:pt x="1285118" y="963750"/>
                  <a:pt x="1284767" y="964101"/>
                  <a:pt x="1284767" y="964101"/>
                </a:cubicBezTo>
                <a:cubicBezTo>
                  <a:pt x="1266524" y="978135"/>
                  <a:pt x="1228633" y="1010412"/>
                  <a:pt x="1171096" y="1060933"/>
                </a:cubicBezTo>
                <a:cubicBezTo>
                  <a:pt x="1168289" y="1060933"/>
                  <a:pt x="1166886" y="1063037"/>
                  <a:pt x="1166886" y="1067247"/>
                </a:cubicBezTo>
                <a:lnTo>
                  <a:pt x="1166886" y="1105138"/>
                </a:lnTo>
                <a:cubicBezTo>
                  <a:pt x="1207583" y="1098121"/>
                  <a:pt x="1267225" y="1091806"/>
                  <a:pt x="1345813" y="1086193"/>
                </a:cubicBezTo>
                <a:lnTo>
                  <a:pt x="1390019" y="1081983"/>
                </a:lnTo>
                <a:cubicBezTo>
                  <a:pt x="1364758" y="1053916"/>
                  <a:pt x="1345813" y="1032164"/>
                  <a:pt x="1333183" y="1016727"/>
                </a:cubicBezTo>
                <a:close/>
                <a:moveTo>
                  <a:pt x="1164781" y="783069"/>
                </a:moveTo>
                <a:lnTo>
                  <a:pt x="1154256" y="791489"/>
                </a:lnTo>
                <a:lnTo>
                  <a:pt x="1158466" y="844115"/>
                </a:lnTo>
                <a:cubicBezTo>
                  <a:pt x="1164079" y="832888"/>
                  <a:pt x="1166886" y="820960"/>
                  <a:pt x="1166886" y="808329"/>
                </a:cubicBezTo>
                <a:cubicBezTo>
                  <a:pt x="1166886" y="797103"/>
                  <a:pt x="1166184" y="788683"/>
                  <a:pt x="1164781" y="783069"/>
                </a:cubicBezTo>
                <a:close/>
                <a:moveTo>
                  <a:pt x="1244772" y="671503"/>
                </a:moveTo>
                <a:lnTo>
                  <a:pt x="1245240" y="671971"/>
                </a:lnTo>
                <a:lnTo>
                  <a:pt x="1242246" y="672345"/>
                </a:lnTo>
                <a:close/>
                <a:moveTo>
                  <a:pt x="1270032" y="378904"/>
                </a:moveTo>
                <a:cubicBezTo>
                  <a:pt x="1265822" y="378904"/>
                  <a:pt x="1259507" y="381009"/>
                  <a:pt x="1251087" y="385219"/>
                </a:cubicBezTo>
                <a:cubicBezTo>
                  <a:pt x="1258104" y="388026"/>
                  <a:pt x="1268629" y="391534"/>
                  <a:pt x="1282662" y="395744"/>
                </a:cubicBezTo>
                <a:cubicBezTo>
                  <a:pt x="1284066" y="397148"/>
                  <a:pt x="1285820" y="397850"/>
                  <a:pt x="1287925" y="397850"/>
                </a:cubicBezTo>
                <a:cubicBezTo>
                  <a:pt x="1290030" y="397850"/>
                  <a:pt x="1291784" y="397148"/>
                  <a:pt x="1293187" y="395744"/>
                </a:cubicBezTo>
                <a:lnTo>
                  <a:pt x="1291083" y="391534"/>
                </a:lnTo>
                <a:cubicBezTo>
                  <a:pt x="1285469" y="383114"/>
                  <a:pt x="1278452" y="378904"/>
                  <a:pt x="1270032" y="378904"/>
                </a:cubicBezTo>
                <a:close/>
                <a:moveTo>
                  <a:pt x="705885" y="0"/>
                </a:moveTo>
                <a:cubicBezTo>
                  <a:pt x="818154" y="85604"/>
                  <a:pt x="876393" y="201381"/>
                  <a:pt x="880603" y="347329"/>
                </a:cubicBezTo>
                <a:lnTo>
                  <a:pt x="889022" y="345224"/>
                </a:lnTo>
                <a:cubicBezTo>
                  <a:pt x="956383" y="321367"/>
                  <a:pt x="1038479" y="298913"/>
                  <a:pt x="1135310" y="277863"/>
                </a:cubicBezTo>
                <a:cubicBezTo>
                  <a:pt x="1143731" y="276460"/>
                  <a:pt x="1152502" y="276109"/>
                  <a:pt x="1161623" y="276811"/>
                </a:cubicBezTo>
                <a:cubicBezTo>
                  <a:pt x="1170745" y="277512"/>
                  <a:pt x="1180218" y="277161"/>
                  <a:pt x="1190041" y="275758"/>
                </a:cubicBezTo>
                <a:lnTo>
                  <a:pt x="1257402" y="271548"/>
                </a:lnTo>
                <a:cubicBezTo>
                  <a:pt x="1267225" y="271548"/>
                  <a:pt x="1276698" y="270846"/>
                  <a:pt x="1285820" y="269443"/>
                </a:cubicBezTo>
                <a:cubicBezTo>
                  <a:pt x="1294941" y="268040"/>
                  <a:pt x="1305116" y="267338"/>
                  <a:pt x="1316343" y="267338"/>
                </a:cubicBezTo>
                <a:cubicBezTo>
                  <a:pt x="1331780" y="267338"/>
                  <a:pt x="1343006" y="269443"/>
                  <a:pt x="1350023" y="273653"/>
                </a:cubicBezTo>
                <a:cubicBezTo>
                  <a:pt x="1359846" y="275056"/>
                  <a:pt x="1372477" y="281371"/>
                  <a:pt x="1387913" y="292598"/>
                </a:cubicBezTo>
                <a:lnTo>
                  <a:pt x="1364758" y="328384"/>
                </a:lnTo>
                <a:cubicBezTo>
                  <a:pt x="1363355" y="331190"/>
                  <a:pt x="1361952" y="333646"/>
                  <a:pt x="1360548" y="335751"/>
                </a:cubicBezTo>
                <a:cubicBezTo>
                  <a:pt x="1359145" y="337856"/>
                  <a:pt x="1357741" y="340312"/>
                  <a:pt x="1356339" y="343119"/>
                </a:cubicBezTo>
                <a:cubicBezTo>
                  <a:pt x="1352128" y="345925"/>
                  <a:pt x="1346865" y="350837"/>
                  <a:pt x="1340550" y="357854"/>
                </a:cubicBezTo>
                <a:cubicBezTo>
                  <a:pt x="1334235" y="364871"/>
                  <a:pt x="1328973" y="370484"/>
                  <a:pt x="1324763" y="374694"/>
                </a:cubicBezTo>
                <a:cubicBezTo>
                  <a:pt x="1321956" y="380308"/>
                  <a:pt x="1317044" y="383816"/>
                  <a:pt x="1310028" y="385219"/>
                </a:cubicBezTo>
                <a:cubicBezTo>
                  <a:pt x="1303011" y="386623"/>
                  <a:pt x="1298801" y="387324"/>
                  <a:pt x="1297397" y="387324"/>
                </a:cubicBezTo>
                <a:lnTo>
                  <a:pt x="1297397" y="389429"/>
                </a:lnTo>
                <a:cubicBezTo>
                  <a:pt x="1297397" y="402060"/>
                  <a:pt x="1295292" y="408375"/>
                  <a:pt x="1291083" y="408375"/>
                </a:cubicBezTo>
                <a:cubicBezTo>
                  <a:pt x="1288276" y="408375"/>
                  <a:pt x="1285469" y="407322"/>
                  <a:pt x="1282662" y="405217"/>
                </a:cubicBezTo>
                <a:cubicBezTo>
                  <a:pt x="1279856" y="403112"/>
                  <a:pt x="1277049" y="401358"/>
                  <a:pt x="1274243" y="399954"/>
                </a:cubicBezTo>
                <a:lnTo>
                  <a:pt x="1221617" y="376799"/>
                </a:lnTo>
                <a:lnTo>
                  <a:pt x="1200566" y="370484"/>
                </a:lnTo>
                <a:cubicBezTo>
                  <a:pt x="1194953" y="357854"/>
                  <a:pt x="1180919" y="348732"/>
                  <a:pt x="1158466" y="343119"/>
                </a:cubicBezTo>
                <a:cubicBezTo>
                  <a:pt x="1154256" y="341715"/>
                  <a:pt x="1146537" y="342417"/>
                  <a:pt x="1135310" y="345224"/>
                </a:cubicBezTo>
                <a:cubicBezTo>
                  <a:pt x="1114260" y="350837"/>
                  <a:pt x="1096718" y="359608"/>
                  <a:pt x="1082685" y="371537"/>
                </a:cubicBezTo>
                <a:cubicBezTo>
                  <a:pt x="1068651" y="383465"/>
                  <a:pt x="1054618" y="399253"/>
                  <a:pt x="1040584" y="418900"/>
                </a:cubicBezTo>
                <a:cubicBezTo>
                  <a:pt x="1004097" y="473630"/>
                  <a:pt x="968312" y="550113"/>
                  <a:pt x="933228" y="648348"/>
                </a:cubicBezTo>
                <a:lnTo>
                  <a:pt x="893233" y="747284"/>
                </a:lnTo>
                <a:cubicBezTo>
                  <a:pt x="893233" y="748687"/>
                  <a:pt x="891829" y="752195"/>
                  <a:pt x="889022" y="757809"/>
                </a:cubicBezTo>
                <a:cubicBezTo>
                  <a:pt x="910073" y="750792"/>
                  <a:pt x="946560" y="735355"/>
                  <a:pt x="998484" y="711498"/>
                </a:cubicBezTo>
                <a:cubicBezTo>
                  <a:pt x="1001291" y="708692"/>
                  <a:pt x="1002694" y="704482"/>
                  <a:pt x="1002694" y="698868"/>
                </a:cubicBezTo>
                <a:lnTo>
                  <a:pt x="1000589" y="602037"/>
                </a:lnTo>
                <a:cubicBezTo>
                  <a:pt x="1000589" y="592214"/>
                  <a:pt x="1001992" y="583092"/>
                  <a:pt x="1004799" y="574672"/>
                </a:cubicBezTo>
                <a:cubicBezTo>
                  <a:pt x="1004799" y="569058"/>
                  <a:pt x="1007606" y="566252"/>
                  <a:pt x="1013219" y="566252"/>
                </a:cubicBezTo>
                <a:cubicBezTo>
                  <a:pt x="1014622" y="563445"/>
                  <a:pt x="1016728" y="563445"/>
                  <a:pt x="1019534" y="566252"/>
                </a:cubicBezTo>
                <a:cubicBezTo>
                  <a:pt x="1022341" y="569058"/>
                  <a:pt x="1025148" y="570462"/>
                  <a:pt x="1027954" y="570462"/>
                </a:cubicBezTo>
                <a:lnTo>
                  <a:pt x="1023744" y="574672"/>
                </a:lnTo>
                <a:cubicBezTo>
                  <a:pt x="1025148" y="573268"/>
                  <a:pt x="1026551" y="572567"/>
                  <a:pt x="1027954" y="572567"/>
                </a:cubicBezTo>
                <a:cubicBezTo>
                  <a:pt x="1029358" y="572567"/>
                  <a:pt x="1030059" y="571865"/>
                  <a:pt x="1030059" y="570462"/>
                </a:cubicBezTo>
                <a:cubicBezTo>
                  <a:pt x="1031463" y="563445"/>
                  <a:pt x="1036374" y="559937"/>
                  <a:pt x="1044794" y="559937"/>
                </a:cubicBezTo>
                <a:lnTo>
                  <a:pt x="1107945" y="559937"/>
                </a:lnTo>
                <a:lnTo>
                  <a:pt x="1114260" y="578882"/>
                </a:lnTo>
                <a:lnTo>
                  <a:pt x="1124785" y="566252"/>
                </a:lnTo>
                <a:cubicBezTo>
                  <a:pt x="1127592" y="562042"/>
                  <a:pt x="1133908" y="557832"/>
                  <a:pt x="1143731" y="553621"/>
                </a:cubicBezTo>
                <a:lnTo>
                  <a:pt x="1143731" y="570462"/>
                </a:lnTo>
                <a:cubicBezTo>
                  <a:pt x="1143731" y="595722"/>
                  <a:pt x="1145134" y="635016"/>
                  <a:pt x="1147941" y="688343"/>
                </a:cubicBezTo>
                <a:cubicBezTo>
                  <a:pt x="1149344" y="696763"/>
                  <a:pt x="1154957" y="698868"/>
                  <a:pt x="1164781" y="694658"/>
                </a:cubicBezTo>
                <a:cubicBezTo>
                  <a:pt x="1174605" y="691851"/>
                  <a:pt x="1186182" y="687992"/>
                  <a:pt x="1199514" y="683080"/>
                </a:cubicBezTo>
                <a:cubicBezTo>
                  <a:pt x="1212846" y="678169"/>
                  <a:pt x="1223721" y="675011"/>
                  <a:pt x="1232142" y="673608"/>
                </a:cubicBezTo>
                <a:lnTo>
                  <a:pt x="1242246" y="672345"/>
                </a:lnTo>
                <a:lnTo>
                  <a:pt x="1162676" y="698868"/>
                </a:lnTo>
                <a:lnTo>
                  <a:pt x="1162676" y="705183"/>
                </a:lnTo>
                <a:lnTo>
                  <a:pt x="1248982" y="675713"/>
                </a:lnTo>
                <a:lnTo>
                  <a:pt x="1245240" y="671971"/>
                </a:lnTo>
                <a:lnTo>
                  <a:pt x="1282662" y="667293"/>
                </a:lnTo>
                <a:cubicBezTo>
                  <a:pt x="1302309" y="667293"/>
                  <a:pt x="1319851" y="670100"/>
                  <a:pt x="1335288" y="675713"/>
                </a:cubicBezTo>
                <a:cubicBezTo>
                  <a:pt x="1361952" y="685536"/>
                  <a:pt x="1380195" y="698517"/>
                  <a:pt x="1390019" y="714656"/>
                </a:cubicBezTo>
                <a:cubicBezTo>
                  <a:pt x="1399842" y="730794"/>
                  <a:pt x="1403350" y="752195"/>
                  <a:pt x="1400543" y="778859"/>
                </a:cubicBezTo>
                <a:cubicBezTo>
                  <a:pt x="1400543" y="794296"/>
                  <a:pt x="1395632" y="810434"/>
                  <a:pt x="1385808" y="827275"/>
                </a:cubicBezTo>
                <a:cubicBezTo>
                  <a:pt x="1366162" y="859552"/>
                  <a:pt x="1345813" y="888320"/>
                  <a:pt x="1324763" y="913581"/>
                </a:cubicBezTo>
                <a:cubicBezTo>
                  <a:pt x="1323359" y="914984"/>
                  <a:pt x="1321956" y="917089"/>
                  <a:pt x="1320553" y="919896"/>
                </a:cubicBezTo>
                <a:cubicBezTo>
                  <a:pt x="1319149" y="922703"/>
                  <a:pt x="1317044" y="926211"/>
                  <a:pt x="1314238" y="930421"/>
                </a:cubicBezTo>
                <a:cubicBezTo>
                  <a:pt x="1319851" y="934631"/>
                  <a:pt x="1335288" y="942349"/>
                  <a:pt x="1360548" y="953576"/>
                </a:cubicBezTo>
                <a:cubicBezTo>
                  <a:pt x="1418085" y="981643"/>
                  <a:pt x="1486148" y="1008307"/>
                  <a:pt x="1564736" y="1033567"/>
                </a:cubicBezTo>
                <a:cubicBezTo>
                  <a:pt x="1571753" y="1034970"/>
                  <a:pt x="1577717" y="1036725"/>
                  <a:pt x="1582628" y="1038830"/>
                </a:cubicBezTo>
                <a:cubicBezTo>
                  <a:pt x="1587540" y="1040935"/>
                  <a:pt x="1592101" y="1042689"/>
                  <a:pt x="1596312" y="1044092"/>
                </a:cubicBezTo>
                <a:cubicBezTo>
                  <a:pt x="1611748" y="1052512"/>
                  <a:pt x="1627535" y="1058827"/>
                  <a:pt x="1643674" y="1063037"/>
                </a:cubicBezTo>
                <a:cubicBezTo>
                  <a:pt x="1659813" y="1067247"/>
                  <a:pt x="1676302" y="1070054"/>
                  <a:pt x="1693142" y="1071458"/>
                </a:cubicBezTo>
                <a:cubicBezTo>
                  <a:pt x="1709982" y="1072861"/>
                  <a:pt x="1723314" y="1074264"/>
                  <a:pt x="1733138" y="1075668"/>
                </a:cubicBezTo>
                <a:cubicBezTo>
                  <a:pt x="1780851" y="1079878"/>
                  <a:pt x="1820847" y="1090403"/>
                  <a:pt x="1853125" y="1107243"/>
                </a:cubicBezTo>
                <a:cubicBezTo>
                  <a:pt x="1867157" y="1112856"/>
                  <a:pt x="1874174" y="1120575"/>
                  <a:pt x="1874174" y="1130398"/>
                </a:cubicBezTo>
                <a:cubicBezTo>
                  <a:pt x="1874174" y="1134608"/>
                  <a:pt x="1870666" y="1141625"/>
                  <a:pt x="1863649" y="1151449"/>
                </a:cubicBezTo>
                <a:cubicBezTo>
                  <a:pt x="1853826" y="1169692"/>
                  <a:pt x="1846107" y="1180919"/>
                  <a:pt x="1840494" y="1185129"/>
                </a:cubicBezTo>
                <a:cubicBezTo>
                  <a:pt x="1836284" y="1193549"/>
                  <a:pt x="1829267" y="1201267"/>
                  <a:pt x="1819444" y="1208284"/>
                </a:cubicBezTo>
                <a:cubicBezTo>
                  <a:pt x="1813830" y="1219511"/>
                  <a:pt x="1802603" y="1230036"/>
                  <a:pt x="1785763" y="1239859"/>
                </a:cubicBezTo>
                <a:lnTo>
                  <a:pt x="1781553" y="1246175"/>
                </a:lnTo>
                <a:cubicBezTo>
                  <a:pt x="1775940" y="1257401"/>
                  <a:pt x="1768923" y="1262313"/>
                  <a:pt x="1760503" y="1260910"/>
                </a:cubicBezTo>
                <a:cubicBezTo>
                  <a:pt x="1747873" y="1259507"/>
                  <a:pt x="1732436" y="1255998"/>
                  <a:pt x="1714192" y="1250385"/>
                </a:cubicBezTo>
                <a:lnTo>
                  <a:pt x="1602626" y="1208284"/>
                </a:lnTo>
                <a:cubicBezTo>
                  <a:pt x="1588593" y="1202671"/>
                  <a:pt x="1574559" y="1199864"/>
                  <a:pt x="1560525" y="1199864"/>
                </a:cubicBezTo>
                <a:cubicBezTo>
                  <a:pt x="1462291" y="1195654"/>
                  <a:pt x="1359145" y="1201267"/>
                  <a:pt x="1251087" y="1216704"/>
                </a:cubicBezTo>
                <a:cubicBezTo>
                  <a:pt x="1220213" y="1222318"/>
                  <a:pt x="1196356" y="1225826"/>
                  <a:pt x="1179516" y="1227229"/>
                </a:cubicBezTo>
                <a:cubicBezTo>
                  <a:pt x="1171096" y="1227229"/>
                  <a:pt x="1166886" y="1232141"/>
                  <a:pt x="1166886" y="1241965"/>
                </a:cubicBezTo>
                <a:lnTo>
                  <a:pt x="1166886" y="1524038"/>
                </a:lnTo>
                <a:cubicBezTo>
                  <a:pt x="1165482" y="1545088"/>
                  <a:pt x="1163728" y="1558420"/>
                  <a:pt x="1161623" y="1564033"/>
                </a:cubicBezTo>
                <a:cubicBezTo>
                  <a:pt x="1159518" y="1569647"/>
                  <a:pt x="1158466" y="1582277"/>
                  <a:pt x="1158466" y="1601924"/>
                </a:cubicBezTo>
                <a:cubicBezTo>
                  <a:pt x="1154256" y="1660864"/>
                  <a:pt x="1146537" y="1726822"/>
                  <a:pt x="1135310" y="1799796"/>
                </a:cubicBezTo>
                <a:cubicBezTo>
                  <a:pt x="1129697" y="1827863"/>
                  <a:pt x="1126189" y="1848913"/>
                  <a:pt x="1124785" y="1862947"/>
                </a:cubicBezTo>
                <a:cubicBezTo>
                  <a:pt x="1119172" y="1910661"/>
                  <a:pt x="1103735" y="1980828"/>
                  <a:pt x="1078475" y="2073449"/>
                </a:cubicBezTo>
                <a:cubicBezTo>
                  <a:pt x="1068651" y="2104323"/>
                  <a:pt x="1063038" y="2124672"/>
                  <a:pt x="1061635" y="2134495"/>
                </a:cubicBezTo>
                <a:cubicBezTo>
                  <a:pt x="1054618" y="2159755"/>
                  <a:pt x="1045496" y="2197646"/>
                  <a:pt x="1034270" y="2248166"/>
                </a:cubicBezTo>
                <a:lnTo>
                  <a:pt x="1017430" y="2315527"/>
                </a:lnTo>
                <a:cubicBezTo>
                  <a:pt x="1014622" y="2330964"/>
                  <a:pt x="1011114" y="2344998"/>
                  <a:pt x="1006904" y="2357628"/>
                </a:cubicBezTo>
                <a:lnTo>
                  <a:pt x="1002694" y="2361838"/>
                </a:lnTo>
                <a:lnTo>
                  <a:pt x="1000589" y="2361838"/>
                </a:lnTo>
                <a:lnTo>
                  <a:pt x="1000589" y="2319737"/>
                </a:lnTo>
                <a:cubicBezTo>
                  <a:pt x="1000589" y="2227116"/>
                  <a:pt x="999888" y="2159755"/>
                  <a:pt x="998484" y="2117655"/>
                </a:cubicBezTo>
                <a:cubicBezTo>
                  <a:pt x="998484" y="2096605"/>
                  <a:pt x="997081" y="2067836"/>
                  <a:pt x="994274" y="2031349"/>
                </a:cubicBezTo>
                <a:lnTo>
                  <a:pt x="992169" y="1947148"/>
                </a:lnTo>
                <a:cubicBezTo>
                  <a:pt x="990765" y="1924694"/>
                  <a:pt x="990064" y="1890312"/>
                  <a:pt x="990064" y="1844002"/>
                </a:cubicBezTo>
                <a:cubicBezTo>
                  <a:pt x="990064" y="1790674"/>
                  <a:pt x="991467" y="1712087"/>
                  <a:pt x="994274" y="1608239"/>
                </a:cubicBezTo>
                <a:cubicBezTo>
                  <a:pt x="994274" y="1584382"/>
                  <a:pt x="994625" y="1565437"/>
                  <a:pt x="995326" y="1551403"/>
                </a:cubicBezTo>
                <a:cubicBezTo>
                  <a:pt x="996028" y="1537370"/>
                  <a:pt x="996379" y="1526143"/>
                  <a:pt x="996379" y="1517723"/>
                </a:cubicBezTo>
                <a:cubicBezTo>
                  <a:pt x="996379" y="1514916"/>
                  <a:pt x="997782" y="1484043"/>
                  <a:pt x="1000589" y="1425102"/>
                </a:cubicBezTo>
                <a:lnTo>
                  <a:pt x="1000589" y="1273540"/>
                </a:lnTo>
                <a:lnTo>
                  <a:pt x="1000589" y="1267225"/>
                </a:lnTo>
                <a:cubicBezTo>
                  <a:pt x="987959" y="1271435"/>
                  <a:pt x="976732" y="1273540"/>
                  <a:pt x="966908" y="1273540"/>
                </a:cubicBezTo>
                <a:cubicBezTo>
                  <a:pt x="899548" y="1297397"/>
                  <a:pt x="802015" y="1328972"/>
                  <a:pt x="674310" y="1368266"/>
                </a:cubicBezTo>
                <a:lnTo>
                  <a:pt x="537484" y="1414577"/>
                </a:lnTo>
                <a:cubicBezTo>
                  <a:pt x="467316" y="1439837"/>
                  <a:pt x="414691" y="1458080"/>
                  <a:pt x="379606" y="1469307"/>
                </a:cubicBezTo>
                <a:cubicBezTo>
                  <a:pt x="275759" y="1508601"/>
                  <a:pt x="197872" y="1539475"/>
                  <a:pt x="145948" y="1561928"/>
                </a:cubicBezTo>
                <a:cubicBezTo>
                  <a:pt x="136125" y="1561928"/>
                  <a:pt x="129108" y="1562630"/>
                  <a:pt x="124898" y="1564033"/>
                </a:cubicBezTo>
                <a:cubicBezTo>
                  <a:pt x="122091" y="1565437"/>
                  <a:pt x="117881" y="1566138"/>
                  <a:pt x="112268" y="1566138"/>
                </a:cubicBezTo>
                <a:lnTo>
                  <a:pt x="112268" y="1559823"/>
                </a:lnTo>
                <a:cubicBezTo>
                  <a:pt x="113671" y="1561227"/>
                  <a:pt x="115776" y="1561928"/>
                  <a:pt x="118583" y="1561928"/>
                </a:cubicBezTo>
                <a:cubicBezTo>
                  <a:pt x="122793" y="1561928"/>
                  <a:pt x="131915" y="1558420"/>
                  <a:pt x="145948" y="1551403"/>
                </a:cubicBezTo>
                <a:lnTo>
                  <a:pt x="419602" y="1450362"/>
                </a:lnTo>
                <a:cubicBezTo>
                  <a:pt x="456090" y="1439135"/>
                  <a:pt x="496787" y="1425102"/>
                  <a:pt x="541693" y="1408262"/>
                </a:cubicBezTo>
                <a:cubicBezTo>
                  <a:pt x="595021" y="1388615"/>
                  <a:pt x="644138" y="1371775"/>
                  <a:pt x="689045" y="1357741"/>
                </a:cubicBezTo>
                <a:cubicBezTo>
                  <a:pt x="767633" y="1329674"/>
                  <a:pt x="867271" y="1298800"/>
                  <a:pt x="987959" y="1265120"/>
                </a:cubicBezTo>
                <a:cubicBezTo>
                  <a:pt x="994975" y="1262313"/>
                  <a:pt x="999186" y="1258805"/>
                  <a:pt x="1000589" y="1254595"/>
                </a:cubicBezTo>
                <a:lnTo>
                  <a:pt x="1000589" y="1250385"/>
                </a:lnTo>
                <a:lnTo>
                  <a:pt x="983749" y="1254595"/>
                </a:lnTo>
                <a:cubicBezTo>
                  <a:pt x="951472" y="1265821"/>
                  <a:pt x="903056" y="1281259"/>
                  <a:pt x="838502" y="1300905"/>
                </a:cubicBezTo>
                <a:cubicBezTo>
                  <a:pt x="820258" y="1305115"/>
                  <a:pt x="786578" y="1314939"/>
                  <a:pt x="737461" y="1330376"/>
                </a:cubicBezTo>
                <a:cubicBezTo>
                  <a:pt x="681327" y="1350023"/>
                  <a:pt x="597126" y="1380896"/>
                  <a:pt x="484858" y="1422997"/>
                </a:cubicBezTo>
                <a:cubicBezTo>
                  <a:pt x="453984" y="1432820"/>
                  <a:pt x="407674" y="1448959"/>
                  <a:pt x="345926" y="1471412"/>
                </a:cubicBezTo>
                <a:cubicBezTo>
                  <a:pt x="295406" y="1491059"/>
                  <a:pt x="257516" y="1505093"/>
                  <a:pt x="232254" y="1513513"/>
                </a:cubicBezTo>
                <a:lnTo>
                  <a:pt x="122793" y="1551403"/>
                </a:lnTo>
                <a:lnTo>
                  <a:pt x="112268" y="1555613"/>
                </a:lnTo>
                <a:cubicBezTo>
                  <a:pt x="112268" y="1551403"/>
                  <a:pt x="114373" y="1548596"/>
                  <a:pt x="118583" y="1547193"/>
                </a:cubicBezTo>
                <a:lnTo>
                  <a:pt x="101743" y="1542983"/>
                </a:lnTo>
                <a:cubicBezTo>
                  <a:pt x="97533" y="1542983"/>
                  <a:pt x="91218" y="1544386"/>
                  <a:pt x="82797" y="1547193"/>
                </a:cubicBezTo>
                <a:cubicBezTo>
                  <a:pt x="78588" y="1548596"/>
                  <a:pt x="74377" y="1548596"/>
                  <a:pt x="70167" y="1547193"/>
                </a:cubicBezTo>
                <a:cubicBezTo>
                  <a:pt x="65957" y="1545790"/>
                  <a:pt x="63151" y="1544386"/>
                  <a:pt x="61748" y="1542983"/>
                </a:cubicBezTo>
                <a:cubicBezTo>
                  <a:pt x="56134" y="1540176"/>
                  <a:pt x="50170" y="1535616"/>
                  <a:pt x="43855" y="1529300"/>
                </a:cubicBezTo>
                <a:cubicBezTo>
                  <a:pt x="37540" y="1522985"/>
                  <a:pt x="32277" y="1517723"/>
                  <a:pt x="28067" y="1513513"/>
                </a:cubicBezTo>
                <a:lnTo>
                  <a:pt x="9122" y="1513513"/>
                </a:lnTo>
                <a:cubicBezTo>
                  <a:pt x="7718" y="1510706"/>
                  <a:pt x="5613" y="1507549"/>
                  <a:pt x="2807" y="1504040"/>
                </a:cubicBezTo>
                <a:cubicBezTo>
                  <a:pt x="0" y="1500532"/>
                  <a:pt x="-702" y="1495971"/>
                  <a:pt x="702" y="1490357"/>
                </a:cubicBezTo>
                <a:cubicBezTo>
                  <a:pt x="3508" y="1480534"/>
                  <a:pt x="14033" y="1472816"/>
                  <a:pt x="32277" y="1467202"/>
                </a:cubicBezTo>
                <a:cubicBezTo>
                  <a:pt x="47714" y="1460185"/>
                  <a:pt x="88411" y="1443345"/>
                  <a:pt x="154369" y="1416682"/>
                </a:cubicBezTo>
                <a:lnTo>
                  <a:pt x="215414" y="1391421"/>
                </a:lnTo>
                <a:lnTo>
                  <a:pt x="449072" y="1298800"/>
                </a:lnTo>
                <a:cubicBezTo>
                  <a:pt x="456090" y="1294590"/>
                  <a:pt x="465211" y="1291082"/>
                  <a:pt x="476438" y="1288275"/>
                </a:cubicBezTo>
                <a:cubicBezTo>
                  <a:pt x="517135" y="1275645"/>
                  <a:pt x="557832" y="1257752"/>
                  <a:pt x="598529" y="1234597"/>
                </a:cubicBezTo>
                <a:cubicBezTo>
                  <a:pt x="639226" y="1211442"/>
                  <a:pt x="665188" y="1197057"/>
                  <a:pt x="676415" y="1191444"/>
                </a:cubicBezTo>
                <a:lnTo>
                  <a:pt x="731146" y="1159869"/>
                </a:lnTo>
                <a:cubicBezTo>
                  <a:pt x="823767" y="1105138"/>
                  <a:pt x="904459" y="1054617"/>
                  <a:pt x="973224" y="1008307"/>
                </a:cubicBezTo>
                <a:cubicBezTo>
                  <a:pt x="992871" y="994273"/>
                  <a:pt x="1002694" y="977433"/>
                  <a:pt x="1002694" y="957786"/>
                </a:cubicBezTo>
                <a:lnTo>
                  <a:pt x="1002694" y="856745"/>
                </a:lnTo>
                <a:lnTo>
                  <a:pt x="1002694" y="850430"/>
                </a:lnTo>
                <a:cubicBezTo>
                  <a:pt x="999888" y="851833"/>
                  <a:pt x="996730" y="853237"/>
                  <a:pt x="993222" y="854640"/>
                </a:cubicBezTo>
                <a:cubicBezTo>
                  <a:pt x="989713" y="856043"/>
                  <a:pt x="986555" y="858148"/>
                  <a:pt x="983749" y="860955"/>
                </a:cubicBezTo>
                <a:lnTo>
                  <a:pt x="933228" y="894636"/>
                </a:lnTo>
                <a:cubicBezTo>
                  <a:pt x="891128" y="919896"/>
                  <a:pt x="857447" y="942349"/>
                  <a:pt x="832187" y="961996"/>
                </a:cubicBezTo>
                <a:cubicBezTo>
                  <a:pt x="825170" y="967610"/>
                  <a:pt x="820258" y="971820"/>
                  <a:pt x="817452" y="974626"/>
                </a:cubicBezTo>
                <a:cubicBezTo>
                  <a:pt x="804822" y="1012517"/>
                  <a:pt x="785175" y="1049706"/>
                  <a:pt x="758511" y="1086193"/>
                </a:cubicBezTo>
                <a:cubicBezTo>
                  <a:pt x="757108" y="1088999"/>
                  <a:pt x="745881" y="1102331"/>
                  <a:pt x="724831" y="1126188"/>
                </a:cubicBezTo>
                <a:lnTo>
                  <a:pt x="718515" y="1130398"/>
                </a:lnTo>
                <a:cubicBezTo>
                  <a:pt x="712902" y="1133205"/>
                  <a:pt x="708341" y="1136362"/>
                  <a:pt x="704833" y="1139871"/>
                </a:cubicBezTo>
                <a:cubicBezTo>
                  <a:pt x="701324" y="1143379"/>
                  <a:pt x="698167" y="1146537"/>
                  <a:pt x="695361" y="1149343"/>
                </a:cubicBezTo>
                <a:lnTo>
                  <a:pt x="686940" y="1153554"/>
                </a:lnTo>
                <a:lnTo>
                  <a:pt x="682730" y="1153554"/>
                </a:lnTo>
                <a:lnTo>
                  <a:pt x="680625" y="1145133"/>
                </a:lnTo>
                <a:cubicBezTo>
                  <a:pt x="683432" y="1139520"/>
                  <a:pt x="683081" y="1134959"/>
                  <a:pt x="679573" y="1131451"/>
                </a:cubicBezTo>
                <a:cubicBezTo>
                  <a:pt x="676064" y="1127942"/>
                  <a:pt x="674310" y="1126188"/>
                  <a:pt x="674310" y="1126188"/>
                </a:cubicBezTo>
                <a:lnTo>
                  <a:pt x="661680" y="1126188"/>
                </a:lnTo>
                <a:cubicBezTo>
                  <a:pt x="653260" y="1130398"/>
                  <a:pt x="645541" y="1132503"/>
                  <a:pt x="638525" y="1132503"/>
                </a:cubicBezTo>
                <a:cubicBezTo>
                  <a:pt x="631508" y="1132503"/>
                  <a:pt x="623789" y="1128995"/>
                  <a:pt x="615369" y="1121978"/>
                </a:cubicBezTo>
                <a:cubicBezTo>
                  <a:pt x="612563" y="1117768"/>
                  <a:pt x="609405" y="1114611"/>
                  <a:pt x="605897" y="1112505"/>
                </a:cubicBezTo>
                <a:cubicBezTo>
                  <a:pt x="602388" y="1110401"/>
                  <a:pt x="600634" y="1108646"/>
                  <a:pt x="600634" y="1107243"/>
                </a:cubicBezTo>
                <a:cubicBezTo>
                  <a:pt x="599231" y="1107243"/>
                  <a:pt x="597126" y="1103735"/>
                  <a:pt x="594319" y="1096718"/>
                </a:cubicBezTo>
                <a:cubicBezTo>
                  <a:pt x="592916" y="1091104"/>
                  <a:pt x="590811" y="1086894"/>
                  <a:pt x="588004" y="1084088"/>
                </a:cubicBezTo>
                <a:lnTo>
                  <a:pt x="581689" y="1086193"/>
                </a:lnTo>
                <a:cubicBezTo>
                  <a:pt x="577479" y="1093210"/>
                  <a:pt x="573970" y="1096718"/>
                  <a:pt x="571164" y="1096718"/>
                </a:cubicBezTo>
                <a:cubicBezTo>
                  <a:pt x="568357" y="1096718"/>
                  <a:pt x="564849" y="1093210"/>
                  <a:pt x="560639" y="1086193"/>
                </a:cubicBezTo>
                <a:cubicBezTo>
                  <a:pt x="555026" y="1079176"/>
                  <a:pt x="552218" y="1070054"/>
                  <a:pt x="552218" y="1058827"/>
                </a:cubicBezTo>
                <a:cubicBezTo>
                  <a:pt x="552218" y="1054617"/>
                  <a:pt x="553622" y="1046899"/>
                  <a:pt x="556429" y="1035672"/>
                </a:cubicBezTo>
                <a:cubicBezTo>
                  <a:pt x="566252" y="1007605"/>
                  <a:pt x="580987" y="985152"/>
                  <a:pt x="600634" y="968311"/>
                </a:cubicBezTo>
                <a:cubicBezTo>
                  <a:pt x="624491" y="947261"/>
                  <a:pt x="645541" y="925158"/>
                  <a:pt x="663785" y="902003"/>
                </a:cubicBezTo>
                <a:cubicBezTo>
                  <a:pt x="682028" y="878848"/>
                  <a:pt x="704482" y="846922"/>
                  <a:pt x="731146" y="806224"/>
                </a:cubicBezTo>
                <a:lnTo>
                  <a:pt x="779561" y="738864"/>
                </a:lnTo>
                <a:lnTo>
                  <a:pt x="836397" y="660978"/>
                </a:lnTo>
                <a:lnTo>
                  <a:pt x="1021639" y="414690"/>
                </a:lnTo>
                <a:cubicBezTo>
                  <a:pt x="1042689" y="385219"/>
                  <a:pt x="1071458" y="360661"/>
                  <a:pt x="1107945" y="341014"/>
                </a:cubicBezTo>
                <a:cubicBezTo>
                  <a:pt x="1112155" y="338207"/>
                  <a:pt x="1116366" y="334348"/>
                  <a:pt x="1120575" y="329436"/>
                </a:cubicBezTo>
                <a:cubicBezTo>
                  <a:pt x="1124785" y="324524"/>
                  <a:pt x="1130399" y="319964"/>
                  <a:pt x="1137415" y="315753"/>
                </a:cubicBezTo>
                <a:cubicBezTo>
                  <a:pt x="1130399" y="317157"/>
                  <a:pt x="1119874" y="318560"/>
                  <a:pt x="1105840" y="319964"/>
                </a:cubicBezTo>
                <a:cubicBezTo>
                  <a:pt x="1091807" y="321367"/>
                  <a:pt x="1079878" y="324174"/>
                  <a:pt x="1070055" y="328384"/>
                </a:cubicBezTo>
                <a:cubicBezTo>
                  <a:pt x="1004097" y="341014"/>
                  <a:pt x="942350" y="359959"/>
                  <a:pt x="884812" y="385219"/>
                </a:cubicBezTo>
                <a:cubicBezTo>
                  <a:pt x="882006" y="386623"/>
                  <a:pt x="877796" y="390131"/>
                  <a:pt x="872182" y="395744"/>
                </a:cubicBezTo>
                <a:cubicBezTo>
                  <a:pt x="855342" y="464509"/>
                  <a:pt x="820258" y="544500"/>
                  <a:pt x="766931" y="635717"/>
                </a:cubicBezTo>
                <a:lnTo>
                  <a:pt x="710095" y="732549"/>
                </a:lnTo>
                <a:cubicBezTo>
                  <a:pt x="705885" y="739565"/>
                  <a:pt x="699921" y="747635"/>
                  <a:pt x="692203" y="756756"/>
                </a:cubicBezTo>
                <a:cubicBezTo>
                  <a:pt x="684484" y="765878"/>
                  <a:pt x="679222" y="771842"/>
                  <a:pt x="676415" y="774649"/>
                </a:cubicBezTo>
                <a:cubicBezTo>
                  <a:pt x="676415" y="776052"/>
                  <a:pt x="674310" y="777456"/>
                  <a:pt x="670100" y="778859"/>
                </a:cubicBezTo>
                <a:cubicBezTo>
                  <a:pt x="665890" y="780262"/>
                  <a:pt x="663083" y="781666"/>
                  <a:pt x="661680" y="783069"/>
                </a:cubicBezTo>
                <a:lnTo>
                  <a:pt x="636420" y="806224"/>
                </a:lnTo>
                <a:cubicBezTo>
                  <a:pt x="635016" y="804821"/>
                  <a:pt x="633613" y="799558"/>
                  <a:pt x="632209" y="790437"/>
                </a:cubicBezTo>
                <a:cubicBezTo>
                  <a:pt x="630806" y="781315"/>
                  <a:pt x="625193" y="776052"/>
                  <a:pt x="615369" y="774649"/>
                </a:cubicBezTo>
                <a:lnTo>
                  <a:pt x="611159" y="776754"/>
                </a:lnTo>
                <a:cubicBezTo>
                  <a:pt x="599932" y="782368"/>
                  <a:pt x="592214" y="785174"/>
                  <a:pt x="588004" y="785174"/>
                </a:cubicBezTo>
                <a:cubicBezTo>
                  <a:pt x="582391" y="785174"/>
                  <a:pt x="574672" y="781666"/>
                  <a:pt x="564849" y="774649"/>
                </a:cubicBezTo>
                <a:cubicBezTo>
                  <a:pt x="562043" y="770439"/>
                  <a:pt x="559586" y="767281"/>
                  <a:pt x="557481" y="765176"/>
                </a:cubicBezTo>
                <a:cubicBezTo>
                  <a:pt x="555377" y="763071"/>
                  <a:pt x="553622" y="760616"/>
                  <a:pt x="552218" y="757809"/>
                </a:cubicBezTo>
                <a:cubicBezTo>
                  <a:pt x="549412" y="752195"/>
                  <a:pt x="545202" y="747284"/>
                  <a:pt x="539588" y="743074"/>
                </a:cubicBezTo>
                <a:lnTo>
                  <a:pt x="537484" y="734654"/>
                </a:lnTo>
                <a:lnTo>
                  <a:pt x="533273" y="734654"/>
                </a:lnTo>
                <a:cubicBezTo>
                  <a:pt x="531870" y="736057"/>
                  <a:pt x="529765" y="738864"/>
                  <a:pt x="526958" y="743074"/>
                </a:cubicBezTo>
                <a:cubicBezTo>
                  <a:pt x="524152" y="747284"/>
                  <a:pt x="521345" y="747985"/>
                  <a:pt x="518538" y="745179"/>
                </a:cubicBezTo>
                <a:cubicBezTo>
                  <a:pt x="507311" y="736759"/>
                  <a:pt x="501698" y="728339"/>
                  <a:pt x="501698" y="719918"/>
                </a:cubicBezTo>
                <a:cubicBezTo>
                  <a:pt x="501698" y="705885"/>
                  <a:pt x="503804" y="689746"/>
                  <a:pt x="508013" y="671503"/>
                </a:cubicBezTo>
                <a:cubicBezTo>
                  <a:pt x="517836" y="619579"/>
                  <a:pt x="542395" y="573268"/>
                  <a:pt x="581689" y="532571"/>
                </a:cubicBezTo>
                <a:cubicBezTo>
                  <a:pt x="581689" y="532571"/>
                  <a:pt x="585197" y="529063"/>
                  <a:pt x="592214" y="522046"/>
                </a:cubicBezTo>
                <a:cubicBezTo>
                  <a:pt x="613265" y="512223"/>
                  <a:pt x="627999" y="491172"/>
                  <a:pt x="636420" y="458895"/>
                </a:cubicBezTo>
                <a:cubicBezTo>
                  <a:pt x="649050" y="418198"/>
                  <a:pt x="658873" y="383114"/>
                  <a:pt x="665890" y="353644"/>
                </a:cubicBezTo>
                <a:lnTo>
                  <a:pt x="680625" y="301018"/>
                </a:lnTo>
                <a:cubicBezTo>
                  <a:pt x="683432" y="289792"/>
                  <a:pt x="687993" y="274355"/>
                  <a:pt x="694308" y="254708"/>
                </a:cubicBezTo>
                <a:cubicBezTo>
                  <a:pt x="700623" y="235061"/>
                  <a:pt x="704482" y="218221"/>
                  <a:pt x="705885" y="204187"/>
                </a:cubicBezTo>
                <a:cubicBezTo>
                  <a:pt x="707289" y="195767"/>
                  <a:pt x="710095" y="176822"/>
                  <a:pt x="714306" y="147352"/>
                </a:cubicBezTo>
                <a:cubicBezTo>
                  <a:pt x="718515" y="117881"/>
                  <a:pt x="720621" y="89814"/>
                  <a:pt x="720621" y="63150"/>
                </a:cubicBezTo>
                <a:cubicBezTo>
                  <a:pt x="720621" y="51924"/>
                  <a:pt x="718515" y="39644"/>
                  <a:pt x="714306" y="26313"/>
                </a:cubicBezTo>
                <a:cubicBezTo>
                  <a:pt x="710095" y="12981"/>
                  <a:pt x="707289" y="4210"/>
                  <a:pt x="705885"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600" dirty="0">
              <a:gradFill>
                <a:gsLst>
                  <a:gs pos="100000">
                    <a:srgbClr val="0D0E53"/>
                  </a:gs>
                  <a:gs pos="0">
                    <a:srgbClr val="3B0593"/>
                  </a:gs>
                </a:gsLst>
                <a:lin ang="5400000" scaled="1"/>
              </a:gradFill>
              <a:effectLst/>
              <a:latin typeface="演示新手书" panose="00000500000000000000" pitchFamily="2" charset="-122"/>
              <a:ea typeface="演示新手书" panose="00000500000000000000" pitchFamily="2" charset="-122"/>
            </a:endParaRPr>
          </a:p>
        </p:txBody>
      </p:sp>
      <p:sp>
        <p:nvSpPr>
          <p:cNvPr id="15" name="文本框 14">
            <a:extLst>
              <a:ext uri="{FF2B5EF4-FFF2-40B4-BE49-F238E27FC236}">
                <a16:creationId xmlns:a16="http://schemas.microsoft.com/office/drawing/2014/main" xmlns="" id="{68AF19AD-23FB-40D2-8FE2-08AD3D37AD4B}"/>
              </a:ext>
            </a:extLst>
          </p:cNvPr>
          <p:cNvSpPr txBox="1"/>
          <p:nvPr/>
        </p:nvSpPr>
        <p:spPr>
          <a:xfrm>
            <a:off x="5837827" y="2054763"/>
            <a:ext cx="1339136" cy="1215409"/>
          </a:xfrm>
          <a:custGeom>
            <a:avLst/>
            <a:gdLst/>
            <a:ahLst/>
            <a:cxnLst/>
            <a:rect l="l" t="t" r="r" b="b"/>
            <a:pathLst>
              <a:path w="1339136" h="1215409">
                <a:moveTo>
                  <a:pt x="442153" y="1036158"/>
                </a:moveTo>
                <a:cubicBezTo>
                  <a:pt x="438267" y="1040044"/>
                  <a:pt x="436324" y="1042959"/>
                  <a:pt x="436324" y="1044902"/>
                </a:cubicBezTo>
                <a:cubicBezTo>
                  <a:pt x="436324" y="1045873"/>
                  <a:pt x="436810" y="1046845"/>
                  <a:pt x="437781" y="1047816"/>
                </a:cubicBezTo>
                <a:cubicBezTo>
                  <a:pt x="438753" y="1048788"/>
                  <a:pt x="439724" y="1049760"/>
                  <a:pt x="440696" y="1050731"/>
                </a:cubicBezTo>
                <a:cubicBezTo>
                  <a:pt x="445554" y="1046845"/>
                  <a:pt x="447982" y="1043930"/>
                  <a:pt x="447982" y="1041987"/>
                </a:cubicBezTo>
                <a:close/>
                <a:moveTo>
                  <a:pt x="328482" y="833590"/>
                </a:moveTo>
                <a:cubicBezTo>
                  <a:pt x="308079" y="840390"/>
                  <a:pt x="287191" y="844762"/>
                  <a:pt x="265817" y="846706"/>
                </a:cubicBezTo>
                <a:cubicBezTo>
                  <a:pt x="244443" y="848649"/>
                  <a:pt x="217726" y="850106"/>
                  <a:pt x="185664" y="851078"/>
                </a:cubicBezTo>
                <a:lnTo>
                  <a:pt x="134657" y="853992"/>
                </a:lnTo>
                <a:cubicBezTo>
                  <a:pt x="136601" y="854964"/>
                  <a:pt x="139029" y="855935"/>
                  <a:pt x="141945" y="856907"/>
                </a:cubicBezTo>
                <a:cubicBezTo>
                  <a:pt x="144859" y="857878"/>
                  <a:pt x="148259" y="858364"/>
                  <a:pt x="152145" y="858364"/>
                </a:cubicBezTo>
                <a:lnTo>
                  <a:pt x="197322" y="858364"/>
                </a:lnTo>
                <a:cubicBezTo>
                  <a:pt x="235213" y="858364"/>
                  <a:pt x="263388" y="856421"/>
                  <a:pt x="281847" y="852535"/>
                </a:cubicBezTo>
                <a:lnTo>
                  <a:pt x="325567" y="840876"/>
                </a:lnTo>
                <a:lnTo>
                  <a:pt x="331396" y="837962"/>
                </a:lnTo>
                <a:cubicBezTo>
                  <a:pt x="330425" y="836990"/>
                  <a:pt x="329939" y="836018"/>
                  <a:pt x="329939" y="835047"/>
                </a:cubicBezTo>
                <a:cubicBezTo>
                  <a:pt x="329939" y="834075"/>
                  <a:pt x="329453" y="833590"/>
                  <a:pt x="328482" y="833590"/>
                </a:cubicBezTo>
                <a:close/>
                <a:moveTo>
                  <a:pt x="899389" y="719372"/>
                </a:moveTo>
                <a:cubicBezTo>
                  <a:pt x="898660" y="719250"/>
                  <a:pt x="897810" y="719433"/>
                  <a:pt x="896838" y="719918"/>
                </a:cubicBezTo>
                <a:lnTo>
                  <a:pt x="847289" y="725748"/>
                </a:lnTo>
                <a:cubicBezTo>
                  <a:pt x="802598" y="733520"/>
                  <a:pt x="768594" y="739835"/>
                  <a:pt x="745277" y="744693"/>
                </a:cubicBezTo>
                <a:lnTo>
                  <a:pt x="653465" y="763638"/>
                </a:lnTo>
                <a:cubicBezTo>
                  <a:pt x="596144" y="777240"/>
                  <a:pt x="557767" y="785984"/>
                  <a:pt x="538336" y="789870"/>
                </a:cubicBezTo>
                <a:lnTo>
                  <a:pt x="504818" y="797157"/>
                </a:lnTo>
                <a:cubicBezTo>
                  <a:pt x="502875" y="797157"/>
                  <a:pt x="500932" y="800071"/>
                  <a:pt x="498989" y="805901"/>
                </a:cubicBezTo>
                <a:cubicBezTo>
                  <a:pt x="499960" y="805901"/>
                  <a:pt x="500689" y="806144"/>
                  <a:pt x="501175" y="806629"/>
                </a:cubicBezTo>
                <a:cubicBezTo>
                  <a:pt x="501661" y="807115"/>
                  <a:pt x="502389" y="807358"/>
                  <a:pt x="503361" y="807358"/>
                </a:cubicBezTo>
                <a:cubicBezTo>
                  <a:pt x="518905" y="801529"/>
                  <a:pt x="537851" y="796185"/>
                  <a:pt x="560196" y="791327"/>
                </a:cubicBezTo>
                <a:cubicBezTo>
                  <a:pt x="568940" y="790356"/>
                  <a:pt x="588371" y="786469"/>
                  <a:pt x="618489" y="779669"/>
                </a:cubicBezTo>
                <a:lnTo>
                  <a:pt x="646178" y="775297"/>
                </a:lnTo>
                <a:cubicBezTo>
                  <a:pt x="676297" y="766553"/>
                  <a:pt x="696213" y="761209"/>
                  <a:pt x="705929" y="759266"/>
                </a:cubicBezTo>
                <a:lnTo>
                  <a:pt x="748191" y="750522"/>
                </a:lnTo>
                <a:lnTo>
                  <a:pt x="841460" y="735949"/>
                </a:lnTo>
                <a:lnTo>
                  <a:pt x="898296" y="728662"/>
                </a:lnTo>
                <a:cubicBezTo>
                  <a:pt x="899267" y="728662"/>
                  <a:pt x="900239" y="728177"/>
                  <a:pt x="901210" y="727205"/>
                </a:cubicBezTo>
                <a:cubicBezTo>
                  <a:pt x="902182" y="726233"/>
                  <a:pt x="903153" y="725262"/>
                  <a:pt x="904125" y="724290"/>
                </a:cubicBezTo>
                <a:cubicBezTo>
                  <a:pt x="903153" y="723319"/>
                  <a:pt x="902182" y="722104"/>
                  <a:pt x="901210" y="720647"/>
                </a:cubicBezTo>
                <a:cubicBezTo>
                  <a:pt x="900725" y="719918"/>
                  <a:pt x="900117" y="719493"/>
                  <a:pt x="899389" y="719372"/>
                </a:cubicBezTo>
                <a:close/>
                <a:moveTo>
                  <a:pt x="1102321" y="708260"/>
                </a:moveTo>
                <a:cubicBezTo>
                  <a:pt x="1101350" y="708260"/>
                  <a:pt x="1100378" y="708746"/>
                  <a:pt x="1099407" y="709717"/>
                </a:cubicBezTo>
                <a:cubicBezTo>
                  <a:pt x="1098435" y="710689"/>
                  <a:pt x="1097949" y="711660"/>
                  <a:pt x="1097949" y="712632"/>
                </a:cubicBezTo>
                <a:cubicBezTo>
                  <a:pt x="1097949" y="713603"/>
                  <a:pt x="1098678" y="714332"/>
                  <a:pt x="1100135" y="714818"/>
                </a:cubicBezTo>
                <a:cubicBezTo>
                  <a:pt x="1101593" y="715303"/>
                  <a:pt x="1102807" y="715546"/>
                  <a:pt x="1103779" y="715546"/>
                </a:cubicBezTo>
                <a:lnTo>
                  <a:pt x="1115437" y="714089"/>
                </a:lnTo>
                <a:lnTo>
                  <a:pt x="1115437" y="711174"/>
                </a:lnTo>
                <a:cubicBezTo>
                  <a:pt x="1109608" y="709231"/>
                  <a:pt x="1105236" y="708260"/>
                  <a:pt x="1102321" y="708260"/>
                </a:cubicBezTo>
                <a:close/>
                <a:moveTo>
                  <a:pt x="501903" y="577101"/>
                </a:moveTo>
                <a:cubicBezTo>
                  <a:pt x="502875" y="605276"/>
                  <a:pt x="503361" y="647538"/>
                  <a:pt x="503361" y="703888"/>
                </a:cubicBezTo>
                <a:cubicBezTo>
                  <a:pt x="561654" y="690286"/>
                  <a:pt x="604888" y="679599"/>
                  <a:pt x="633063" y="671827"/>
                </a:cubicBezTo>
                <a:cubicBezTo>
                  <a:pt x="632091" y="668912"/>
                  <a:pt x="630634" y="666483"/>
                  <a:pt x="628691" y="664540"/>
                </a:cubicBezTo>
                <a:cubicBezTo>
                  <a:pt x="624804" y="641223"/>
                  <a:pt x="622861" y="624221"/>
                  <a:pt x="622861" y="613534"/>
                </a:cubicBezTo>
                <a:cubicBezTo>
                  <a:pt x="621890" y="608676"/>
                  <a:pt x="620918" y="605761"/>
                  <a:pt x="619947" y="604790"/>
                </a:cubicBezTo>
                <a:cubicBezTo>
                  <a:pt x="618975" y="603818"/>
                  <a:pt x="615575" y="603818"/>
                  <a:pt x="609745" y="604790"/>
                </a:cubicBezTo>
                <a:lnTo>
                  <a:pt x="582056" y="607704"/>
                </a:lnTo>
                <a:cubicBezTo>
                  <a:pt x="587886" y="605761"/>
                  <a:pt x="594444" y="604304"/>
                  <a:pt x="601730" y="603332"/>
                </a:cubicBezTo>
                <a:cubicBezTo>
                  <a:pt x="609017" y="602361"/>
                  <a:pt x="615089" y="600904"/>
                  <a:pt x="619947" y="598960"/>
                </a:cubicBezTo>
                <a:cubicBezTo>
                  <a:pt x="618975" y="597989"/>
                  <a:pt x="617032" y="597503"/>
                  <a:pt x="614117" y="597503"/>
                </a:cubicBezTo>
                <a:cubicBezTo>
                  <a:pt x="606345" y="597503"/>
                  <a:pt x="598573" y="597989"/>
                  <a:pt x="590800" y="598960"/>
                </a:cubicBezTo>
                <a:cubicBezTo>
                  <a:pt x="583028" y="599932"/>
                  <a:pt x="575255" y="600418"/>
                  <a:pt x="567483" y="600418"/>
                </a:cubicBezTo>
                <a:cubicBezTo>
                  <a:pt x="555824" y="600418"/>
                  <a:pt x="543680" y="597989"/>
                  <a:pt x="531050" y="593131"/>
                </a:cubicBezTo>
                <a:cubicBezTo>
                  <a:pt x="523277" y="591188"/>
                  <a:pt x="513562" y="585844"/>
                  <a:pt x="501903" y="577101"/>
                </a:cubicBezTo>
                <a:close/>
                <a:moveTo>
                  <a:pt x="891009" y="520265"/>
                </a:moveTo>
                <a:cubicBezTo>
                  <a:pt x="882265" y="523179"/>
                  <a:pt x="873035" y="525608"/>
                  <a:pt x="863320" y="527552"/>
                </a:cubicBezTo>
                <a:cubicBezTo>
                  <a:pt x="853604" y="529495"/>
                  <a:pt x="843889" y="531924"/>
                  <a:pt x="834173" y="534838"/>
                </a:cubicBezTo>
                <a:cubicBezTo>
                  <a:pt x="822515" y="538724"/>
                  <a:pt x="790939" y="550383"/>
                  <a:pt x="739447" y="569814"/>
                </a:cubicBezTo>
                <a:cubicBezTo>
                  <a:pt x="733618" y="570785"/>
                  <a:pt x="730218" y="574672"/>
                  <a:pt x="729246" y="581473"/>
                </a:cubicBezTo>
                <a:lnTo>
                  <a:pt x="707386" y="661625"/>
                </a:lnTo>
                <a:lnTo>
                  <a:pt x="711758" y="661625"/>
                </a:lnTo>
                <a:lnTo>
                  <a:pt x="749649" y="654339"/>
                </a:lnTo>
                <a:cubicBezTo>
                  <a:pt x="767136" y="652396"/>
                  <a:pt x="779281" y="650453"/>
                  <a:pt x="786082" y="648509"/>
                </a:cubicBezTo>
                <a:cubicBezTo>
                  <a:pt x="813285" y="645595"/>
                  <a:pt x="840488" y="641223"/>
                  <a:pt x="867692" y="635393"/>
                </a:cubicBezTo>
                <a:cubicBezTo>
                  <a:pt x="877407" y="635393"/>
                  <a:pt x="887609" y="633450"/>
                  <a:pt x="898296" y="629564"/>
                </a:cubicBezTo>
                <a:cubicBezTo>
                  <a:pt x="899267" y="629564"/>
                  <a:pt x="900482" y="628836"/>
                  <a:pt x="901939" y="627378"/>
                </a:cubicBezTo>
                <a:cubicBezTo>
                  <a:pt x="903396" y="625921"/>
                  <a:pt x="904125" y="624221"/>
                  <a:pt x="904125" y="622278"/>
                </a:cubicBezTo>
                <a:lnTo>
                  <a:pt x="902668" y="604790"/>
                </a:lnTo>
                <a:lnTo>
                  <a:pt x="899753" y="529009"/>
                </a:lnTo>
                <a:cubicBezTo>
                  <a:pt x="899753" y="525123"/>
                  <a:pt x="899267" y="522694"/>
                  <a:pt x="898296" y="521722"/>
                </a:cubicBezTo>
                <a:cubicBezTo>
                  <a:pt x="897324" y="520751"/>
                  <a:pt x="894895" y="520265"/>
                  <a:pt x="891009" y="520265"/>
                </a:cubicBezTo>
                <a:close/>
                <a:moveTo>
                  <a:pt x="893924" y="508606"/>
                </a:moveTo>
                <a:lnTo>
                  <a:pt x="879351" y="512978"/>
                </a:lnTo>
                <a:lnTo>
                  <a:pt x="844375" y="520265"/>
                </a:lnTo>
                <a:lnTo>
                  <a:pt x="775880" y="549411"/>
                </a:lnTo>
                <a:cubicBezTo>
                  <a:pt x="768108" y="551354"/>
                  <a:pt x="760336" y="553298"/>
                  <a:pt x="752563" y="555241"/>
                </a:cubicBezTo>
                <a:cubicBezTo>
                  <a:pt x="744791" y="557184"/>
                  <a:pt x="737990" y="559127"/>
                  <a:pt x="732161" y="561070"/>
                </a:cubicBezTo>
                <a:lnTo>
                  <a:pt x="733618" y="565442"/>
                </a:lnTo>
                <a:cubicBezTo>
                  <a:pt x="736533" y="565442"/>
                  <a:pt x="738961" y="564470"/>
                  <a:pt x="740905" y="562527"/>
                </a:cubicBezTo>
                <a:cubicBezTo>
                  <a:pt x="749649" y="559613"/>
                  <a:pt x="769565" y="552812"/>
                  <a:pt x="800655" y="542125"/>
                </a:cubicBezTo>
                <a:cubicBezTo>
                  <a:pt x="807456" y="540182"/>
                  <a:pt x="815714" y="537753"/>
                  <a:pt x="825429" y="534838"/>
                </a:cubicBezTo>
                <a:cubicBezTo>
                  <a:pt x="835145" y="531924"/>
                  <a:pt x="846318" y="528037"/>
                  <a:pt x="858948" y="523179"/>
                </a:cubicBezTo>
                <a:lnTo>
                  <a:pt x="896838" y="514435"/>
                </a:lnTo>
                <a:cubicBezTo>
                  <a:pt x="898781" y="514435"/>
                  <a:pt x="899753" y="512978"/>
                  <a:pt x="899753" y="510064"/>
                </a:cubicBezTo>
                <a:close/>
                <a:moveTo>
                  <a:pt x="630148" y="380362"/>
                </a:moveTo>
                <a:lnTo>
                  <a:pt x="619947" y="384734"/>
                </a:lnTo>
                <a:lnTo>
                  <a:pt x="603916" y="392020"/>
                </a:lnTo>
                <a:cubicBezTo>
                  <a:pt x="595172" y="395906"/>
                  <a:pt x="575741" y="407079"/>
                  <a:pt x="545623" y="425539"/>
                </a:cubicBezTo>
                <a:lnTo>
                  <a:pt x="517934" y="443027"/>
                </a:lnTo>
                <a:cubicBezTo>
                  <a:pt x="504332" y="450799"/>
                  <a:pt x="497531" y="460514"/>
                  <a:pt x="497531" y="472173"/>
                </a:cubicBezTo>
                <a:cubicBezTo>
                  <a:pt x="497531" y="476059"/>
                  <a:pt x="498017" y="479460"/>
                  <a:pt x="498989" y="482375"/>
                </a:cubicBezTo>
                <a:cubicBezTo>
                  <a:pt x="500932" y="490147"/>
                  <a:pt x="501903" y="503263"/>
                  <a:pt x="501903" y="521722"/>
                </a:cubicBezTo>
                <a:lnTo>
                  <a:pt x="501903" y="534838"/>
                </a:lnTo>
                <a:lnTo>
                  <a:pt x="501903" y="571271"/>
                </a:lnTo>
                <a:cubicBezTo>
                  <a:pt x="504818" y="569328"/>
                  <a:pt x="508704" y="567628"/>
                  <a:pt x="513562" y="566171"/>
                </a:cubicBezTo>
                <a:cubicBezTo>
                  <a:pt x="518420" y="564713"/>
                  <a:pt x="522306" y="563013"/>
                  <a:pt x="525221" y="561070"/>
                </a:cubicBezTo>
                <a:cubicBezTo>
                  <a:pt x="526192" y="560099"/>
                  <a:pt x="527649" y="559613"/>
                  <a:pt x="529593" y="559613"/>
                </a:cubicBezTo>
                <a:lnTo>
                  <a:pt x="560196" y="545039"/>
                </a:lnTo>
                <a:lnTo>
                  <a:pt x="603916" y="527552"/>
                </a:lnTo>
                <a:cubicBezTo>
                  <a:pt x="616546" y="521722"/>
                  <a:pt x="622861" y="513950"/>
                  <a:pt x="622861" y="504234"/>
                </a:cubicBezTo>
                <a:lnTo>
                  <a:pt x="622861" y="501320"/>
                </a:lnTo>
                <a:lnTo>
                  <a:pt x="624319" y="472173"/>
                </a:lnTo>
                <a:lnTo>
                  <a:pt x="630148" y="399307"/>
                </a:lnTo>
                <a:close/>
                <a:moveTo>
                  <a:pt x="870880" y="327534"/>
                </a:moveTo>
                <a:cubicBezTo>
                  <a:pt x="870455" y="327534"/>
                  <a:pt x="870364" y="327655"/>
                  <a:pt x="870607" y="327898"/>
                </a:cubicBezTo>
                <a:lnTo>
                  <a:pt x="845832" y="329355"/>
                </a:lnTo>
                <a:cubicBezTo>
                  <a:pt x="842917" y="330327"/>
                  <a:pt x="840003" y="330570"/>
                  <a:pt x="837088" y="330084"/>
                </a:cubicBezTo>
                <a:cubicBezTo>
                  <a:pt x="834173" y="329598"/>
                  <a:pt x="831259" y="329841"/>
                  <a:pt x="828344" y="330813"/>
                </a:cubicBezTo>
                <a:cubicBezTo>
                  <a:pt x="805027" y="333727"/>
                  <a:pt x="778795" y="338099"/>
                  <a:pt x="749649" y="343928"/>
                </a:cubicBezTo>
                <a:lnTo>
                  <a:pt x="726331" y="349758"/>
                </a:lnTo>
                <a:cubicBezTo>
                  <a:pt x="728274" y="350729"/>
                  <a:pt x="729246" y="351701"/>
                  <a:pt x="729246" y="352673"/>
                </a:cubicBezTo>
                <a:cubicBezTo>
                  <a:pt x="745762" y="348786"/>
                  <a:pt x="759364" y="346357"/>
                  <a:pt x="770051" y="345386"/>
                </a:cubicBezTo>
                <a:lnTo>
                  <a:pt x="770051" y="346843"/>
                </a:lnTo>
                <a:cubicBezTo>
                  <a:pt x="750620" y="351701"/>
                  <a:pt x="737504" y="355101"/>
                  <a:pt x="730703" y="357045"/>
                </a:cubicBezTo>
                <a:lnTo>
                  <a:pt x="735075" y="469258"/>
                </a:lnTo>
                <a:cubicBezTo>
                  <a:pt x="743819" y="466344"/>
                  <a:pt x="762764" y="460514"/>
                  <a:pt x="791911" y="451771"/>
                </a:cubicBezTo>
                <a:lnTo>
                  <a:pt x="821057" y="444484"/>
                </a:lnTo>
                <a:lnTo>
                  <a:pt x="771508" y="408051"/>
                </a:lnTo>
                <a:cubicBezTo>
                  <a:pt x="775395" y="409022"/>
                  <a:pt x="785110" y="413394"/>
                  <a:pt x="800655" y="421167"/>
                </a:cubicBezTo>
                <a:cubicBezTo>
                  <a:pt x="805513" y="423110"/>
                  <a:pt x="812799" y="425539"/>
                  <a:pt x="822515" y="428453"/>
                </a:cubicBezTo>
                <a:cubicBezTo>
                  <a:pt x="832230" y="431368"/>
                  <a:pt x="840974" y="433311"/>
                  <a:pt x="848747" y="434283"/>
                </a:cubicBezTo>
                <a:cubicBezTo>
                  <a:pt x="864291" y="438169"/>
                  <a:pt x="874979" y="440112"/>
                  <a:pt x="880808" y="440112"/>
                </a:cubicBezTo>
                <a:lnTo>
                  <a:pt x="886637" y="440112"/>
                </a:lnTo>
                <a:cubicBezTo>
                  <a:pt x="887609" y="440112"/>
                  <a:pt x="889795" y="439383"/>
                  <a:pt x="893195" y="437926"/>
                </a:cubicBezTo>
                <a:cubicBezTo>
                  <a:pt x="896595" y="436469"/>
                  <a:pt x="898296" y="434769"/>
                  <a:pt x="898296" y="432825"/>
                </a:cubicBezTo>
                <a:lnTo>
                  <a:pt x="898296" y="428453"/>
                </a:lnTo>
                <a:cubicBezTo>
                  <a:pt x="897324" y="425539"/>
                  <a:pt x="896838" y="421652"/>
                  <a:pt x="896838" y="416795"/>
                </a:cubicBezTo>
                <a:cubicBezTo>
                  <a:pt x="896838" y="409994"/>
                  <a:pt x="896838" y="399307"/>
                  <a:pt x="896838" y="384734"/>
                </a:cubicBezTo>
                <a:cubicBezTo>
                  <a:pt x="896838" y="370160"/>
                  <a:pt x="894895" y="357530"/>
                  <a:pt x="891009" y="346843"/>
                </a:cubicBezTo>
                <a:cubicBezTo>
                  <a:pt x="888094" y="342957"/>
                  <a:pt x="883237" y="341014"/>
                  <a:pt x="876436" y="341014"/>
                </a:cubicBezTo>
                <a:lnTo>
                  <a:pt x="826887" y="341014"/>
                </a:lnTo>
                <a:cubicBezTo>
                  <a:pt x="821057" y="341014"/>
                  <a:pt x="817171" y="341500"/>
                  <a:pt x="815228" y="342471"/>
                </a:cubicBezTo>
                <a:lnTo>
                  <a:pt x="777338" y="346843"/>
                </a:lnTo>
                <a:lnTo>
                  <a:pt x="775880" y="343928"/>
                </a:lnTo>
                <a:cubicBezTo>
                  <a:pt x="795311" y="340042"/>
                  <a:pt x="816686" y="337613"/>
                  <a:pt x="840003" y="336642"/>
                </a:cubicBezTo>
                <a:cubicBezTo>
                  <a:pt x="863320" y="335670"/>
                  <a:pt x="877893" y="335184"/>
                  <a:pt x="883722" y="335184"/>
                </a:cubicBezTo>
                <a:lnTo>
                  <a:pt x="883722" y="330813"/>
                </a:lnTo>
                <a:cubicBezTo>
                  <a:pt x="876436" y="328627"/>
                  <a:pt x="872155" y="327534"/>
                  <a:pt x="870880" y="327534"/>
                </a:cubicBezTo>
                <a:close/>
                <a:moveTo>
                  <a:pt x="873521" y="106385"/>
                </a:moveTo>
                <a:cubicBezTo>
                  <a:pt x="868663" y="106385"/>
                  <a:pt x="864777" y="106870"/>
                  <a:pt x="861863" y="107842"/>
                </a:cubicBezTo>
                <a:cubicBezTo>
                  <a:pt x="849232" y="108814"/>
                  <a:pt x="835631" y="112699"/>
                  <a:pt x="821057" y="119500"/>
                </a:cubicBezTo>
                <a:lnTo>
                  <a:pt x="788996" y="125330"/>
                </a:lnTo>
                <a:cubicBezTo>
                  <a:pt x="774423" y="128244"/>
                  <a:pt x="753535" y="133588"/>
                  <a:pt x="726331" y="141360"/>
                </a:cubicBezTo>
                <a:lnTo>
                  <a:pt x="689898" y="148647"/>
                </a:lnTo>
                <a:cubicBezTo>
                  <a:pt x="686984" y="149618"/>
                  <a:pt x="667067" y="153991"/>
                  <a:pt x="630148" y="161763"/>
                </a:cubicBezTo>
                <a:cubicBezTo>
                  <a:pt x="618489" y="164677"/>
                  <a:pt x="600516" y="167106"/>
                  <a:pt x="576227" y="169049"/>
                </a:cubicBezTo>
                <a:cubicBezTo>
                  <a:pt x="573312" y="169049"/>
                  <a:pt x="570641" y="169535"/>
                  <a:pt x="568212" y="170507"/>
                </a:cubicBezTo>
                <a:cubicBezTo>
                  <a:pt x="565783" y="171478"/>
                  <a:pt x="563597" y="172450"/>
                  <a:pt x="561654" y="173421"/>
                </a:cubicBezTo>
                <a:cubicBezTo>
                  <a:pt x="561654" y="173421"/>
                  <a:pt x="561897" y="173664"/>
                  <a:pt x="562382" y="174150"/>
                </a:cubicBezTo>
                <a:cubicBezTo>
                  <a:pt x="562868" y="174636"/>
                  <a:pt x="563111" y="174879"/>
                  <a:pt x="563111" y="174879"/>
                </a:cubicBezTo>
                <a:lnTo>
                  <a:pt x="614117" y="171964"/>
                </a:lnTo>
                <a:cubicBezTo>
                  <a:pt x="630634" y="169049"/>
                  <a:pt x="655408" y="163706"/>
                  <a:pt x="688441" y="155934"/>
                </a:cubicBezTo>
                <a:lnTo>
                  <a:pt x="806484" y="128244"/>
                </a:lnTo>
                <a:cubicBezTo>
                  <a:pt x="840488" y="121443"/>
                  <a:pt x="861863" y="116586"/>
                  <a:pt x="870607" y="113671"/>
                </a:cubicBezTo>
                <a:lnTo>
                  <a:pt x="891009" y="109299"/>
                </a:lnTo>
                <a:lnTo>
                  <a:pt x="891009" y="107842"/>
                </a:lnTo>
                <a:cubicBezTo>
                  <a:pt x="886151" y="106870"/>
                  <a:pt x="880322" y="106385"/>
                  <a:pt x="873521" y="106385"/>
                </a:cubicBezTo>
                <a:close/>
                <a:moveTo>
                  <a:pt x="978449" y="0"/>
                </a:moveTo>
                <a:cubicBezTo>
                  <a:pt x="986221" y="0"/>
                  <a:pt x="992050" y="2429"/>
                  <a:pt x="995936" y="7286"/>
                </a:cubicBezTo>
                <a:cubicBezTo>
                  <a:pt x="997880" y="8258"/>
                  <a:pt x="997880" y="10687"/>
                  <a:pt x="995936" y="14573"/>
                </a:cubicBezTo>
                <a:cubicBezTo>
                  <a:pt x="993993" y="18459"/>
                  <a:pt x="993022" y="20888"/>
                  <a:pt x="993022" y="21860"/>
                </a:cubicBezTo>
                <a:cubicBezTo>
                  <a:pt x="991079" y="24774"/>
                  <a:pt x="988650" y="28661"/>
                  <a:pt x="985735" y="33518"/>
                </a:cubicBezTo>
                <a:cubicBezTo>
                  <a:pt x="982821" y="38376"/>
                  <a:pt x="979420" y="43719"/>
                  <a:pt x="975534" y="49549"/>
                </a:cubicBezTo>
                <a:cubicBezTo>
                  <a:pt x="975534" y="50520"/>
                  <a:pt x="975291" y="51735"/>
                  <a:pt x="974805" y="53192"/>
                </a:cubicBezTo>
                <a:cubicBezTo>
                  <a:pt x="974320" y="54650"/>
                  <a:pt x="973105" y="56350"/>
                  <a:pt x="971162" y="58293"/>
                </a:cubicBezTo>
                <a:cubicBezTo>
                  <a:pt x="961446" y="64122"/>
                  <a:pt x="954646" y="72866"/>
                  <a:pt x="950759" y="84525"/>
                </a:cubicBezTo>
                <a:cubicBezTo>
                  <a:pt x="947845" y="88411"/>
                  <a:pt x="941530" y="91325"/>
                  <a:pt x="931814" y="93269"/>
                </a:cubicBezTo>
                <a:cubicBezTo>
                  <a:pt x="927928" y="94240"/>
                  <a:pt x="915298" y="97641"/>
                  <a:pt x="893924" y="103470"/>
                </a:cubicBezTo>
                <a:cubicBezTo>
                  <a:pt x="895867" y="105413"/>
                  <a:pt x="900239" y="106385"/>
                  <a:pt x="907040" y="106385"/>
                </a:cubicBezTo>
                <a:lnTo>
                  <a:pt x="917241" y="106385"/>
                </a:lnTo>
                <a:lnTo>
                  <a:pt x="924528" y="107842"/>
                </a:lnTo>
                <a:cubicBezTo>
                  <a:pt x="922585" y="109785"/>
                  <a:pt x="920641" y="110756"/>
                  <a:pt x="918698" y="110756"/>
                </a:cubicBezTo>
                <a:cubicBezTo>
                  <a:pt x="906068" y="112699"/>
                  <a:pt x="897810" y="114643"/>
                  <a:pt x="893924" y="116586"/>
                </a:cubicBezTo>
                <a:lnTo>
                  <a:pt x="809399" y="135531"/>
                </a:lnTo>
                <a:lnTo>
                  <a:pt x="730703" y="151562"/>
                </a:lnTo>
                <a:cubicBezTo>
                  <a:pt x="714187" y="154476"/>
                  <a:pt x="690384" y="159820"/>
                  <a:pt x="659294" y="167592"/>
                </a:cubicBezTo>
                <a:cubicBezTo>
                  <a:pt x="651522" y="169535"/>
                  <a:pt x="642049" y="171235"/>
                  <a:pt x="630877" y="172693"/>
                </a:cubicBezTo>
                <a:cubicBezTo>
                  <a:pt x="619704" y="174150"/>
                  <a:pt x="611203" y="175365"/>
                  <a:pt x="605373" y="176336"/>
                </a:cubicBezTo>
                <a:cubicBezTo>
                  <a:pt x="600516" y="177308"/>
                  <a:pt x="594201" y="177793"/>
                  <a:pt x="586428" y="177793"/>
                </a:cubicBezTo>
                <a:cubicBezTo>
                  <a:pt x="578656" y="177793"/>
                  <a:pt x="569912" y="178765"/>
                  <a:pt x="560196" y="180708"/>
                </a:cubicBezTo>
                <a:cubicBezTo>
                  <a:pt x="557282" y="180708"/>
                  <a:pt x="554124" y="181437"/>
                  <a:pt x="550724" y="182894"/>
                </a:cubicBezTo>
                <a:cubicBezTo>
                  <a:pt x="547323" y="184352"/>
                  <a:pt x="544652" y="185566"/>
                  <a:pt x="542708" y="186538"/>
                </a:cubicBezTo>
                <a:cubicBezTo>
                  <a:pt x="541737" y="187509"/>
                  <a:pt x="533479" y="194310"/>
                  <a:pt x="517934" y="206940"/>
                </a:cubicBezTo>
                <a:cubicBezTo>
                  <a:pt x="508218" y="215684"/>
                  <a:pt x="499475" y="231229"/>
                  <a:pt x="491702" y="253574"/>
                </a:cubicBezTo>
                <a:cubicBezTo>
                  <a:pt x="489759" y="260375"/>
                  <a:pt x="487816" y="266933"/>
                  <a:pt x="485873" y="273248"/>
                </a:cubicBezTo>
                <a:cubicBezTo>
                  <a:pt x="483930" y="279563"/>
                  <a:pt x="481987" y="286121"/>
                  <a:pt x="480044" y="292922"/>
                </a:cubicBezTo>
                <a:cubicBezTo>
                  <a:pt x="479072" y="296808"/>
                  <a:pt x="478586" y="303609"/>
                  <a:pt x="478586" y="313325"/>
                </a:cubicBezTo>
                <a:lnTo>
                  <a:pt x="478586" y="320611"/>
                </a:lnTo>
                <a:lnTo>
                  <a:pt x="484415" y="378904"/>
                </a:lnTo>
                <a:cubicBezTo>
                  <a:pt x="485387" y="387648"/>
                  <a:pt x="487816" y="401736"/>
                  <a:pt x="491702" y="421167"/>
                </a:cubicBezTo>
                <a:cubicBezTo>
                  <a:pt x="494617" y="418252"/>
                  <a:pt x="497774" y="415823"/>
                  <a:pt x="501175" y="413880"/>
                </a:cubicBezTo>
                <a:cubicBezTo>
                  <a:pt x="504575" y="411937"/>
                  <a:pt x="507733" y="409994"/>
                  <a:pt x="510647" y="408051"/>
                </a:cubicBezTo>
                <a:cubicBezTo>
                  <a:pt x="525221" y="392506"/>
                  <a:pt x="542223" y="377204"/>
                  <a:pt x="561654" y="362145"/>
                </a:cubicBezTo>
                <a:cubicBezTo>
                  <a:pt x="581085" y="347086"/>
                  <a:pt x="593715" y="337613"/>
                  <a:pt x="599544" y="333727"/>
                </a:cubicBezTo>
                <a:cubicBezTo>
                  <a:pt x="603430" y="330813"/>
                  <a:pt x="608531" y="327898"/>
                  <a:pt x="614846" y="324983"/>
                </a:cubicBezTo>
                <a:cubicBezTo>
                  <a:pt x="621161" y="322069"/>
                  <a:pt x="625776" y="320125"/>
                  <a:pt x="628691" y="319154"/>
                </a:cubicBezTo>
                <a:cubicBezTo>
                  <a:pt x="633548" y="318182"/>
                  <a:pt x="636949" y="315753"/>
                  <a:pt x="638892" y="311867"/>
                </a:cubicBezTo>
                <a:cubicBezTo>
                  <a:pt x="640835" y="307981"/>
                  <a:pt x="641807" y="304095"/>
                  <a:pt x="641807" y="300209"/>
                </a:cubicBezTo>
                <a:cubicBezTo>
                  <a:pt x="642778" y="297294"/>
                  <a:pt x="643264" y="294137"/>
                  <a:pt x="643264" y="290736"/>
                </a:cubicBezTo>
                <a:cubicBezTo>
                  <a:pt x="643264" y="287336"/>
                  <a:pt x="643750" y="284178"/>
                  <a:pt x="644721" y="281264"/>
                </a:cubicBezTo>
                <a:cubicBezTo>
                  <a:pt x="646664" y="257946"/>
                  <a:pt x="647636" y="240944"/>
                  <a:pt x="647636" y="230257"/>
                </a:cubicBezTo>
                <a:cubicBezTo>
                  <a:pt x="647636" y="224428"/>
                  <a:pt x="649579" y="219327"/>
                  <a:pt x="653465" y="214955"/>
                </a:cubicBezTo>
                <a:cubicBezTo>
                  <a:pt x="657351" y="210583"/>
                  <a:pt x="662209" y="208397"/>
                  <a:pt x="668038" y="208397"/>
                </a:cubicBezTo>
                <a:lnTo>
                  <a:pt x="675325" y="209855"/>
                </a:lnTo>
                <a:cubicBezTo>
                  <a:pt x="676297" y="209855"/>
                  <a:pt x="677268" y="210583"/>
                  <a:pt x="678240" y="212041"/>
                </a:cubicBezTo>
                <a:cubicBezTo>
                  <a:pt x="679211" y="213498"/>
                  <a:pt x="680183" y="214712"/>
                  <a:pt x="681154" y="215684"/>
                </a:cubicBezTo>
                <a:cubicBezTo>
                  <a:pt x="693784" y="231229"/>
                  <a:pt x="702528" y="249202"/>
                  <a:pt x="707386" y="269605"/>
                </a:cubicBezTo>
                <a:lnTo>
                  <a:pt x="708843" y="278349"/>
                </a:lnTo>
                <a:cubicBezTo>
                  <a:pt x="709815" y="281264"/>
                  <a:pt x="711029" y="283449"/>
                  <a:pt x="712487" y="284907"/>
                </a:cubicBezTo>
                <a:cubicBezTo>
                  <a:pt x="713944" y="286364"/>
                  <a:pt x="716130" y="287093"/>
                  <a:pt x="719045" y="287093"/>
                </a:cubicBezTo>
                <a:lnTo>
                  <a:pt x="726331" y="287093"/>
                </a:lnTo>
                <a:lnTo>
                  <a:pt x="783167" y="282721"/>
                </a:lnTo>
                <a:lnTo>
                  <a:pt x="810856" y="278349"/>
                </a:lnTo>
                <a:cubicBezTo>
                  <a:pt x="826401" y="274463"/>
                  <a:pt x="843646" y="271791"/>
                  <a:pt x="862591" y="270334"/>
                </a:cubicBezTo>
                <a:cubicBezTo>
                  <a:pt x="881537" y="268876"/>
                  <a:pt x="893924" y="267662"/>
                  <a:pt x="899753" y="266690"/>
                </a:cubicBezTo>
                <a:cubicBezTo>
                  <a:pt x="932786" y="264747"/>
                  <a:pt x="958046" y="263776"/>
                  <a:pt x="975534" y="263776"/>
                </a:cubicBezTo>
                <a:cubicBezTo>
                  <a:pt x="978449" y="263776"/>
                  <a:pt x="985492" y="264261"/>
                  <a:pt x="996665" y="265233"/>
                </a:cubicBezTo>
                <a:cubicBezTo>
                  <a:pt x="1007838" y="266204"/>
                  <a:pt x="1018768" y="268633"/>
                  <a:pt x="1029455" y="272520"/>
                </a:cubicBezTo>
                <a:cubicBezTo>
                  <a:pt x="1044028" y="278349"/>
                  <a:pt x="1054229" y="287093"/>
                  <a:pt x="1060059" y="298751"/>
                </a:cubicBezTo>
                <a:cubicBezTo>
                  <a:pt x="1075604" y="337613"/>
                  <a:pt x="1084348" y="367731"/>
                  <a:pt x="1086291" y="389106"/>
                </a:cubicBezTo>
                <a:cubicBezTo>
                  <a:pt x="1087262" y="407565"/>
                  <a:pt x="1089691" y="435254"/>
                  <a:pt x="1093577" y="472173"/>
                </a:cubicBezTo>
                <a:lnTo>
                  <a:pt x="1095035" y="543582"/>
                </a:lnTo>
                <a:cubicBezTo>
                  <a:pt x="1096006" y="549411"/>
                  <a:pt x="1096492" y="557184"/>
                  <a:pt x="1096492" y="566899"/>
                </a:cubicBezTo>
                <a:lnTo>
                  <a:pt x="1095035" y="612076"/>
                </a:lnTo>
                <a:cubicBezTo>
                  <a:pt x="1099892" y="614019"/>
                  <a:pt x="1103050" y="614505"/>
                  <a:pt x="1104507" y="613534"/>
                </a:cubicBezTo>
                <a:cubicBezTo>
                  <a:pt x="1105964" y="612562"/>
                  <a:pt x="1107179" y="610133"/>
                  <a:pt x="1108150" y="606247"/>
                </a:cubicBezTo>
                <a:cubicBezTo>
                  <a:pt x="1115923" y="588759"/>
                  <a:pt x="1121266" y="571757"/>
                  <a:pt x="1124181" y="555241"/>
                </a:cubicBezTo>
                <a:cubicBezTo>
                  <a:pt x="1125153" y="548440"/>
                  <a:pt x="1126610" y="541396"/>
                  <a:pt x="1128553" y="534110"/>
                </a:cubicBezTo>
                <a:cubicBezTo>
                  <a:pt x="1130496" y="526823"/>
                  <a:pt x="1131953" y="519779"/>
                  <a:pt x="1132925" y="512978"/>
                </a:cubicBezTo>
                <a:cubicBezTo>
                  <a:pt x="1135840" y="485775"/>
                  <a:pt x="1137297" y="471687"/>
                  <a:pt x="1137297" y="470716"/>
                </a:cubicBezTo>
                <a:lnTo>
                  <a:pt x="1141669" y="486746"/>
                </a:lnTo>
                <a:lnTo>
                  <a:pt x="1141669" y="495490"/>
                </a:lnTo>
                <a:cubicBezTo>
                  <a:pt x="1147498" y="519779"/>
                  <a:pt x="1156242" y="543096"/>
                  <a:pt x="1167901" y="565442"/>
                </a:cubicBezTo>
                <a:cubicBezTo>
                  <a:pt x="1171787" y="575157"/>
                  <a:pt x="1180045" y="583416"/>
                  <a:pt x="1192675" y="590216"/>
                </a:cubicBezTo>
                <a:cubicBezTo>
                  <a:pt x="1196562" y="594103"/>
                  <a:pt x="1201662" y="598232"/>
                  <a:pt x="1207977" y="602604"/>
                </a:cubicBezTo>
                <a:cubicBezTo>
                  <a:pt x="1214292" y="606976"/>
                  <a:pt x="1218907" y="611105"/>
                  <a:pt x="1221822" y="614991"/>
                </a:cubicBezTo>
                <a:cubicBezTo>
                  <a:pt x="1228623" y="620820"/>
                  <a:pt x="1238095" y="624464"/>
                  <a:pt x="1250240" y="625921"/>
                </a:cubicBezTo>
                <a:cubicBezTo>
                  <a:pt x="1262384" y="627378"/>
                  <a:pt x="1270399" y="628593"/>
                  <a:pt x="1274286" y="629564"/>
                </a:cubicBezTo>
                <a:lnTo>
                  <a:pt x="1283029" y="629564"/>
                </a:lnTo>
                <a:lnTo>
                  <a:pt x="1288859" y="635393"/>
                </a:lnTo>
                <a:cubicBezTo>
                  <a:pt x="1294688" y="638308"/>
                  <a:pt x="1299546" y="641709"/>
                  <a:pt x="1303432" y="645595"/>
                </a:cubicBezTo>
                <a:lnTo>
                  <a:pt x="1336950" y="668912"/>
                </a:lnTo>
                <a:cubicBezTo>
                  <a:pt x="1339865" y="671827"/>
                  <a:pt x="1339865" y="677170"/>
                  <a:pt x="1336950" y="684943"/>
                </a:cubicBezTo>
                <a:cubicBezTo>
                  <a:pt x="1334036" y="691743"/>
                  <a:pt x="1330150" y="697573"/>
                  <a:pt x="1325292" y="702431"/>
                </a:cubicBezTo>
                <a:cubicBezTo>
                  <a:pt x="1319463" y="712146"/>
                  <a:pt x="1316062" y="719433"/>
                  <a:pt x="1315091" y="724290"/>
                </a:cubicBezTo>
                <a:lnTo>
                  <a:pt x="1312176" y="725748"/>
                </a:lnTo>
                <a:cubicBezTo>
                  <a:pt x="1307318" y="726719"/>
                  <a:pt x="1303432" y="729148"/>
                  <a:pt x="1300517" y="733034"/>
                </a:cubicBezTo>
                <a:cubicBezTo>
                  <a:pt x="1297603" y="736920"/>
                  <a:pt x="1295660" y="740807"/>
                  <a:pt x="1294688" y="744693"/>
                </a:cubicBezTo>
                <a:cubicBezTo>
                  <a:pt x="1287887" y="756352"/>
                  <a:pt x="1278658" y="762181"/>
                  <a:pt x="1266999" y="762181"/>
                </a:cubicBezTo>
                <a:lnTo>
                  <a:pt x="1264084" y="762181"/>
                </a:lnTo>
                <a:cubicBezTo>
                  <a:pt x="1261170" y="760238"/>
                  <a:pt x="1256798" y="759266"/>
                  <a:pt x="1250968" y="759266"/>
                </a:cubicBezTo>
                <a:cubicBezTo>
                  <a:pt x="1250968" y="759266"/>
                  <a:pt x="1250725" y="759509"/>
                  <a:pt x="1250240" y="759995"/>
                </a:cubicBezTo>
                <a:cubicBezTo>
                  <a:pt x="1249754" y="760481"/>
                  <a:pt x="1249511" y="761209"/>
                  <a:pt x="1249511" y="762181"/>
                </a:cubicBezTo>
                <a:lnTo>
                  <a:pt x="1258255" y="769467"/>
                </a:lnTo>
                <a:cubicBezTo>
                  <a:pt x="1260198" y="769467"/>
                  <a:pt x="1262141" y="771896"/>
                  <a:pt x="1264084" y="776754"/>
                </a:cubicBezTo>
                <a:lnTo>
                  <a:pt x="1262627" y="778211"/>
                </a:lnTo>
                <a:cubicBezTo>
                  <a:pt x="1260684" y="777240"/>
                  <a:pt x="1258498" y="776754"/>
                  <a:pt x="1256069" y="776754"/>
                </a:cubicBezTo>
                <a:cubicBezTo>
                  <a:pt x="1253640" y="776754"/>
                  <a:pt x="1251454" y="776268"/>
                  <a:pt x="1249511" y="775297"/>
                </a:cubicBezTo>
                <a:cubicBezTo>
                  <a:pt x="1242710" y="770439"/>
                  <a:pt x="1233480" y="766796"/>
                  <a:pt x="1221822" y="764367"/>
                </a:cubicBezTo>
                <a:cubicBezTo>
                  <a:pt x="1210163" y="761938"/>
                  <a:pt x="1200934" y="759266"/>
                  <a:pt x="1194133" y="756352"/>
                </a:cubicBezTo>
                <a:cubicBezTo>
                  <a:pt x="1189275" y="753437"/>
                  <a:pt x="1184660" y="750522"/>
                  <a:pt x="1180288" y="747607"/>
                </a:cubicBezTo>
                <a:cubicBezTo>
                  <a:pt x="1175916" y="744693"/>
                  <a:pt x="1170815" y="742264"/>
                  <a:pt x="1164986" y="740321"/>
                </a:cubicBezTo>
                <a:cubicBezTo>
                  <a:pt x="1159157" y="736435"/>
                  <a:pt x="1145555" y="729148"/>
                  <a:pt x="1124181" y="718461"/>
                </a:cubicBezTo>
                <a:cubicBezTo>
                  <a:pt x="1117380" y="718461"/>
                  <a:pt x="1109122" y="720890"/>
                  <a:pt x="1099407" y="725748"/>
                </a:cubicBezTo>
                <a:lnTo>
                  <a:pt x="1097949" y="725748"/>
                </a:lnTo>
                <a:lnTo>
                  <a:pt x="1097949" y="768010"/>
                </a:lnTo>
                <a:cubicBezTo>
                  <a:pt x="1097949" y="777726"/>
                  <a:pt x="1097463" y="786955"/>
                  <a:pt x="1096492" y="795699"/>
                </a:cubicBezTo>
                <a:cubicBezTo>
                  <a:pt x="1095520" y="804443"/>
                  <a:pt x="1095035" y="813187"/>
                  <a:pt x="1095035" y="821931"/>
                </a:cubicBezTo>
                <a:lnTo>
                  <a:pt x="1095035" y="897712"/>
                </a:lnTo>
                <a:cubicBezTo>
                  <a:pt x="1095035" y="923944"/>
                  <a:pt x="1096006" y="943375"/>
                  <a:pt x="1097949" y="956005"/>
                </a:cubicBezTo>
                <a:lnTo>
                  <a:pt x="1103779" y="1050731"/>
                </a:lnTo>
                <a:cubicBezTo>
                  <a:pt x="1104750" y="1061418"/>
                  <a:pt x="1105236" y="1077935"/>
                  <a:pt x="1105236" y="1100280"/>
                </a:cubicBezTo>
                <a:cubicBezTo>
                  <a:pt x="1106207" y="1111939"/>
                  <a:pt x="1101835" y="1123597"/>
                  <a:pt x="1092120" y="1135256"/>
                </a:cubicBezTo>
                <a:cubicBezTo>
                  <a:pt x="1087262" y="1142057"/>
                  <a:pt x="1082404" y="1149101"/>
                  <a:pt x="1077547" y="1156387"/>
                </a:cubicBezTo>
                <a:cubicBezTo>
                  <a:pt x="1072689" y="1163674"/>
                  <a:pt x="1067831" y="1170718"/>
                  <a:pt x="1062973" y="1177519"/>
                </a:cubicBezTo>
                <a:lnTo>
                  <a:pt x="1060059" y="1180433"/>
                </a:lnTo>
                <a:cubicBezTo>
                  <a:pt x="1058116" y="1188205"/>
                  <a:pt x="1053744" y="1193063"/>
                  <a:pt x="1046943" y="1195006"/>
                </a:cubicBezTo>
                <a:cubicBezTo>
                  <a:pt x="1040142" y="1196949"/>
                  <a:pt x="1035284" y="1198407"/>
                  <a:pt x="1032370" y="1199378"/>
                </a:cubicBezTo>
                <a:cubicBezTo>
                  <a:pt x="1032370" y="1204236"/>
                  <a:pt x="1031884" y="1208608"/>
                  <a:pt x="1030912" y="1212494"/>
                </a:cubicBezTo>
                <a:cubicBezTo>
                  <a:pt x="1029941" y="1214437"/>
                  <a:pt x="1028483" y="1215409"/>
                  <a:pt x="1026540" y="1215409"/>
                </a:cubicBezTo>
                <a:cubicBezTo>
                  <a:pt x="1024597" y="1215409"/>
                  <a:pt x="1022654" y="1214437"/>
                  <a:pt x="1020711" y="1212494"/>
                </a:cubicBezTo>
                <a:lnTo>
                  <a:pt x="1010510" y="1197921"/>
                </a:lnTo>
                <a:cubicBezTo>
                  <a:pt x="1009538" y="1195006"/>
                  <a:pt x="1005652" y="1194035"/>
                  <a:pt x="998851" y="1195006"/>
                </a:cubicBezTo>
                <a:cubicBezTo>
                  <a:pt x="990107" y="1197921"/>
                  <a:pt x="985250" y="1199378"/>
                  <a:pt x="984278" y="1199378"/>
                </a:cubicBezTo>
                <a:cubicBezTo>
                  <a:pt x="981363" y="1199378"/>
                  <a:pt x="977963" y="1198407"/>
                  <a:pt x="974077" y="1196464"/>
                </a:cubicBezTo>
                <a:cubicBezTo>
                  <a:pt x="972134" y="1196464"/>
                  <a:pt x="969219" y="1195492"/>
                  <a:pt x="965333" y="1193549"/>
                </a:cubicBezTo>
                <a:lnTo>
                  <a:pt x="930357" y="1167317"/>
                </a:lnTo>
                <a:cubicBezTo>
                  <a:pt x="926471" y="1171203"/>
                  <a:pt x="923556" y="1172661"/>
                  <a:pt x="921613" y="1171689"/>
                </a:cubicBezTo>
                <a:cubicBezTo>
                  <a:pt x="919670" y="1170718"/>
                  <a:pt x="915784" y="1166831"/>
                  <a:pt x="909954" y="1160030"/>
                </a:cubicBezTo>
                <a:cubicBezTo>
                  <a:pt x="891495" y="1131856"/>
                  <a:pt x="874493" y="1103195"/>
                  <a:pt x="858948" y="1074048"/>
                </a:cubicBezTo>
                <a:cubicBezTo>
                  <a:pt x="856033" y="1068219"/>
                  <a:pt x="850690" y="1057775"/>
                  <a:pt x="842917" y="1042716"/>
                </a:cubicBezTo>
                <a:cubicBezTo>
                  <a:pt x="835145" y="1027657"/>
                  <a:pt x="827858" y="1015269"/>
                  <a:pt x="821057" y="1005554"/>
                </a:cubicBezTo>
                <a:cubicBezTo>
                  <a:pt x="815228" y="996810"/>
                  <a:pt x="809885" y="986852"/>
                  <a:pt x="805027" y="975679"/>
                </a:cubicBezTo>
                <a:cubicBezTo>
                  <a:pt x="800169" y="964506"/>
                  <a:pt x="796769" y="956491"/>
                  <a:pt x="794826" y="951633"/>
                </a:cubicBezTo>
                <a:cubicBezTo>
                  <a:pt x="778309" y="912771"/>
                  <a:pt x="762764" y="885568"/>
                  <a:pt x="748191" y="870023"/>
                </a:cubicBezTo>
                <a:lnTo>
                  <a:pt x="742362" y="859822"/>
                </a:lnTo>
                <a:lnTo>
                  <a:pt x="739447" y="853992"/>
                </a:lnTo>
                <a:cubicBezTo>
                  <a:pt x="741390" y="853992"/>
                  <a:pt x="743333" y="853750"/>
                  <a:pt x="745277" y="853264"/>
                </a:cubicBezTo>
                <a:cubicBezTo>
                  <a:pt x="747220" y="852778"/>
                  <a:pt x="749649" y="853021"/>
                  <a:pt x="752563" y="853992"/>
                </a:cubicBezTo>
                <a:cubicBezTo>
                  <a:pt x="756449" y="854964"/>
                  <a:pt x="759607" y="856421"/>
                  <a:pt x="762036" y="858364"/>
                </a:cubicBezTo>
                <a:cubicBezTo>
                  <a:pt x="764465" y="860307"/>
                  <a:pt x="766651" y="861765"/>
                  <a:pt x="768594" y="862736"/>
                </a:cubicBezTo>
                <a:lnTo>
                  <a:pt x="812314" y="887511"/>
                </a:lnTo>
                <a:cubicBezTo>
                  <a:pt x="820086" y="894312"/>
                  <a:pt x="829801" y="900141"/>
                  <a:pt x="841460" y="904999"/>
                </a:cubicBezTo>
                <a:cubicBezTo>
                  <a:pt x="848261" y="909856"/>
                  <a:pt x="857248" y="914957"/>
                  <a:pt x="868421" y="920301"/>
                </a:cubicBezTo>
                <a:cubicBezTo>
                  <a:pt x="879593" y="925644"/>
                  <a:pt x="889552" y="930745"/>
                  <a:pt x="898296" y="935602"/>
                </a:cubicBezTo>
                <a:lnTo>
                  <a:pt x="901210" y="937060"/>
                </a:lnTo>
                <a:lnTo>
                  <a:pt x="902668" y="934145"/>
                </a:lnTo>
                <a:cubicBezTo>
                  <a:pt x="902668" y="897226"/>
                  <a:pt x="902182" y="870509"/>
                  <a:pt x="901210" y="853992"/>
                </a:cubicBezTo>
                <a:lnTo>
                  <a:pt x="902668" y="846706"/>
                </a:lnTo>
                <a:cubicBezTo>
                  <a:pt x="902668" y="800071"/>
                  <a:pt x="903153" y="765095"/>
                  <a:pt x="904125" y="741778"/>
                </a:cubicBezTo>
                <a:cubicBezTo>
                  <a:pt x="904125" y="736920"/>
                  <a:pt x="902182" y="734492"/>
                  <a:pt x="898296" y="734492"/>
                </a:cubicBezTo>
                <a:lnTo>
                  <a:pt x="867692" y="738864"/>
                </a:lnTo>
                <a:cubicBezTo>
                  <a:pt x="858948" y="740807"/>
                  <a:pt x="844860" y="742750"/>
                  <a:pt x="825429" y="744693"/>
                </a:cubicBezTo>
                <a:lnTo>
                  <a:pt x="799198" y="749065"/>
                </a:lnTo>
                <a:cubicBezTo>
                  <a:pt x="782681" y="751008"/>
                  <a:pt x="756449" y="755866"/>
                  <a:pt x="720502" y="763638"/>
                </a:cubicBezTo>
                <a:cubicBezTo>
                  <a:pt x="701071" y="767524"/>
                  <a:pt x="686012" y="770925"/>
                  <a:pt x="675325" y="773839"/>
                </a:cubicBezTo>
                <a:cubicBezTo>
                  <a:pt x="654922" y="777726"/>
                  <a:pt x="629662" y="783069"/>
                  <a:pt x="599544" y="789870"/>
                </a:cubicBezTo>
                <a:lnTo>
                  <a:pt x="509190" y="808815"/>
                </a:lnTo>
                <a:cubicBezTo>
                  <a:pt x="505304" y="809787"/>
                  <a:pt x="502632" y="811001"/>
                  <a:pt x="501175" y="812458"/>
                </a:cubicBezTo>
                <a:cubicBezTo>
                  <a:pt x="499717" y="813916"/>
                  <a:pt x="498989" y="817073"/>
                  <a:pt x="498989" y="821931"/>
                </a:cubicBezTo>
                <a:cubicBezTo>
                  <a:pt x="499960" y="828732"/>
                  <a:pt x="500203" y="837233"/>
                  <a:pt x="499717" y="847434"/>
                </a:cubicBezTo>
                <a:cubicBezTo>
                  <a:pt x="499232" y="857635"/>
                  <a:pt x="498989" y="865165"/>
                  <a:pt x="498989" y="870023"/>
                </a:cubicBezTo>
                <a:cubicBezTo>
                  <a:pt x="498989" y="876824"/>
                  <a:pt x="502389" y="885568"/>
                  <a:pt x="509190" y="896255"/>
                </a:cubicBezTo>
                <a:lnTo>
                  <a:pt x="520849" y="928316"/>
                </a:lnTo>
                <a:cubicBezTo>
                  <a:pt x="521820" y="931230"/>
                  <a:pt x="522306" y="935117"/>
                  <a:pt x="522306" y="939974"/>
                </a:cubicBezTo>
                <a:cubicBezTo>
                  <a:pt x="522306" y="952605"/>
                  <a:pt x="515991" y="968635"/>
                  <a:pt x="503361" y="988066"/>
                </a:cubicBezTo>
                <a:lnTo>
                  <a:pt x="480044" y="1024499"/>
                </a:lnTo>
                <a:cubicBezTo>
                  <a:pt x="478100" y="1025471"/>
                  <a:pt x="476400" y="1026685"/>
                  <a:pt x="474943" y="1028143"/>
                </a:cubicBezTo>
                <a:cubicBezTo>
                  <a:pt x="473486" y="1029600"/>
                  <a:pt x="471785" y="1031300"/>
                  <a:pt x="469842" y="1033243"/>
                </a:cubicBezTo>
                <a:lnTo>
                  <a:pt x="453812" y="1049274"/>
                </a:lnTo>
                <a:cubicBezTo>
                  <a:pt x="449925" y="1052189"/>
                  <a:pt x="446039" y="1053646"/>
                  <a:pt x="442153" y="1053646"/>
                </a:cubicBezTo>
                <a:lnTo>
                  <a:pt x="440696" y="1053646"/>
                </a:lnTo>
                <a:cubicBezTo>
                  <a:pt x="435838" y="1051703"/>
                  <a:pt x="432438" y="1048788"/>
                  <a:pt x="430494" y="1044902"/>
                </a:cubicBezTo>
                <a:cubicBezTo>
                  <a:pt x="429523" y="1039073"/>
                  <a:pt x="428308" y="1035915"/>
                  <a:pt x="426851" y="1035429"/>
                </a:cubicBezTo>
                <a:cubicBezTo>
                  <a:pt x="425394" y="1034943"/>
                  <a:pt x="422722" y="1035672"/>
                  <a:pt x="418836" y="1037615"/>
                </a:cubicBezTo>
                <a:cubicBezTo>
                  <a:pt x="413007" y="1040530"/>
                  <a:pt x="408149" y="1041987"/>
                  <a:pt x="404263" y="1041987"/>
                </a:cubicBezTo>
                <a:cubicBezTo>
                  <a:pt x="398433" y="1041987"/>
                  <a:pt x="391147" y="1038587"/>
                  <a:pt x="382403" y="1031786"/>
                </a:cubicBezTo>
                <a:lnTo>
                  <a:pt x="364915" y="1015755"/>
                </a:lnTo>
                <a:cubicBezTo>
                  <a:pt x="362972" y="1013812"/>
                  <a:pt x="360057" y="1013812"/>
                  <a:pt x="356171" y="1015755"/>
                </a:cubicBezTo>
                <a:cubicBezTo>
                  <a:pt x="350342" y="1017698"/>
                  <a:pt x="344998" y="1014784"/>
                  <a:pt x="340140" y="1007012"/>
                </a:cubicBezTo>
                <a:cubicBezTo>
                  <a:pt x="332368" y="1001182"/>
                  <a:pt x="328482" y="992438"/>
                  <a:pt x="328482" y="980779"/>
                </a:cubicBezTo>
                <a:cubicBezTo>
                  <a:pt x="328482" y="943861"/>
                  <a:pt x="327996" y="917143"/>
                  <a:pt x="327024" y="900627"/>
                </a:cubicBezTo>
                <a:lnTo>
                  <a:pt x="327024" y="846706"/>
                </a:lnTo>
                <a:cubicBezTo>
                  <a:pt x="325081" y="846706"/>
                  <a:pt x="319252" y="848649"/>
                  <a:pt x="309536" y="852535"/>
                </a:cubicBezTo>
                <a:cubicBezTo>
                  <a:pt x="301764" y="853506"/>
                  <a:pt x="290105" y="855207"/>
                  <a:pt x="274561" y="857635"/>
                </a:cubicBezTo>
                <a:cubicBezTo>
                  <a:pt x="259016" y="860064"/>
                  <a:pt x="244443" y="860793"/>
                  <a:pt x="230841" y="859822"/>
                </a:cubicBezTo>
                <a:cubicBezTo>
                  <a:pt x="222098" y="859822"/>
                  <a:pt x="211167" y="860064"/>
                  <a:pt x="198051" y="860550"/>
                </a:cubicBezTo>
                <a:cubicBezTo>
                  <a:pt x="184935" y="861036"/>
                  <a:pt x="169633" y="860793"/>
                  <a:pt x="152145" y="859822"/>
                </a:cubicBezTo>
                <a:cubicBezTo>
                  <a:pt x="143401" y="859822"/>
                  <a:pt x="127857" y="856421"/>
                  <a:pt x="105511" y="849620"/>
                </a:cubicBezTo>
                <a:cubicBezTo>
                  <a:pt x="96767" y="847677"/>
                  <a:pt x="81222" y="842334"/>
                  <a:pt x="58877" y="833590"/>
                </a:cubicBezTo>
                <a:cubicBezTo>
                  <a:pt x="54991" y="833590"/>
                  <a:pt x="51104" y="831647"/>
                  <a:pt x="47218" y="827761"/>
                </a:cubicBezTo>
                <a:cubicBezTo>
                  <a:pt x="45275" y="826789"/>
                  <a:pt x="43089" y="825574"/>
                  <a:pt x="40660" y="824117"/>
                </a:cubicBezTo>
                <a:cubicBezTo>
                  <a:pt x="38231" y="822660"/>
                  <a:pt x="35559" y="821931"/>
                  <a:pt x="32645" y="821931"/>
                </a:cubicBezTo>
                <a:cubicBezTo>
                  <a:pt x="19043" y="813187"/>
                  <a:pt x="9813" y="804443"/>
                  <a:pt x="4956" y="795699"/>
                </a:cubicBezTo>
                <a:lnTo>
                  <a:pt x="584" y="778211"/>
                </a:lnTo>
                <a:cubicBezTo>
                  <a:pt x="-388" y="776268"/>
                  <a:pt x="-145" y="774568"/>
                  <a:pt x="1312" y="773111"/>
                </a:cubicBezTo>
                <a:cubicBezTo>
                  <a:pt x="2770" y="771653"/>
                  <a:pt x="4956" y="771411"/>
                  <a:pt x="7870" y="772382"/>
                </a:cubicBezTo>
                <a:cubicBezTo>
                  <a:pt x="17586" y="777240"/>
                  <a:pt x="27787" y="780640"/>
                  <a:pt x="38474" y="782583"/>
                </a:cubicBezTo>
                <a:cubicBezTo>
                  <a:pt x="49161" y="784526"/>
                  <a:pt x="61548" y="785255"/>
                  <a:pt x="75636" y="784769"/>
                </a:cubicBezTo>
                <a:cubicBezTo>
                  <a:pt x="89724" y="784284"/>
                  <a:pt x="99682" y="784041"/>
                  <a:pt x="105511" y="784041"/>
                </a:cubicBezTo>
                <a:lnTo>
                  <a:pt x="174005" y="778211"/>
                </a:lnTo>
                <a:cubicBezTo>
                  <a:pt x="177891" y="778211"/>
                  <a:pt x="183964" y="778454"/>
                  <a:pt x="192222" y="778940"/>
                </a:cubicBezTo>
                <a:cubicBezTo>
                  <a:pt x="200480" y="779426"/>
                  <a:pt x="207524" y="779183"/>
                  <a:pt x="213353" y="778211"/>
                </a:cubicBezTo>
                <a:cubicBezTo>
                  <a:pt x="236670" y="776268"/>
                  <a:pt x="254644" y="774325"/>
                  <a:pt x="267274" y="772382"/>
                </a:cubicBezTo>
                <a:cubicBezTo>
                  <a:pt x="293506" y="764610"/>
                  <a:pt x="310508" y="759752"/>
                  <a:pt x="318280" y="757809"/>
                </a:cubicBezTo>
                <a:cubicBezTo>
                  <a:pt x="321195" y="755866"/>
                  <a:pt x="324838" y="754166"/>
                  <a:pt x="329210" y="752708"/>
                </a:cubicBezTo>
                <a:cubicBezTo>
                  <a:pt x="333582" y="751251"/>
                  <a:pt x="336740" y="750036"/>
                  <a:pt x="338683" y="749065"/>
                </a:cubicBezTo>
                <a:cubicBezTo>
                  <a:pt x="341598" y="747122"/>
                  <a:pt x="343055" y="744693"/>
                  <a:pt x="343055" y="741778"/>
                </a:cubicBezTo>
                <a:cubicBezTo>
                  <a:pt x="344998" y="734977"/>
                  <a:pt x="345970" y="725262"/>
                  <a:pt x="345970" y="712632"/>
                </a:cubicBezTo>
                <a:cubicBezTo>
                  <a:pt x="352770" y="674741"/>
                  <a:pt x="357142" y="652882"/>
                  <a:pt x="359086" y="647052"/>
                </a:cubicBezTo>
                <a:lnTo>
                  <a:pt x="376573" y="558155"/>
                </a:lnTo>
                <a:lnTo>
                  <a:pt x="392604" y="494033"/>
                </a:lnTo>
                <a:cubicBezTo>
                  <a:pt x="403291" y="448370"/>
                  <a:pt x="414464" y="411451"/>
                  <a:pt x="426122" y="383276"/>
                </a:cubicBezTo>
                <a:cubicBezTo>
                  <a:pt x="430009" y="374532"/>
                  <a:pt x="433409" y="362388"/>
                  <a:pt x="436324" y="346843"/>
                </a:cubicBezTo>
                <a:lnTo>
                  <a:pt x="445068" y="314782"/>
                </a:lnTo>
                <a:lnTo>
                  <a:pt x="459641" y="273977"/>
                </a:lnTo>
                <a:cubicBezTo>
                  <a:pt x="466442" y="256489"/>
                  <a:pt x="472271" y="244345"/>
                  <a:pt x="477129" y="237544"/>
                </a:cubicBezTo>
                <a:cubicBezTo>
                  <a:pt x="481987" y="228800"/>
                  <a:pt x="491702" y="218113"/>
                  <a:pt x="506275" y="205483"/>
                </a:cubicBezTo>
                <a:cubicBezTo>
                  <a:pt x="511133" y="200625"/>
                  <a:pt x="516234" y="196496"/>
                  <a:pt x="521577" y="193095"/>
                </a:cubicBezTo>
                <a:cubicBezTo>
                  <a:pt x="526921" y="189695"/>
                  <a:pt x="531536" y="186538"/>
                  <a:pt x="535422" y="183623"/>
                </a:cubicBezTo>
                <a:cubicBezTo>
                  <a:pt x="504332" y="178765"/>
                  <a:pt x="486359" y="176336"/>
                  <a:pt x="481501" y="176336"/>
                </a:cubicBezTo>
                <a:lnTo>
                  <a:pt x="481501" y="173421"/>
                </a:lnTo>
                <a:cubicBezTo>
                  <a:pt x="496074" y="176336"/>
                  <a:pt x="509676" y="177793"/>
                  <a:pt x="522306" y="177793"/>
                </a:cubicBezTo>
                <a:cubicBezTo>
                  <a:pt x="532993" y="177793"/>
                  <a:pt x="541251" y="176822"/>
                  <a:pt x="547080" y="174879"/>
                </a:cubicBezTo>
                <a:lnTo>
                  <a:pt x="547080" y="171964"/>
                </a:lnTo>
                <a:lnTo>
                  <a:pt x="517934" y="171964"/>
                </a:lnTo>
                <a:cubicBezTo>
                  <a:pt x="509190" y="171964"/>
                  <a:pt x="502389" y="172450"/>
                  <a:pt x="497531" y="173421"/>
                </a:cubicBezTo>
                <a:cubicBezTo>
                  <a:pt x="472271" y="173421"/>
                  <a:pt x="453812" y="171478"/>
                  <a:pt x="442153" y="167592"/>
                </a:cubicBezTo>
                <a:cubicBezTo>
                  <a:pt x="424665" y="159820"/>
                  <a:pt x="409606" y="152047"/>
                  <a:pt x="396976" y="144275"/>
                </a:cubicBezTo>
                <a:cubicBezTo>
                  <a:pt x="391147" y="139417"/>
                  <a:pt x="388232" y="134074"/>
                  <a:pt x="388232" y="128244"/>
                </a:cubicBezTo>
                <a:cubicBezTo>
                  <a:pt x="388232" y="125330"/>
                  <a:pt x="388718" y="122901"/>
                  <a:pt x="389689" y="120958"/>
                </a:cubicBezTo>
                <a:cubicBezTo>
                  <a:pt x="395519" y="105413"/>
                  <a:pt x="399405" y="93754"/>
                  <a:pt x="401348" y="85982"/>
                </a:cubicBezTo>
                <a:lnTo>
                  <a:pt x="407177" y="87439"/>
                </a:lnTo>
                <a:lnTo>
                  <a:pt x="407177" y="103470"/>
                </a:lnTo>
                <a:cubicBezTo>
                  <a:pt x="407177" y="115128"/>
                  <a:pt x="413492" y="122415"/>
                  <a:pt x="426122" y="125330"/>
                </a:cubicBezTo>
                <a:cubicBezTo>
                  <a:pt x="430009" y="127273"/>
                  <a:pt x="436324" y="128244"/>
                  <a:pt x="445068" y="128244"/>
                </a:cubicBezTo>
                <a:cubicBezTo>
                  <a:pt x="449925" y="128244"/>
                  <a:pt x="456483" y="127516"/>
                  <a:pt x="464742" y="126058"/>
                </a:cubicBezTo>
                <a:cubicBezTo>
                  <a:pt x="473000" y="124601"/>
                  <a:pt x="479558" y="123387"/>
                  <a:pt x="484415" y="122415"/>
                </a:cubicBezTo>
                <a:lnTo>
                  <a:pt x="500446" y="119500"/>
                </a:lnTo>
                <a:cubicBezTo>
                  <a:pt x="512105" y="114643"/>
                  <a:pt x="525221" y="110513"/>
                  <a:pt x="539794" y="107113"/>
                </a:cubicBezTo>
                <a:cubicBezTo>
                  <a:pt x="554367" y="103713"/>
                  <a:pt x="564568" y="101527"/>
                  <a:pt x="570398" y="100555"/>
                </a:cubicBezTo>
                <a:cubicBezTo>
                  <a:pt x="587886" y="94726"/>
                  <a:pt x="601001" y="89868"/>
                  <a:pt x="609745" y="85982"/>
                </a:cubicBezTo>
                <a:lnTo>
                  <a:pt x="662209" y="68494"/>
                </a:lnTo>
                <a:cubicBezTo>
                  <a:pt x="699128" y="54892"/>
                  <a:pt x="726817" y="45662"/>
                  <a:pt x="745277" y="40805"/>
                </a:cubicBezTo>
                <a:cubicBezTo>
                  <a:pt x="753049" y="38862"/>
                  <a:pt x="762764" y="36190"/>
                  <a:pt x="774423" y="32790"/>
                </a:cubicBezTo>
                <a:cubicBezTo>
                  <a:pt x="786082" y="29389"/>
                  <a:pt x="795797" y="27203"/>
                  <a:pt x="803570" y="26232"/>
                </a:cubicBezTo>
                <a:cubicBezTo>
                  <a:pt x="815228" y="22345"/>
                  <a:pt x="825915" y="25746"/>
                  <a:pt x="835631" y="36433"/>
                </a:cubicBezTo>
                <a:lnTo>
                  <a:pt x="872064" y="24774"/>
                </a:lnTo>
                <a:cubicBezTo>
                  <a:pt x="876922" y="23803"/>
                  <a:pt x="884451" y="21617"/>
                  <a:pt x="894652" y="18216"/>
                </a:cubicBezTo>
                <a:cubicBezTo>
                  <a:pt x="904854" y="14816"/>
                  <a:pt x="914326" y="12630"/>
                  <a:pt x="923070" y="11658"/>
                </a:cubicBezTo>
                <a:cubicBezTo>
                  <a:pt x="951245" y="4857"/>
                  <a:pt x="969705" y="971"/>
                  <a:pt x="978449"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1500" dirty="0">
              <a:gradFill>
                <a:gsLst>
                  <a:gs pos="100000">
                    <a:srgbClr val="0D0E53"/>
                  </a:gs>
                  <a:gs pos="0">
                    <a:srgbClr val="3B0593"/>
                  </a:gs>
                </a:gsLst>
                <a:lin ang="5400000" scaled="1"/>
              </a:gradFill>
              <a:effectLst/>
              <a:latin typeface="演示新手书" panose="00000500000000000000" pitchFamily="2" charset="-122"/>
              <a:ea typeface="演示新手书" panose="00000500000000000000" pitchFamily="2" charset="-122"/>
            </a:endParaRPr>
          </a:p>
        </p:txBody>
      </p:sp>
      <p:sp>
        <p:nvSpPr>
          <p:cNvPr id="17" name="文本框 16">
            <a:extLst>
              <a:ext uri="{FF2B5EF4-FFF2-40B4-BE49-F238E27FC236}">
                <a16:creationId xmlns:a16="http://schemas.microsoft.com/office/drawing/2014/main" xmlns="" id="{D1594CC1-C184-4EEC-9204-9D155BDE73D0}"/>
              </a:ext>
            </a:extLst>
          </p:cNvPr>
          <p:cNvSpPr txBox="1"/>
          <p:nvPr/>
        </p:nvSpPr>
        <p:spPr>
          <a:xfrm>
            <a:off x="7266451" y="1958064"/>
            <a:ext cx="1374389" cy="1310944"/>
          </a:xfrm>
          <a:custGeom>
            <a:avLst/>
            <a:gdLst/>
            <a:ahLst/>
            <a:cxnLst/>
            <a:rect l="l" t="t" r="r" b="b"/>
            <a:pathLst>
              <a:path w="1374389" h="1310944">
                <a:moveTo>
                  <a:pt x="1241191" y="1267129"/>
                </a:moveTo>
                <a:cubicBezTo>
                  <a:pt x="1236517" y="1267129"/>
                  <a:pt x="1233597" y="1267714"/>
                  <a:pt x="1232428" y="1268882"/>
                </a:cubicBezTo>
                <a:cubicBezTo>
                  <a:pt x="1196208" y="1281734"/>
                  <a:pt x="1151809" y="1289329"/>
                  <a:pt x="1099231" y="1291666"/>
                </a:cubicBezTo>
                <a:cubicBezTo>
                  <a:pt x="1061842" y="1292834"/>
                  <a:pt x="1004590" y="1293418"/>
                  <a:pt x="927476" y="1293418"/>
                </a:cubicBezTo>
                <a:lnTo>
                  <a:pt x="732937" y="1293418"/>
                </a:lnTo>
                <a:lnTo>
                  <a:pt x="680359" y="1291666"/>
                </a:lnTo>
                <a:lnTo>
                  <a:pt x="680359" y="1293418"/>
                </a:lnTo>
                <a:cubicBezTo>
                  <a:pt x="688538" y="1294587"/>
                  <a:pt x="699930" y="1296632"/>
                  <a:pt x="714535" y="1299553"/>
                </a:cubicBezTo>
                <a:cubicBezTo>
                  <a:pt x="729140" y="1302473"/>
                  <a:pt x="741700" y="1303934"/>
                  <a:pt x="752216" y="1303934"/>
                </a:cubicBezTo>
                <a:cubicBezTo>
                  <a:pt x="772079" y="1305102"/>
                  <a:pt x="789313" y="1305394"/>
                  <a:pt x="803918" y="1304810"/>
                </a:cubicBezTo>
                <a:cubicBezTo>
                  <a:pt x="818523" y="1304226"/>
                  <a:pt x="831083" y="1303934"/>
                  <a:pt x="841599" y="1303934"/>
                </a:cubicBezTo>
                <a:lnTo>
                  <a:pt x="885413" y="1303934"/>
                </a:lnTo>
                <a:cubicBezTo>
                  <a:pt x="967201" y="1303934"/>
                  <a:pt x="1028543" y="1302766"/>
                  <a:pt x="1069437" y="1300429"/>
                </a:cubicBezTo>
                <a:cubicBezTo>
                  <a:pt x="1122014" y="1300429"/>
                  <a:pt x="1178097" y="1291082"/>
                  <a:pt x="1237686" y="1272387"/>
                </a:cubicBezTo>
                <a:cubicBezTo>
                  <a:pt x="1238854" y="1272387"/>
                  <a:pt x="1240023" y="1270635"/>
                  <a:pt x="1241191" y="1267129"/>
                </a:cubicBezTo>
                <a:close/>
                <a:moveTo>
                  <a:pt x="694380" y="0"/>
                </a:moveTo>
                <a:cubicBezTo>
                  <a:pt x="710738" y="0"/>
                  <a:pt x="727680" y="1752"/>
                  <a:pt x="745205" y="5257"/>
                </a:cubicBezTo>
                <a:cubicBezTo>
                  <a:pt x="755721" y="6426"/>
                  <a:pt x="764484" y="10223"/>
                  <a:pt x="771494" y="16649"/>
                </a:cubicBezTo>
                <a:cubicBezTo>
                  <a:pt x="778505" y="23075"/>
                  <a:pt x="787268" y="32130"/>
                  <a:pt x="797784" y="43815"/>
                </a:cubicBezTo>
                <a:cubicBezTo>
                  <a:pt x="805962" y="54330"/>
                  <a:pt x="812973" y="59588"/>
                  <a:pt x="818815" y="59588"/>
                </a:cubicBezTo>
                <a:cubicBezTo>
                  <a:pt x="819983" y="59588"/>
                  <a:pt x="821151" y="60464"/>
                  <a:pt x="822320" y="62217"/>
                </a:cubicBezTo>
                <a:cubicBezTo>
                  <a:pt x="823488" y="63970"/>
                  <a:pt x="824072" y="65430"/>
                  <a:pt x="824072" y="66598"/>
                </a:cubicBezTo>
                <a:cubicBezTo>
                  <a:pt x="826409" y="77114"/>
                  <a:pt x="828746" y="95224"/>
                  <a:pt x="831083" y="120929"/>
                </a:cubicBezTo>
                <a:cubicBezTo>
                  <a:pt x="832251" y="130276"/>
                  <a:pt x="833712" y="139039"/>
                  <a:pt x="835464" y="147218"/>
                </a:cubicBezTo>
                <a:cubicBezTo>
                  <a:pt x="837217" y="155397"/>
                  <a:pt x="838677" y="164160"/>
                  <a:pt x="839846" y="173507"/>
                </a:cubicBezTo>
                <a:lnTo>
                  <a:pt x="855619" y="345262"/>
                </a:lnTo>
                <a:cubicBezTo>
                  <a:pt x="862630" y="444576"/>
                  <a:pt x="866719" y="520522"/>
                  <a:pt x="867888" y="573100"/>
                </a:cubicBezTo>
                <a:cubicBezTo>
                  <a:pt x="869056" y="594131"/>
                  <a:pt x="869640" y="625678"/>
                  <a:pt x="869640" y="667740"/>
                </a:cubicBezTo>
                <a:cubicBezTo>
                  <a:pt x="870809" y="681761"/>
                  <a:pt x="871393" y="703377"/>
                  <a:pt x="871393" y="732587"/>
                </a:cubicBezTo>
                <a:lnTo>
                  <a:pt x="873145" y="830732"/>
                </a:lnTo>
                <a:cubicBezTo>
                  <a:pt x="873145" y="835406"/>
                  <a:pt x="873729" y="837742"/>
                  <a:pt x="874898" y="837742"/>
                </a:cubicBezTo>
                <a:cubicBezTo>
                  <a:pt x="883077" y="845921"/>
                  <a:pt x="887166" y="855268"/>
                  <a:pt x="887166" y="865784"/>
                </a:cubicBezTo>
                <a:cubicBezTo>
                  <a:pt x="887166" y="875131"/>
                  <a:pt x="883661" y="884478"/>
                  <a:pt x="876651" y="893826"/>
                </a:cubicBezTo>
                <a:cubicBezTo>
                  <a:pt x="873145" y="897331"/>
                  <a:pt x="869640" y="902297"/>
                  <a:pt x="866135" y="908723"/>
                </a:cubicBezTo>
                <a:cubicBezTo>
                  <a:pt x="862630" y="915149"/>
                  <a:pt x="858540" y="920115"/>
                  <a:pt x="853867" y="923620"/>
                </a:cubicBezTo>
                <a:cubicBezTo>
                  <a:pt x="850361" y="925957"/>
                  <a:pt x="846856" y="929754"/>
                  <a:pt x="843351" y="935012"/>
                </a:cubicBezTo>
                <a:cubicBezTo>
                  <a:pt x="839846" y="940270"/>
                  <a:pt x="836925" y="944067"/>
                  <a:pt x="834588" y="946404"/>
                </a:cubicBezTo>
                <a:cubicBezTo>
                  <a:pt x="826409" y="954582"/>
                  <a:pt x="821151" y="959256"/>
                  <a:pt x="818815" y="960424"/>
                </a:cubicBezTo>
                <a:cubicBezTo>
                  <a:pt x="810636" y="965098"/>
                  <a:pt x="803625" y="964514"/>
                  <a:pt x="797784" y="958672"/>
                </a:cubicBezTo>
                <a:lnTo>
                  <a:pt x="794278" y="962177"/>
                </a:lnTo>
                <a:lnTo>
                  <a:pt x="796031" y="983208"/>
                </a:lnTo>
                <a:lnTo>
                  <a:pt x="794278" y="983208"/>
                </a:lnTo>
                <a:cubicBezTo>
                  <a:pt x="790773" y="979703"/>
                  <a:pt x="789021" y="977951"/>
                  <a:pt x="789021" y="977951"/>
                </a:cubicBezTo>
                <a:lnTo>
                  <a:pt x="778505" y="960424"/>
                </a:lnTo>
                <a:cubicBezTo>
                  <a:pt x="777336" y="958088"/>
                  <a:pt x="775876" y="956627"/>
                  <a:pt x="774123" y="956043"/>
                </a:cubicBezTo>
                <a:cubicBezTo>
                  <a:pt x="772371" y="955459"/>
                  <a:pt x="770910" y="955751"/>
                  <a:pt x="769742" y="956919"/>
                </a:cubicBezTo>
                <a:cubicBezTo>
                  <a:pt x="761563" y="960424"/>
                  <a:pt x="754553" y="962177"/>
                  <a:pt x="748711" y="962177"/>
                </a:cubicBezTo>
                <a:cubicBezTo>
                  <a:pt x="738195" y="962177"/>
                  <a:pt x="728264" y="956919"/>
                  <a:pt x="718917" y="946404"/>
                </a:cubicBezTo>
                <a:cubicBezTo>
                  <a:pt x="710738" y="934720"/>
                  <a:pt x="704896" y="928293"/>
                  <a:pt x="701390" y="927125"/>
                </a:cubicBezTo>
                <a:cubicBezTo>
                  <a:pt x="699054" y="924788"/>
                  <a:pt x="694380" y="923620"/>
                  <a:pt x="687370" y="923620"/>
                </a:cubicBezTo>
                <a:cubicBezTo>
                  <a:pt x="681528" y="925957"/>
                  <a:pt x="676854" y="924788"/>
                  <a:pt x="673349" y="920115"/>
                </a:cubicBezTo>
                <a:cubicBezTo>
                  <a:pt x="659328" y="897915"/>
                  <a:pt x="647644" y="876884"/>
                  <a:pt x="638297" y="857021"/>
                </a:cubicBezTo>
                <a:lnTo>
                  <a:pt x="603245" y="776401"/>
                </a:lnTo>
                <a:cubicBezTo>
                  <a:pt x="598571" y="767054"/>
                  <a:pt x="589224" y="743686"/>
                  <a:pt x="575203" y="706297"/>
                </a:cubicBezTo>
                <a:lnTo>
                  <a:pt x="538399" y="622173"/>
                </a:lnTo>
                <a:cubicBezTo>
                  <a:pt x="534894" y="610489"/>
                  <a:pt x="529636" y="600557"/>
                  <a:pt x="522625" y="592378"/>
                </a:cubicBezTo>
                <a:cubicBezTo>
                  <a:pt x="510941" y="704545"/>
                  <a:pt x="471216" y="832485"/>
                  <a:pt x="403449" y="976198"/>
                </a:cubicBezTo>
                <a:lnTo>
                  <a:pt x="406954" y="977951"/>
                </a:lnTo>
                <a:lnTo>
                  <a:pt x="427985" y="962177"/>
                </a:lnTo>
                <a:cubicBezTo>
                  <a:pt x="474721" y="928293"/>
                  <a:pt x="515615" y="907846"/>
                  <a:pt x="550667" y="900836"/>
                </a:cubicBezTo>
                <a:cubicBezTo>
                  <a:pt x="561182" y="897331"/>
                  <a:pt x="569361" y="895578"/>
                  <a:pt x="575203" y="895578"/>
                </a:cubicBezTo>
                <a:cubicBezTo>
                  <a:pt x="585719" y="895578"/>
                  <a:pt x="596234" y="903173"/>
                  <a:pt x="606750" y="918362"/>
                </a:cubicBezTo>
                <a:cubicBezTo>
                  <a:pt x="630118" y="947572"/>
                  <a:pt x="645891" y="988466"/>
                  <a:pt x="654070" y="1041044"/>
                </a:cubicBezTo>
                <a:cubicBezTo>
                  <a:pt x="655239" y="1049223"/>
                  <a:pt x="656407" y="1062660"/>
                  <a:pt x="657576" y="1081354"/>
                </a:cubicBezTo>
                <a:cubicBezTo>
                  <a:pt x="658744" y="1100048"/>
                  <a:pt x="662833" y="1116990"/>
                  <a:pt x="669844" y="1132179"/>
                </a:cubicBezTo>
                <a:cubicBezTo>
                  <a:pt x="686201" y="1170737"/>
                  <a:pt x="714827" y="1193520"/>
                  <a:pt x="755721" y="1200531"/>
                </a:cubicBezTo>
                <a:cubicBezTo>
                  <a:pt x="783763" y="1206373"/>
                  <a:pt x="825241" y="1209294"/>
                  <a:pt x="880156" y="1209294"/>
                </a:cubicBezTo>
                <a:lnTo>
                  <a:pt x="971291" y="1209294"/>
                </a:lnTo>
                <a:cubicBezTo>
                  <a:pt x="1012185" y="1209294"/>
                  <a:pt x="1042563" y="1208710"/>
                  <a:pt x="1062426" y="1207541"/>
                </a:cubicBezTo>
                <a:cubicBezTo>
                  <a:pt x="1076447" y="1207541"/>
                  <a:pt x="1088131" y="1206373"/>
                  <a:pt x="1097478" y="1204036"/>
                </a:cubicBezTo>
                <a:cubicBezTo>
                  <a:pt x="1095141" y="1201699"/>
                  <a:pt x="1093389" y="1199362"/>
                  <a:pt x="1092220" y="1197025"/>
                </a:cubicBezTo>
                <a:cubicBezTo>
                  <a:pt x="1091052" y="1194689"/>
                  <a:pt x="1089299" y="1192936"/>
                  <a:pt x="1086962" y="1191768"/>
                </a:cubicBezTo>
                <a:cubicBezTo>
                  <a:pt x="1077615" y="1180084"/>
                  <a:pt x="1071773" y="1165479"/>
                  <a:pt x="1069437" y="1147953"/>
                </a:cubicBezTo>
                <a:cubicBezTo>
                  <a:pt x="1067100" y="1130427"/>
                  <a:pt x="1065931" y="1119911"/>
                  <a:pt x="1065931" y="1116406"/>
                </a:cubicBezTo>
                <a:cubicBezTo>
                  <a:pt x="1056584" y="1059154"/>
                  <a:pt x="1050158" y="1008329"/>
                  <a:pt x="1046653" y="963930"/>
                </a:cubicBezTo>
                <a:lnTo>
                  <a:pt x="1046653" y="953414"/>
                </a:lnTo>
                <a:cubicBezTo>
                  <a:pt x="1046653" y="947572"/>
                  <a:pt x="1047821" y="937641"/>
                  <a:pt x="1050158" y="923620"/>
                </a:cubicBezTo>
                <a:lnTo>
                  <a:pt x="1085210" y="778154"/>
                </a:lnTo>
                <a:cubicBezTo>
                  <a:pt x="1087547" y="768807"/>
                  <a:pt x="1092220" y="753034"/>
                  <a:pt x="1099231" y="730834"/>
                </a:cubicBezTo>
                <a:cubicBezTo>
                  <a:pt x="1102736" y="723824"/>
                  <a:pt x="1105073" y="719734"/>
                  <a:pt x="1106241" y="718566"/>
                </a:cubicBezTo>
                <a:lnTo>
                  <a:pt x="1109746" y="722071"/>
                </a:lnTo>
                <a:cubicBezTo>
                  <a:pt x="1129609" y="762965"/>
                  <a:pt x="1166413" y="802690"/>
                  <a:pt x="1220160" y="841248"/>
                </a:cubicBezTo>
                <a:lnTo>
                  <a:pt x="1281501" y="879805"/>
                </a:lnTo>
                <a:cubicBezTo>
                  <a:pt x="1286175" y="883310"/>
                  <a:pt x="1290264" y="887399"/>
                  <a:pt x="1293769" y="892073"/>
                </a:cubicBezTo>
                <a:cubicBezTo>
                  <a:pt x="1304285" y="906094"/>
                  <a:pt x="1313048" y="918654"/>
                  <a:pt x="1320058" y="929754"/>
                </a:cubicBezTo>
                <a:cubicBezTo>
                  <a:pt x="1327068" y="940854"/>
                  <a:pt x="1332910" y="950493"/>
                  <a:pt x="1337584" y="958672"/>
                </a:cubicBezTo>
                <a:cubicBezTo>
                  <a:pt x="1344595" y="970356"/>
                  <a:pt x="1350437" y="986129"/>
                  <a:pt x="1355110" y="1005992"/>
                </a:cubicBezTo>
                <a:cubicBezTo>
                  <a:pt x="1360952" y="1027023"/>
                  <a:pt x="1366794" y="1055649"/>
                  <a:pt x="1372636" y="1091870"/>
                </a:cubicBezTo>
                <a:cubicBezTo>
                  <a:pt x="1373805" y="1095375"/>
                  <a:pt x="1374389" y="1100048"/>
                  <a:pt x="1374389" y="1105890"/>
                </a:cubicBezTo>
                <a:cubicBezTo>
                  <a:pt x="1374389" y="1117574"/>
                  <a:pt x="1370883" y="1128674"/>
                  <a:pt x="1363873" y="1139190"/>
                </a:cubicBezTo>
                <a:cubicBezTo>
                  <a:pt x="1360368" y="1145032"/>
                  <a:pt x="1354818" y="1154671"/>
                  <a:pt x="1347223" y="1168108"/>
                </a:cubicBezTo>
                <a:cubicBezTo>
                  <a:pt x="1339629" y="1181544"/>
                  <a:pt x="1331158" y="1192936"/>
                  <a:pt x="1321811" y="1202283"/>
                </a:cubicBezTo>
                <a:cubicBezTo>
                  <a:pt x="1318305" y="1208125"/>
                  <a:pt x="1312755" y="1215428"/>
                  <a:pt x="1305161" y="1224191"/>
                </a:cubicBezTo>
                <a:cubicBezTo>
                  <a:pt x="1297567" y="1232954"/>
                  <a:pt x="1291432" y="1240840"/>
                  <a:pt x="1286759" y="1247851"/>
                </a:cubicBezTo>
                <a:cubicBezTo>
                  <a:pt x="1284422" y="1251356"/>
                  <a:pt x="1280040" y="1253985"/>
                  <a:pt x="1273614" y="1255738"/>
                </a:cubicBezTo>
                <a:cubicBezTo>
                  <a:pt x="1267188" y="1257490"/>
                  <a:pt x="1262807" y="1258951"/>
                  <a:pt x="1260470" y="1260119"/>
                </a:cubicBezTo>
                <a:cubicBezTo>
                  <a:pt x="1253459" y="1262456"/>
                  <a:pt x="1249954" y="1265961"/>
                  <a:pt x="1249954" y="1270635"/>
                </a:cubicBezTo>
                <a:cubicBezTo>
                  <a:pt x="1249954" y="1275308"/>
                  <a:pt x="1248786" y="1278229"/>
                  <a:pt x="1246449" y="1279398"/>
                </a:cubicBezTo>
                <a:cubicBezTo>
                  <a:pt x="1244112" y="1280566"/>
                  <a:pt x="1240607" y="1281150"/>
                  <a:pt x="1235933" y="1281150"/>
                </a:cubicBezTo>
                <a:lnTo>
                  <a:pt x="1232428" y="1281150"/>
                </a:lnTo>
                <a:cubicBezTo>
                  <a:pt x="1227755" y="1281150"/>
                  <a:pt x="1220160" y="1282903"/>
                  <a:pt x="1209644" y="1286408"/>
                </a:cubicBezTo>
                <a:cubicBezTo>
                  <a:pt x="1162908" y="1300429"/>
                  <a:pt x="1114420" y="1307439"/>
                  <a:pt x="1064179" y="1307439"/>
                </a:cubicBezTo>
                <a:cubicBezTo>
                  <a:pt x="1024453" y="1308608"/>
                  <a:pt x="963696" y="1309192"/>
                  <a:pt x="881908" y="1309192"/>
                </a:cubicBezTo>
                <a:lnTo>
                  <a:pt x="785515" y="1310944"/>
                </a:lnTo>
                <a:cubicBezTo>
                  <a:pt x="731769" y="1310944"/>
                  <a:pt x="678607" y="1299260"/>
                  <a:pt x="626029" y="1275892"/>
                </a:cubicBezTo>
                <a:cubicBezTo>
                  <a:pt x="619018" y="1272387"/>
                  <a:pt x="610547" y="1267714"/>
                  <a:pt x="600616" y="1261872"/>
                </a:cubicBezTo>
                <a:cubicBezTo>
                  <a:pt x="590685" y="1256030"/>
                  <a:pt x="582798" y="1251356"/>
                  <a:pt x="576956" y="1247851"/>
                </a:cubicBezTo>
                <a:cubicBezTo>
                  <a:pt x="571114" y="1244346"/>
                  <a:pt x="565272" y="1241425"/>
                  <a:pt x="559430" y="1239088"/>
                </a:cubicBezTo>
                <a:cubicBezTo>
                  <a:pt x="553588" y="1236751"/>
                  <a:pt x="547746" y="1233830"/>
                  <a:pt x="541904" y="1230325"/>
                </a:cubicBezTo>
                <a:cubicBezTo>
                  <a:pt x="504515" y="1202283"/>
                  <a:pt x="485821" y="1163726"/>
                  <a:pt x="485821" y="1114653"/>
                </a:cubicBezTo>
                <a:cubicBezTo>
                  <a:pt x="485821" y="1071423"/>
                  <a:pt x="495752" y="1028776"/>
                  <a:pt x="515615" y="986713"/>
                </a:cubicBezTo>
                <a:cubicBezTo>
                  <a:pt x="529636" y="962177"/>
                  <a:pt x="542488" y="936472"/>
                  <a:pt x="554172" y="909599"/>
                </a:cubicBezTo>
                <a:lnTo>
                  <a:pt x="534894" y="914857"/>
                </a:lnTo>
                <a:cubicBezTo>
                  <a:pt x="494000" y="930046"/>
                  <a:pt x="460116" y="951077"/>
                  <a:pt x="433243" y="977951"/>
                </a:cubicBezTo>
                <a:cubicBezTo>
                  <a:pt x="428569" y="980287"/>
                  <a:pt x="423311" y="984377"/>
                  <a:pt x="417469" y="990219"/>
                </a:cubicBezTo>
                <a:cubicBezTo>
                  <a:pt x="411627" y="996061"/>
                  <a:pt x="406369" y="1000734"/>
                  <a:pt x="401696" y="1004239"/>
                </a:cubicBezTo>
                <a:cubicBezTo>
                  <a:pt x="384170" y="1018260"/>
                  <a:pt x="368689" y="1035494"/>
                  <a:pt x="355252" y="1055941"/>
                </a:cubicBezTo>
                <a:cubicBezTo>
                  <a:pt x="341815" y="1076388"/>
                  <a:pt x="332760" y="1090701"/>
                  <a:pt x="328087" y="1098880"/>
                </a:cubicBezTo>
                <a:cubicBezTo>
                  <a:pt x="316403" y="1116406"/>
                  <a:pt x="305303" y="1129842"/>
                  <a:pt x="294787" y="1139190"/>
                </a:cubicBezTo>
                <a:cubicBezTo>
                  <a:pt x="283103" y="1152042"/>
                  <a:pt x="263825" y="1171321"/>
                  <a:pt x="236952" y="1197025"/>
                </a:cubicBezTo>
                <a:cubicBezTo>
                  <a:pt x="210078" y="1222730"/>
                  <a:pt x="193721" y="1236751"/>
                  <a:pt x="187879" y="1239088"/>
                </a:cubicBezTo>
                <a:lnTo>
                  <a:pt x="142311" y="1253109"/>
                </a:lnTo>
                <a:cubicBezTo>
                  <a:pt x="89733" y="1268298"/>
                  <a:pt x="64028" y="1275308"/>
                  <a:pt x="65197" y="1274140"/>
                </a:cubicBezTo>
                <a:cubicBezTo>
                  <a:pt x="61692" y="1272971"/>
                  <a:pt x="57602" y="1271803"/>
                  <a:pt x="52929" y="1270635"/>
                </a:cubicBezTo>
                <a:cubicBezTo>
                  <a:pt x="48255" y="1269466"/>
                  <a:pt x="44166" y="1269466"/>
                  <a:pt x="40660" y="1270635"/>
                </a:cubicBezTo>
                <a:cubicBezTo>
                  <a:pt x="38324" y="1271803"/>
                  <a:pt x="35110" y="1272095"/>
                  <a:pt x="31021" y="1271511"/>
                </a:cubicBezTo>
                <a:cubicBezTo>
                  <a:pt x="26932" y="1270927"/>
                  <a:pt x="23719" y="1270635"/>
                  <a:pt x="21382" y="1270635"/>
                </a:cubicBezTo>
                <a:cubicBezTo>
                  <a:pt x="13203" y="1260119"/>
                  <a:pt x="6777" y="1253109"/>
                  <a:pt x="2103" y="1249603"/>
                </a:cubicBezTo>
                <a:cubicBezTo>
                  <a:pt x="-4907" y="1253109"/>
                  <a:pt x="5608" y="1245514"/>
                  <a:pt x="33650" y="1226820"/>
                </a:cubicBezTo>
                <a:cubicBezTo>
                  <a:pt x="136469" y="1156716"/>
                  <a:pt x="187879" y="1118743"/>
                  <a:pt x="187879" y="1112901"/>
                </a:cubicBezTo>
                <a:cubicBezTo>
                  <a:pt x="187879" y="1105890"/>
                  <a:pt x="190216" y="1098880"/>
                  <a:pt x="194889" y="1091870"/>
                </a:cubicBezTo>
                <a:lnTo>
                  <a:pt x="221178" y="1049807"/>
                </a:lnTo>
                <a:cubicBezTo>
                  <a:pt x="238704" y="1024102"/>
                  <a:pt x="249220" y="1007745"/>
                  <a:pt x="252725" y="1000734"/>
                </a:cubicBezTo>
                <a:lnTo>
                  <a:pt x="347365" y="830732"/>
                </a:lnTo>
                <a:cubicBezTo>
                  <a:pt x="392933" y="739597"/>
                  <a:pt x="429738" y="672998"/>
                  <a:pt x="457779" y="630936"/>
                </a:cubicBezTo>
                <a:lnTo>
                  <a:pt x="506852" y="553821"/>
                </a:lnTo>
                <a:cubicBezTo>
                  <a:pt x="512694" y="543306"/>
                  <a:pt x="523794" y="538048"/>
                  <a:pt x="540151" y="538048"/>
                </a:cubicBezTo>
                <a:cubicBezTo>
                  <a:pt x="541320" y="538048"/>
                  <a:pt x="542488" y="538924"/>
                  <a:pt x="543657" y="540677"/>
                </a:cubicBezTo>
                <a:cubicBezTo>
                  <a:pt x="544825" y="542429"/>
                  <a:pt x="545409" y="543890"/>
                  <a:pt x="545409" y="545058"/>
                </a:cubicBezTo>
                <a:cubicBezTo>
                  <a:pt x="545409" y="557911"/>
                  <a:pt x="548330" y="569010"/>
                  <a:pt x="554172" y="578358"/>
                </a:cubicBezTo>
                <a:cubicBezTo>
                  <a:pt x="560014" y="587705"/>
                  <a:pt x="569946" y="599973"/>
                  <a:pt x="583966" y="615162"/>
                </a:cubicBezTo>
                <a:cubicBezTo>
                  <a:pt x="613176" y="642035"/>
                  <a:pt x="641802" y="664235"/>
                  <a:pt x="669844" y="681761"/>
                </a:cubicBezTo>
                <a:lnTo>
                  <a:pt x="680359" y="687019"/>
                </a:lnTo>
                <a:lnTo>
                  <a:pt x="680359" y="676503"/>
                </a:lnTo>
                <a:lnTo>
                  <a:pt x="690875" y="427634"/>
                </a:lnTo>
                <a:lnTo>
                  <a:pt x="694380" y="378561"/>
                </a:lnTo>
                <a:cubicBezTo>
                  <a:pt x="696717" y="331825"/>
                  <a:pt x="699054" y="296773"/>
                  <a:pt x="701390" y="273405"/>
                </a:cubicBezTo>
                <a:cubicBezTo>
                  <a:pt x="703727" y="250037"/>
                  <a:pt x="706064" y="232511"/>
                  <a:pt x="708401" y="220827"/>
                </a:cubicBezTo>
                <a:lnTo>
                  <a:pt x="715411" y="145465"/>
                </a:lnTo>
                <a:lnTo>
                  <a:pt x="715411" y="131445"/>
                </a:lnTo>
                <a:cubicBezTo>
                  <a:pt x="715411" y="115087"/>
                  <a:pt x="714827" y="102235"/>
                  <a:pt x="713659" y="92887"/>
                </a:cubicBezTo>
                <a:cubicBezTo>
                  <a:pt x="713659" y="78867"/>
                  <a:pt x="717748" y="68351"/>
                  <a:pt x="725927" y="61341"/>
                </a:cubicBezTo>
                <a:cubicBezTo>
                  <a:pt x="728264" y="59004"/>
                  <a:pt x="729432" y="56667"/>
                  <a:pt x="729432" y="54330"/>
                </a:cubicBezTo>
                <a:cubicBezTo>
                  <a:pt x="729432" y="51993"/>
                  <a:pt x="728264" y="48780"/>
                  <a:pt x="725927" y="44691"/>
                </a:cubicBezTo>
                <a:cubicBezTo>
                  <a:pt x="723590" y="40602"/>
                  <a:pt x="721838" y="36804"/>
                  <a:pt x="720669" y="33299"/>
                </a:cubicBezTo>
                <a:cubicBezTo>
                  <a:pt x="718332" y="25120"/>
                  <a:pt x="714243" y="20447"/>
                  <a:pt x="708401" y="19278"/>
                </a:cubicBezTo>
                <a:cubicBezTo>
                  <a:pt x="704896" y="18110"/>
                  <a:pt x="699054" y="17526"/>
                  <a:pt x="690875" y="17526"/>
                </a:cubicBezTo>
                <a:cubicBezTo>
                  <a:pt x="672180" y="17526"/>
                  <a:pt x="654654" y="22783"/>
                  <a:pt x="638297" y="33299"/>
                </a:cubicBezTo>
                <a:cubicBezTo>
                  <a:pt x="609087" y="47320"/>
                  <a:pt x="579877" y="64262"/>
                  <a:pt x="550667" y="84124"/>
                </a:cubicBezTo>
                <a:cubicBezTo>
                  <a:pt x="519120" y="108661"/>
                  <a:pt x="495168" y="130860"/>
                  <a:pt x="478810" y="150723"/>
                </a:cubicBezTo>
                <a:cubicBezTo>
                  <a:pt x="457779" y="170586"/>
                  <a:pt x="438501" y="193954"/>
                  <a:pt x="420974" y="220827"/>
                </a:cubicBezTo>
                <a:cubicBezTo>
                  <a:pt x="390596" y="272237"/>
                  <a:pt x="368981" y="310794"/>
                  <a:pt x="356128" y="336499"/>
                </a:cubicBezTo>
                <a:cubicBezTo>
                  <a:pt x="339771" y="378561"/>
                  <a:pt x="329255" y="409524"/>
                  <a:pt x="324582" y="429387"/>
                </a:cubicBezTo>
                <a:cubicBezTo>
                  <a:pt x="314066" y="476123"/>
                  <a:pt x="308808" y="525195"/>
                  <a:pt x="308808" y="576605"/>
                </a:cubicBezTo>
                <a:cubicBezTo>
                  <a:pt x="308808" y="610489"/>
                  <a:pt x="305303" y="662482"/>
                  <a:pt x="298293" y="732587"/>
                </a:cubicBezTo>
                <a:cubicBezTo>
                  <a:pt x="294787" y="767638"/>
                  <a:pt x="288361" y="809117"/>
                  <a:pt x="279014" y="857021"/>
                </a:cubicBezTo>
                <a:cubicBezTo>
                  <a:pt x="275509" y="876884"/>
                  <a:pt x="261488" y="899083"/>
                  <a:pt x="236952" y="923620"/>
                </a:cubicBezTo>
                <a:cubicBezTo>
                  <a:pt x="234615" y="923620"/>
                  <a:pt x="232278" y="925957"/>
                  <a:pt x="229941" y="930630"/>
                </a:cubicBezTo>
                <a:cubicBezTo>
                  <a:pt x="222931" y="941146"/>
                  <a:pt x="215336" y="948741"/>
                  <a:pt x="207157" y="953414"/>
                </a:cubicBezTo>
                <a:cubicBezTo>
                  <a:pt x="203652" y="953414"/>
                  <a:pt x="200439" y="955459"/>
                  <a:pt x="197518" y="959548"/>
                </a:cubicBezTo>
                <a:cubicBezTo>
                  <a:pt x="194597" y="963637"/>
                  <a:pt x="192552" y="966266"/>
                  <a:pt x="191384" y="967435"/>
                </a:cubicBezTo>
                <a:cubicBezTo>
                  <a:pt x="191384" y="967435"/>
                  <a:pt x="190216" y="970940"/>
                  <a:pt x="187879" y="977951"/>
                </a:cubicBezTo>
                <a:lnTo>
                  <a:pt x="184374" y="970940"/>
                </a:lnTo>
                <a:lnTo>
                  <a:pt x="173858" y="942898"/>
                </a:lnTo>
                <a:lnTo>
                  <a:pt x="154579" y="949909"/>
                </a:lnTo>
                <a:cubicBezTo>
                  <a:pt x="152242" y="951077"/>
                  <a:pt x="148737" y="951661"/>
                  <a:pt x="144064" y="951661"/>
                </a:cubicBezTo>
                <a:cubicBezTo>
                  <a:pt x="133548" y="951661"/>
                  <a:pt x="125954" y="948156"/>
                  <a:pt x="121280" y="941146"/>
                </a:cubicBezTo>
                <a:cubicBezTo>
                  <a:pt x="116606" y="938809"/>
                  <a:pt x="114270" y="935888"/>
                  <a:pt x="114270" y="932383"/>
                </a:cubicBezTo>
                <a:cubicBezTo>
                  <a:pt x="107259" y="927709"/>
                  <a:pt x="101417" y="921867"/>
                  <a:pt x="96744" y="914857"/>
                </a:cubicBezTo>
                <a:cubicBezTo>
                  <a:pt x="94407" y="914857"/>
                  <a:pt x="91486" y="916025"/>
                  <a:pt x="87981" y="918362"/>
                </a:cubicBezTo>
                <a:cubicBezTo>
                  <a:pt x="84475" y="920699"/>
                  <a:pt x="82139" y="921283"/>
                  <a:pt x="80970" y="920115"/>
                </a:cubicBezTo>
                <a:cubicBezTo>
                  <a:pt x="79802" y="918946"/>
                  <a:pt x="77173" y="915733"/>
                  <a:pt x="73083" y="910475"/>
                </a:cubicBezTo>
                <a:cubicBezTo>
                  <a:pt x="68994" y="905217"/>
                  <a:pt x="66949" y="900252"/>
                  <a:pt x="66949" y="895578"/>
                </a:cubicBezTo>
                <a:cubicBezTo>
                  <a:pt x="65781" y="885063"/>
                  <a:pt x="65197" y="869289"/>
                  <a:pt x="65197" y="848258"/>
                </a:cubicBezTo>
                <a:cubicBezTo>
                  <a:pt x="65197" y="833069"/>
                  <a:pt x="65781" y="821969"/>
                  <a:pt x="66949" y="814959"/>
                </a:cubicBezTo>
                <a:cubicBezTo>
                  <a:pt x="69286" y="784580"/>
                  <a:pt x="73960" y="744855"/>
                  <a:pt x="80970" y="695782"/>
                </a:cubicBezTo>
                <a:lnTo>
                  <a:pt x="91486" y="639699"/>
                </a:lnTo>
                <a:cubicBezTo>
                  <a:pt x="96159" y="612825"/>
                  <a:pt x="99080" y="594131"/>
                  <a:pt x="100249" y="583615"/>
                </a:cubicBezTo>
                <a:lnTo>
                  <a:pt x="131796" y="389077"/>
                </a:lnTo>
                <a:cubicBezTo>
                  <a:pt x="141143" y="340004"/>
                  <a:pt x="146985" y="306705"/>
                  <a:pt x="149322" y="289179"/>
                </a:cubicBezTo>
                <a:cubicBezTo>
                  <a:pt x="150490" y="286842"/>
                  <a:pt x="150490" y="283921"/>
                  <a:pt x="149322" y="280416"/>
                </a:cubicBezTo>
                <a:cubicBezTo>
                  <a:pt x="148153" y="276911"/>
                  <a:pt x="147569" y="274574"/>
                  <a:pt x="147569" y="273405"/>
                </a:cubicBezTo>
                <a:cubicBezTo>
                  <a:pt x="140559" y="259384"/>
                  <a:pt x="128290" y="244779"/>
                  <a:pt x="110764" y="229590"/>
                </a:cubicBezTo>
                <a:lnTo>
                  <a:pt x="82723" y="206806"/>
                </a:lnTo>
                <a:cubicBezTo>
                  <a:pt x="80386" y="199796"/>
                  <a:pt x="79218" y="196291"/>
                  <a:pt x="79218" y="196291"/>
                </a:cubicBezTo>
                <a:cubicBezTo>
                  <a:pt x="81554" y="195122"/>
                  <a:pt x="84475" y="194538"/>
                  <a:pt x="87981" y="194538"/>
                </a:cubicBezTo>
                <a:cubicBezTo>
                  <a:pt x="96159" y="194538"/>
                  <a:pt x="104338" y="197459"/>
                  <a:pt x="112517" y="203301"/>
                </a:cubicBezTo>
                <a:lnTo>
                  <a:pt x="186126" y="257632"/>
                </a:lnTo>
                <a:cubicBezTo>
                  <a:pt x="221178" y="288010"/>
                  <a:pt x="245130" y="327152"/>
                  <a:pt x="257983" y="375056"/>
                </a:cubicBezTo>
                <a:cubicBezTo>
                  <a:pt x="259151" y="380898"/>
                  <a:pt x="260904" y="388201"/>
                  <a:pt x="263241" y="396964"/>
                </a:cubicBezTo>
                <a:cubicBezTo>
                  <a:pt x="265577" y="405727"/>
                  <a:pt x="267914" y="415950"/>
                  <a:pt x="270251" y="427634"/>
                </a:cubicBezTo>
                <a:cubicBezTo>
                  <a:pt x="273756" y="424129"/>
                  <a:pt x="277261" y="418871"/>
                  <a:pt x="280767" y="411861"/>
                </a:cubicBezTo>
                <a:cubicBezTo>
                  <a:pt x="314650" y="339420"/>
                  <a:pt x="359049" y="265226"/>
                  <a:pt x="413964" y="189280"/>
                </a:cubicBezTo>
                <a:cubicBezTo>
                  <a:pt x="472384" y="112166"/>
                  <a:pt x="536646" y="56083"/>
                  <a:pt x="606750" y="21031"/>
                </a:cubicBezTo>
                <a:cubicBezTo>
                  <a:pt x="634792" y="7010"/>
                  <a:pt x="664002" y="0"/>
                  <a:pt x="694380"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3800" dirty="0">
              <a:gradFill>
                <a:gsLst>
                  <a:gs pos="100000">
                    <a:srgbClr val="0D0E53"/>
                  </a:gs>
                  <a:gs pos="0">
                    <a:srgbClr val="3B0593"/>
                  </a:gs>
                </a:gsLst>
                <a:lin ang="5400000" scaled="1"/>
              </a:gradFill>
              <a:effectLst/>
              <a:latin typeface="演示新手书" panose="00000500000000000000" pitchFamily="2" charset="-122"/>
              <a:ea typeface="演示新手书" panose="00000500000000000000" pitchFamily="2" charset="-122"/>
            </a:endParaRPr>
          </a:p>
        </p:txBody>
      </p:sp>
      <p:pic>
        <p:nvPicPr>
          <p:cNvPr id="10" name="图片 9" descr="QR 代码&#10;&#10;描述已自动生成">
            <a:extLst>
              <a:ext uri="{FF2B5EF4-FFF2-40B4-BE49-F238E27FC236}">
                <a16:creationId xmlns:a16="http://schemas.microsoft.com/office/drawing/2014/main" xmlns="" id="{6A2E948E-5AC8-42F0-A34C-6A2E6A900D3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30190" y="4136142"/>
            <a:ext cx="1531620" cy="1531620"/>
          </a:xfrm>
          <a:prstGeom prst="roundRect">
            <a:avLst>
              <a:gd name="adj" fmla="val 8707"/>
            </a:avLst>
          </a:prstGeom>
        </p:spPr>
      </p:pic>
      <p:sp>
        <p:nvSpPr>
          <p:cNvPr id="18" name="文本框 17">
            <a:extLst>
              <a:ext uri="{FF2B5EF4-FFF2-40B4-BE49-F238E27FC236}">
                <a16:creationId xmlns:a16="http://schemas.microsoft.com/office/drawing/2014/main" xmlns="" id="{BEC9C3EA-88D5-470A-B605-D2BF56BEE347}"/>
              </a:ext>
            </a:extLst>
          </p:cNvPr>
          <p:cNvSpPr txBox="1"/>
          <p:nvPr/>
        </p:nvSpPr>
        <p:spPr>
          <a:xfrm>
            <a:off x="4811834" y="5869508"/>
            <a:ext cx="2568332" cy="400110"/>
          </a:xfrm>
          <a:prstGeom prst="rect">
            <a:avLst/>
          </a:prstGeom>
          <a:noFill/>
        </p:spPr>
        <p:txBody>
          <a:bodyPr wrap="none" rtlCol="0">
            <a:spAutoFit/>
          </a:bodyPr>
          <a:lstStyle/>
          <a:p>
            <a:pPr algn="ctr"/>
            <a:r>
              <a:rPr lang="zh-CN" altLang="en-US" sz="2000" dirty="0"/>
              <a:t>扫码预约 下一次遇见</a:t>
            </a:r>
          </a:p>
        </p:txBody>
      </p:sp>
      <p:pic>
        <p:nvPicPr>
          <p:cNvPr id="4" name="图片 3">
            <a:extLst>
              <a:ext uri="{FF2B5EF4-FFF2-40B4-BE49-F238E27FC236}">
                <a16:creationId xmlns:a16="http://schemas.microsoft.com/office/drawing/2014/main" xmlns="" id="{FE69B3F4-2F91-4925-A695-B24FE4A88756}"/>
              </a:ext>
            </a:extLst>
          </p:cNvPr>
          <p:cNvPicPr>
            <a:picLocks/>
          </p:cNvPicPr>
          <p:nvPr/>
        </p:nvPicPr>
        <p:blipFill>
          <a:blip r:embed="rId4" r:link="rId5">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12" name="图片 11">
            <a:extLst>
              <a:ext uri="{FF2B5EF4-FFF2-40B4-BE49-F238E27FC236}">
                <a16:creationId xmlns:a16="http://schemas.microsoft.com/office/drawing/2014/main" xmlns="" id="{90EE45A0-32EE-4308-A07C-ADA3D08F3EC6}"/>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911408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9" name="矩形 8"/>
          <p:cNvSpPr/>
          <p:nvPr/>
        </p:nvSpPr>
        <p:spPr>
          <a:xfrm>
            <a:off x="0" y="-38100"/>
            <a:ext cx="12192000" cy="6896100"/>
          </a:xfrm>
          <a:prstGeom prst="rect">
            <a:avLst/>
          </a:prstGeom>
          <a:gradFill flip="none" rotWithShape="1">
            <a:gsLst>
              <a:gs pos="100000">
                <a:schemeClr val="accent1"/>
              </a:gs>
              <a:gs pos="0">
                <a:schemeClr val="accent1">
                  <a:alpha val="22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25" name="矩形: 圆角 24"/>
          <p:cNvSpPr/>
          <p:nvPr/>
        </p:nvSpPr>
        <p:spPr>
          <a:xfrm>
            <a:off x="1990046" y="1351052"/>
            <a:ext cx="8588478" cy="3310710"/>
          </a:xfrm>
          <a:prstGeom prst="roundRect">
            <a:avLst>
              <a:gd name="adj" fmla="val 1979"/>
            </a:avLst>
          </a:prstGeom>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40" name="任意多边形: 形状 39"/>
          <p:cNvSpPr/>
          <p:nvPr/>
        </p:nvSpPr>
        <p:spPr>
          <a:xfrm>
            <a:off x="1801762" y="1543753"/>
            <a:ext cx="8588477" cy="3770494"/>
          </a:xfrm>
          <a:custGeom>
            <a:avLst/>
            <a:gdLst>
              <a:gd name="connsiteX0" fmla="*/ 39322 w 8588477"/>
              <a:gd name="connsiteY0" fmla="*/ 0 h 3770494"/>
              <a:gd name="connsiteX1" fmla="*/ 8549155 w 8588477"/>
              <a:gd name="connsiteY1" fmla="*/ 0 h 3770494"/>
              <a:gd name="connsiteX2" fmla="*/ 8588477 w 8588477"/>
              <a:gd name="connsiteY2" fmla="*/ 39322 h 3770494"/>
              <a:gd name="connsiteX3" fmla="*/ 8588477 w 8588477"/>
              <a:gd name="connsiteY3" fmla="*/ 3234820 h 3770494"/>
              <a:gd name="connsiteX4" fmla="*/ 8549155 w 8588477"/>
              <a:gd name="connsiteY4" fmla="*/ 3274142 h 3770494"/>
              <a:gd name="connsiteX5" fmla="*/ 4757827 w 8588477"/>
              <a:gd name="connsiteY5" fmla="*/ 3274142 h 3770494"/>
              <a:gd name="connsiteX6" fmla="*/ 4684834 w 8588477"/>
              <a:gd name="connsiteY6" fmla="*/ 3296800 h 3770494"/>
              <a:gd name="connsiteX7" fmla="*/ 4331644 w 8588477"/>
              <a:gd name="connsiteY7" fmla="*/ 3649990 h 3770494"/>
              <a:gd name="connsiteX8" fmla="*/ 4294238 w 8588477"/>
              <a:gd name="connsiteY8" fmla="*/ 3770494 h 3770494"/>
              <a:gd name="connsiteX9" fmla="*/ 4256832 w 8588477"/>
              <a:gd name="connsiteY9" fmla="*/ 3649990 h 3770494"/>
              <a:gd name="connsiteX10" fmla="*/ 3903642 w 8588477"/>
              <a:gd name="connsiteY10" fmla="*/ 3296800 h 3770494"/>
              <a:gd name="connsiteX11" fmla="*/ 3830649 w 8588477"/>
              <a:gd name="connsiteY11" fmla="*/ 3274142 h 3770494"/>
              <a:gd name="connsiteX12" fmla="*/ 39322 w 8588477"/>
              <a:gd name="connsiteY12" fmla="*/ 3274142 h 3770494"/>
              <a:gd name="connsiteX13" fmla="*/ 0 w 8588477"/>
              <a:gd name="connsiteY13" fmla="*/ 3234820 h 3770494"/>
              <a:gd name="connsiteX14" fmla="*/ 0 w 8588477"/>
              <a:gd name="connsiteY14" fmla="*/ 39322 h 3770494"/>
              <a:gd name="connsiteX15" fmla="*/ 39322 w 8588477"/>
              <a:gd name="connsiteY15" fmla="*/ 0 h 3770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588477" h="3770494">
                <a:moveTo>
                  <a:pt x="39322" y="0"/>
                </a:moveTo>
                <a:lnTo>
                  <a:pt x="8549155" y="0"/>
                </a:lnTo>
                <a:cubicBezTo>
                  <a:pt x="8570872" y="0"/>
                  <a:pt x="8588477" y="17605"/>
                  <a:pt x="8588477" y="39322"/>
                </a:cubicBezTo>
                <a:lnTo>
                  <a:pt x="8588477" y="3234820"/>
                </a:lnTo>
                <a:cubicBezTo>
                  <a:pt x="8588477" y="3256537"/>
                  <a:pt x="8570872" y="3274142"/>
                  <a:pt x="8549155" y="3274142"/>
                </a:cubicBezTo>
                <a:lnTo>
                  <a:pt x="4757827" y="3274142"/>
                </a:lnTo>
                <a:lnTo>
                  <a:pt x="4684834" y="3296800"/>
                </a:lnTo>
                <a:cubicBezTo>
                  <a:pt x="4526031" y="3363968"/>
                  <a:pt x="4398812" y="3491187"/>
                  <a:pt x="4331644" y="3649990"/>
                </a:cubicBezTo>
                <a:lnTo>
                  <a:pt x="4294238" y="3770494"/>
                </a:lnTo>
                <a:lnTo>
                  <a:pt x="4256832" y="3649990"/>
                </a:lnTo>
                <a:cubicBezTo>
                  <a:pt x="4189664" y="3491187"/>
                  <a:pt x="4062445" y="3363968"/>
                  <a:pt x="3903642" y="3296800"/>
                </a:cubicBezTo>
                <a:lnTo>
                  <a:pt x="3830649" y="3274142"/>
                </a:lnTo>
                <a:lnTo>
                  <a:pt x="39322" y="3274142"/>
                </a:lnTo>
                <a:cubicBezTo>
                  <a:pt x="17605" y="3274142"/>
                  <a:pt x="0" y="3256537"/>
                  <a:pt x="0" y="3234820"/>
                </a:cubicBezTo>
                <a:lnTo>
                  <a:pt x="0" y="39322"/>
                </a:lnTo>
                <a:cubicBezTo>
                  <a:pt x="0" y="17605"/>
                  <a:pt x="17605" y="0"/>
                  <a:pt x="39322" y="0"/>
                </a:cubicBezTo>
                <a:close/>
              </a:path>
            </a:pathLst>
          </a:custGeom>
          <a:gradFill>
            <a:gsLst>
              <a:gs pos="0">
                <a:schemeClr val="accent2"/>
              </a:gs>
              <a:gs pos="100000">
                <a:schemeClr val="accent3"/>
              </a:gs>
            </a:gsLst>
            <a:path path="circle">
              <a:fillToRect l="100000" t="100000"/>
            </a:path>
          </a:gradFill>
          <a:ln>
            <a:noFill/>
          </a:ln>
          <a:effectLst>
            <a:outerShdw blurRad="228600" dist="38100" dir="16200000"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grpSp>
        <p:nvGrpSpPr>
          <p:cNvPr id="2" name="组合 1">
            <a:extLst>
              <a:ext uri="{FF2B5EF4-FFF2-40B4-BE49-F238E27FC236}">
                <a16:creationId xmlns:a16="http://schemas.microsoft.com/office/drawing/2014/main" xmlns="" id="{3220E2CD-7EAB-4117-A146-9942F224FDE7}"/>
              </a:ext>
            </a:extLst>
          </p:cNvPr>
          <p:cNvGrpSpPr/>
          <p:nvPr/>
        </p:nvGrpSpPr>
        <p:grpSpPr>
          <a:xfrm>
            <a:off x="2637556" y="342900"/>
            <a:ext cx="5677113" cy="5191999"/>
            <a:chOff x="2684756" y="314949"/>
            <a:chExt cx="5677113" cy="5191999"/>
          </a:xfrm>
        </p:grpSpPr>
        <p:sp>
          <p:nvSpPr>
            <p:cNvPr id="13" name="文本框 12"/>
            <p:cNvSpPr txBox="1"/>
            <p:nvPr/>
          </p:nvSpPr>
          <p:spPr>
            <a:xfrm>
              <a:off x="2684756" y="314949"/>
              <a:ext cx="2351926" cy="5191999"/>
            </a:xfrm>
            <a:prstGeom prst="rect">
              <a:avLst/>
            </a:prstGeom>
            <a:noFill/>
            <a:effectLst>
              <a:reflection blurRad="6350" stA="52000" endA="300" endPos="35000" dir="5400000" sy="-100000" algn="bl" rotWithShape="0"/>
            </a:effectLst>
          </p:spPr>
          <p:txBody>
            <a:bodyPr wrap="none" rtlCol="0">
              <a:spAutoFit/>
            </a:bodyPr>
            <a:lstStyle/>
            <a:p>
              <a:pPr>
                <a:lnSpc>
                  <a:spcPct val="125000"/>
                </a:lnSpc>
                <a:spcBef>
                  <a:spcPts val="100"/>
                </a:spcBef>
                <a:spcAft>
                  <a:spcPts val="100"/>
                </a:spcAft>
              </a:pPr>
              <a:r>
                <a:rPr lang="en-US" altLang="zh-CN" sz="28700" dirty="0">
                  <a:solidFill>
                    <a:schemeClr val="accent1"/>
                  </a:solidFill>
                  <a:effectLst>
                    <a:reflection blurRad="50800" stA="55000" endA="300" endPos="45500" dir="5400000" sy="-100000" algn="bl" rotWithShape="0"/>
                  </a:effectLst>
                  <a:latin typeface="思源黑体 CN Bold" panose="020B0800000000000000" pitchFamily="34" charset="-122"/>
                  <a:ea typeface="思源黑体 CN Bold" panose="020B0800000000000000" pitchFamily="34" charset="-122"/>
                </a:rPr>
                <a:t>1</a:t>
              </a:r>
              <a:endParaRPr lang="zh-CN" altLang="en-US" sz="28700" dirty="0">
                <a:solidFill>
                  <a:schemeClr val="accent1"/>
                </a:solidFill>
                <a:effectLst>
                  <a:reflection blurRad="50800" stA="55000" endA="300" endPos="45500" dir="5400000" sy="-100000" algn="bl" rotWithShape="0"/>
                </a:effectLst>
                <a:latin typeface="思源黑体 CN Bold" panose="020B0800000000000000" pitchFamily="34" charset="-122"/>
                <a:ea typeface="思源黑体 CN Bold" panose="020B0800000000000000" pitchFamily="34" charset="-122"/>
              </a:endParaRPr>
            </a:p>
          </p:txBody>
        </p:sp>
        <p:sp>
          <p:nvSpPr>
            <p:cNvPr id="34" name="文本框 33"/>
            <p:cNvSpPr txBox="1"/>
            <p:nvPr/>
          </p:nvSpPr>
          <p:spPr>
            <a:xfrm>
              <a:off x="4842957" y="2557098"/>
              <a:ext cx="3518912" cy="1282852"/>
            </a:xfrm>
            <a:prstGeom prst="rect">
              <a:avLst/>
            </a:prstGeom>
            <a:noFill/>
          </p:spPr>
          <p:txBody>
            <a:bodyPr wrap="none" rtlCol="0">
              <a:spAutoFit/>
            </a:bodyPr>
            <a:lstStyle/>
            <a:p>
              <a:pPr>
                <a:lnSpc>
                  <a:spcPct val="125000"/>
                </a:lnSpc>
                <a:spcBef>
                  <a:spcPts val="100"/>
                </a:spcBef>
                <a:spcAft>
                  <a:spcPts val="100"/>
                </a:spcAft>
              </a:pPr>
              <a:r>
                <a:rPr lang="zh-CN" altLang="en-US" sz="6600" dirty="0">
                  <a:solidFill>
                    <a:schemeClr val="accent1"/>
                  </a:solidFill>
                  <a:effectLst>
                    <a:reflection blurRad="177800" stA="55000" endA="300" endPos="45500" dist="25400" dir="5400000" sy="-100000" algn="bl" rotWithShape="0"/>
                  </a:effectLst>
                  <a:latin typeface="+mj-ea"/>
                  <a:ea typeface="+mj-ea"/>
                </a:rPr>
                <a:t>工作回顾</a:t>
              </a:r>
            </a:p>
          </p:txBody>
        </p:sp>
      </p:grpSp>
      <p:grpSp>
        <p:nvGrpSpPr>
          <p:cNvPr id="52" name="组合 51"/>
          <p:cNvGrpSpPr/>
          <p:nvPr/>
        </p:nvGrpSpPr>
        <p:grpSpPr>
          <a:xfrm>
            <a:off x="561352" y="2242288"/>
            <a:ext cx="981698" cy="1309480"/>
            <a:chOff x="561352" y="2579723"/>
            <a:chExt cx="981698" cy="1309480"/>
          </a:xfrm>
        </p:grpSpPr>
        <p:sp>
          <p:nvSpPr>
            <p:cNvPr id="48" name="矩形: 圆角 47"/>
            <p:cNvSpPr/>
            <p:nvPr/>
          </p:nvSpPr>
          <p:spPr>
            <a:xfrm>
              <a:off x="561352" y="3080513"/>
              <a:ext cx="486254" cy="486254"/>
            </a:xfrm>
            <a:prstGeom prst="roundRect">
              <a:avLst>
                <a:gd name="adj" fmla="val 6470"/>
              </a:avLst>
            </a:prstGeom>
            <a:gradFill>
              <a:gsLst>
                <a:gs pos="0">
                  <a:schemeClr val="accent2"/>
                </a:gs>
                <a:gs pos="100000">
                  <a:schemeClr val="accent3"/>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50" name="矩形: 圆角 49"/>
            <p:cNvSpPr/>
            <p:nvPr/>
          </p:nvSpPr>
          <p:spPr>
            <a:xfrm>
              <a:off x="1151848" y="2579723"/>
              <a:ext cx="333860" cy="333860"/>
            </a:xfrm>
            <a:prstGeom prst="roundRect">
              <a:avLst>
                <a:gd name="adj" fmla="val 6470"/>
              </a:avLst>
            </a:prstGeom>
            <a:gradFill>
              <a:gsLst>
                <a:gs pos="0">
                  <a:schemeClr val="accent2"/>
                </a:gs>
                <a:gs pos="100000">
                  <a:schemeClr val="accent3"/>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51" name="矩形: 圆角 50"/>
            <p:cNvSpPr/>
            <p:nvPr/>
          </p:nvSpPr>
          <p:spPr>
            <a:xfrm>
              <a:off x="1398086" y="3744239"/>
              <a:ext cx="144964" cy="144964"/>
            </a:xfrm>
            <a:prstGeom prst="roundRect">
              <a:avLst>
                <a:gd name="adj" fmla="val 6470"/>
              </a:avLst>
            </a:prstGeom>
            <a:gradFill>
              <a:gsLst>
                <a:gs pos="0">
                  <a:schemeClr val="accent2"/>
                </a:gs>
                <a:gs pos="100000">
                  <a:schemeClr val="accent3"/>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grpSp>
      <p:grpSp>
        <p:nvGrpSpPr>
          <p:cNvPr id="53" name="组合 52"/>
          <p:cNvGrpSpPr/>
          <p:nvPr/>
        </p:nvGrpSpPr>
        <p:grpSpPr>
          <a:xfrm flipH="1">
            <a:off x="10841412" y="2223238"/>
            <a:ext cx="981698" cy="1309480"/>
            <a:chOff x="561352" y="2579723"/>
            <a:chExt cx="981698" cy="1309480"/>
          </a:xfrm>
        </p:grpSpPr>
        <p:sp>
          <p:nvSpPr>
            <p:cNvPr id="54" name="矩形: 圆角 53"/>
            <p:cNvSpPr/>
            <p:nvPr/>
          </p:nvSpPr>
          <p:spPr>
            <a:xfrm>
              <a:off x="561352" y="3080513"/>
              <a:ext cx="486254" cy="486254"/>
            </a:xfrm>
            <a:prstGeom prst="roundRect">
              <a:avLst>
                <a:gd name="adj" fmla="val 6470"/>
              </a:avLst>
            </a:prstGeom>
            <a:gradFill>
              <a:gsLst>
                <a:gs pos="0">
                  <a:schemeClr val="accent2"/>
                </a:gs>
                <a:gs pos="100000">
                  <a:schemeClr val="accent3"/>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55" name="矩形: 圆角 54"/>
            <p:cNvSpPr/>
            <p:nvPr/>
          </p:nvSpPr>
          <p:spPr>
            <a:xfrm>
              <a:off x="1151848" y="2579723"/>
              <a:ext cx="333860" cy="333860"/>
            </a:xfrm>
            <a:prstGeom prst="roundRect">
              <a:avLst>
                <a:gd name="adj" fmla="val 6470"/>
              </a:avLst>
            </a:prstGeom>
            <a:gradFill>
              <a:gsLst>
                <a:gs pos="0">
                  <a:schemeClr val="accent2"/>
                </a:gs>
                <a:gs pos="100000">
                  <a:schemeClr val="accent3"/>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56" name="矩形: 圆角 55"/>
            <p:cNvSpPr/>
            <p:nvPr/>
          </p:nvSpPr>
          <p:spPr>
            <a:xfrm>
              <a:off x="1398086" y="3744239"/>
              <a:ext cx="144964" cy="144964"/>
            </a:xfrm>
            <a:prstGeom prst="roundRect">
              <a:avLst>
                <a:gd name="adj" fmla="val 6470"/>
              </a:avLst>
            </a:prstGeom>
            <a:gradFill>
              <a:gsLst>
                <a:gs pos="0">
                  <a:schemeClr val="accent2"/>
                </a:gs>
                <a:gs pos="100000">
                  <a:schemeClr val="accent3"/>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gr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15696" y="4091357"/>
            <a:ext cx="5012911" cy="1200329"/>
          </a:xfrm>
          <a:prstGeom prst="rect">
            <a:avLst/>
          </a:prstGeom>
        </p:spPr>
        <p:txBody>
          <a:bodyPr wrap="none">
            <a:spAutoFit/>
          </a:bodyPr>
          <a:lstStyle/>
          <a:p>
            <a:r>
              <a:rPr lang="zh-CN" altLang="en-US" dirty="0">
                <a:hlinkClick r:id="rId2"/>
              </a:rPr>
              <a:t>稿定年终</a:t>
            </a:r>
            <a:r>
              <a:rPr lang="en-US" altLang="zh-CN" dirty="0">
                <a:hlinkClick r:id="rId2"/>
              </a:rPr>
              <a:t>PPT</a:t>
            </a:r>
            <a:r>
              <a:rPr lang="zh-CN" altLang="en-US" dirty="0">
                <a:hlinkClick r:id="rId2"/>
              </a:rPr>
              <a:t>模板</a:t>
            </a:r>
            <a:r>
              <a:rPr lang="zh-CN" altLang="en-US" dirty="0" smtClean="0">
                <a:hlinkClick r:id="rId2"/>
              </a:rPr>
              <a:t>大赛</a:t>
            </a:r>
            <a:r>
              <a:rPr lang="zh-CN" altLang="en-US" dirty="0"/>
              <a:t>吴汉</a:t>
            </a:r>
            <a:r>
              <a:rPr lang="zh-CN" altLang="en-US" dirty="0" smtClean="0"/>
              <a:t>云 作品</a:t>
            </a:r>
            <a:endParaRPr lang="en-US" altLang="zh-CN" dirty="0" smtClean="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2869179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2527" y="303706"/>
            <a:ext cx="1800493" cy="669607"/>
          </a:xfrm>
          <a:prstGeom prst="rect">
            <a:avLst/>
          </a:prstGeom>
          <a:noFill/>
        </p:spPr>
        <p:txBody>
          <a:bodyPr wrap="none" rtlCol="0">
            <a:spAutoFit/>
          </a:bodyPr>
          <a:lstStyle/>
          <a:p>
            <a:pPr>
              <a:lnSpc>
                <a:spcPct val="125000"/>
              </a:lnSpc>
              <a:spcBef>
                <a:spcPts val="100"/>
              </a:spcBef>
              <a:spcAft>
                <a:spcPts val="100"/>
              </a:spcAft>
            </a:pPr>
            <a:r>
              <a:rPr lang="zh-CN" altLang="en-US" sz="3200" dirty="0">
                <a:solidFill>
                  <a:schemeClr val="accent1"/>
                </a:solidFill>
                <a:latin typeface="+mj-ea"/>
                <a:ea typeface="+mj-ea"/>
              </a:rPr>
              <a:t>团队介绍</a:t>
            </a:r>
          </a:p>
        </p:txBody>
      </p:sp>
      <p:sp>
        <p:nvSpPr>
          <p:cNvPr id="24" name="矩形: 对角圆角 23"/>
          <p:cNvSpPr/>
          <p:nvPr/>
        </p:nvSpPr>
        <p:spPr>
          <a:xfrm flipH="1">
            <a:off x="1190892" y="1617403"/>
            <a:ext cx="4622078" cy="1670050"/>
          </a:xfrm>
          <a:prstGeom prst="round2DiagRect">
            <a:avLst>
              <a:gd name="adj1" fmla="val 22172"/>
              <a:gd name="adj2" fmla="val 0"/>
            </a:avLst>
          </a:prstGeom>
          <a:gradFill>
            <a:gsLst>
              <a:gs pos="0">
                <a:schemeClr val="accent2"/>
              </a:gs>
              <a:gs pos="100000">
                <a:schemeClr val="accent3"/>
              </a:gs>
            </a:gsLst>
            <a:path path="circle">
              <a:fillToRect l="100000" t="100000"/>
            </a:path>
          </a:gradFill>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25" name="矩形: 对角圆角 24"/>
          <p:cNvSpPr/>
          <p:nvPr/>
        </p:nvSpPr>
        <p:spPr>
          <a:xfrm>
            <a:off x="6379030" y="1617403"/>
            <a:ext cx="4622078" cy="1670050"/>
          </a:xfrm>
          <a:prstGeom prst="round2DiagRect">
            <a:avLst>
              <a:gd name="adj1" fmla="val 22172"/>
              <a:gd name="adj2" fmla="val 0"/>
            </a:avLst>
          </a:prstGeom>
          <a:gradFill>
            <a:gsLst>
              <a:gs pos="0">
                <a:schemeClr val="accent2"/>
              </a:gs>
              <a:gs pos="100000">
                <a:schemeClr val="accent3"/>
              </a:gs>
            </a:gsLst>
            <a:path path="circle">
              <a:fillToRect l="100000" t="100000"/>
            </a:path>
          </a:gradFill>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31" name="矩形 30"/>
          <p:cNvSpPr/>
          <p:nvPr/>
        </p:nvSpPr>
        <p:spPr>
          <a:xfrm>
            <a:off x="1190892" y="1617403"/>
            <a:ext cx="957221" cy="16700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pic>
        <p:nvPicPr>
          <p:cNvPr id="30" name="图片 29" descr="穿着西装笔挺的女子&#10;&#10;描述已自动生成"/>
          <p:cNvPicPr>
            <a:picLocks noChangeAspect="1"/>
          </p:cNvPicPr>
          <p:nvPr/>
        </p:nvPicPr>
        <p:blipFill rotWithShape="1">
          <a:blip r:embed="rId2" cstate="screen">
            <a:extLst>
              <a:ext uri="{28A0092B-C50C-407E-A947-70E740481C1C}">
                <a14:useLocalDpi xmlns:a14="http://schemas.microsoft.com/office/drawing/2010/main"/>
              </a:ext>
            </a:extLst>
          </a:blip>
          <a:srcRect/>
          <a:stretch>
            <a:fillRect/>
          </a:stretch>
        </p:blipFill>
        <p:spPr>
          <a:xfrm>
            <a:off x="1509580" y="961506"/>
            <a:ext cx="1800493" cy="2325947"/>
          </a:xfrm>
          <a:prstGeom prst="rect">
            <a:avLst/>
          </a:prstGeom>
        </p:spPr>
      </p:pic>
      <p:sp>
        <p:nvSpPr>
          <p:cNvPr id="38" name="矩形 37"/>
          <p:cNvSpPr/>
          <p:nvPr/>
        </p:nvSpPr>
        <p:spPr>
          <a:xfrm>
            <a:off x="9899466" y="1617403"/>
            <a:ext cx="1111434" cy="16700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pic>
        <p:nvPicPr>
          <p:cNvPr id="37" name="图片 36"/>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8881928" y="855345"/>
            <a:ext cx="2133598" cy="2432108"/>
          </a:xfrm>
          <a:prstGeom prst="rect">
            <a:avLst/>
          </a:prstGeom>
        </p:spPr>
      </p:pic>
      <p:sp>
        <p:nvSpPr>
          <p:cNvPr id="43" name="矩形: 对角圆角 42"/>
          <p:cNvSpPr/>
          <p:nvPr/>
        </p:nvSpPr>
        <p:spPr>
          <a:xfrm flipH="1">
            <a:off x="1190892" y="3943350"/>
            <a:ext cx="4622076" cy="1670050"/>
          </a:xfrm>
          <a:prstGeom prst="round2DiagRect">
            <a:avLst>
              <a:gd name="adj1" fmla="val 22172"/>
              <a:gd name="adj2" fmla="val 0"/>
            </a:avLst>
          </a:prstGeom>
          <a:gradFill>
            <a:gsLst>
              <a:gs pos="0">
                <a:schemeClr val="accent2"/>
              </a:gs>
              <a:gs pos="100000">
                <a:schemeClr val="accent3"/>
              </a:gs>
            </a:gsLst>
            <a:path path="circle">
              <a:fillToRect l="100000" t="100000"/>
            </a:path>
          </a:gradFill>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44" name="矩形: 对角圆角 43"/>
          <p:cNvSpPr/>
          <p:nvPr/>
        </p:nvSpPr>
        <p:spPr>
          <a:xfrm>
            <a:off x="6379030" y="3943350"/>
            <a:ext cx="4622078" cy="1670050"/>
          </a:xfrm>
          <a:prstGeom prst="round2DiagRect">
            <a:avLst>
              <a:gd name="adj1" fmla="val 22172"/>
              <a:gd name="adj2" fmla="val 0"/>
            </a:avLst>
          </a:prstGeom>
          <a:gradFill>
            <a:gsLst>
              <a:gs pos="0">
                <a:schemeClr val="accent2"/>
              </a:gs>
              <a:gs pos="100000">
                <a:schemeClr val="accent3"/>
              </a:gs>
            </a:gsLst>
            <a:path path="circle">
              <a:fillToRect l="100000" t="100000"/>
            </a:path>
          </a:gradFill>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sp>
        <p:nvSpPr>
          <p:cNvPr id="45" name="矩形 44"/>
          <p:cNvSpPr/>
          <p:nvPr/>
        </p:nvSpPr>
        <p:spPr>
          <a:xfrm>
            <a:off x="1190892" y="3943350"/>
            <a:ext cx="957221" cy="16700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47" name="矩形 46"/>
          <p:cNvSpPr/>
          <p:nvPr/>
        </p:nvSpPr>
        <p:spPr>
          <a:xfrm>
            <a:off x="9899466" y="3943350"/>
            <a:ext cx="1111434" cy="16700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pic>
        <p:nvPicPr>
          <p:cNvPr id="48" name="图片 47"/>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1262466" y="3181292"/>
            <a:ext cx="2133598" cy="2432108"/>
          </a:xfrm>
          <a:prstGeom prst="rect">
            <a:avLst/>
          </a:prstGeom>
        </p:spPr>
      </p:pic>
      <p:pic>
        <p:nvPicPr>
          <p:cNvPr id="46" name="图片 45" descr="穿着西装笔挺的女子&#10;&#10;描述已自动生成"/>
          <p:cNvPicPr>
            <a:picLocks noChangeAspect="1"/>
          </p:cNvPicPr>
          <p:nvPr/>
        </p:nvPicPr>
        <p:blipFill rotWithShape="1">
          <a:blip r:embed="rId2" cstate="screen">
            <a:extLst>
              <a:ext uri="{28A0092B-C50C-407E-A947-70E740481C1C}">
                <a14:useLocalDpi xmlns:a14="http://schemas.microsoft.com/office/drawing/2010/main"/>
              </a:ext>
            </a:extLst>
          </a:blip>
          <a:srcRect/>
          <a:stretch>
            <a:fillRect/>
          </a:stretch>
        </p:blipFill>
        <p:spPr>
          <a:xfrm>
            <a:off x="8994593" y="3287453"/>
            <a:ext cx="1800493" cy="2325947"/>
          </a:xfrm>
          <a:prstGeom prst="rect">
            <a:avLst/>
          </a:prstGeom>
        </p:spPr>
      </p:pic>
      <p:sp>
        <p:nvSpPr>
          <p:cNvPr id="49" name="文本框 48"/>
          <p:cNvSpPr txBox="1"/>
          <p:nvPr/>
        </p:nvSpPr>
        <p:spPr>
          <a:xfrm>
            <a:off x="3273143" y="1654850"/>
            <a:ext cx="1266693" cy="416268"/>
          </a:xfrm>
          <a:prstGeom prst="rect">
            <a:avLst/>
          </a:prstGeom>
          <a:noFill/>
        </p:spPr>
        <p:txBody>
          <a:bodyPr wrap="none" rtlCol="0">
            <a:spAutoFit/>
          </a:bodyPr>
          <a:lstStyle/>
          <a:p>
            <a:pPr>
              <a:lnSpc>
                <a:spcPct val="125000"/>
              </a:lnSpc>
              <a:spcBef>
                <a:spcPts val="100"/>
              </a:spcBef>
              <a:spcAft>
                <a:spcPts val="100"/>
              </a:spcAft>
            </a:pPr>
            <a:r>
              <a:rPr lang="zh-CN" altLang="en-US" dirty="0"/>
              <a:t>姓名：</a:t>
            </a:r>
            <a:r>
              <a:rPr lang="en-US" altLang="zh-CN" dirty="0"/>
              <a:t>XXX</a:t>
            </a:r>
            <a:endParaRPr lang="zh-CN" altLang="en-US" dirty="0"/>
          </a:p>
        </p:txBody>
      </p:sp>
      <p:sp>
        <p:nvSpPr>
          <p:cNvPr id="50" name="文本框 49"/>
          <p:cNvSpPr txBox="1"/>
          <p:nvPr/>
        </p:nvSpPr>
        <p:spPr>
          <a:xfrm>
            <a:off x="3273143" y="2024182"/>
            <a:ext cx="1266693" cy="416268"/>
          </a:xfrm>
          <a:prstGeom prst="rect">
            <a:avLst/>
          </a:prstGeom>
          <a:noFill/>
        </p:spPr>
        <p:txBody>
          <a:bodyPr wrap="none" rtlCol="0">
            <a:spAutoFit/>
          </a:bodyPr>
          <a:lstStyle/>
          <a:p>
            <a:pPr>
              <a:lnSpc>
                <a:spcPct val="125000"/>
              </a:lnSpc>
              <a:spcBef>
                <a:spcPts val="100"/>
              </a:spcBef>
              <a:spcAft>
                <a:spcPts val="100"/>
              </a:spcAft>
            </a:pPr>
            <a:r>
              <a:rPr lang="zh-CN" altLang="en-US" dirty="0"/>
              <a:t>职位：</a:t>
            </a:r>
            <a:r>
              <a:rPr lang="en-US" altLang="zh-CN" dirty="0"/>
              <a:t>XXX</a:t>
            </a:r>
            <a:endParaRPr lang="zh-CN" altLang="en-US" dirty="0"/>
          </a:p>
        </p:txBody>
      </p:sp>
      <p:sp>
        <p:nvSpPr>
          <p:cNvPr id="51" name="文本框 50"/>
          <p:cNvSpPr txBox="1"/>
          <p:nvPr/>
        </p:nvSpPr>
        <p:spPr>
          <a:xfrm>
            <a:off x="3273143" y="2436794"/>
            <a:ext cx="2460930" cy="788164"/>
          </a:xfrm>
          <a:prstGeom prst="rect">
            <a:avLst/>
          </a:prstGeom>
          <a:noFill/>
        </p:spPr>
        <p:txBody>
          <a:bodyPr wrap="none" rtlCol="0">
            <a:spAutoFit/>
          </a:bodyPr>
          <a:lstStyle/>
          <a:p>
            <a:pPr>
              <a:lnSpc>
                <a:spcPct val="125000"/>
              </a:lnSpc>
              <a:spcBef>
                <a:spcPts val="100"/>
              </a:spcBef>
              <a:spcAft>
                <a:spcPts val="100"/>
              </a:spcAft>
            </a:pPr>
            <a:r>
              <a:rPr lang="zh-CN" altLang="en-US"/>
              <a:t>主要负责</a:t>
            </a:r>
            <a:r>
              <a:rPr lang="zh-CN" altLang="en-US" dirty="0"/>
              <a:t>工作：此处填</a:t>
            </a:r>
            <a:endParaRPr lang="en-US" altLang="zh-CN" dirty="0"/>
          </a:p>
          <a:p>
            <a:pPr>
              <a:lnSpc>
                <a:spcPct val="125000"/>
              </a:lnSpc>
              <a:spcBef>
                <a:spcPts val="100"/>
              </a:spcBef>
              <a:spcAft>
                <a:spcPts val="100"/>
              </a:spcAft>
            </a:pPr>
            <a:r>
              <a:rPr lang="zh-CN" altLang="en-US" dirty="0"/>
              <a:t>写团队成员工作内容</a:t>
            </a:r>
          </a:p>
        </p:txBody>
      </p:sp>
      <p:sp>
        <p:nvSpPr>
          <p:cNvPr id="52" name="文本框 51"/>
          <p:cNvSpPr txBox="1"/>
          <p:nvPr/>
        </p:nvSpPr>
        <p:spPr>
          <a:xfrm>
            <a:off x="7546990" y="1654850"/>
            <a:ext cx="1266693" cy="416268"/>
          </a:xfrm>
          <a:prstGeom prst="rect">
            <a:avLst/>
          </a:prstGeom>
          <a:noFill/>
        </p:spPr>
        <p:txBody>
          <a:bodyPr wrap="none" rtlCol="0">
            <a:spAutoFit/>
          </a:bodyPr>
          <a:lstStyle/>
          <a:p>
            <a:pPr>
              <a:lnSpc>
                <a:spcPct val="125000"/>
              </a:lnSpc>
              <a:spcBef>
                <a:spcPts val="100"/>
              </a:spcBef>
              <a:spcAft>
                <a:spcPts val="100"/>
              </a:spcAft>
            </a:pPr>
            <a:r>
              <a:rPr lang="zh-CN" altLang="en-US" dirty="0"/>
              <a:t>姓名：</a:t>
            </a:r>
            <a:r>
              <a:rPr lang="en-US" altLang="zh-CN" dirty="0"/>
              <a:t>XXX</a:t>
            </a:r>
            <a:endParaRPr lang="zh-CN" altLang="en-US" dirty="0"/>
          </a:p>
        </p:txBody>
      </p:sp>
      <p:sp>
        <p:nvSpPr>
          <p:cNvPr id="53" name="文本框 52"/>
          <p:cNvSpPr txBox="1"/>
          <p:nvPr/>
        </p:nvSpPr>
        <p:spPr>
          <a:xfrm>
            <a:off x="7546990" y="2024182"/>
            <a:ext cx="1266693" cy="416268"/>
          </a:xfrm>
          <a:prstGeom prst="rect">
            <a:avLst/>
          </a:prstGeom>
          <a:noFill/>
        </p:spPr>
        <p:txBody>
          <a:bodyPr wrap="none" rtlCol="0">
            <a:spAutoFit/>
          </a:bodyPr>
          <a:lstStyle/>
          <a:p>
            <a:pPr>
              <a:lnSpc>
                <a:spcPct val="125000"/>
              </a:lnSpc>
              <a:spcBef>
                <a:spcPts val="100"/>
              </a:spcBef>
              <a:spcAft>
                <a:spcPts val="100"/>
              </a:spcAft>
            </a:pPr>
            <a:r>
              <a:rPr lang="zh-CN" altLang="en-US" dirty="0"/>
              <a:t>职位：</a:t>
            </a:r>
            <a:r>
              <a:rPr lang="en-US" altLang="zh-CN" dirty="0"/>
              <a:t>XXX</a:t>
            </a:r>
            <a:endParaRPr lang="zh-CN" altLang="en-US" dirty="0"/>
          </a:p>
        </p:txBody>
      </p:sp>
      <p:sp>
        <p:nvSpPr>
          <p:cNvPr id="54" name="文本框 53"/>
          <p:cNvSpPr txBox="1"/>
          <p:nvPr/>
        </p:nvSpPr>
        <p:spPr>
          <a:xfrm>
            <a:off x="6667344" y="2436794"/>
            <a:ext cx="2460930" cy="788164"/>
          </a:xfrm>
          <a:prstGeom prst="rect">
            <a:avLst/>
          </a:prstGeom>
          <a:noFill/>
        </p:spPr>
        <p:txBody>
          <a:bodyPr wrap="none" rtlCol="0">
            <a:spAutoFit/>
          </a:bodyPr>
          <a:lstStyle/>
          <a:p>
            <a:pPr algn="r">
              <a:lnSpc>
                <a:spcPct val="125000"/>
              </a:lnSpc>
              <a:spcBef>
                <a:spcPts val="100"/>
              </a:spcBef>
              <a:spcAft>
                <a:spcPts val="100"/>
              </a:spcAft>
            </a:pPr>
            <a:r>
              <a:rPr lang="zh-CN" altLang="en-US"/>
              <a:t>主要负责</a:t>
            </a:r>
            <a:r>
              <a:rPr lang="zh-CN" altLang="en-US" dirty="0"/>
              <a:t>工作：此处填</a:t>
            </a:r>
            <a:endParaRPr lang="en-US" altLang="zh-CN" dirty="0"/>
          </a:p>
          <a:p>
            <a:pPr algn="r">
              <a:lnSpc>
                <a:spcPct val="125000"/>
              </a:lnSpc>
              <a:spcBef>
                <a:spcPts val="100"/>
              </a:spcBef>
              <a:spcAft>
                <a:spcPts val="100"/>
              </a:spcAft>
            </a:pPr>
            <a:r>
              <a:rPr lang="zh-CN" altLang="en-US" dirty="0"/>
              <a:t>写团队成员工作内容</a:t>
            </a:r>
          </a:p>
        </p:txBody>
      </p:sp>
      <p:sp>
        <p:nvSpPr>
          <p:cNvPr id="55" name="文本框 54"/>
          <p:cNvSpPr txBox="1"/>
          <p:nvPr/>
        </p:nvSpPr>
        <p:spPr>
          <a:xfrm>
            <a:off x="3273143" y="4026108"/>
            <a:ext cx="1266693" cy="416268"/>
          </a:xfrm>
          <a:prstGeom prst="rect">
            <a:avLst/>
          </a:prstGeom>
          <a:noFill/>
        </p:spPr>
        <p:txBody>
          <a:bodyPr wrap="none" rtlCol="0">
            <a:spAutoFit/>
          </a:bodyPr>
          <a:lstStyle/>
          <a:p>
            <a:pPr>
              <a:lnSpc>
                <a:spcPct val="125000"/>
              </a:lnSpc>
              <a:spcBef>
                <a:spcPts val="100"/>
              </a:spcBef>
              <a:spcAft>
                <a:spcPts val="100"/>
              </a:spcAft>
            </a:pPr>
            <a:r>
              <a:rPr lang="zh-CN" altLang="en-US" dirty="0"/>
              <a:t>姓名：</a:t>
            </a:r>
            <a:r>
              <a:rPr lang="en-US" altLang="zh-CN" dirty="0"/>
              <a:t>XXX</a:t>
            </a:r>
            <a:endParaRPr lang="zh-CN" altLang="en-US" dirty="0"/>
          </a:p>
        </p:txBody>
      </p:sp>
      <p:sp>
        <p:nvSpPr>
          <p:cNvPr id="56" name="文本框 55"/>
          <p:cNvSpPr txBox="1"/>
          <p:nvPr/>
        </p:nvSpPr>
        <p:spPr>
          <a:xfrm>
            <a:off x="3273143" y="4395440"/>
            <a:ext cx="1266693" cy="416268"/>
          </a:xfrm>
          <a:prstGeom prst="rect">
            <a:avLst/>
          </a:prstGeom>
          <a:noFill/>
        </p:spPr>
        <p:txBody>
          <a:bodyPr wrap="none" rtlCol="0">
            <a:spAutoFit/>
          </a:bodyPr>
          <a:lstStyle/>
          <a:p>
            <a:pPr>
              <a:lnSpc>
                <a:spcPct val="125000"/>
              </a:lnSpc>
              <a:spcBef>
                <a:spcPts val="100"/>
              </a:spcBef>
              <a:spcAft>
                <a:spcPts val="100"/>
              </a:spcAft>
            </a:pPr>
            <a:r>
              <a:rPr lang="zh-CN" altLang="en-US" dirty="0"/>
              <a:t>职位：</a:t>
            </a:r>
            <a:r>
              <a:rPr lang="en-US" altLang="zh-CN" dirty="0"/>
              <a:t>XXX</a:t>
            </a:r>
            <a:endParaRPr lang="zh-CN" altLang="en-US" dirty="0"/>
          </a:p>
        </p:txBody>
      </p:sp>
      <p:sp>
        <p:nvSpPr>
          <p:cNvPr id="57" name="文本框 56"/>
          <p:cNvSpPr txBox="1"/>
          <p:nvPr/>
        </p:nvSpPr>
        <p:spPr>
          <a:xfrm>
            <a:off x="3273143" y="4808052"/>
            <a:ext cx="2460930" cy="788164"/>
          </a:xfrm>
          <a:prstGeom prst="rect">
            <a:avLst/>
          </a:prstGeom>
          <a:noFill/>
        </p:spPr>
        <p:txBody>
          <a:bodyPr wrap="none" rtlCol="0">
            <a:spAutoFit/>
          </a:bodyPr>
          <a:lstStyle/>
          <a:p>
            <a:pPr>
              <a:lnSpc>
                <a:spcPct val="125000"/>
              </a:lnSpc>
              <a:spcBef>
                <a:spcPts val="100"/>
              </a:spcBef>
              <a:spcAft>
                <a:spcPts val="100"/>
              </a:spcAft>
            </a:pPr>
            <a:r>
              <a:rPr lang="zh-CN" altLang="en-US"/>
              <a:t>主要负责</a:t>
            </a:r>
            <a:r>
              <a:rPr lang="zh-CN" altLang="en-US" dirty="0"/>
              <a:t>工作：此处填</a:t>
            </a:r>
            <a:endParaRPr lang="en-US" altLang="zh-CN" dirty="0"/>
          </a:p>
          <a:p>
            <a:pPr>
              <a:lnSpc>
                <a:spcPct val="125000"/>
              </a:lnSpc>
              <a:spcBef>
                <a:spcPts val="100"/>
              </a:spcBef>
              <a:spcAft>
                <a:spcPts val="100"/>
              </a:spcAft>
            </a:pPr>
            <a:r>
              <a:rPr lang="zh-CN" altLang="en-US" dirty="0"/>
              <a:t>写团队成员工作内容</a:t>
            </a:r>
          </a:p>
        </p:txBody>
      </p:sp>
      <p:sp>
        <p:nvSpPr>
          <p:cNvPr id="58" name="文本框 57"/>
          <p:cNvSpPr txBox="1"/>
          <p:nvPr/>
        </p:nvSpPr>
        <p:spPr>
          <a:xfrm>
            <a:off x="7546990" y="4026108"/>
            <a:ext cx="1266693" cy="416268"/>
          </a:xfrm>
          <a:prstGeom prst="rect">
            <a:avLst/>
          </a:prstGeom>
          <a:noFill/>
        </p:spPr>
        <p:txBody>
          <a:bodyPr wrap="none" rtlCol="0">
            <a:spAutoFit/>
          </a:bodyPr>
          <a:lstStyle/>
          <a:p>
            <a:pPr>
              <a:lnSpc>
                <a:spcPct val="125000"/>
              </a:lnSpc>
              <a:spcBef>
                <a:spcPts val="100"/>
              </a:spcBef>
              <a:spcAft>
                <a:spcPts val="100"/>
              </a:spcAft>
            </a:pPr>
            <a:r>
              <a:rPr lang="zh-CN" altLang="en-US" dirty="0"/>
              <a:t>姓名：</a:t>
            </a:r>
            <a:r>
              <a:rPr lang="en-US" altLang="zh-CN" dirty="0"/>
              <a:t>XXX</a:t>
            </a:r>
            <a:endParaRPr lang="zh-CN" altLang="en-US" dirty="0"/>
          </a:p>
        </p:txBody>
      </p:sp>
      <p:sp>
        <p:nvSpPr>
          <p:cNvPr id="59" name="文本框 58"/>
          <p:cNvSpPr txBox="1"/>
          <p:nvPr/>
        </p:nvSpPr>
        <p:spPr>
          <a:xfrm>
            <a:off x="7546990" y="4395440"/>
            <a:ext cx="1266693" cy="416268"/>
          </a:xfrm>
          <a:prstGeom prst="rect">
            <a:avLst/>
          </a:prstGeom>
          <a:noFill/>
        </p:spPr>
        <p:txBody>
          <a:bodyPr wrap="none" rtlCol="0">
            <a:spAutoFit/>
          </a:bodyPr>
          <a:lstStyle/>
          <a:p>
            <a:pPr>
              <a:lnSpc>
                <a:spcPct val="125000"/>
              </a:lnSpc>
              <a:spcBef>
                <a:spcPts val="100"/>
              </a:spcBef>
              <a:spcAft>
                <a:spcPts val="100"/>
              </a:spcAft>
            </a:pPr>
            <a:r>
              <a:rPr lang="zh-CN" altLang="en-US" dirty="0"/>
              <a:t>职位：</a:t>
            </a:r>
            <a:r>
              <a:rPr lang="en-US" altLang="zh-CN" dirty="0"/>
              <a:t>XXX</a:t>
            </a:r>
            <a:endParaRPr lang="zh-CN" altLang="en-US" dirty="0"/>
          </a:p>
        </p:txBody>
      </p:sp>
      <p:sp>
        <p:nvSpPr>
          <p:cNvPr id="60" name="文本框 59"/>
          <p:cNvSpPr txBox="1"/>
          <p:nvPr/>
        </p:nvSpPr>
        <p:spPr>
          <a:xfrm>
            <a:off x="6667344" y="4808052"/>
            <a:ext cx="2460930" cy="788164"/>
          </a:xfrm>
          <a:prstGeom prst="rect">
            <a:avLst/>
          </a:prstGeom>
          <a:noFill/>
        </p:spPr>
        <p:txBody>
          <a:bodyPr wrap="none" rtlCol="0">
            <a:spAutoFit/>
          </a:bodyPr>
          <a:lstStyle/>
          <a:p>
            <a:pPr algn="r">
              <a:lnSpc>
                <a:spcPct val="125000"/>
              </a:lnSpc>
              <a:spcBef>
                <a:spcPts val="100"/>
              </a:spcBef>
              <a:spcAft>
                <a:spcPts val="100"/>
              </a:spcAft>
            </a:pPr>
            <a:r>
              <a:rPr lang="zh-CN" altLang="en-US"/>
              <a:t>主要负责</a:t>
            </a:r>
            <a:r>
              <a:rPr lang="zh-CN" altLang="en-US" dirty="0"/>
              <a:t>工作：此处填</a:t>
            </a:r>
            <a:endParaRPr lang="en-US" altLang="zh-CN" dirty="0"/>
          </a:p>
          <a:p>
            <a:pPr algn="r">
              <a:lnSpc>
                <a:spcPct val="125000"/>
              </a:lnSpc>
              <a:spcBef>
                <a:spcPts val="100"/>
              </a:spcBef>
              <a:spcAft>
                <a:spcPts val="100"/>
              </a:spcAft>
            </a:pPr>
            <a:r>
              <a:rPr lang="zh-CN" altLang="en-US" dirty="0"/>
              <a:t>写团队成员工作内容</a:t>
            </a:r>
          </a:p>
        </p:txBody>
      </p:sp>
      <p:grpSp>
        <p:nvGrpSpPr>
          <p:cNvPr id="65" name="组合 64"/>
          <p:cNvGrpSpPr/>
          <p:nvPr/>
        </p:nvGrpSpPr>
        <p:grpSpPr>
          <a:xfrm>
            <a:off x="1186266" y="1550996"/>
            <a:ext cx="412030" cy="409788"/>
            <a:chOff x="1186266" y="1550996"/>
            <a:chExt cx="412030" cy="409788"/>
          </a:xfrm>
        </p:grpSpPr>
        <p:sp>
          <p:nvSpPr>
            <p:cNvPr id="62" name="直角三角形 61"/>
            <p:cNvSpPr/>
            <p:nvPr/>
          </p:nvSpPr>
          <p:spPr>
            <a:xfrm flipV="1">
              <a:off x="1186266" y="1550996"/>
              <a:ext cx="318688" cy="409788"/>
            </a:xfrm>
            <a:prstGeom prst="rtTriangle">
              <a:avLst/>
            </a:prstGeom>
            <a:gradFill>
              <a:gsLst>
                <a:gs pos="0">
                  <a:schemeClr val="accent1"/>
                </a:gs>
                <a:gs pos="100000">
                  <a:schemeClr val="accent4"/>
                </a:gs>
              </a:gsLst>
              <a:path path="circle">
                <a:fillToRect l="100000" t="100000"/>
              </a:path>
            </a:gradFill>
            <a:ln>
              <a:noFill/>
            </a:ln>
            <a:effectLst>
              <a:outerShdw blurRad="50800" dist="38100" algn="l"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dirty="0"/>
            </a:p>
          </p:txBody>
        </p:sp>
        <p:sp>
          <p:nvSpPr>
            <p:cNvPr id="64" name="等腰三角形 63"/>
            <p:cNvSpPr/>
            <p:nvPr/>
          </p:nvSpPr>
          <p:spPr>
            <a:xfrm>
              <a:off x="1454468" y="1553424"/>
              <a:ext cx="143828" cy="61200"/>
            </a:xfrm>
            <a:prstGeom prst="triangle">
              <a:avLst>
                <a:gd name="adj" fmla="val 33443"/>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grpSp>
      <p:grpSp>
        <p:nvGrpSpPr>
          <p:cNvPr id="66" name="组合 65"/>
          <p:cNvGrpSpPr/>
          <p:nvPr/>
        </p:nvGrpSpPr>
        <p:grpSpPr>
          <a:xfrm flipH="1">
            <a:off x="10601183" y="1550996"/>
            <a:ext cx="412030" cy="409788"/>
            <a:chOff x="1186266" y="1550996"/>
            <a:chExt cx="412030" cy="409788"/>
          </a:xfrm>
          <a:effectLst>
            <a:outerShdw blurRad="50800" dist="38100" dir="10800000" algn="r" rotWithShape="0">
              <a:prstClr val="black">
                <a:alpha val="5000"/>
              </a:prstClr>
            </a:outerShdw>
          </a:effectLst>
        </p:grpSpPr>
        <p:sp>
          <p:nvSpPr>
            <p:cNvPr id="67" name="直角三角形 66"/>
            <p:cNvSpPr/>
            <p:nvPr/>
          </p:nvSpPr>
          <p:spPr>
            <a:xfrm flipV="1">
              <a:off x="1186266" y="1550996"/>
              <a:ext cx="318688" cy="409788"/>
            </a:xfrm>
            <a:prstGeom prst="rtTriangle">
              <a:avLst/>
            </a:prstGeom>
            <a:gradFill>
              <a:gsLst>
                <a:gs pos="0">
                  <a:schemeClr val="accent1"/>
                </a:gs>
                <a:gs pos="100000">
                  <a:schemeClr val="accent4"/>
                </a:gs>
              </a:gsLst>
              <a:path path="circle">
                <a:fillToRect l="100000" t="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dirty="0"/>
            </a:p>
          </p:txBody>
        </p:sp>
        <p:sp>
          <p:nvSpPr>
            <p:cNvPr id="68" name="等腰三角形 67"/>
            <p:cNvSpPr/>
            <p:nvPr/>
          </p:nvSpPr>
          <p:spPr>
            <a:xfrm>
              <a:off x="1454468" y="1553424"/>
              <a:ext cx="143828" cy="61200"/>
            </a:xfrm>
            <a:prstGeom prst="triangle">
              <a:avLst>
                <a:gd name="adj" fmla="val 33443"/>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grpSp>
      <p:grpSp>
        <p:nvGrpSpPr>
          <p:cNvPr id="69" name="组合 68"/>
          <p:cNvGrpSpPr/>
          <p:nvPr/>
        </p:nvGrpSpPr>
        <p:grpSpPr>
          <a:xfrm flipH="1">
            <a:off x="10601183" y="3883355"/>
            <a:ext cx="412030" cy="409788"/>
            <a:chOff x="1186266" y="1550996"/>
            <a:chExt cx="412030" cy="409788"/>
          </a:xfrm>
          <a:effectLst/>
        </p:grpSpPr>
        <p:sp>
          <p:nvSpPr>
            <p:cNvPr id="70" name="直角三角形 69"/>
            <p:cNvSpPr/>
            <p:nvPr/>
          </p:nvSpPr>
          <p:spPr>
            <a:xfrm flipV="1">
              <a:off x="1186266" y="1550996"/>
              <a:ext cx="318688" cy="409788"/>
            </a:xfrm>
            <a:prstGeom prst="rtTriangle">
              <a:avLst/>
            </a:prstGeom>
            <a:gradFill>
              <a:gsLst>
                <a:gs pos="0">
                  <a:schemeClr val="accent1"/>
                </a:gs>
                <a:gs pos="100000">
                  <a:schemeClr val="accent4"/>
                </a:gs>
              </a:gsLst>
              <a:path path="circle">
                <a:fillToRect l="100000" t="100000"/>
              </a:path>
            </a:gradFill>
            <a:ln>
              <a:noFill/>
            </a:ln>
            <a:effectLst>
              <a:outerShdw blurRad="50800" dist="38100" dir="10800000" algn="r"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71" name="等腰三角形 70"/>
            <p:cNvSpPr/>
            <p:nvPr/>
          </p:nvSpPr>
          <p:spPr>
            <a:xfrm>
              <a:off x="1454468" y="1553424"/>
              <a:ext cx="143828" cy="61200"/>
            </a:xfrm>
            <a:prstGeom prst="triangle">
              <a:avLst>
                <a:gd name="adj" fmla="val 33443"/>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grpSp>
      <p:grpSp>
        <p:nvGrpSpPr>
          <p:cNvPr id="72" name="组合 71"/>
          <p:cNvGrpSpPr/>
          <p:nvPr/>
        </p:nvGrpSpPr>
        <p:grpSpPr>
          <a:xfrm>
            <a:off x="1186266" y="3895700"/>
            <a:ext cx="412030" cy="409788"/>
            <a:chOff x="1186266" y="1550996"/>
            <a:chExt cx="412030" cy="409788"/>
          </a:xfrm>
        </p:grpSpPr>
        <p:sp>
          <p:nvSpPr>
            <p:cNvPr id="73" name="直角三角形 72"/>
            <p:cNvSpPr/>
            <p:nvPr/>
          </p:nvSpPr>
          <p:spPr>
            <a:xfrm flipV="1">
              <a:off x="1186266" y="1550996"/>
              <a:ext cx="318688" cy="409788"/>
            </a:xfrm>
            <a:prstGeom prst="rtTriangle">
              <a:avLst/>
            </a:prstGeom>
            <a:gradFill>
              <a:gsLst>
                <a:gs pos="0">
                  <a:schemeClr val="accent1"/>
                </a:gs>
                <a:gs pos="100000">
                  <a:schemeClr val="accent4"/>
                </a:gs>
              </a:gsLst>
              <a:path path="circle">
                <a:fillToRect l="100000" t="100000"/>
              </a:path>
            </a:gradFill>
            <a:ln>
              <a:noFill/>
            </a:ln>
            <a:effectLst>
              <a:outerShdw blurRad="50800" dist="38100" algn="l"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74" name="等腰三角形 73"/>
            <p:cNvSpPr/>
            <p:nvPr/>
          </p:nvSpPr>
          <p:spPr>
            <a:xfrm>
              <a:off x="1454468" y="1553424"/>
              <a:ext cx="143828" cy="61200"/>
            </a:xfrm>
            <a:prstGeom prst="triangle">
              <a:avLst>
                <a:gd name="adj" fmla="val 33443"/>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790346" y="6577731"/>
            <a:ext cx="1280229" cy="630987"/>
          </a:xfrm>
          <a:prstGeom prst="rect">
            <a:avLst/>
          </a:prstGeom>
          <a:solidFill>
            <a:schemeClr val="accent1"/>
          </a:soli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a:p>
        </p:txBody>
      </p:sp>
      <p:grpSp>
        <p:nvGrpSpPr>
          <p:cNvPr id="50" name="组合 49"/>
          <p:cNvGrpSpPr/>
          <p:nvPr/>
        </p:nvGrpSpPr>
        <p:grpSpPr>
          <a:xfrm>
            <a:off x="723900" y="1712889"/>
            <a:ext cx="4608000" cy="1675681"/>
            <a:chOff x="723900" y="1712889"/>
            <a:chExt cx="4608000" cy="1675681"/>
          </a:xfrm>
        </p:grpSpPr>
        <p:sp>
          <p:nvSpPr>
            <p:cNvPr id="48" name="矩形: 圆角 47"/>
            <p:cNvSpPr/>
            <p:nvPr/>
          </p:nvSpPr>
          <p:spPr>
            <a:xfrm>
              <a:off x="736457" y="1739385"/>
              <a:ext cx="4582886" cy="1649185"/>
            </a:xfrm>
            <a:prstGeom prst="roundRect">
              <a:avLst>
                <a:gd name="adj" fmla="val 1816"/>
              </a:avLst>
            </a:prstGeom>
            <a:gradFill>
              <a:gsLst>
                <a:gs pos="0">
                  <a:schemeClr val="accent2"/>
                </a:gs>
                <a:gs pos="100000">
                  <a:schemeClr val="accent3"/>
                </a:gs>
              </a:gsLst>
              <a:path path="circle">
                <a:fillToRect l="100000" t="100000"/>
              </a:path>
            </a:gradFill>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49" name="矩形 48"/>
            <p:cNvSpPr/>
            <p:nvPr/>
          </p:nvSpPr>
          <p:spPr>
            <a:xfrm>
              <a:off x="723900" y="1712889"/>
              <a:ext cx="4608000" cy="1444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grpSp>
      <p:grpSp>
        <p:nvGrpSpPr>
          <p:cNvPr id="51" name="组合 50"/>
          <p:cNvGrpSpPr/>
          <p:nvPr/>
        </p:nvGrpSpPr>
        <p:grpSpPr>
          <a:xfrm>
            <a:off x="723900" y="3636939"/>
            <a:ext cx="4608000" cy="1675681"/>
            <a:chOff x="723900" y="1712889"/>
            <a:chExt cx="4608000" cy="1675681"/>
          </a:xfrm>
        </p:grpSpPr>
        <p:sp>
          <p:nvSpPr>
            <p:cNvPr id="52" name="矩形: 圆角 51"/>
            <p:cNvSpPr/>
            <p:nvPr/>
          </p:nvSpPr>
          <p:spPr>
            <a:xfrm>
              <a:off x="736457" y="1739385"/>
              <a:ext cx="4582886" cy="1649185"/>
            </a:xfrm>
            <a:prstGeom prst="roundRect">
              <a:avLst>
                <a:gd name="adj" fmla="val 1816"/>
              </a:avLst>
            </a:prstGeom>
            <a:gradFill>
              <a:gsLst>
                <a:gs pos="0">
                  <a:schemeClr val="accent2"/>
                </a:gs>
                <a:gs pos="100000">
                  <a:schemeClr val="accent3"/>
                </a:gs>
              </a:gsLst>
              <a:path path="circle">
                <a:fillToRect l="100000" t="100000"/>
              </a:path>
            </a:gradFill>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53" name="矩形 52"/>
            <p:cNvSpPr/>
            <p:nvPr/>
          </p:nvSpPr>
          <p:spPr>
            <a:xfrm>
              <a:off x="723900" y="1712889"/>
              <a:ext cx="4608000" cy="1444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grpSp>
      <p:grpSp>
        <p:nvGrpSpPr>
          <p:cNvPr id="54" name="组合 53"/>
          <p:cNvGrpSpPr/>
          <p:nvPr/>
        </p:nvGrpSpPr>
        <p:grpSpPr>
          <a:xfrm>
            <a:off x="6838950" y="1712889"/>
            <a:ext cx="4608000" cy="1675681"/>
            <a:chOff x="723900" y="1712889"/>
            <a:chExt cx="4608000" cy="1675681"/>
          </a:xfrm>
        </p:grpSpPr>
        <p:sp>
          <p:nvSpPr>
            <p:cNvPr id="55" name="矩形: 圆角 54"/>
            <p:cNvSpPr/>
            <p:nvPr/>
          </p:nvSpPr>
          <p:spPr>
            <a:xfrm>
              <a:off x="736457" y="1739385"/>
              <a:ext cx="4582886" cy="1649185"/>
            </a:xfrm>
            <a:prstGeom prst="roundRect">
              <a:avLst>
                <a:gd name="adj" fmla="val 1816"/>
              </a:avLst>
            </a:prstGeom>
            <a:gradFill>
              <a:gsLst>
                <a:gs pos="0">
                  <a:schemeClr val="accent2"/>
                </a:gs>
                <a:gs pos="100000">
                  <a:schemeClr val="accent3"/>
                </a:gs>
              </a:gsLst>
              <a:path path="circle">
                <a:fillToRect l="100000" t="100000"/>
              </a:path>
            </a:gradFill>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56" name="矩形 55"/>
            <p:cNvSpPr/>
            <p:nvPr/>
          </p:nvSpPr>
          <p:spPr>
            <a:xfrm>
              <a:off x="723900" y="1712889"/>
              <a:ext cx="4608000" cy="1444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grpSp>
      <p:grpSp>
        <p:nvGrpSpPr>
          <p:cNvPr id="57" name="组合 56"/>
          <p:cNvGrpSpPr/>
          <p:nvPr/>
        </p:nvGrpSpPr>
        <p:grpSpPr>
          <a:xfrm>
            <a:off x="6838950" y="3636939"/>
            <a:ext cx="4608000" cy="1675681"/>
            <a:chOff x="723900" y="1712889"/>
            <a:chExt cx="4608000" cy="1675681"/>
          </a:xfrm>
        </p:grpSpPr>
        <p:sp>
          <p:nvSpPr>
            <p:cNvPr id="58" name="矩形: 圆角 57"/>
            <p:cNvSpPr/>
            <p:nvPr/>
          </p:nvSpPr>
          <p:spPr>
            <a:xfrm>
              <a:off x="736457" y="1739385"/>
              <a:ext cx="4582886" cy="1649185"/>
            </a:xfrm>
            <a:prstGeom prst="roundRect">
              <a:avLst>
                <a:gd name="adj" fmla="val 1816"/>
              </a:avLst>
            </a:prstGeom>
            <a:gradFill>
              <a:gsLst>
                <a:gs pos="0">
                  <a:schemeClr val="accent2"/>
                </a:gs>
                <a:gs pos="100000">
                  <a:schemeClr val="accent3"/>
                </a:gs>
              </a:gsLst>
              <a:path path="circle">
                <a:fillToRect l="100000" t="100000"/>
              </a:path>
            </a:gradFill>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59" name="矩形 58"/>
            <p:cNvSpPr/>
            <p:nvPr/>
          </p:nvSpPr>
          <p:spPr>
            <a:xfrm>
              <a:off x="723900" y="1712889"/>
              <a:ext cx="4608000" cy="1444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grpSp>
      <p:sp>
        <p:nvSpPr>
          <p:cNvPr id="21" name="箭头: 五边形 20"/>
          <p:cNvSpPr/>
          <p:nvPr/>
        </p:nvSpPr>
        <p:spPr>
          <a:xfrm>
            <a:off x="0" y="417118"/>
            <a:ext cx="787400" cy="504000"/>
          </a:xfrm>
          <a:prstGeom prst="homePlate">
            <a:avLst>
              <a:gd name="adj" fmla="val 1893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pic>
        <p:nvPicPr>
          <p:cNvPr id="13" name="图片 1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8941" y="112740"/>
            <a:ext cx="552418" cy="822270"/>
          </a:xfrm>
          <a:prstGeom prst="rect">
            <a:avLst/>
          </a:prstGeom>
        </p:spPr>
      </p:pic>
      <p:sp>
        <p:nvSpPr>
          <p:cNvPr id="22" name="箭头: V 形 21"/>
          <p:cNvSpPr/>
          <p:nvPr/>
        </p:nvSpPr>
        <p:spPr>
          <a:xfrm>
            <a:off x="79423" y="538149"/>
            <a:ext cx="101600" cy="254000"/>
          </a:xfrm>
          <a:prstGeom prst="chevron">
            <a:avLst>
              <a:gd name="adj" fmla="val 71094"/>
            </a:avLst>
          </a:prstGeom>
          <a:solidFill>
            <a:schemeClr val="accent2">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solidFill>
                <a:schemeClr val="tx1"/>
              </a:solidFill>
            </a:endParaRPr>
          </a:p>
        </p:txBody>
      </p:sp>
      <p:sp>
        <p:nvSpPr>
          <p:cNvPr id="23" name="箭头: V 形 22"/>
          <p:cNvSpPr/>
          <p:nvPr/>
        </p:nvSpPr>
        <p:spPr>
          <a:xfrm>
            <a:off x="234982" y="538149"/>
            <a:ext cx="101600" cy="254000"/>
          </a:xfrm>
          <a:prstGeom prst="chevron">
            <a:avLst>
              <a:gd name="adj" fmla="val 71094"/>
            </a:avLst>
          </a:prstGeom>
          <a:solidFill>
            <a:schemeClr val="accent2">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solidFill>
                <a:schemeClr val="tx1"/>
              </a:solidFill>
            </a:endParaRPr>
          </a:p>
        </p:txBody>
      </p:sp>
      <p:sp>
        <p:nvSpPr>
          <p:cNvPr id="41" name="矩形 40"/>
          <p:cNvSpPr/>
          <p:nvPr/>
        </p:nvSpPr>
        <p:spPr>
          <a:xfrm>
            <a:off x="811219" y="1995736"/>
            <a:ext cx="1095172" cy="417037"/>
          </a:xfrm>
          <a:prstGeom prst="rect">
            <a:avLst/>
          </a:prstGeom>
        </p:spPr>
        <p:txBody>
          <a:bodyPr wrap="none">
            <a:spAutoFit/>
          </a:bodyPr>
          <a:lstStyle/>
          <a:p>
            <a:pPr>
              <a:lnSpc>
                <a:spcPct val="125000"/>
              </a:lnSpc>
              <a:spcBef>
                <a:spcPts val="100"/>
              </a:spcBef>
              <a:spcAft>
                <a:spcPts val="100"/>
              </a:spcAft>
            </a:pPr>
            <a:r>
              <a:rPr lang="zh-CN" altLang="en-US" dirty="0">
                <a:solidFill>
                  <a:schemeClr val="accent1"/>
                </a:solidFill>
                <a:latin typeface="+mj-ea"/>
                <a:ea typeface="+mj-ea"/>
              </a:rPr>
              <a:t>第一季度</a:t>
            </a:r>
          </a:p>
        </p:txBody>
      </p:sp>
      <p:sp>
        <p:nvSpPr>
          <p:cNvPr id="43" name="矩形 42"/>
          <p:cNvSpPr/>
          <p:nvPr/>
        </p:nvSpPr>
        <p:spPr>
          <a:xfrm>
            <a:off x="10299315" y="1995736"/>
            <a:ext cx="1095172" cy="417037"/>
          </a:xfrm>
          <a:prstGeom prst="rect">
            <a:avLst/>
          </a:prstGeom>
        </p:spPr>
        <p:txBody>
          <a:bodyPr wrap="none">
            <a:spAutoFit/>
          </a:bodyPr>
          <a:lstStyle/>
          <a:p>
            <a:pPr>
              <a:lnSpc>
                <a:spcPct val="125000"/>
              </a:lnSpc>
              <a:spcBef>
                <a:spcPts val="100"/>
              </a:spcBef>
              <a:spcAft>
                <a:spcPts val="100"/>
              </a:spcAft>
            </a:pPr>
            <a:r>
              <a:rPr lang="zh-CN" altLang="en-US" dirty="0">
                <a:solidFill>
                  <a:schemeClr val="accent1"/>
                </a:solidFill>
                <a:latin typeface="+mj-ea"/>
                <a:ea typeface="+mj-ea"/>
              </a:rPr>
              <a:t>第一季度</a:t>
            </a:r>
          </a:p>
        </p:txBody>
      </p:sp>
      <p:sp>
        <p:nvSpPr>
          <p:cNvPr id="42" name="矩形 41"/>
          <p:cNvSpPr/>
          <p:nvPr/>
        </p:nvSpPr>
        <p:spPr>
          <a:xfrm>
            <a:off x="841359" y="3993024"/>
            <a:ext cx="1095172" cy="417037"/>
          </a:xfrm>
          <a:prstGeom prst="rect">
            <a:avLst/>
          </a:prstGeom>
        </p:spPr>
        <p:txBody>
          <a:bodyPr wrap="none">
            <a:spAutoFit/>
          </a:bodyPr>
          <a:lstStyle/>
          <a:p>
            <a:pPr>
              <a:lnSpc>
                <a:spcPct val="125000"/>
              </a:lnSpc>
              <a:spcBef>
                <a:spcPts val="100"/>
              </a:spcBef>
              <a:spcAft>
                <a:spcPts val="100"/>
              </a:spcAft>
            </a:pPr>
            <a:r>
              <a:rPr lang="zh-CN" altLang="en-US" dirty="0">
                <a:solidFill>
                  <a:schemeClr val="accent1"/>
                </a:solidFill>
                <a:latin typeface="+mj-ea"/>
                <a:ea typeface="+mj-ea"/>
              </a:rPr>
              <a:t>第一季度</a:t>
            </a:r>
          </a:p>
        </p:txBody>
      </p:sp>
      <p:sp>
        <p:nvSpPr>
          <p:cNvPr id="44" name="矩形 43"/>
          <p:cNvSpPr/>
          <p:nvPr/>
        </p:nvSpPr>
        <p:spPr>
          <a:xfrm>
            <a:off x="10299315" y="3993024"/>
            <a:ext cx="1095172" cy="417037"/>
          </a:xfrm>
          <a:prstGeom prst="rect">
            <a:avLst/>
          </a:prstGeom>
        </p:spPr>
        <p:txBody>
          <a:bodyPr wrap="none">
            <a:spAutoFit/>
          </a:bodyPr>
          <a:lstStyle/>
          <a:p>
            <a:pPr>
              <a:lnSpc>
                <a:spcPct val="125000"/>
              </a:lnSpc>
              <a:spcBef>
                <a:spcPts val="100"/>
              </a:spcBef>
              <a:spcAft>
                <a:spcPts val="100"/>
              </a:spcAft>
            </a:pPr>
            <a:r>
              <a:rPr lang="zh-CN" altLang="en-US" dirty="0">
                <a:solidFill>
                  <a:schemeClr val="accent1"/>
                </a:solidFill>
                <a:latin typeface="+mj-ea"/>
                <a:ea typeface="+mj-ea"/>
              </a:rPr>
              <a:t>第一季度</a:t>
            </a:r>
          </a:p>
        </p:txBody>
      </p:sp>
      <p:pic>
        <p:nvPicPr>
          <p:cNvPr id="69" name="图片 68"/>
          <p:cNvPicPr>
            <a:picLocks noChangeAspect="1"/>
          </p:cNvPicPr>
          <p:nvPr/>
        </p:nvPicPr>
        <p:blipFill>
          <a:blip r:embed="rId4" cstate="screen">
            <a:alphaModFix amt="72000"/>
            <a:extLst>
              <a:ext uri="{BEBA8EAE-BF5A-486C-A8C5-ECC9F3942E4B}">
                <a14:imgProps xmlns:a14="http://schemas.microsoft.com/office/drawing/2010/main">
                  <a14:imgLayer r:embed="rId5">
                    <a14:imgEffect>
                      <a14:artisticBlur/>
                    </a14:imgEffect>
                  </a14:imgLayer>
                </a14:imgProps>
              </a:ext>
              <a:ext uri="{28A0092B-C50C-407E-A947-70E740481C1C}">
                <a14:useLocalDpi xmlns:a14="http://schemas.microsoft.com/office/drawing/2010/main"/>
              </a:ext>
            </a:extLst>
          </a:blip>
          <a:stretch>
            <a:fillRect/>
          </a:stretch>
        </p:blipFill>
        <p:spPr>
          <a:xfrm>
            <a:off x="3480589" y="5819988"/>
            <a:ext cx="5230821" cy="407025"/>
          </a:xfrm>
          <a:prstGeom prst="rect">
            <a:avLst/>
          </a:prstGeom>
        </p:spPr>
      </p:pic>
      <p:sp>
        <p:nvSpPr>
          <p:cNvPr id="71" name="椭圆 70"/>
          <p:cNvSpPr/>
          <p:nvPr/>
        </p:nvSpPr>
        <p:spPr>
          <a:xfrm>
            <a:off x="5277138" y="2756740"/>
            <a:ext cx="1733550" cy="1733550"/>
          </a:xfrm>
          <a:prstGeom prst="ellipse">
            <a:avLst/>
          </a:prstGeom>
          <a:gradFill>
            <a:gsLst>
              <a:gs pos="0">
                <a:schemeClr val="accent2"/>
              </a:gs>
              <a:gs pos="100000">
                <a:schemeClr val="accent3"/>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72" name="任意多边形: 形状 71"/>
          <p:cNvSpPr/>
          <p:nvPr/>
        </p:nvSpPr>
        <p:spPr>
          <a:xfrm>
            <a:off x="3904437" y="1400425"/>
            <a:ext cx="4332568" cy="4330068"/>
          </a:xfrm>
          <a:custGeom>
            <a:avLst/>
            <a:gdLst>
              <a:gd name="connsiteX0" fmla="*/ 3247071 w 4332568"/>
              <a:gd name="connsiteY0" fmla="*/ 2201547 h 4330068"/>
              <a:gd name="connsiteX1" fmla="*/ 4332568 w 4332568"/>
              <a:gd name="connsiteY1" fmla="*/ 2201547 h 4330068"/>
              <a:gd name="connsiteX2" fmla="*/ 4324449 w 4332568"/>
              <a:gd name="connsiteY2" fmla="*/ 2373023 h 4330068"/>
              <a:gd name="connsiteX3" fmla="*/ 2387951 w 4332568"/>
              <a:gd name="connsiteY3" fmla="*/ 4321854 h 4330068"/>
              <a:gd name="connsiteX4" fmla="*/ 2225278 w 4332568"/>
              <a:gd name="connsiteY4" fmla="*/ 4330068 h 4330068"/>
              <a:gd name="connsiteX5" fmla="*/ 2225278 w 4332568"/>
              <a:gd name="connsiteY5" fmla="*/ 3243094 h 4330068"/>
              <a:gd name="connsiteX6" fmla="*/ 2384751 w 4332568"/>
              <a:gd name="connsiteY6" fmla="*/ 3227018 h 4330068"/>
              <a:gd name="connsiteX7" fmla="*/ 3233361 w 4332568"/>
              <a:gd name="connsiteY7" fmla="*/ 2356921 h 4330068"/>
              <a:gd name="connsiteX8" fmla="*/ 0 w 4332568"/>
              <a:gd name="connsiteY8" fmla="*/ 2201547 h 4330068"/>
              <a:gd name="connsiteX9" fmla="*/ 1085500 w 4332568"/>
              <a:gd name="connsiteY9" fmla="*/ 2201547 h 4330068"/>
              <a:gd name="connsiteX10" fmla="*/ 1099209 w 4332568"/>
              <a:gd name="connsiteY10" fmla="*/ 2356921 h 4330068"/>
              <a:gd name="connsiteX11" fmla="*/ 1947820 w 4332568"/>
              <a:gd name="connsiteY11" fmla="*/ 3227018 h 4330068"/>
              <a:gd name="connsiteX12" fmla="*/ 2107291 w 4332568"/>
              <a:gd name="connsiteY12" fmla="*/ 3243094 h 4330068"/>
              <a:gd name="connsiteX13" fmla="*/ 2107291 w 4332568"/>
              <a:gd name="connsiteY13" fmla="*/ 4330068 h 4330068"/>
              <a:gd name="connsiteX14" fmla="*/ 1944617 w 4332568"/>
              <a:gd name="connsiteY14" fmla="*/ 4321854 h 4330068"/>
              <a:gd name="connsiteX15" fmla="*/ 8119 w 4332568"/>
              <a:gd name="connsiteY15" fmla="*/ 2373023 h 4330068"/>
              <a:gd name="connsiteX16" fmla="*/ 2225278 w 4332568"/>
              <a:gd name="connsiteY16" fmla="*/ 0 h 4330068"/>
              <a:gd name="connsiteX17" fmla="*/ 2387951 w 4332568"/>
              <a:gd name="connsiteY17" fmla="*/ 8214 h 4330068"/>
              <a:gd name="connsiteX18" fmla="*/ 4324449 w 4332568"/>
              <a:gd name="connsiteY18" fmla="*/ 1957045 h 4330068"/>
              <a:gd name="connsiteX19" fmla="*/ 4330440 w 4332568"/>
              <a:gd name="connsiteY19" fmla="*/ 2083560 h 4330068"/>
              <a:gd name="connsiteX20" fmla="*/ 3243103 w 4332568"/>
              <a:gd name="connsiteY20" fmla="*/ 2083560 h 4330068"/>
              <a:gd name="connsiteX21" fmla="*/ 3233361 w 4332568"/>
              <a:gd name="connsiteY21" fmla="*/ 1973147 h 4330068"/>
              <a:gd name="connsiteX22" fmla="*/ 2384751 w 4332568"/>
              <a:gd name="connsiteY22" fmla="*/ 1103050 h 4330068"/>
              <a:gd name="connsiteX23" fmla="*/ 2225278 w 4332568"/>
              <a:gd name="connsiteY23" fmla="*/ 1086974 h 4330068"/>
              <a:gd name="connsiteX24" fmla="*/ 2107291 w 4332568"/>
              <a:gd name="connsiteY24" fmla="*/ 0 h 4330068"/>
              <a:gd name="connsiteX25" fmla="*/ 2107291 w 4332568"/>
              <a:gd name="connsiteY25" fmla="*/ 1086974 h 4330068"/>
              <a:gd name="connsiteX26" fmla="*/ 1947820 w 4332568"/>
              <a:gd name="connsiteY26" fmla="*/ 1103050 h 4330068"/>
              <a:gd name="connsiteX27" fmla="*/ 1099209 w 4332568"/>
              <a:gd name="connsiteY27" fmla="*/ 1973147 h 4330068"/>
              <a:gd name="connsiteX28" fmla="*/ 1089467 w 4332568"/>
              <a:gd name="connsiteY28" fmla="*/ 2083560 h 4330068"/>
              <a:gd name="connsiteX29" fmla="*/ 2129 w 4332568"/>
              <a:gd name="connsiteY29" fmla="*/ 2083560 h 4330068"/>
              <a:gd name="connsiteX30" fmla="*/ 8119 w 4332568"/>
              <a:gd name="connsiteY30" fmla="*/ 1957045 h 4330068"/>
              <a:gd name="connsiteX31" fmla="*/ 1944617 w 4332568"/>
              <a:gd name="connsiteY31" fmla="*/ 8214 h 4330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332568" h="4330068">
                <a:moveTo>
                  <a:pt x="3247071" y="2201547"/>
                </a:moveTo>
                <a:lnTo>
                  <a:pt x="4332568" y="2201547"/>
                </a:lnTo>
                <a:lnTo>
                  <a:pt x="4324449" y="2373023"/>
                </a:lnTo>
                <a:cubicBezTo>
                  <a:pt x="4226720" y="3399796"/>
                  <a:pt x="3412858" y="4217769"/>
                  <a:pt x="2387951" y="4321854"/>
                </a:cubicBezTo>
                <a:lnTo>
                  <a:pt x="2225278" y="4330068"/>
                </a:lnTo>
                <a:lnTo>
                  <a:pt x="2225278" y="3243094"/>
                </a:lnTo>
                <a:lnTo>
                  <a:pt x="2384751" y="3227018"/>
                </a:lnTo>
                <a:cubicBezTo>
                  <a:pt x="2816969" y="3138574"/>
                  <a:pt x="3155486" y="2792895"/>
                  <a:pt x="3233361" y="2356921"/>
                </a:cubicBezTo>
                <a:close/>
                <a:moveTo>
                  <a:pt x="0" y="2201547"/>
                </a:moveTo>
                <a:lnTo>
                  <a:pt x="1085500" y="2201547"/>
                </a:lnTo>
                <a:lnTo>
                  <a:pt x="1099209" y="2356921"/>
                </a:lnTo>
                <a:cubicBezTo>
                  <a:pt x="1177085" y="2792895"/>
                  <a:pt x="1515602" y="3138574"/>
                  <a:pt x="1947820" y="3227018"/>
                </a:cubicBezTo>
                <a:lnTo>
                  <a:pt x="2107291" y="3243094"/>
                </a:lnTo>
                <a:lnTo>
                  <a:pt x="2107291" y="4330068"/>
                </a:lnTo>
                <a:lnTo>
                  <a:pt x="1944617" y="4321854"/>
                </a:lnTo>
                <a:cubicBezTo>
                  <a:pt x="919710" y="4217769"/>
                  <a:pt x="105848" y="3399796"/>
                  <a:pt x="8119" y="2373023"/>
                </a:cubicBezTo>
                <a:close/>
                <a:moveTo>
                  <a:pt x="2225278" y="0"/>
                </a:moveTo>
                <a:lnTo>
                  <a:pt x="2387951" y="8214"/>
                </a:lnTo>
                <a:cubicBezTo>
                  <a:pt x="3412858" y="112299"/>
                  <a:pt x="4226720" y="930273"/>
                  <a:pt x="4324449" y="1957045"/>
                </a:cubicBezTo>
                <a:lnTo>
                  <a:pt x="4330440" y="2083560"/>
                </a:lnTo>
                <a:lnTo>
                  <a:pt x="3243103" y="2083560"/>
                </a:lnTo>
                <a:lnTo>
                  <a:pt x="3233361" y="1973147"/>
                </a:lnTo>
                <a:cubicBezTo>
                  <a:pt x="3155486" y="1537173"/>
                  <a:pt x="2816969" y="1191495"/>
                  <a:pt x="2384751" y="1103050"/>
                </a:cubicBezTo>
                <a:lnTo>
                  <a:pt x="2225278" y="1086974"/>
                </a:lnTo>
                <a:close/>
                <a:moveTo>
                  <a:pt x="2107291" y="0"/>
                </a:moveTo>
                <a:lnTo>
                  <a:pt x="2107291" y="1086974"/>
                </a:lnTo>
                <a:lnTo>
                  <a:pt x="1947820" y="1103050"/>
                </a:lnTo>
                <a:cubicBezTo>
                  <a:pt x="1515602" y="1191495"/>
                  <a:pt x="1177085" y="1537173"/>
                  <a:pt x="1099209" y="1973147"/>
                </a:cubicBezTo>
                <a:lnTo>
                  <a:pt x="1089467" y="2083560"/>
                </a:lnTo>
                <a:lnTo>
                  <a:pt x="2129" y="2083560"/>
                </a:lnTo>
                <a:lnTo>
                  <a:pt x="8119" y="1957045"/>
                </a:lnTo>
                <a:cubicBezTo>
                  <a:pt x="105848" y="930273"/>
                  <a:pt x="919710" y="112299"/>
                  <a:pt x="1944617" y="8214"/>
                </a:cubicBezTo>
                <a:close/>
              </a:path>
            </a:pathLst>
          </a:custGeom>
          <a:ln>
            <a:noFill/>
          </a:ln>
          <a:effectLst>
            <a:outerShdw blurRad="215900" sx="102000" sy="102000" algn="ctr"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solidFill>
                <a:schemeClr val="tx1"/>
              </a:solidFill>
            </a:endParaRPr>
          </a:p>
        </p:txBody>
      </p:sp>
      <p:sp>
        <p:nvSpPr>
          <p:cNvPr id="73" name="椭圆 72"/>
          <p:cNvSpPr/>
          <p:nvPr/>
        </p:nvSpPr>
        <p:spPr>
          <a:xfrm>
            <a:off x="4906667" y="2258566"/>
            <a:ext cx="2383232" cy="2383232"/>
          </a:xfrm>
          <a:prstGeom prst="ellipse">
            <a:avLst/>
          </a:prstGeom>
          <a:gradFill>
            <a:gsLst>
              <a:gs pos="13000">
                <a:schemeClr val="accent2">
                  <a:lumMod val="75000"/>
                </a:schemeClr>
              </a:gs>
              <a:gs pos="100000">
                <a:schemeClr val="accent3"/>
              </a:gs>
            </a:gsLst>
            <a:path path="circle">
              <a:fillToRect l="100000" t="100000"/>
            </a:path>
          </a:gradFill>
          <a:ln>
            <a:noFill/>
          </a:ln>
          <a:effectLst>
            <a:outerShdw blurRad="342900" sx="102000" sy="102000" algn="ctr"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64" name="文本框 63"/>
          <p:cNvSpPr txBox="1"/>
          <p:nvPr/>
        </p:nvSpPr>
        <p:spPr>
          <a:xfrm>
            <a:off x="4274286" y="2464352"/>
            <a:ext cx="668773" cy="669607"/>
          </a:xfrm>
          <a:prstGeom prst="rect">
            <a:avLst/>
          </a:prstGeom>
          <a:noFill/>
        </p:spPr>
        <p:txBody>
          <a:bodyPr wrap="none" rtlCol="0">
            <a:spAutoFit/>
          </a:bodyPr>
          <a:lstStyle/>
          <a:p>
            <a:pPr>
              <a:lnSpc>
                <a:spcPct val="125000"/>
              </a:lnSpc>
              <a:spcBef>
                <a:spcPts val="100"/>
              </a:spcBef>
              <a:spcAft>
                <a:spcPts val="100"/>
              </a:spcAft>
            </a:pPr>
            <a:r>
              <a:rPr lang="en-US" altLang="zh-CN" sz="3200" dirty="0">
                <a:solidFill>
                  <a:schemeClr val="accent3"/>
                </a:solidFill>
                <a:latin typeface="+mj-ea"/>
                <a:ea typeface="+mj-ea"/>
              </a:rPr>
              <a:t>01</a:t>
            </a:r>
            <a:endParaRPr lang="zh-CN" altLang="en-US" sz="3200" dirty="0">
              <a:solidFill>
                <a:schemeClr val="accent3"/>
              </a:solidFill>
              <a:latin typeface="+mj-ea"/>
              <a:ea typeface="+mj-ea"/>
            </a:endParaRPr>
          </a:p>
        </p:txBody>
      </p:sp>
      <p:sp>
        <p:nvSpPr>
          <p:cNvPr id="65" name="文本框 64"/>
          <p:cNvSpPr txBox="1"/>
          <p:nvPr/>
        </p:nvSpPr>
        <p:spPr>
          <a:xfrm>
            <a:off x="7175629" y="2546524"/>
            <a:ext cx="668773" cy="669607"/>
          </a:xfrm>
          <a:prstGeom prst="rect">
            <a:avLst/>
          </a:prstGeom>
          <a:noFill/>
        </p:spPr>
        <p:txBody>
          <a:bodyPr wrap="none" rtlCol="0">
            <a:spAutoFit/>
          </a:bodyPr>
          <a:lstStyle/>
          <a:p>
            <a:pPr>
              <a:lnSpc>
                <a:spcPct val="125000"/>
              </a:lnSpc>
              <a:spcBef>
                <a:spcPts val="100"/>
              </a:spcBef>
              <a:spcAft>
                <a:spcPts val="100"/>
              </a:spcAft>
            </a:pPr>
            <a:r>
              <a:rPr lang="en-US" altLang="zh-CN" sz="3200" dirty="0">
                <a:solidFill>
                  <a:schemeClr val="accent3"/>
                </a:solidFill>
                <a:latin typeface="+mj-ea"/>
                <a:ea typeface="+mj-ea"/>
              </a:rPr>
              <a:t>02</a:t>
            </a:r>
            <a:endParaRPr lang="zh-CN" altLang="en-US" sz="3200" dirty="0">
              <a:solidFill>
                <a:schemeClr val="accent3"/>
              </a:solidFill>
              <a:latin typeface="+mj-ea"/>
              <a:ea typeface="+mj-ea"/>
            </a:endParaRPr>
          </a:p>
        </p:txBody>
      </p:sp>
      <p:sp>
        <p:nvSpPr>
          <p:cNvPr id="66" name="文本框 65"/>
          <p:cNvSpPr txBox="1"/>
          <p:nvPr/>
        </p:nvSpPr>
        <p:spPr>
          <a:xfrm>
            <a:off x="4569609" y="4436865"/>
            <a:ext cx="668773" cy="669607"/>
          </a:xfrm>
          <a:prstGeom prst="rect">
            <a:avLst/>
          </a:prstGeom>
          <a:noFill/>
        </p:spPr>
        <p:txBody>
          <a:bodyPr wrap="none" rtlCol="0">
            <a:spAutoFit/>
          </a:bodyPr>
          <a:lstStyle/>
          <a:p>
            <a:pPr>
              <a:lnSpc>
                <a:spcPct val="125000"/>
              </a:lnSpc>
              <a:spcBef>
                <a:spcPts val="100"/>
              </a:spcBef>
              <a:spcAft>
                <a:spcPts val="100"/>
              </a:spcAft>
            </a:pPr>
            <a:r>
              <a:rPr lang="en-US" altLang="zh-CN" sz="3200" dirty="0">
                <a:solidFill>
                  <a:schemeClr val="accent3"/>
                </a:solidFill>
                <a:latin typeface="+mj-ea"/>
                <a:ea typeface="+mj-ea"/>
              </a:rPr>
              <a:t>03</a:t>
            </a:r>
            <a:endParaRPr lang="zh-CN" altLang="en-US" sz="3200" dirty="0">
              <a:solidFill>
                <a:schemeClr val="accent3"/>
              </a:solidFill>
              <a:latin typeface="+mj-ea"/>
              <a:ea typeface="+mj-ea"/>
            </a:endParaRPr>
          </a:p>
        </p:txBody>
      </p:sp>
      <p:sp>
        <p:nvSpPr>
          <p:cNvPr id="67" name="文本框 66"/>
          <p:cNvSpPr txBox="1"/>
          <p:nvPr/>
        </p:nvSpPr>
        <p:spPr>
          <a:xfrm>
            <a:off x="6796985" y="4436865"/>
            <a:ext cx="668773" cy="669607"/>
          </a:xfrm>
          <a:prstGeom prst="rect">
            <a:avLst/>
          </a:prstGeom>
          <a:noFill/>
        </p:spPr>
        <p:txBody>
          <a:bodyPr wrap="none" rtlCol="0">
            <a:spAutoFit/>
          </a:bodyPr>
          <a:lstStyle/>
          <a:p>
            <a:pPr>
              <a:lnSpc>
                <a:spcPct val="125000"/>
              </a:lnSpc>
              <a:spcBef>
                <a:spcPts val="100"/>
              </a:spcBef>
              <a:spcAft>
                <a:spcPts val="100"/>
              </a:spcAft>
            </a:pPr>
            <a:r>
              <a:rPr lang="en-US" altLang="zh-CN" sz="3200" dirty="0">
                <a:solidFill>
                  <a:schemeClr val="accent3"/>
                </a:solidFill>
                <a:latin typeface="+mj-ea"/>
                <a:ea typeface="+mj-ea"/>
              </a:rPr>
              <a:t>04</a:t>
            </a:r>
            <a:endParaRPr lang="zh-CN" altLang="en-US" sz="3200" dirty="0">
              <a:solidFill>
                <a:schemeClr val="accent3"/>
              </a:solidFill>
              <a:latin typeface="+mj-ea"/>
              <a:ea typeface="+mj-ea"/>
            </a:endParaRPr>
          </a:p>
        </p:txBody>
      </p:sp>
      <p:sp>
        <p:nvSpPr>
          <p:cNvPr id="74" name="椭圆 73"/>
          <p:cNvSpPr/>
          <p:nvPr/>
        </p:nvSpPr>
        <p:spPr>
          <a:xfrm>
            <a:off x="5020571" y="2386092"/>
            <a:ext cx="2128180" cy="2128180"/>
          </a:xfrm>
          <a:prstGeom prst="ellipse">
            <a:avLst/>
          </a:prstGeom>
          <a:no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75" name="hand-holding-a-japanese-yen-coin_21186"/>
          <p:cNvSpPr/>
          <p:nvPr/>
        </p:nvSpPr>
        <p:spPr>
          <a:xfrm>
            <a:off x="4560246" y="1921590"/>
            <a:ext cx="609685" cy="542762"/>
          </a:xfrm>
          <a:custGeom>
            <a:avLst/>
            <a:gdLst>
              <a:gd name="T0" fmla="*/ 742 w 942"/>
              <a:gd name="T1" fmla="*/ 570 h 840"/>
              <a:gd name="T2" fmla="*/ 755 w 942"/>
              <a:gd name="T3" fmla="*/ 520 h 840"/>
              <a:gd name="T4" fmla="*/ 645 w 942"/>
              <a:gd name="T5" fmla="*/ 450 h 840"/>
              <a:gd name="T6" fmla="*/ 600 w 942"/>
              <a:gd name="T7" fmla="*/ 452 h 840"/>
              <a:gd name="T8" fmla="*/ 600 w 942"/>
              <a:gd name="T9" fmla="*/ 411 h 840"/>
              <a:gd name="T10" fmla="*/ 722 w 942"/>
              <a:gd name="T11" fmla="*/ 411 h 840"/>
              <a:gd name="T12" fmla="*/ 722 w 942"/>
              <a:gd name="T13" fmla="*/ 367 h 840"/>
              <a:gd name="T14" fmla="*/ 608 w 942"/>
              <a:gd name="T15" fmla="*/ 367 h 840"/>
              <a:gd name="T16" fmla="*/ 650 w 942"/>
              <a:gd name="T17" fmla="*/ 295 h 840"/>
              <a:gd name="T18" fmla="*/ 733 w 942"/>
              <a:gd name="T19" fmla="*/ 295 h 840"/>
              <a:gd name="T20" fmla="*/ 733 w 942"/>
              <a:gd name="T21" fmla="*/ 251 h 840"/>
              <a:gd name="T22" fmla="*/ 676 w 942"/>
              <a:gd name="T23" fmla="*/ 251 h 840"/>
              <a:gd name="T24" fmla="*/ 762 w 942"/>
              <a:gd name="T25" fmla="*/ 106 h 840"/>
              <a:gd name="T26" fmla="*/ 689 w 942"/>
              <a:gd name="T27" fmla="*/ 106 h 840"/>
              <a:gd name="T28" fmla="*/ 569 w 942"/>
              <a:gd name="T29" fmla="*/ 326 h 840"/>
              <a:gd name="T30" fmla="*/ 450 w 942"/>
              <a:gd name="T31" fmla="*/ 106 h 840"/>
              <a:gd name="T32" fmla="*/ 377 w 942"/>
              <a:gd name="T33" fmla="*/ 106 h 840"/>
              <a:gd name="T34" fmla="*/ 463 w 942"/>
              <a:gd name="T35" fmla="*/ 251 h 840"/>
              <a:gd name="T36" fmla="*/ 404 w 942"/>
              <a:gd name="T37" fmla="*/ 251 h 840"/>
              <a:gd name="T38" fmla="*/ 404 w 942"/>
              <a:gd name="T39" fmla="*/ 295 h 840"/>
              <a:gd name="T40" fmla="*/ 489 w 942"/>
              <a:gd name="T41" fmla="*/ 295 h 840"/>
              <a:gd name="T42" fmla="*/ 531 w 942"/>
              <a:gd name="T43" fmla="*/ 367 h 840"/>
              <a:gd name="T44" fmla="*/ 420 w 942"/>
              <a:gd name="T45" fmla="*/ 367 h 840"/>
              <a:gd name="T46" fmla="*/ 420 w 942"/>
              <a:gd name="T47" fmla="*/ 411 h 840"/>
              <a:gd name="T48" fmla="*/ 538 w 942"/>
              <a:gd name="T49" fmla="*/ 411 h 840"/>
              <a:gd name="T50" fmla="*/ 538 w 942"/>
              <a:gd name="T51" fmla="*/ 454 h 840"/>
              <a:gd name="T52" fmla="*/ 535 w 942"/>
              <a:gd name="T53" fmla="*/ 454 h 840"/>
              <a:gd name="T54" fmla="*/ 440 w 942"/>
              <a:gd name="T55" fmla="*/ 436 h 840"/>
              <a:gd name="T56" fmla="*/ 307 w 942"/>
              <a:gd name="T57" fmla="*/ 419 h 840"/>
              <a:gd name="T58" fmla="*/ 249 w 942"/>
              <a:gd name="T59" fmla="*/ 434 h 840"/>
              <a:gd name="T60" fmla="*/ 234 w 942"/>
              <a:gd name="T61" fmla="*/ 335 h 840"/>
              <a:gd name="T62" fmla="*/ 570 w 942"/>
              <a:gd name="T63" fmla="*/ 0 h 840"/>
              <a:gd name="T64" fmla="*/ 905 w 942"/>
              <a:gd name="T65" fmla="*/ 335 h 840"/>
              <a:gd name="T66" fmla="*/ 872 w 942"/>
              <a:gd name="T67" fmla="*/ 479 h 840"/>
              <a:gd name="T68" fmla="*/ 858 w 942"/>
              <a:gd name="T69" fmla="*/ 487 h 840"/>
              <a:gd name="T70" fmla="*/ 798 w 942"/>
              <a:gd name="T71" fmla="*/ 552 h 840"/>
              <a:gd name="T72" fmla="*/ 718 w 942"/>
              <a:gd name="T73" fmla="*/ 628 h 840"/>
              <a:gd name="T74" fmla="*/ 644 w 942"/>
              <a:gd name="T75" fmla="*/ 609 h 840"/>
              <a:gd name="T76" fmla="*/ 742 w 942"/>
              <a:gd name="T77" fmla="*/ 570 h 840"/>
              <a:gd name="T78" fmla="*/ 154 w 942"/>
              <a:gd name="T79" fmla="*/ 780 h 840"/>
              <a:gd name="T80" fmla="*/ 779 w 942"/>
              <a:gd name="T81" fmla="*/ 758 h 840"/>
              <a:gd name="T82" fmla="*/ 932 w 942"/>
              <a:gd name="T83" fmla="*/ 535 h 840"/>
              <a:gd name="T84" fmla="*/ 870 w 942"/>
              <a:gd name="T85" fmla="*/ 507 h 840"/>
              <a:gd name="T86" fmla="*/ 724 w 942"/>
              <a:gd name="T87" fmla="*/ 650 h 840"/>
              <a:gd name="T88" fmla="*/ 545 w 942"/>
              <a:gd name="T89" fmla="*/ 594 h 840"/>
              <a:gd name="T90" fmla="*/ 732 w 942"/>
              <a:gd name="T91" fmla="*/ 524 h 840"/>
              <a:gd name="T92" fmla="*/ 533 w 942"/>
              <a:gd name="T93" fmla="*/ 477 h 840"/>
              <a:gd name="T94" fmla="*/ 310 w 942"/>
              <a:gd name="T95" fmla="*/ 441 h 840"/>
              <a:gd name="T96" fmla="*/ 0 w 942"/>
              <a:gd name="T97" fmla="*/ 626 h 840"/>
              <a:gd name="T98" fmla="*/ 154 w 942"/>
              <a:gd name="T99" fmla="*/ 780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42" h="840">
                <a:moveTo>
                  <a:pt x="742" y="570"/>
                </a:moveTo>
                <a:cubicBezTo>
                  <a:pt x="753" y="556"/>
                  <a:pt x="758" y="539"/>
                  <a:pt x="755" y="520"/>
                </a:cubicBezTo>
                <a:cubicBezTo>
                  <a:pt x="745" y="450"/>
                  <a:pt x="670" y="450"/>
                  <a:pt x="645" y="450"/>
                </a:cubicBezTo>
                <a:cubicBezTo>
                  <a:pt x="631" y="450"/>
                  <a:pt x="615" y="451"/>
                  <a:pt x="600" y="452"/>
                </a:cubicBezTo>
                <a:lnTo>
                  <a:pt x="600" y="411"/>
                </a:lnTo>
                <a:lnTo>
                  <a:pt x="722" y="411"/>
                </a:lnTo>
                <a:lnTo>
                  <a:pt x="722" y="367"/>
                </a:lnTo>
                <a:lnTo>
                  <a:pt x="608" y="367"/>
                </a:lnTo>
                <a:lnTo>
                  <a:pt x="650" y="295"/>
                </a:lnTo>
                <a:lnTo>
                  <a:pt x="733" y="295"/>
                </a:lnTo>
                <a:lnTo>
                  <a:pt x="733" y="251"/>
                </a:lnTo>
                <a:lnTo>
                  <a:pt x="676" y="251"/>
                </a:lnTo>
                <a:lnTo>
                  <a:pt x="762" y="106"/>
                </a:lnTo>
                <a:lnTo>
                  <a:pt x="689" y="106"/>
                </a:lnTo>
                <a:lnTo>
                  <a:pt x="569" y="326"/>
                </a:lnTo>
                <a:lnTo>
                  <a:pt x="450" y="106"/>
                </a:lnTo>
                <a:lnTo>
                  <a:pt x="377" y="106"/>
                </a:lnTo>
                <a:lnTo>
                  <a:pt x="463" y="251"/>
                </a:lnTo>
                <a:lnTo>
                  <a:pt x="404" y="251"/>
                </a:lnTo>
                <a:lnTo>
                  <a:pt x="404" y="295"/>
                </a:lnTo>
                <a:lnTo>
                  <a:pt x="489" y="295"/>
                </a:lnTo>
                <a:lnTo>
                  <a:pt x="531" y="367"/>
                </a:lnTo>
                <a:lnTo>
                  <a:pt x="420" y="367"/>
                </a:lnTo>
                <a:lnTo>
                  <a:pt x="420" y="411"/>
                </a:lnTo>
                <a:lnTo>
                  <a:pt x="538" y="411"/>
                </a:lnTo>
                <a:lnTo>
                  <a:pt x="538" y="454"/>
                </a:lnTo>
                <a:cubicBezTo>
                  <a:pt x="537" y="454"/>
                  <a:pt x="536" y="454"/>
                  <a:pt x="535" y="454"/>
                </a:cubicBezTo>
                <a:cubicBezTo>
                  <a:pt x="504" y="451"/>
                  <a:pt x="472" y="443"/>
                  <a:pt x="440" y="436"/>
                </a:cubicBezTo>
                <a:cubicBezTo>
                  <a:pt x="393" y="424"/>
                  <a:pt x="348" y="413"/>
                  <a:pt x="307" y="419"/>
                </a:cubicBezTo>
                <a:cubicBezTo>
                  <a:pt x="287" y="421"/>
                  <a:pt x="268" y="427"/>
                  <a:pt x="249" y="434"/>
                </a:cubicBezTo>
                <a:cubicBezTo>
                  <a:pt x="239" y="403"/>
                  <a:pt x="234" y="370"/>
                  <a:pt x="234" y="335"/>
                </a:cubicBezTo>
                <a:cubicBezTo>
                  <a:pt x="234" y="150"/>
                  <a:pt x="384" y="0"/>
                  <a:pt x="570" y="0"/>
                </a:cubicBezTo>
                <a:cubicBezTo>
                  <a:pt x="755" y="0"/>
                  <a:pt x="905" y="150"/>
                  <a:pt x="905" y="335"/>
                </a:cubicBezTo>
                <a:cubicBezTo>
                  <a:pt x="905" y="387"/>
                  <a:pt x="893" y="436"/>
                  <a:pt x="872" y="479"/>
                </a:cubicBezTo>
                <a:cubicBezTo>
                  <a:pt x="867" y="482"/>
                  <a:pt x="863" y="484"/>
                  <a:pt x="858" y="487"/>
                </a:cubicBezTo>
                <a:cubicBezTo>
                  <a:pt x="835" y="501"/>
                  <a:pt x="817" y="526"/>
                  <a:pt x="798" y="552"/>
                </a:cubicBezTo>
                <a:cubicBezTo>
                  <a:pt x="774" y="585"/>
                  <a:pt x="749" y="619"/>
                  <a:pt x="718" y="628"/>
                </a:cubicBezTo>
                <a:cubicBezTo>
                  <a:pt x="700" y="633"/>
                  <a:pt x="673" y="623"/>
                  <a:pt x="644" y="609"/>
                </a:cubicBezTo>
                <a:cubicBezTo>
                  <a:pt x="686" y="604"/>
                  <a:pt x="723" y="594"/>
                  <a:pt x="742" y="570"/>
                </a:cubicBezTo>
                <a:close/>
                <a:moveTo>
                  <a:pt x="154" y="780"/>
                </a:moveTo>
                <a:cubicBezTo>
                  <a:pt x="321" y="683"/>
                  <a:pt x="559" y="840"/>
                  <a:pt x="779" y="758"/>
                </a:cubicBezTo>
                <a:cubicBezTo>
                  <a:pt x="864" y="727"/>
                  <a:pt x="907" y="635"/>
                  <a:pt x="932" y="535"/>
                </a:cubicBezTo>
                <a:cubicBezTo>
                  <a:pt x="942" y="495"/>
                  <a:pt x="922" y="475"/>
                  <a:pt x="870" y="507"/>
                </a:cubicBezTo>
                <a:cubicBezTo>
                  <a:pt x="824" y="535"/>
                  <a:pt x="790" y="632"/>
                  <a:pt x="724" y="650"/>
                </a:cubicBezTo>
                <a:cubicBezTo>
                  <a:pt x="673" y="664"/>
                  <a:pt x="607" y="606"/>
                  <a:pt x="545" y="594"/>
                </a:cubicBezTo>
                <a:cubicBezTo>
                  <a:pt x="624" y="587"/>
                  <a:pt x="742" y="591"/>
                  <a:pt x="732" y="524"/>
                </a:cubicBezTo>
                <a:cubicBezTo>
                  <a:pt x="721" y="446"/>
                  <a:pt x="603" y="483"/>
                  <a:pt x="533" y="477"/>
                </a:cubicBezTo>
                <a:cubicBezTo>
                  <a:pt x="453" y="469"/>
                  <a:pt x="373" y="433"/>
                  <a:pt x="310" y="441"/>
                </a:cubicBezTo>
                <a:cubicBezTo>
                  <a:pt x="188" y="457"/>
                  <a:pt x="83" y="591"/>
                  <a:pt x="0" y="626"/>
                </a:cubicBezTo>
                <a:lnTo>
                  <a:pt x="154" y="780"/>
                </a:lnTo>
                <a:close/>
              </a:path>
            </a:pathLst>
          </a:custGeom>
          <a:gradFill>
            <a:gsLst>
              <a:gs pos="13000">
                <a:schemeClr val="accent2">
                  <a:lumMod val="75000"/>
                </a:schemeClr>
              </a:gs>
              <a:gs pos="100000">
                <a:schemeClr val="accent3"/>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en-US"/>
          </a:p>
        </p:txBody>
      </p:sp>
      <p:sp>
        <p:nvSpPr>
          <p:cNvPr id="76" name="prize-badge-with-star-and-ribbon_822"/>
          <p:cNvSpPr/>
          <p:nvPr/>
        </p:nvSpPr>
        <p:spPr>
          <a:xfrm>
            <a:off x="4385566" y="3939873"/>
            <a:ext cx="493001" cy="609685"/>
          </a:xfrm>
          <a:custGeom>
            <a:avLst/>
            <a:gdLst>
              <a:gd name="connsiteX0" fmla="*/ 376707 w 465255"/>
              <a:gd name="connsiteY0" fmla="*/ 359911 h 575372"/>
              <a:gd name="connsiteX1" fmla="*/ 465255 w 465255"/>
              <a:gd name="connsiteY1" fmla="*/ 521967 h 575372"/>
              <a:gd name="connsiteX2" fmla="*/ 396999 w 465255"/>
              <a:gd name="connsiteY2" fmla="*/ 512759 h 575372"/>
              <a:gd name="connsiteX3" fmla="*/ 373018 w 465255"/>
              <a:gd name="connsiteY3" fmla="*/ 575372 h 575372"/>
              <a:gd name="connsiteX4" fmla="*/ 275246 w 465255"/>
              <a:gd name="connsiteY4" fmla="*/ 407791 h 575372"/>
              <a:gd name="connsiteX5" fmla="*/ 312141 w 465255"/>
              <a:gd name="connsiteY5" fmla="*/ 393059 h 575372"/>
              <a:gd name="connsiteX6" fmla="*/ 376707 w 465255"/>
              <a:gd name="connsiteY6" fmla="*/ 359911 h 575372"/>
              <a:gd name="connsiteX7" fmla="*/ 86735 w 465255"/>
              <a:gd name="connsiteY7" fmla="*/ 352512 h 575372"/>
              <a:gd name="connsiteX8" fmla="*/ 112571 w 465255"/>
              <a:gd name="connsiteY8" fmla="*/ 363570 h 575372"/>
              <a:gd name="connsiteX9" fmla="*/ 188233 w 465255"/>
              <a:gd name="connsiteY9" fmla="*/ 405957 h 575372"/>
              <a:gd name="connsiteX10" fmla="*/ 107034 w 465255"/>
              <a:gd name="connsiteY10" fmla="*/ 571821 h 575372"/>
              <a:gd name="connsiteX11" fmla="*/ 70126 w 465255"/>
              <a:gd name="connsiteY11" fmla="*/ 514690 h 575372"/>
              <a:gd name="connsiteX12" fmla="*/ 0 w 465255"/>
              <a:gd name="connsiteY12" fmla="*/ 522062 h 575372"/>
              <a:gd name="connsiteX13" fmla="*/ 232628 w 465255"/>
              <a:gd name="connsiteY13" fmla="*/ 121956 h 575372"/>
              <a:gd name="connsiteX14" fmla="*/ 256629 w 465255"/>
              <a:gd name="connsiteY14" fmla="*/ 169858 h 575372"/>
              <a:gd name="connsiteX15" fmla="*/ 310170 w 465255"/>
              <a:gd name="connsiteY15" fmla="*/ 177227 h 575372"/>
              <a:gd name="connsiteX16" fmla="*/ 271399 w 465255"/>
              <a:gd name="connsiteY16" fmla="*/ 215917 h 575372"/>
              <a:gd name="connsiteX17" fmla="*/ 280630 w 465255"/>
              <a:gd name="connsiteY17" fmla="*/ 269346 h 575372"/>
              <a:gd name="connsiteX18" fmla="*/ 232628 w 465255"/>
              <a:gd name="connsiteY18" fmla="*/ 243553 h 575372"/>
              <a:gd name="connsiteX19" fmla="*/ 184625 w 465255"/>
              <a:gd name="connsiteY19" fmla="*/ 269346 h 575372"/>
              <a:gd name="connsiteX20" fmla="*/ 193856 w 465255"/>
              <a:gd name="connsiteY20" fmla="*/ 215917 h 575372"/>
              <a:gd name="connsiteX21" fmla="*/ 155085 w 465255"/>
              <a:gd name="connsiteY21" fmla="*/ 177227 h 575372"/>
              <a:gd name="connsiteX22" fmla="*/ 208626 w 465255"/>
              <a:gd name="connsiteY22" fmla="*/ 169858 h 575372"/>
              <a:gd name="connsiteX23" fmla="*/ 232663 w 465255"/>
              <a:gd name="connsiteY23" fmla="*/ 81359 h 575372"/>
              <a:gd name="connsiteX24" fmla="*/ 118167 w 465255"/>
              <a:gd name="connsiteY24" fmla="*/ 195685 h 575372"/>
              <a:gd name="connsiteX25" fmla="*/ 232663 w 465255"/>
              <a:gd name="connsiteY25" fmla="*/ 310011 h 575372"/>
              <a:gd name="connsiteX26" fmla="*/ 347159 w 465255"/>
              <a:gd name="connsiteY26" fmla="*/ 195685 h 575372"/>
              <a:gd name="connsiteX27" fmla="*/ 232663 w 465255"/>
              <a:gd name="connsiteY27" fmla="*/ 81359 h 575372"/>
              <a:gd name="connsiteX28" fmla="*/ 180032 w 465255"/>
              <a:gd name="connsiteY28" fmla="*/ 916 h 575372"/>
              <a:gd name="connsiteX29" fmla="*/ 204962 w 465255"/>
              <a:gd name="connsiteY29" fmla="*/ 5756 h 575372"/>
              <a:gd name="connsiteX30" fmla="*/ 260364 w 465255"/>
              <a:gd name="connsiteY30" fmla="*/ 5756 h 575372"/>
              <a:gd name="connsiteX31" fmla="*/ 302838 w 465255"/>
              <a:gd name="connsiteY31" fmla="*/ 16820 h 575372"/>
              <a:gd name="connsiteX32" fmla="*/ 350852 w 465255"/>
              <a:gd name="connsiteY32" fmla="*/ 44479 h 575372"/>
              <a:gd name="connsiteX33" fmla="*/ 384093 w 465255"/>
              <a:gd name="connsiteY33" fmla="*/ 77671 h 575372"/>
              <a:gd name="connsiteX34" fmla="*/ 409947 w 465255"/>
              <a:gd name="connsiteY34" fmla="*/ 123770 h 575372"/>
              <a:gd name="connsiteX35" fmla="*/ 422874 w 465255"/>
              <a:gd name="connsiteY35" fmla="*/ 168025 h 575372"/>
              <a:gd name="connsiteX36" fmla="*/ 422874 w 465255"/>
              <a:gd name="connsiteY36" fmla="*/ 223345 h 575372"/>
              <a:gd name="connsiteX37" fmla="*/ 409947 w 465255"/>
              <a:gd name="connsiteY37" fmla="*/ 265756 h 575372"/>
              <a:gd name="connsiteX38" fmla="*/ 384093 w 465255"/>
              <a:gd name="connsiteY38" fmla="*/ 313699 h 575372"/>
              <a:gd name="connsiteX39" fmla="*/ 350852 w 465255"/>
              <a:gd name="connsiteY39" fmla="*/ 346891 h 575372"/>
              <a:gd name="connsiteX40" fmla="*/ 302838 w 465255"/>
              <a:gd name="connsiteY40" fmla="*/ 372706 h 575372"/>
              <a:gd name="connsiteX41" fmla="*/ 260364 w 465255"/>
              <a:gd name="connsiteY41" fmla="*/ 385614 h 575372"/>
              <a:gd name="connsiteX42" fmla="*/ 204962 w 465255"/>
              <a:gd name="connsiteY42" fmla="*/ 385614 h 575372"/>
              <a:gd name="connsiteX43" fmla="*/ 160641 w 465255"/>
              <a:gd name="connsiteY43" fmla="*/ 372706 h 575372"/>
              <a:gd name="connsiteX44" fmla="*/ 114474 w 465255"/>
              <a:gd name="connsiteY44" fmla="*/ 346891 h 575372"/>
              <a:gd name="connsiteX45" fmla="*/ 81233 w 465255"/>
              <a:gd name="connsiteY45" fmla="*/ 313699 h 575372"/>
              <a:gd name="connsiteX46" fmla="*/ 53532 w 465255"/>
              <a:gd name="connsiteY46" fmla="*/ 265756 h 575372"/>
              <a:gd name="connsiteX47" fmla="*/ 42452 w 465255"/>
              <a:gd name="connsiteY47" fmla="*/ 223345 h 575372"/>
              <a:gd name="connsiteX48" fmla="*/ 42452 w 465255"/>
              <a:gd name="connsiteY48" fmla="*/ 168025 h 575372"/>
              <a:gd name="connsiteX49" fmla="*/ 53532 w 465255"/>
              <a:gd name="connsiteY49" fmla="*/ 123770 h 575372"/>
              <a:gd name="connsiteX50" fmla="*/ 81233 w 465255"/>
              <a:gd name="connsiteY50" fmla="*/ 77671 h 575372"/>
              <a:gd name="connsiteX51" fmla="*/ 114474 w 465255"/>
              <a:gd name="connsiteY51" fmla="*/ 44479 h 575372"/>
              <a:gd name="connsiteX52" fmla="*/ 160641 w 465255"/>
              <a:gd name="connsiteY52" fmla="*/ 16820 h 575372"/>
              <a:gd name="connsiteX53" fmla="*/ 180032 w 465255"/>
              <a:gd name="connsiteY53" fmla="*/ 916 h 57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65255" h="575372">
                <a:moveTo>
                  <a:pt x="376707" y="359911"/>
                </a:moveTo>
                <a:lnTo>
                  <a:pt x="465255" y="521967"/>
                </a:lnTo>
                <a:lnTo>
                  <a:pt x="396999" y="512759"/>
                </a:lnTo>
                <a:lnTo>
                  <a:pt x="373018" y="575372"/>
                </a:lnTo>
                <a:lnTo>
                  <a:pt x="275246" y="407791"/>
                </a:lnTo>
                <a:cubicBezTo>
                  <a:pt x="275246" y="407791"/>
                  <a:pt x="295538" y="411474"/>
                  <a:pt x="312141" y="393059"/>
                </a:cubicBezTo>
                <a:cubicBezTo>
                  <a:pt x="326899" y="382010"/>
                  <a:pt x="313986" y="365436"/>
                  <a:pt x="376707" y="359911"/>
                </a:cubicBezTo>
                <a:close/>
                <a:moveTo>
                  <a:pt x="86735" y="352512"/>
                </a:moveTo>
                <a:cubicBezTo>
                  <a:pt x="86735" y="352512"/>
                  <a:pt x="90426" y="363570"/>
                  <a:pt x="112571" y="363570"/>
                </a:cubicBezTo>
                <a:cubicBezTo>
                  <a:pt x="162397" y="363570"/>
                  <a:pt x="145788" y="405957"/>
                  <a:pt x="188233" y="405957"/>
                </a:cubicBezTo>
                <a:cubicBezTo>
                  <a:pt x="188233" y="405957"/>
                  <a:pt x="107034" y="571821"/>
                  <a:pt x="107034" y="571821"/>
                </a:cubicBezTo>
                <a:lnTo>
                  <a:pt x="70126" y="514690"/>
                </a:lnTo>
                <a:lnTo>
                  <a:pt x="0" y="522062"/>
                </a:lnTo>
                <a:close/>
                <a:moveTo>
                  <a:pt x="232628" y="121956"/>
                </a:moveTo>
                <a:lnTo>
                  <a:pt x="256629" y="169858"/>
                </a:lnTo>
                <a:lnTo>
                  <a:pt x="310170" y="177227"/>
                </a:lnTo>
                <a:lnTo>
                  <a:pt x="271399" y="215917"/>
                </a:lnTo>
                <a:lnTo>
                  <a:pt x="280630" y="269346"/>
                </a:lnTo>
                <a:lnTo>
                  <a:pt x="232628" y="243553"/>
                </a:lnTo>
                <a:lnTo>
                  <a:pt x="184625" y="269346"/>
                </a:lnTo>
                <a:lnTo>
                  <a:pt x="193856" y="215917"/>
                </a:lnTo>
                <a:lnTo>
                  <a:pt x="155085" y="177227"/>
                </a:lnTo>
                <a:lnTo>
                  <a:pt x="208626" y="169858"/>
                </a:lnTo>
                <a:close/>
                <a:moveTo>
                  <a:pt x="232663" y="81359"/>
                </a:moveTo>
                <a:cubicBezTo>
                  <a:pt x="168028" y="81359"/>
                  <a:pt x="118167" y="131146"/>
                  <a:pt x="118167" y="195685"/>
                </a:cubicBezTo>
                <a:cubicBezTo>
                  <a:pt x="118167" y="258380"/>
                  <a:pt x="168028" y="310011"/>
                  <a:pt x="232663" y="310011"/>
                </a:cubicBezTo>
                <a:cubicBezTo>
                  <a:pt x="295451" y="310011"/>
                  <a:pt x="347159" y="258380"/>
                  <a:pt x="347159" y="195685"/>
                </a:cubicBezTo>
                <a:cubicBezTo>
                  <a:pt x="347159" y="131146"/>
                  <a:pt x="295451" y="81359"/>
                  <a:pt x="232663" y="81359"/>
                </a:cubicBezTo>
                <a:close/>
                <a:moveTo>
                  <a:pt x="180032" y="916"/>
                </a:moveTo>
                <a:cubicBezTo>
                  <a:pt x="187419" y="-1159"/>
                  <a:pt x="195729" y="224"/>
                  <a:pt x="204962" y="5756"/>
                </a:cubicBezTo>
                <a:cubicBezTo>
                  <a:pt x="223429" y="16820"/>
                  <a:pt x="241897" y="16820"/>
                  <a:pt x="260364" y="5756"/>
                </a:cubicBezTo>
                <a:cubicBezTo>
                  <a:pt x="278831" y="-5308"/>
                  <a:pt x="293604" y="224"/>
                  <a:pt x="302838" y="16820"/>
                </a:cubicBezTo>
                <a:cubicBezTo>
                  <a:pt x="313918" y="35259"/>
                  <a:pt x="330538" y="44479"/>
                  <a:pt x="350852" y="44479"/>
                </a:cubicBezTo>
                <a:cubicBezTo>
                  <a:pt x="373013" y="44479"/>
                  <a:pt x="382246" y="55543"/>
                  <a:pt x="384093" y="77671"/>
                </a:cubicBezTo>
                <a:cubicBezTo>
                  <a:pt x="384093" y="97954"/>
                  <a:pt x="393326" y="114550"/>
                  <a:pt x="409947" y="123770"/>
                </a:cubicBezTo>
                <a:cubicBezTo>
                  <a:pt x="428414" y="134834"/>
                  <a:pt x="432107" y="149586"/>
                  <a:pt x="422874" y="168025"/>
                </a:cubicBezTo>
                <a:cubicBezTo>
                  <a:pt x="411793" y="186465"/>
                  <a:pt x="411793" y="204905"/>
                  <a:pt x="422874" y="223345"/>
                </a:cubicBezTo>
                <a:cubicBezTo>
                  <a:pt x="432107" y="241784"/>
                  <a:pt x="428414" y="256536"/>
                  <a:pt x="409947" y="265756"/>
                </a:cubicBezTo>
                <a:cubicBezTo>
                  <a:pt x="393326" y="276820"/>
                  <a:pt x="384093" y="293416"/>
                  <a:pt x="384093" y="313699"/>
                </a:cubicBezTo>
                <a:cubicBezTo>
                  <a:pt x="382246" y="335827"/>
                  <a:pt x="373013" y="345047"/>
                  <a:pt x="350852" y="346891"/>
                </a:cubicBezTo>
                <a:cubicBezTo>
                  <a:pt x="330538" y="346891"/>
                  <a:pt x="313918" y="356111"/>
                  <a:pt x="302838" y="372706"/>
                </a:cubicBezTo>
                <a:cubicBezTo>
                  <a:pt x="293604" y="391146"/>
                  <a:pt x="278831" y="394834"/>
                  <a:pt x="260364" y="385614"/>
                </a:cubicBezTo>
                <a:cubicBezTo>
                  <a:pt x="241897" y="374550"/>
                  <a:pt x="223429" y="374550"/>
                  <a:pt x="204962" y="385614"/>
                </a:cubicBezTo>
                <a:cubicBezTo>
                  <a:pt x="186495" y="394834"/>
                  <a:pt x="171722" y="391146"/>
                  <a:pt x="160641" y="372706"/>
                </a:cubicBezTo>
                <a:cubicBezTo>
                  <a:pt x="151408" y="356111"/>
                  <a:pt x="134787" y="346891"/>
                  <a:pt x="114474" y="346891"/>
                </a:cubicBezTo>
                <a:cubicBezTo>
                  <a:pt x="92313" y="345047"/>
                  <a:pt x="81233" y="335827"/>
                  <a:pt x="81233" y="313699"/>
                </a:cubicBezTo>
                <a:cubicBezTo>
                  <a:pt x="81233" y="293416"/>
                  <a:pt x="71999" y="276820"/>
                  <a:pt x="53532" y="265756"/>
                </a:cubicBezTo>
                <a:cubicBezTo>
                  <a:pt x="36912" y="256536"/>
                  <a:pt x="31372" y="241784"/>
                  <a:pt x="42452" y="223345"/>
                </a:cubicBezTo>
                <a:cubicBezTo>
                  <a:pt x="53532" y="204905"/>
                  <a:pt x="53532" y="186465"/>
                  <a:pt x="42452" y="168025"/>
                </a:cubicBezTo>
                <a:cubicBezTo>
                  <a:pt x="31372" y="149586"/>
                  <a:pt x="36912" y="134834"/>
                  <a:pt x="53532" y="123770"/>
                </a:cubicBezTo>
                <a:cubicBezTo>
                  <a:pt x="71999" y="114550"/>
                  <a:pt x="81233" y="97954"/>
                  <a:pt x="81233" y="77671"/>
                </a:cubicBezTo>
                <a:cubicBezTo>
                  <a:pt x="81233" y="55543"/>
                  <a:pt x="92313" y="44479"/>
                  <a:pt x="114474" y="44479"/>
                </a:cubicBezTo>
                <a:cubicBezTo>
                  <a:pt x="134787" y="44479"/>
                  <a:pt x="151408" y="35259"/>
                  <a:pt x="160641" y="16820"/>
                </a:cubicBezTo>
                <a:cubicBezTo>
                  <a:pt x="166182" y="8522"/>
                  <a:pt x="172645" y="2990"/>
                  <a:pt x="180032" y="916"/>
                </a:cubicBezTo>
                <a:close/>
              </a:path>
            </a:pathLst>
          </a:custGeom>
          <a:gradFill>
            <a:gsLst>
              <a:gs pos="13000">
                <a:schemeClr val="accent2">
                  <a:lumMod val="75000"/>
                </a:schemeClr>
              </a:gs>
              <a:gs pos="100000">
                <a:schemeClr val="accent3"/>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en-US"/>
          </a:p>
        </p:txBody>
      </p:sp>
      <p:sp>
        <p:nvSpPr>
          <p:cNvPr id="80" name="office-clipboard_14108"/>
          <p:cNvSpPr/>
          <p:nvPr/>
        </p:nvSpPr>
        <p:spPr>
          <a:xfrm>
            <a:off x="7076546" y="1948092"/>
            <a:ext cx="472098" cy="609685"/>
          </a:xfrm>
          <a:custGeom>
            <a:avLst/>
            <a:gdLst>
              <a:gd name="T0" fmla="*/ 3250 w 3635"/>
              <a:gd name="T1" fmla="*/ 2043 h 4701"/>
              <a:gd name="T2" fmla="*/ 2365 w 3635"/>
              <a:gd name="T3" fmla="*/ 1417 h 4701"/>
              <a:gd name="T4" fmla="*/ 2500 w 3635"/>
              <a:gd name="T5" fmla="*/ 1414 h 4701"/>
              <a:gd name="T6" fmla="*/ 3193 w 3635"/>
              <a:gd name="T7" fmla="*/ 1490 h 4701"/>
              <a:gd name="T8" fmla="*/ 3332 w 3635"/>
              <a:gd name="T9" fmla="*/ 1453 h 4701"/>
              <a:gd name="T10" fmla="*/ 2904 w 3635"/>
              <a:gd name="T11" fmla="*/ 1344 h 4701"/>
              <a:gd name="T12" fmla="*/ 2345 w 3635"/>
              <a:gd name="T13" fmla="*/ 1358 h 4701"/>
              <a:gd name="T14" fmla="*/ 2555 w 3635"/>
              <a:gd name="T15" fmla="*/ 1321 h 4701"/>
              <a:gd name="T16" fmla="*/ 3115 w 3635"/>
              <a:gd name="T17" fmla="*/ 1087 h 4701"/>
              <a:gd name="T18" fmla="*/ 3164 w 3635"/>
              <a:gd name="T19" fmla="*/ 986 h 4701"/>
              <a:gd name="T20" fmla="*/ 2816 w 3635"/>
              <a:gd name="T21" fmla="*/ 1081 h 4701"/>
              <a:gd name="T22" fmla="*/ 2629 w 3635"/>
              <a:gd name="T23" fmla="*/ 1209 h 4701"/>
              <a:gd name="T24" fmla="*/ 2181 w 3635"/>
              <a:gd name="T25" fmla="*/ 1292 h 4701"/>
              <a:gd name="T26" fmla="*/ 2603 w 3635"/>
              <a:gd name="T27" fmla="*/ 126 h 4701"/>
              <a:gd name="T28" fmla="*/ 2312 w 3635"/>
              <a:gd name="T29" fmla="*/ 78 h 4701"/>
              <a:gd name="T30" fmla="*/ 1847 w 3635"/>
              <a:gd name="T31" fmla="*/ 174 h 4701"/>
              <a:gd name="T32" fmla="*/ 1664 w 3635"/>
              <a:gd name="T33" fmla="*/ 170 h 4701"/>
              <a:gd name="T34" fmla="*/ 1483 w 3635"/>
              <a:gd name="T35" fmla="*/ 165 h 4701"/>
              <a:gd name="T36" fmla="*/ 893 w 3635"/>
              <a:gd name="T37" fmla="*/ 359 h 4701"/>
              <a:gd name="T38" fmla="*/ 1466 w 3635"/>
              <a:gd name="T39" fmla="*/ 1398 h 4701"/>
              <a:gd name="T40" fmla="*/ 115 w 3635"/>
              <a:gd name="T41" fmla="*/ 2775 h 4701"/>
              <a:gd name="T42" fmla="*/ 402 w 3635"/>
              <a:gd name="T43" fmla="*/ 4149 h 4701"/>
              <a:gd name="T44" fmla="*/ 1817 w 3635"/>
              <a:gd name="T45" fmla="*/ 4701 h 4701"/>
              <a:gd name="T46" fmla="*/ 3515 w 3635"/>
              <a:gd name="T47" fmla="*/ 3556 h 4701"/>
              <a:gd name="T48" fmla="*/ 3250 w 3635"/>
              <a:gd name="T49" fmla="*/ 2043 h 4701"/>
              <a:gd name="T50" fmla="*/ 1605 w 3635"/>
              <a:gd name="T51" fmla="*/ 329 h 4701"/>
              <a:gd name="T52" fmla="*/ 1781 w 3635"/>
              <a:gd name="T53" fmla="*/ 333 h 4701"/>
              <a:gd name="T54" fmla="*/ 1970 w 3635"/>
              <a:gd name="T55" fmla="*/ 338 h 4701"/>
              <a:gd name="T56" fmla="*/ 2287 w 3635"/>
              <a:gd name="T57" fmla="*/ 306 h 4701"/>
              <a:gd name="T58" fmla="*/ 2077 w 3635"/>
              <a:gd name="T59" fmla="*/ 444 h 4701"/>
              <a:gd name="T60" fmla="*/ 1157 w 3635"/>
              <a:gd name="T61" fmla="*/ 446 h 4701"/>
              <a:gd name="T62" fmla="*/ 1605 w 3635"/>
              <a:gd name="T63" fmla="*/ 329 h 4701"/>
              <a:gd name="T64" fmla="*/ 1874 w 3635"/>
              <a:gd name="T65" fmla="*/ 3776 h 4701"/>
              <a:gd name="T66" fmla="*/ 1874 w 3635"/>
              <a:gd name="T67" fmla="*/ 4034 h 4701"/>
              <a:gd name="T68" fmla="*/ 1717 w 3635"/>
              <a:gd name="T69" fmla="*/ 4034 h 4701"/>
              <a:gd name="T70" fmla="*/ 1717 w 3635"/>
              <a:gd name="T71" fmla="*/ 3786 h 4701"/>
              <a:gd name="T72" fmla="*/ 1340 w 3635"/>
              <a:gd name="T73" fmla="*/ 3677 h 4701"/>
              <a:gd name="T74" fmla="*/ 1400 w 3635"/>
              <a:gd name="T75" fmla="*/ 3510 h 4701"/>
              <a:gd name="T76" fmla="*/ 1755 w 3635"/>
              <a:gd name="T77" fmla="*/ 3617 h 4701"/>
              <a:gd name="T78" fmla="*/ 2034 w 3635"/>
              <a:gd name="T79" fmla="*/ 3374 h 4701"/>
              <a:gd name="T80" fmla="*/ 1769 w 3635"/>
              <a:gd name="T81" fmla="*/ 3079 h 4701"/>
              <a:gd name="T82" fmla="*/ 1360 w 3635"/>
              <a:gd name="T83" fmla="*/ 2647 h 4701"/>
              <a:gd name="T84" fmla="*/ 1732 w 3635"/>
              <a:gd name="T85" fmla="*/ 2248 h 4701"/>
              <a:gd name="T86" fmla="*/ 1732 w 3635"/>
              <a:gd name="T87" fmla="*/ 2000 h 4701"/>
              <a:gd name="T88" fmla="*/ 1889 w 3635"/>
              <a:gd name="T89" fmla="*/ 2000 h 4701"/>
              <a:gd name="T90" fmla="*/ 1888 w 3635"/>
              <a:gd name="T91" fmla="*/ 2240 h 4701"/>
              <a:gd name="T92" fmla="*/ 2211 w 3635"/>
              <a:gd name="T93" fmla="*/ 2327 h 4701"/>
              <a:gd name="T94" fmla="*/ 2149 w 3635"/>
              <a:gd name="T95" fmla="*/ 2491 h 4701"/>
              <a:gd name="T96" fmla="*/ 1836 w 3635"/>
              <a:gd name="T97" fmla="*/ 2404 h 4701"/>
              <a:gd name="T98" fmla="*/ 1589 w 3635"/>
              <a:gd name="T99" fmla="*/ 2620 h 4701"/>
              <a:gd name="T100" fmla="*/ 1881 w 3635"/>
              <a:gd name="T101" fmla="*/ 2902 h 4701"/>
              <a:gd name="T102" fmla="*/ 2265 w 3635"/>
              <a:gd name="T103" fmla="*/ 3354 h 4701"/>
              <a:gd name="T104" fmla="*/ 1874 w 3635"/>
              <a:gd name="T105" fmla="*/ 3776 h 4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35" h="4701">
                <a:moveTo>
                  <a:pt x="3250" y="2043"/>
                </a:moveTo>
                <a:cubicBezTo>
                  <a:pt x="3034" y="1723"/>
                  <a:pt x="2729" y="1509"/>
                  <a:pt x="2365" y="1417"/>
                </a:cubicBezTo>
                <a:cubicBezTo>
                  <a:pt x="2410" y="1417"/>
                  <a:pt x="2456" y="1416"/>
                  <a:pt x="2500" y="1414"/>
                </a:cubicBezTo>
                <a:cubicBezTo>
                  <a:pt x="2679" y="1408"/>
                  <a:pt x="3072" y="1316"/>
                  <a:pt x="3193" y="1490"/>
                </a:cubicBezTo>
                <a:cubicBezTo>
                  <a:pt x="3217" y="1524"/>
                  <a:pt x="3342" y="1468"/>
                  <a:pt x="3332" y="1453"/>
                </a:cubicBezTo>
                <a:cubicBezTo>
                  <a:pt x="3242" y="1324"/>
                  <a:pt x="3042" y="1341"/>
                  <a:pt x="2904" y="1344"/>
                </a:cubicBezTo>
                <a:cubicBezTo>
                  <a:pt x="2730" y="1349"/>
                  <a:pt x="2528" y="1384"/>
                  <a:pt x="2345" y="1358"/>
                </a:cubicBezTo>
                <a:cubicBezTo>
                  <a:pt x="2415" y="1351"/>
                  <a:pt x="2485" y="1340"/>
                  <a:pt x="2555" y="1321"/>
                </a:cubicBezTo>
                <a:cubicBezTo>
                  <a:pt x="2757" y="1266"/>
                  <a:pt x="2892" y="1086"/>
                  <a:pt x="3115" y="1087"/>
                </a:cubicBezTo>
                <a:cubicBezTo>
                  <a:pt x="3139" y="1081"/>
                  <a:pt x="3202" y="987"/>
                  <a:pt x="3164" y="986"/>
                </a:cubicBezTo>
                <a:cubicBezTo>
                  <a:pt x="3034" y="986"/>
                  <a:pt x="2929" y="1016"/>
                  <a:pt x="2816" y="1081"/>
                </a:cubicBezTo>
                <a:cubicBezTo>
                  <a:pt x="2751" y="1118"/>
                  <a:pt x="2692" y="1168"/>
                  <a:pt x="2629" y="1209"/>
                </a:cubicBezTo>
                <a:cubicBezTo>
                  <a:pt x="2499" y="1292"/>
                  <a:pt x="2336" y="1296"/>
                  <a:pt x="2181" y="1292"/>
                </a:cubicBezTo>
                <a:cubicBezTo>
                  <a:pt x="2457" y="910"/>
                  <a:pt x="2694" y="338"/>
                  <a:pt x="2603" y="126"/>
                </a:cubicBezTo>
                <a:cubicBezTo>
                  <a:pt x="2560" y="25"/>
                  <a:pt x="2452" y="0"/>
                  <a:pt x="2312" y="78"/>
                </a:cubicBezTo>
                <a:cubicBezTo>
                  <a:pt x="2162" y="163"/>
                  <a:pt x="1992" y="174"/>
                  <a:pt x="1847" y="174"/>
                </a:cubicBezTo>
                <a:cubicBezTo>
                  <a:pt x="1786" y="174"/>
                  <a:pt x="1724" y="172"/>
                  <a:pt x="1664" y="170"/>
                </a:cubicBezTo>
                <a:cubicBezTo>
                  <a:pt x="1603" y="167"/>
                  <a:pt x="1542" y="165"/>
                  <a:pt x="1483" y="165"/>
                </a:cubicBezTo>
                <a:cubicBezTo>
                  <a:pt x="1287" y="165"/>
                  <a:pt x="1064" y="188"/>
                  <a:pt x="893" y="359"/>
                </a:cubicBezTo>
                <a:cubicBezTo>
                  <a:pt x="759" y="498"/>
                  <a:pt x="939" y="1065"/>
                  <a:pt x="1466" y="1398"/>
                </a:cubicBezTo>
                <a:cubicBezTo>
                  <a:pt x="532" y="1536"/>
                  <a:pt x="256" y="2162"/>
                  <a:pt x="115" y="2775"/>
                </a:cubicBezTo>
                <a:cubicBezTo>
                  <a:pt x="0" y="3275"/>
                  <a:pt x="105" y="3776"/>
                  <a:pt x="402" y="4149"/>
                </a:cubicBezTo>
                <a:cubicBezTo>
                  <a:pt x="686" y="4505"/>
                  <a:pt x="1337" y="4701"/>
                  <a:pt x="1817" y="4701"/>
                </a:cubicBezTo>
                <a:cubicBezTo>
                  <a:pt x="2946" y="4701"/>
                  <a:pt x="3375" y="4232"/>
                  <a:pt x="3515" y="3556"/>
                </a:cubicBezTo>
                <a:cubicBezTo>
                  <a:pt x="3635" y="3033"/>
                  <a:pt x="3536" y="2467"/>
                  <a:pt x="3250" y="2043"/>
                </a:cubicBezTo>
                <a:close/>
                <a:moveTo>
                  <a:pt x="1605" y="329"/>
                </a:moveTo>
                <a:cubicBezTo>
                  <a:pt x="1663" y="329"/>
                  <a:pt x="1722" y="331"/>
                  <a:pt x="1781" y="333"/>
                </a:cubicBezTo>
                <a:cubicBezTo>
                  <a:pt x="1844" y="335"/>
                  <a:pt x="1907" y="338"/>
                  <a:pt x="1970" y="338"/>
                </a:cubicBezTo>
                <a:cubicBezTo>
                  <a:pt x="2064" y="338"/>
                  <a:pt x="2174" y="332"/>
                  <a:pt x="2287" y="306"/>
                </a:cubicBezTo>
                <a:cubicBezTo>
                  <a:pt x="2216" y="349"/>
                  <a:pt x="2145" y="396"/>
                  <a:pt x="2077" y="444"/>
                </a:cubicBezTo>
                <a:cubicBezTo>
                  <a:pt x="1745" y="672"/>
                  <a:pt x="1482" y="852"/>
                  <a:pt x="1157" y="446"/>
                </a:cubicBezTo>
                <a:cubicBezTo>
                  <a:pt x="1285" y="345"/>
                  <a:pt x="1447" y="329"/>
                  <a:pt x="1605" y="329"/>
                </a:cubicBezTo>
                <a:close/>
                <a:moveTo>
                  <a:pt x="1874" y="3776"/>
                </a:moveTo>
                <a:lnTo>
                  <a:pt x="1874" y="4034"/>
                </a:lnTo>
                <a:lnTo>
                  <a:pt x="1717" y="4034"/>
                </a:lnTo>
                <a:lnTo>
                  <a:pt x="1717" y="3786"/>
                </a:lnTo>
                <a:cubicBezTo>
                  <a:pt x="1574" y="3783"/>
                  <a:pt x="1427" y="3738"/>
                  <a:pt x="1340" y="3677"/>
                </a:cubicBezTo>
                <a:lnTo>
                  <a:pt x="1400" y="3510"/>
                </a:lnTo>
                <a:cubicBezTo>
                  <a:pt x="1487" y="3567"/>
                  <a:pt x="1616" y="3617"/>
                  <a:pt x="1755" y="3617"/>
                </a:cubicBezTo>
                <a:cubicBezTo>
                  <a:pt x="1930" y="3617"/>
                  <a:pt x="2034" y="3515"/>
                  <a:pt x="2034" y="3374"/>
                </a:cubicBezTo>
                <a:cubicBezTo>
                  <a:pt x="2034" y="3238"/>
                  <a:pt x="1953" y="3153"/>
                  <a:pt x="1769" y="3079"/>
                </a:cubicBezTo>
                <a:cubicBezTo>
                  <a:pt x="1517" y="2979"/>
                  <a:pt x="1360" y="2863"/>
                  <a:pt x="1360" y="2647"/>
                </a:cubicBezTo>
                <a:cubicBezTo>
                  <a:pt x="1360" y="2441"/>
                  <a:pt x="1506" y="2285"/>
                  <a:pt x="1732" y="2248"/>
                </a:cubicBezTo>
                <a:lnTo>
                  <a:pt x="1732" y="2000"/>
                </a:lnTo>
                <a:lnTo>
                  <a:pt x="1889" y="2000"/>
                </a:lnTo>
                <a:lnTo>
                  <a:pt x="1888" y="2240"/>
                </a:lnTo>
                <a:cubicBezTo>
                  <a:pt x="2035" y="2245"/>
                  <a:pt x="2136" y="2285"/>
                  <a:pt x="2211" y="2327"/>
                </a:cubicBezTo>
                <a:lnTo>
                  <a:pt x="2149" y="2491"/>
                </a:lnTo>
                <a:cubicBezTo>
                  <a:pt x="2097" y="2461"/>
                  <a:pt x="1995" y="2404"/>
                  <a:pt x="1836" y="2404"/>
                </a:cubicBezTo>
                <a:cubicBezTo>
                  <a:pt x="1645" y="2404"/>
                  <a:pt x="1589" y="2518"/>
                  <a:pt x="1589" y="2620"/>
                </a:cubicBezTo>
                <a:cubicBezTo>
                  <a:pt x="1589" y="2746"/>
                  <a:pt x="1665" y="2811"/>
                  <a:pt x="1881" y="2902"/>
                </a:cubicBezTo>
                <a:cubicBezTo>
                  <a:pt x="2136" y="3007"/>
                  <a:pt x="2265" y="3133"/>
                  <a:pt x="2265" y="3354"/>
                </a:cubicBezTo>
                <a:cubicBezTo>
                  <a:pt x="2265" y="3552"/>
                  <a:pt x="2129" y="3736"/>
                  <a:pt x="1874" y="3776"/>
                </a:cubicBezTo>
                <a:close/>
              </a:path>
            </a:pathLst>
          </a:custGeom>
          <a:gradFill>
            <a:gsLst>
              <a:gs pos="13000">
                <a:schemeClr val="accent2">
                  <a:lumMod val="75000"/>
                </a:schemeClr>
              </a:gs>
              <a:gs pos="100000">
                <a:schemeClr val="accent3"/>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5000"/>
              </a:lnSpc>
              <a:spcBef>
                <a:spcPts val="100"/>
              </a:spcBef>
              <a:spcAft>
                <a:spcPts val="100"/>
              </a:spcAft>
            </a:pPr>
            <a:endParaRPr lang="en-US"/>
          </a:p>
        </p:txBody>
      </p:sp>
      <p:sp>
        <p:nvSpPr>
          <p:cNvPr id="78" name="discount_98987"/>
          <p:cNvSpPr/>
          <p:nvPr/>
        </p:nvSpPr>
        <p:spPr>
          <a:xfrm>
            <a:off x="7199854" y="3936369"/>
            <a:ext cx="531807" cy="531066"/>
          </a:xfrm>
          <a:custGeom>
            <a:avLst/>
            <a:gdLst>
              <a:gd name="connsiteX0" fmla="*/ 372434 w 608415"/>
              <a:gd name="connsiteY0" fmla="*/ 337840 h 607568"/>
              <a:gd name="connsiteX1" fmla="*/ 338321 w 608415"/>
              <a:gd name="connsiteY1" fmla="*/ 371897 h 607568"/>
              <a:gd name="connsiteX2" fmla="*/ 372434 w 608415"/>
              <a:gd name="connsiteY2" fmla="*/ 406107 h 607568"/>
              <a:gd name="connsiteX3" fmla="*/ 406701 w 608415"/>
              <a:gd name="connsiteY3" fmla="*/ 371897 h 607568"/>
              <a:gd name="connsiteX4" fmla="*/ 372434 w 608415"/>
              <a:gd name="connsiteY4" fmla="*/ 337840 h 607568"/>
              <a:gd name="connsiteX5" fmla="*/ 389625 w 608415"/>
              <a:gd name="connsiteY5" fmla="*/ 201997 h 607568"/>
              <a:gd name="connsiteX6" fmla="*/ 377812 w 608415"/>
              <a:gd name="connsiteY6" fmla="*/ 206830 h 607568"/>
              <a:gd name="connsiteX7" fmla="*/ 207094 w 608415"/>
              <a:gd name="connsiteY7" fmla="*/ 377266 h 607568"/>
              <a:gd name="connsiteX8" fmla="*/ 207094 w 608415"/>
              <a:gd name="connsiteY8" fmla="*/ 400738 h 607568"/>
              <a:gd name="connsiteX9" fmla="*/ 218772 w 608415"/>
              <a:gd name="connsiteY9" fmla="*/ 405494 h 607568"/>
              <a:gd name="connsiteX10" fmla="*/ 230604 w 608415"/>
              <a:gd name="connsiteY10" fmla="*/ 400738 h 607568"/>
              <a:gd name="connsiteX11" fmla="*/ 401322 w 608415"/>
              <a:gd name="connsiteY11" fmla="*/ 230301 h 607568"/>
              <a:gd name="connsiteX12" fmla="*/ 401322 w 608415"/>
              <a:gd name="connsiteY12" fmla="*/ 206830 h 607568"/>
              <a:gd name="connsiteX13" fmla="*/ 389625 w 608415"/>
              <a:gd name="connsiteY13" fmla="*/ 201997 h 607568"/>
              <a:gd name="connsiteX14" fmla="*/ 235982 w 608415"/>
              <a:gd name="connsiteY14" fmla="*/ 201460 h 607568"/>
              <a:gd name="connsiteX15" fmla="*/ 201716 w 608415"/>
              <a:gd name="connsiteY15" fmla="*/ 235670 h 607568"/>
              <a:gd name="connsiteX16" fmla="*/ 235982 w 608415"/>
              <a:gd name="connsiteY16" fmla="*/ 269727 h 607568"/>
              <a:gd name="connsiteX17" fmla="*/ 270095 w 608415"/>
              <a:gd name="connsiteY17" fmla="*/ 235670 h 607568"/>
              <a:gd name="connsiteX18" fmla="*/ 235982 w 608415"/>
              <a:gd name="connsiteY18" fmla="*/ 201460 h 607568"/>
              <a:gd name="connsiteX19" fmla="*/ 304208 w 608415"/>
              <a:gd name="connsiteY19" fmla="*/ 132733 h 607568"/>
              <a:gd name="connsiteX20" fmla="*/ 475541 w 608415"/>
              <a:gd name="connsiteY20" fmla="*/ 303784 h 607568"/>
              <a:gd name="connsiteX21" fmla="*/ 304208 w 608415"/>
              <a:gd name="connsiteY21" fmla="*/ 474834 h 607568"/>
              <a:gd name="connsiteX22" fmla="*/ 132875 w 608415"/>
              <a:gd name="connsiteY22" fmla="*/ 303784 h 607568"/>
              <a:gd name="connsiteX23" fmla="*/ 304208 w 608415"/>
              <a:gd name="connsiteY23" fmla="*/ 132733 h 607568"/>
              <a:gd name="connsiteX24" fmla="*/ 304208 w 608415"/>
              <a:gd name="connsiteY24" fmla="*/ 99727 h 607568"/>
              <a:gd name="connsiteX25" fmla="*/ 99866 w 608415"/>
              <a:gd name="connsiteY25" fmla="*/ 303784 h 607568"/>
              <a:gd name="connsiteX26" fmla="*/ 304208 w 608415"/>
              <a:gd name="connsiteY26" fmla="*/ 507841 h 607568"/>
              <a:gd name="connsiteX27" fmla="*/ 508549 w 608415"/>
              <a:gd name="connsiteY27" fmla="*/ 303784 h 607568"/>
              <a:gd name="connsiteX28" fmla="*/ 304208 w 608415"/>
              <a:gd name="connsiteY28" fmla="*/ 99727 h 607568"/>
              <a:gd name="connsiteX29" fmla="*/ 304208 w 608415"/>
              <a:gd name="connsiteY29" fmla="*/ 0 h 607568"/>
              <a:gd name="connsiteX30" fmla="*/ 344769 w 608415"/>
              <a:gd name="connsiteY30" fmla="*/ 17184 h 607568"/>
              <a:gd name="connsiteX31" fmla="*/ 359518 w 608415"/>
              <a:gd name="connsiteY31" fmla="*/ 26083 h 607568"/>
              <a:gd name="connsiteX32" fmla="*/ 361669 w 608415"/>
              <a:gd name="connsiteY32" fmla="*/ 26236 h 607568"/>
              <a:gd name="connsiteX33" fmla="*/ 377494 w 608415"/>
              <a:gd name="connsiteY33" fmla="*/ 23474 h 607568"/>
              <a:gd name="connsiteX34" fmla="*/ 402537 w 608415"/>
              <a:gd name="connsiteY34" fmla="*/ 19639 h 607568"/>
              <a:gd name="connsiteX35" fmla="*/ 420667 w 608415"/>
              <a:gd name="connsiteY35" fmla="*/ 23014 h 607568"/>
              <a:gd name="connsiteX36" fmla="*/ 451241 w 608415"/>
              <a:gd name="connsiteY36" fmla="*/ 54160 h 607568"/>
              <a:gd name="connsiteX37" fmla="*/ 461689 w 608415"/>
              <a:gd name="connsiteY37" fmla="*/ 68428 h 607568"/>
              <a:gd name="connsiteX38" fmla="*/ 479050 w 608415"/>
              <a:gd name="connsiteY38" fmla="*/ 72724 h 607568"/>
              <a:gd name="connsiteX39" fmla="*/ 519304 w 608415"/>
              <a:gd name="connsiteY39" fmla="*/ 88987 h 607568"/>
              <a:gd name="connsiteX40" fmla="*/ 535590 w 608415"/>
              <a:gd name="connsiteY40" fmla="*/ 129185 h 607568"/>
              <a:gd name="connsiteX41" fmla="*/ 539892 w 608415"/>
              <a:gd name="connsiteY41" fmla="*/ 146522 h 607568"/>
              <a:gd name="connsiteX42" fmla="*/ 554180 w 608415"/>
              <a:gd name="connsiteY42" fmla="*/ 156955 h 607568"/>
              <a:gd name="connsiteX43" fmla="*/ 585369 w 608415"/>
              <a:gd name="connsiteY43" fmla="*/ 187487 h 607568"/>
              <a:gd name="connsiteX44" fmla="*/ 584908 w 608415"/>
              <a:gd name="connsiteY44" fmla="*/ 230600 h 607568"/>
              <a:gd name="connsiteX45" fmla="*/ 582296 w 608415"/>
              <a:gd name="connsiteY45" fmla="*/ 248551 h 607568"/>
              <a:gd name="connsiteX46" fmla="*/ 591207 w 608415"/>
              <a:gd name="connsiteY46" fmla="*/ 263280 h 607568"/>
              <a:gd name="connsiteX47" fmla="*/ 608415 w 608415"/>
              <a:gd name="connsiteY47" fmla="*/ 303784 h 607568"/>
              <a:gd name="connsiteX48" fmla="*/ 591207 w 608415"/>
              <a:gd name="connsiteY48" fmla="*/ 344289 h 607568"/>
              <a:gd name="connsiteX49" fmla="*/ 582296 w 608415"/>
              <a:gd name="connsiteY49" fmla="*/ 359018 h 607568"/>
              <a:gd name="connsiteX50" fmla="*/ 584908 w 608415"/>
              <a:gd name="connsiteY50" fmla="*/ 376969 h 607568"/>
              <a:gd name="connsiteX51" fmla="*/ 585369 w 608415"/>
              <a:gd name="connsiteY51" fmla="*/ 420081 h 607568"/>
              <a:gd name="connsiteX52" fmla="*/ 554180 w 608415"/>
              <a:gd name="connsiteY52" fmla="*/ 450613 h 607568"/>
              <a:gd name="connsiteX53" fmla="*/ 539892 w 608415"/>
              <a:gd name="connsiteY53" fmla="*/ 461046 h 607568"/>
              <a:gd name="connsiteX54" fmla="*/ 535590 w 608415"/>
              <a:gd name="connsiteY54" fmla="*/ 478383 h 607568"/>
              <a:gd name="connsiteX55" fmla="*/ 519304 w 608415"/>
              <a:gd name="connsiteY55" fmla="*/ 518581 h 607568"/>
              <a:gd name="connsiteX56" fmla="*/ 479050 w 608415"/>
              <a:gd name="connsiteY56" fmla="*/ 534844 h 607568"/>
              <a:gd name="connsiteX57" fmla="*/ 461689 w 608415"/>
              <a:gd name="connsiteY57" fmla="*/ 539140 h 607568"/>
              <a:gd name="connsiteX58" fmla="*/ 451241 w 608415"/>
              <a:gd name="connsiteY58" fmla="*/ 553409 h 607568"/>
              <a:gd name="connsiteX59" fmla="*/ 420667 w 608415"/>
              <a:gd name="connsiteY59" fmla="*/ 584554 h 607568"/>
              <a:gd name="connsiteX60" fmla="*/ 402537 w 608415"/>
              <a:gd name="connsiteY60" fmla="*/ 587930 h 607568"/>
              <a:gd name="connsiteX61" fmla="*/ 377494 w 608415"/>
              <a:gd name="connsiteY61" fmla="*/ 584094 h 607568"/>
              <a:gd name="connsiteX62" fmla="*/ 361669 w 608415"/>
              <a:gd name="connsiteY62" fmla="*/ 581332 h 607568"/>
              <a:gd name="connsiteX63" fmla="*/ 359518 w 608415"/>
              <a:gd name="connsiteY63" fmla="*/ 581486 h 607568"/>
              <a:gd name="connsiteX64" fmla="*/ 344769 w 608415"/>
              <a:gd name="connsiteY64" fmla="*/ 590384 h 607568"/>
              <a:gd name="connsiteX65" fmla="*/ 304208 w 608415"/>
              <a:gd name="connsiteY65" fmla="*/ 607568 h 607568"/>
              <a:gd name="connsiteX66" fmla="*/ 263800 w 608415"/>
              <a:gd name="connsiteY66" fmla="*/ 590384 h 607568"/>
              <a:gd name="connsiteX67" fmla="*/ 248897 w 608415"/>
              <a:gd name="connsiteY67" fmla="*/ 581486 h 607568"/>
              <a:gd name="connsiteX68" fmla="*/ 246746 w 608415"/>
              <a:gd name="connsiteY68" fmla="*/ 581332 h 607568"/>
              <a:gd name="connsiteX69" fmla="*/ 230921 w 608415"/>
              <a:gd name="connsiteY69" fmla="*/ 584094 h 607568"/>
              <a:gd name="connsiteX70" fmla="*/ 205878 w 608415"/>
              <a:gd name="connsiteY70" fmla="*/ 587930 h 607568"/>
              <a:gd name="connsiteX71" fmla="*/ 187748 w 608415"/>
              <a:gd name="connsiteY71" fmla="*/ 584554 h 607568"/>
              <a:gd name="connsiteX72" fmla="*/ 157174 w 608415"/>
              <a:gd name="connsiteY72" fmla="*/ 553409 h 607568"/>
              <a:gd name="connsiteX73" fmla="*/ 146726 w 608415"/>
              <a:gd name="connsiteY73" fmla="*/ 539140 h 607568"/>
              <a:gd name="connsiteX74" fmla="*/ 129365 w 608415"/>
              <a:gd name="connsiteY74" fmla="*/ 534844 h 607568"/>
              <a:gd name="connsiteX75" fmla="*/ 89111 w 608415"/>
              <a:gd name="connsiteY75" fmla="*/ 518581 h 607568"/>
              <a:gd name="connsiteX76" fmla="*/ 72826 w 608415"/>
              <a:gd name="connsiteY76" fmla="*/ 478383 h 607568"/>
              <a:gd name="connsiteX77" fmla="*/ 68524 w 608415"/>
              <a:gd name="connsiteY77" fmla="*/ 461046 h 607568"/>
              <a:gd name="connsiteX78" fmla="*/ 54235 w 608415"/>
              <a:gd name="connsiteY78" fmla="*/ 450613 h 607568"/>
              <a:gd name="connsiteX79" fmla="*/ 23046 w 608415"/>
              <a:gd name="connsiteY79" fmla="*/ 420081 h 607568"/>
              <a:gd name="connsiteX80" fmla="*/ 23507 w 608415"/>
              <a:gd name="connsiteY80" fmla="*/ 376969 h 607568"/>
              <a:gd name="connsiteX81" fmla="*/ 26119 w 608415"/>
              <a:gd name="connsiteY81" fmla="*/ 359018 h 607568"/>
              <a:gd name="connsiteX82" fmla="*/ 17208 w 608415"/>
              <a:gd name="connsiteY82" fmla="*/ 344289 h 607568"/>
              <a:gd name="connsiteX83" fmla="*/ 0 w 608415"/>
              <a:gd name="connsiteY83" fmla="*/ 303784 h 607568"/>
              <a:gd name="connsiteX84" fmla="*/ 17208 w 608415"/>
              <a:gd name="connsiteY84" fmla="*/ 263433 h 607568"/>
              <a:gd name="connsiteX85" fmla="*/ 26119 w 608415"/>
              <a:gd name="connsiteY85" fmla="*/ 248551 h 607568"/>
              <a:gd name="connsiteX86" fmla="*/ 23507 w 608415"/>
              <a:gd name="connsiteY86" fmla="*/ 230600 h 607568"/>
              <a:gd name="connsiteX87" fmla="*/ 23046 w 608415"/>
              <a:gd name="connsiteY87" fmla="*/ 187487 h 607568"/>
              <a:gd name="connsiteX88" fmla="*/ 54235 w 608415"/>
              <a:gd name="connsiteY88" fmla="*/ 156955 h 607568"/>
              <a:gd name="connsiteX89" fmla="*/ 68524 w 608415"/>
              <a:gd name="connsiteY89" fmla="*/ 146522 h 607568"/>
              <a:gd name="connsiteX90" fmla="*/ 72826 w 608415"/>
              <a:gd name="connsiteY90" fmla="*/ 129185 h 607568"/>
              <a:gd name="connsiteX91" fmla="*/ 89111 w 608415"/>
              <a:gd name="connsiteY91" fmla="*/ 88987 h 607568"/>
              <a:gd name="connsiteX92" fmla="*/ 129365 w 608415"/>
              <a:gd name="connsiteY92" fmla="*/ 72724 h 607568"/>
              <a:gd name="connsiteX93" fmla="*/ 146726 w 608415"/>
              <a:gd name="connsiteY93" fmla="*/ 68428 h 607568"/>
              <a:gd name="connsiteX94" fmla="*/ 157174 w 608415"/>
              <a:gd name="connsiteY94" fmla="*/ 54160 h 607568"/>
              <a:gd name="connsiteX95" fmla="*/ 187748 w 608415"/>
              <a:gd name="connsiteY95" fmla="*/ 23014 h 607568"/>
              <a:gd name="connsiteX96" fmla="*/ 205878 w 608415"/>
              <a:gd name="connsiteY96" fmla="*/ 19639 h 607568"/>
              <a:gd name="connsiteX97" fmla="*/ 230921 w 608415"/>
              <a:gd name="connsiteY97" fmla="*/ 23474 h 607568"/>
              <a:gd name="connsiteX98" fmla="*/ 246746 w 608415"/>
              <a:gd name="connsiteY98" fmla="*/ 26236 h 607568"/>
              <a:gd name="connsiteX99" fmla="*/ 248897 w 608415"/>
              <a:gd name="connsiteY99" fmla="*/ 26083 h 607568"/>
              <a:gd name="connsiteX100" fmla="*/ 263647 w 608415"/>
              <a:gd name="connsiteY100" fmla="*/ 17184 h 607568"/>
              <a:gd name="connsiteX101" fmla="*/ 304208 w 608415"/>
              <a:gd name="connsiteY101"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608415" h="607568">
                <a:moveTo>
                  <a:pt x="372434" y="337840"/>
                </a:moveTo>
                <a:cubicBezTo>
                  <a:pt x="353687" y="337840"/>
                  <a:pt x="338321" y="353181"/>
                  <a:pt x="338321" y="371897"/>
                </a:cubicBezTo>
                <a:cubicBezTo>
                  <a:pt x="338321" y="390766"/>
                  <a:pt x="353687" y="406107"/>
                  <a:pt x="372434" y="406107"/>
                </a:cubicBezTo>
                <a:cubicBezTo>
                  <a:pt x="391334" y="406107"/>
                  <a:pt x="406701" y="390766"/>
                  <a:pt x="406701" y="371897"/>
                </a:cubicBezTo>
                <a:cubicBezTo>
                  <a:pt x="406701" y="353181"/>
                  <a:pt x="391334" y="337840"/>
                  <a:pt x="372434" y="337840"/>
                </a:cubicBezTo>
                <a:close/>
                <a:moveTo>
                  <a:pt x="389625" y="201997"/>
                </a:moveTo>
                <a:cubicBezTo>
                  <a:pt x="385380" y="201997"/>
                  <a:pt x="381116" y="203608"/>
                  <a:pt x="377812" y="206830"/>
                </a:cubicBezTo>
                <a:lnTo>
                  <a:pt x="207094" y="377266"/>
                </a:lnTo>
                <a:cubicBezTo>
                  <a:pt x="200640" y="383863"/>
                  <a:pt x="200640" y="394295"/>
                  <a:pt x="207094" y="400738"/>
                </a:cubicBezTo>
                <a:cubicBezTo>
                  <a:pt x="210321" y="403959"/>
                  <a:pt x="214623" y="405494"/>
                  <a:pt x="218772" y="405494"/>
                </a:cubicBezTo>
                <a:cubicBezTo>
                  <a:pt x="223075" y="405494"/>
                  <a:pt x="227377" y="403959"/>
                  <a:pt x="230604" y="400738"/>
                </a:cubicBezTo>
                <a:lnTo>
                  <a:pt x="401322" y="230301"/>
                </a:lnTo>
                <a:cubicBezTo>
                  <a:pt x="407776" y="223704"/>
                  <a:pt x="407776" y="213273"/>
                  <a:pt x="401322" y="206830"/>
                </a:cubicBezTo>
                <a:cubicBezTo>
                  <a:pt x="398095" y="203608"/>
                  <a:pt x="393870" y="201997"/>
                  <a:pt x="389625" y="201997"/>
                </a:cubicBezTo>
                <a:close/>
                <a:moveTo>
                  <a:pt x="235982" y="201460"/>
                </a:moveTo>
                <a:cubicBezTo>
                  <a:pt x="217082" y="201460"/>
                  <a:pt x="201716" y="216801"/>
                  <a:pt x="201716" y="235670"/>
                </a:cubicBezTo>
                <a:cubicBezTo>
                  <a:pt x="201716" y="254386"/>
                  <a:pt x="217082" y="269727"/>
                  <a:pt x="235982" y="269727"/>
                </a:cubicBezTo>
                <a:cubicBezTo>
                  <a:pt x="254729" y="269727"/>
                  <a:pt x="270095" y="254386"/>
                  <a:pt x="270095" y="235670"/>
                </a:cubicBezTo>
                <a:cubicBezTo>
                  <a:pt x="270095" y="216801"/>
                  <a:pt x="254729" y="201460"/>
                  <a:pt x="235982" y="201460"/>
                </a:cubicBezTo>
                <a:close/>
                <a:moveTo>
                  <a:pt x="304208" y="132733"/>
                </a:moveTo>
                <a:cubicBezTo>
                  <a:pt x="398710" y="132733"/>
                  <a:pt x="475541" y="209438"/>
                  <a:pt x="475541" y="303784"/>
                </a:cubicBezTo>
                <a:cubicBezTo>
                  <a:pt x="475541" y="398130"/>
                  <a:pt x="398710" y="474834"/>
                  <a:pt x="304208" y="474834"/>
                </a:cubicBezTo>
                <a:cubicBezTo>
                  <a:pt x="209706" y="474834"/>
                  <a:pt x="132875" y="398130"/>
                  <a:pt x="132875" y="303784"/>
                </a:cubicBezTo>
                <a:cubicBezTo>
                  <a:pt x="132875" y="209438"/>
                  <a:pt x="209706" y="132733"/>
                  <a:pt x="304208" y="132733"/>
                </a:cubicBezTo>
                <a:close/>
                <a:moveTo>
                  <a:pt x="304208" y="99727"/>
                </a:moveTo>
                <a:cubicBezTo>
                  <a:pt x="191589" y="99727"/>
                  <a:pt x="99866" y="191323"/>
                  <a:pt x="99866" y="303784"/>
                </a:cubicBezTo>
                <a:cubicBezTo>
                  <a:pt x="99866" y="416246"/>
                  <a:pt x="191589" y="507841"/>
                  <a:pt x="304208" y="507841"/>
                </a:cubicBezTo>
                <a:cubicBezTo>
                  <a:pt x="416826" y="507841"/>
                  <a:pt x="508549" y="416246"/>
                  <a:pt x="508549" y="303784"/>
                </a:cubicBezTo>
                <a:cubicBezTo>
                  <a:pt x="508549" y="191323"/>
                  <a:pt x="416826" y="99727"/>
                  <a:pt x="304208" y="99727"/>
                </a:cubicBezTo>
                <a:close/>
                <a:moveTo>
                  <a:pt x="304208" y="0"/>
                </a:moveTo>
                <a:cubicBezTo>
                  <a:pt x="320801" y="0"/>
                  <a:pt x="334014" y="9513"/>
                  <a:pt x="344769" y="17184"/>
                </a:cubicBezTo>
                <a:cubicBezTo>
                  <a:pt x="349839" y="20866"/>
                  <a:pt x="356138" y="25316"/>
                  <a:pt x="359518" y="26083"/>
                </a:cubicBezTo>
                <a:cubicBezTo>
                  <a:pt x="359979" y="26083"/>
                  <a:pt x="360594" y="26236"/>
                  <a:pt x="361669" y="26236"/>
                </a:cubicBezTo>
                <a:cubicBezTo>
                  <a:pt x="365817" y="26236"/>
                  <a:pt x="371656" y="24855"/>
                  <a:pt x="377494" y="23474"/>
                </a:cubicBezTo>
                <a:cubicBezTo>
                  <a:pt x="385022" y="21633"/>
                  <a:pt x="393780" y="19639"/>
                  <a:pt x="402537" y="19639"/>
                </a:cubicBezTo>
                <a:cubicBezTo>
                  <a:pt x="409144" y="19639"/>
                  <a:pt x="415136" y="20866"/>
                  <a:pt x="420667" y="23014"/>
                </a:cubicBezTo>
                <a:cubicBezTo>
                  <a:pt x="435877" y="29305"/>
                  <a:pt x="444327" y="43113"/>
                  <a:pt x="451241" y="54160"/>
                </a:cubicBezTo>
                <a:cubicBezTo>
                  <a:pt x="454621" y="59683"/>
                  <a:pt x="458770" y="66280"/>
                  <a:pt x="461689" y="68428"/>
                </a:cubicBezTo>
                <a:cubicBezTo>
                  <a:pt x="464762" y="70423"/>
                  <a:pt x="472444" y="71650"/>
                  <a:pt x="479050" y="72724"/>
                </a:cubicBezTo>
                <a:cubicBezTo>
                  <a:pt x="491802" y="74872"/>
                  <a:pt x="507781" y="77481"/>
                  <a:pt x="519304" y="88987"/>
                </a:cubicBezTo>
                <a:cubicBezTo>
                  <a:pt x="530827" y="100494"/>
                  <a:pt x="533439" y="116451"/>
                  <a:pt x="535590" y="129185"/>
                </a:cubicBezTo>
                <a:cubicBezTo>
                  <a:pt x="536665" y="135782"/>
                  <a:pt x="537894" y="143454"/>
                  <a:pt x="539892" y="146522"/>
                </a:cubicBezTo>
                <a:cubicBezTo>
                  <a:pt x="542043" y="149437"/>
                  <a:pt x="548649" y="153580"/>
                  <a:pt x="554180" y="156955"/>
                </a:cubicBezTo>
                <a:cubicBezTo>
                  <a:pt x="565242" y="163859"/>
                  <a:pt x="579070" y="172298"/>
                  <a:pt x="585369" y="187487"/>
                </a:cubicBezTo>
                <a:cubicBezTo>
                  <a:pt x="591515" y="202523"/>
                  <a:pt x="587827" y="218019"/>
                  <a:pt x="584908" y="230600"/>
                </a:cubicBezTo>
                <a:cubicBezTo>
                  <a:pt x="583372" y="237197"/>
                  <a:pt x="581528" y="244715"/>
                  <a:pt x="582296" y="248551"/>
                </a:cubicBezTo>
                <a:cubicBezTo>
                  <a:pt x="583065" y="251926"/>
                  <a:pt x="587520" y="258217"/>
                  <a:pt x="591207" y="263280"/>
                </a:cubicBezTo>
                <a:cubicBezTo>
                  <a:pt x="598889" y="274020"/>
                  <a:pt x="608415" y="287214"/>
                  <a:pt x="608415" y="303784"/>
                </a:cubicBezTo>
                <a:cubicBezTo>
                  <a:pt x="608415" y="320354"/>
                  <a:pt x="598889" y="333549"/>
                  <a:pt x="591207" y="344289"/>
                </a:cubicBezTo>
                <a:cubicBezTo>
                  <a:pt x="587520" y="349352"/>
                  <a:pt x="583065" y="355642"/>
                  <a:pt x="582296" y="359018"/>
                </a:cubicBezTo>
                <a:cubicBezTo>
                  <a:pt x="581528" y="362853"/>
                  <a:pt x="583372" y="370371"/>
                  <a:pt x="584908" y="376969"/>
                </a:cubicBezTo>
                <a:cubicBezTo>
                  <a:pt x="587827" y="389550"/>
                  <a:pt x="591515" y="405046"/>
                  <a:pt x="585369" y="420081"/>
                </a:cubicBezTo>
                <a:cubicBezTo>
                  <a:pt x="579070" y="435271"/>
                  <a:pt x="565242" y="443709"/>
                  <a:pt x="554180" y="450613"/>
                </a:cubicBezTo>
                <a:cubicBezTo>
                  <a:pt x="548495" y="454142"/>
                  <a:pt x="542043" y="458131"/>
                  <a:pt x="539892" y="461046"/>
                </a:cubicBezTo>
                <a:cubicBezTo>
                  <a:pt x="537894" y="464115"/>
                  <a:pt x="536665" y="471786"/>
                  <a:pt x="535590" y="478383"/>
                </a:cubicBezTo>
                <a:cubicBezTo>
                  <a:pt x="533439" y="491118"/>
                  <a:pt x="530827" y="507074"/>
                  <a:pt x="519304" y="518581"/>
                </a:cubicBezTo>
                <a:cubicBezTo>
                  <a:pt x="507781" y="530088"/>
                  <a:pt x="491802" y="532696"/>
                  <a:pt x="479050" y="534844"/>
                </a:cubicBezTo>
                <a:cubicBezTo>
                  <a:pt x="472444" y="535918"/>
                  <a:pt x="464762" y="537146"/>
                  <a:pt x="461689" y="539140"/>
                </a:cubicBezTo>
                <a:cubicBezTo>
                  <a:pt x="458770" y="541288"/>
                  <a:pt x="454621" y="547885"/>
                  <a:pt x="451241" y="553409"/>
                </a:cubicBezTo>
                <a:cubicBezTo>
                  <a:pt x="444327" y="564455"/>
                  <a:pt x="435877" y="578264"/>
                  <a:pt x="420667" y="584554"/>
                </a:cubicBezTo>
                <a:cubicBezTo>
                  <a:pt x="415136" y="586702"/>
                  <a:pt x="409144" y="587930"/>
                  <a:pt x="402537" y="587930"/>
                </a:cubicBezTo>
                <a:cubicBezTo>
                  <a:pt x="393780" y="587930"/>
                  <a:pt x="385022" y="585935"/>
                  <a:pt x="377494" y="584094"/>
                </a:cubicBezTo>
                <a:cubicBezTo>
                  <a:pt x="371656" y="582713"/>
                  <a:pt x="365817" y="581332"/>
                  <a:pt x="361669" y="581332"/>
                </a:cubicBezTo>
                <a:cubicBezTo>
                  <a:pt x="360747" y="581332"/>
                  <a:pt x="360133" y="581332"/>
                  <a:pt x="359518" y="581486"/>
                </a:cubicBezTo>
                <a:cubicBezTo>
                  <a:pt x="356138" y="582253"/>
                  <a:pt x="349839" y="586702"/>
                  <a:pt x="344769" y="590384"/>
                </a:cubicBezTo>
                <a:cubicBezTo>
                  <a:pt x="334014" y="598056"/>
                  <a:pt x="320801" y="607568"/>
                  <a:pt x="304208" y="607568"/>
                </a:cubicBezTo>
                <a:cubicBezTo>
                  <a:pt x="287615" y="607568"/>
                  <a:pt x="274401" y="598056"/>
                  <a:pt x="263800" y="590384"/>
                </a:cubicBezTo>
                <a:cubicBezTo>
                  <a:pt x="258577" y="586702"/>
                  <a:pt x="252277" y="582253"/>
                  <a:pt x="248897" y="581486"/>
                </a:cubicBezTo>
                <a:cubicBezTo>
                  <a:pt x="248590" y="581486"/>
                  <a:pt x="247822" y="581332"/>
                  <a:pt x="246746" y="581332"/>
                </a:cubicBezTo>
                <a:cubicBezTo>
                  <a:pt x="242598" y="581332"/>
                  <a:pt x="236760" y="582713"/>
                  <a:pt x="230921" y="584094"/>
                </a:cubicBezTo>
                <a:cubicBezTo>
                  <a:pt x="223393" y="585935"/>
                  <a:pt x="214635" y="587930"/>
                  <a:pt x="205878" y="587930"/>
                </a:cubicBezTo>
                <a:cubicBezTo>
                  <a:pt x="199271" y="587930"/>
                  <a:pt x="193279" y="586702"/>
                  <a:pt x="187748" y="584554"/>
                </a:cubicBezTo>
                <a:cubicBezTo>
                  <a:pt x="172538" y="578264"/>
                  <a:pt x="164088" y="564455"/>
                  <a:pt x="157174" y="553409"/>
                </a:cubicBezTo>
                <a:cubicBezTo>
                  <a:pt x="153794" y="547885"/>
                  <a:pt x="149646" y="541288"/>
                  <a:pt x="146726" y="539140"/>
                </a:cubicBezTo>
                <a:cubicBezTo>
                  <a:pt x="143654" y="537146"/>
                  <a:pt x="135972" y="535918"/>
                  <a:pt x="129365" y="534844"/>
                </a:cubicBezTo>
                <a:cubicBezTo>
                  <a:pt x="116613" y="532696"/>
                  <a:pt x="100634" y="530088"/>
                  <a:pt x="89111" y="518581"/>
                </a:cubicBezTo>
                <a:cubicBezTo>
                  <a:pt x="77588" y="507074"/>
                  <a:pt x="74977" y="491118"/>
                  <a:pt x="72826" y="478383"/>
                </a:cubicBezTo>
                <a:cubicBezTo>
                  <a:pt x="71750" y="471786"/>
                  <a:pt x="70521" y="464115"/>
                  <a:pt x="68524" y="461046"/>
                </a:cubicBezTo>
                <a:cubicBezTo>
                  <a:pt x="66373" y="458131"/>
                  <a:pt x="59766" y="453989"/>
                  <a:pt x="54235" y="450613"/>
                </a:cubicBezTo>
                <a:cubicBezTo>
                  <a:pt x="43173" y="443709"/>
                  <a:pt x="29345" y="435271"/>
                  <a:pt x="23046" y="420081"/>
                </a:cubicBezTo>
                <a:cubicBezTo>
                  <a:pt x="16901" y="405046"/>
                  <a:pt x="20588" y="389550"/>
                  <a:pt x="23507" y="376969"/>
                </a:cubicBezTo>
                <a:cubicBezTo>
                  <a:pt x="25043" y="370371"/>
                  <a:pt x="26887" y="362853"/>
                  <a:pt x="26119" y="359018"/>
                </a:cubicBezTo>
                <a:cubicBezTo>
                  <a:pt x="25351" y="355642"/>
                  <a:pt x="20895" y="349352"/>
                  <a:pt x="17208" y="344289"/>
                </a:cubicBezTo>
                <a:cubicBezTo>
                  <a:pt x="9526" y="333549"/>
                  <a:pt x="0" y="320354"/>
                  <a:pt x="0" y="303784"/>
                </a:cubicBezTo>
                <a:cubicBezTo>
                  <a:pt x="0" y="287214"/>
                  <a:pt x="9526" y="274020"/>
                  <a:pt x="17208" y="263433"/>
                </a:cubicBezTo>
                <a:cubicBezTo>
                  <a:pt x="20895" y="258217"/>
                  <a:pt x="25351" y="251926"/>
                  <a:pt x="26119" y="248551"/>
                </a:cubicBezTo>
                <a:cubicBezTo>
                  <a:pt x="26887" y="244715"/>
                  <a:pt x="25043" y="237197"/>
                  <a:pt x="23507" y="230600"/>
                </a:cubicBezTo>
                <a:cubicBezTo>
                  <a:pt x="20588" y="218019"/>
                  <a:pt x="16901" y="202523"/>
                  <a:pt x="23046" y="187487"/>
                </a:cubicBezTo>
                <a:cubicBezTo>
                  <a:pt x="29345" y="172298"/>
                  <a:pt x="43173" y="163859"/>
                  <a:pt x="54235" y="156955"/>
                </a:cubicBezTo>
                <a:cubicBezTo>
                  <a:pt x="59766" y="153580"/>
                  <a:pt x="66373" y="149437"/>
                  <a:pt x="68524" y="146522"/>
                </a:cubicBezTo>
                <a:cubicBezTo>
                  <a:pt x="70521" y="143454"/>
                  <a:pt x="71750" y="135782"/>
                  <a:pt x="72826" y="129185"/>
                </a:cubicBezTo>
                <a:cubicBezTo>
                  <a:pt x="74977" y="116451"/>
                  <a:pt x="77588" y="100494"/>
                  <a:pt x="89111" y="88987"/>
                </a:cubicBezTo>
                <a:cubicBezTo>
                  <a:pt x="100634" y="77481"/>
                  <a:pt x="116613" y="74872"/>
                  <a:pt x="129365" y="72724"/>
                </a:cubicBezTo>
                <a:cubicBezTo>
                  <a:pt x="135972" y="71650"/>
                  <a:pt x="143654" y="70423"/>
                  <a:pt x="146726" y="68428"/>
                </a:cubicBezTo>
                <a:cubicBezTo>
                  <a:pt x="149646" y="66280"/>
                  <a:pt x="153794" y="59683"/>
                  <a:pt x="157174" y="54160"/>
                </a:cubicBezTo>
                <a:cubicBezTo>
                  <a:pt x="164088" y="43113"/>
                  <a:pt x="172538" y="29305"/>
                  <a:pt x="187748" y="23014"/>
                </a:cubicBezTo>
                <a:cubicBezTo>
                  <a:pt x="193279" y="20866"/>
                  <a:pt x="199271" y="19639"/>
                  <a:pt x="205878" y="19639"/>
                </a:cubicBezTo>
                <a:cubicBezTo>
                  <a:pt x="214635" y="19639"/>
                  <a:pt x="223393" y="21633"/>
                  <a:pt x="230921" y="23474"/>
                </a:cubicBezTo>
                <a:cubicBezTo>
                  <a:pt x="236760" y="24855"/>
                  <a:pt x="242598" y="26236"/>
                  <a:pt x="246746" y="26236"/>
                </a:cubicBezTo>
                <a:cubicBezTo>
                  <a:pt x="247668" y="26236"/>
                  <a:pt x="248283" y="26236"/>
                  <a:pt x="248897" y="26083"/>
                </a:cubicBezTo>
                <a:cubicBezTo>
                  <a:pt x="252277" y="25316"/>
                  <a:pt x="258577" y="20866"/>
                  <a:pt x="263647" y="17184"/>
                </a:cubicBezTo>
                <a:cubicBezTo>
                  <a:pt x="274401" y="9513"/>
                  <a:pt x="287615" y="0"/>
                  <a:pt x="304208" y="0"/>
                </a:cubicBezTo>
                <a:close/>
              </a:path>
            </a:pathLst>
          </a:custGeom>
          <a:gradFill>
            <a:gsLst>
              <a:gs pos="13000">
                <a:schemeClr val="accent2">
                  <a:lumMod val="75000"/>
                </a:schemeClr>
              </a:gs>
              <a:gs pos="100000">
                <a:schemeClr val="accent3"/>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en-US"/>
          </a:p>
        </p:txBody>
      </p:sp>
      <p:sp>
        <p:nvSpPr>
          <p:cNvPr id="81" name="文本框 80"/>
          <p:cNvSpPr txBox="1"/>
          <p:nvPr/>
        </p:nvSpPr>
        <p:spPr>
          <a:xfrm>
            <a:off x="811219" y="2359872"/>
            <a:ext cx="3045802" cy="995785"/>
          </a:xfrm>
          <a:prstGeom prst="rect">
            <a:avLst/>
          </a:prstGeom>
          <a:noFill/>
        </p:spPr>
        <p:txBody>
          <a:bodyPr wrap="square" rtlCol="0">
            <a:spAutoFit/>
          </a:bodyPr>
          <a:lstStyle/>
          <a:p>
            <a:pPr>
              <a:lnSpc>
                <a:spcPct val="125000"/>
              </a:lnSpc>
              <a:spcBef>
                <a:spcPts val="100"/>
              </a:spcBef>
              <a:spcAft>
                <a:spcPts val="100"/>
              </a:spcAft>
            </a:pPr>
            <a:r>
              <a:rPr lang="zh-CN" altLang="en-US" sz="1600" dirty="0"/>
              <a:t>此处输入对应四段内容文本，此处输入对应四段内容文本，此处输入对应四段内容文本</a:t>
            </a:r>
          </a:p>
        </p:txBody>
      </p:sp>
      <p:sp>
        <p:nvSpPr>
          <p:cNvPr id="82" name="文本框 81"/>
          <p:cNvSpPr txBox="1"/>
          <p:nvPr/>
        </p:nvSpPr>
        <p:spPr>
          <a:xfrm>
            <a:off x="811219" y="4349516"/>
            <a:ext cx="3045802" cy="995785"/>
          </a:xfrm>
          <a:prstGeom prst="rect">
            <a:avLst/>
          </a:prstGeom>
          <a:noFill/>
        </p:spPr>
        <p:txBody>
          <a:bodyPr wrap="square" rtlCol="0">
            <a:spAutoFit/>
          </a:bodyPr>
          <a:lstStyle/>
          <a:p>
            <a:pPr>
              <a:lnSpc>
                <a:spcPct val="125000"/>
              </a:lnSpc>
              <a:spcBef>
                <a:spcPts val="100"/>
              </a:spcBef>
              <a:spcAft>
                <a:spcPts val="100"/>
              </a:spcAft>
            </a:pPr>
            <a:r>
              <a:rPr lang="zh-CN" altLang="en-US" sz="1600" dirty="0"/>
              <a:t>此处输入对应四段内容文本，此处输入对应四段内容文本，此处输入对应四段内容文本</a:t>
            </a:r>
          </a:p>
        </p:txBody>
      </p:sp>
      <p:sp>
        <p:nvSpPr>
          <p:cNvPr id="83" name="文本框 82"/>
          <p:cNvSpPr txBox="1"/>
          <p:nvPr/>
        </p:nvSpPr>
        <p:spPr>
          <a:xfrm>
            <a:off x="8376188" y="4349516"/>
            <a:ext cx="3045802" cy="995785"/>
          </a:xfrm>
          <a:prstGeom prst="rect">
            <a:avLst/>
          </a:prstGeom>
          <a:noFill/>
        </p:spPr>
        <p:txBody>
          <a:bodyPr wrap="square" rtlCol="0">
            <a:spAutoFit/>
          </a:bodyPr>
          <a:lstStyle/>
          <a:p>
            <a:pPr algn="r">
              <a:lnSpc>
                <a:spcPct val="125000"/>
              </a:lnSpc>
              <a:spcBef>
                <a:spcPts val="100"/>
              </a:spcBef>
              <a:spcAft>
                <a:spcPts val="100"/>
              </a:spcAft>
            </a:pPr>
            <a:r>
              <a:rPr lang="zh-CN" altLang="en-US" sz="1600" dirty="0"/>
              <a:t>此处输入对应四段内容文本，此处输入对应四段内容文本，此处输入对应四段内容文本</a:t>
            </a:r>
          </a:p>
        </p:txBody>
      </p:sp>
      <p:sp>
        <p:nvSpPr>
          <p:cNvPr id="84" name="文本框 83"/>
          <p:cNvSpPr txBox="1"/>
          <p:nvPr/>
        </p:nvSpPr>
        <p:spPr>
          <a:xfrm>
            <a:off x="8376188" y="2343798"/>
            <a:ext cx="3045802" cy="995785"/>
          </a:xfrm>
          <a:prstGeom prst="rect">
            <a:avLst/>
          </a:prstGeom>
          <a:noFill/>
        </p:spPr>
        <p:txBody>
          <a:bodyPr wrap="square" rtlCol="0">
            <a:spAutoFit/>
          </a:bodyPr>
          <a:lstStyle/>
          <a:p>
            <a:pPr algn="r">
              <a:lnSpc>
                <a:spcPct val="125000"/>
              </a:lnSpc>
              <a:spcBef>
                <a:spcPts val="100"/>
              </a:spcBef>
              <a:spcAft>
                <a:spcPts val="100"/>
              </a:spcAft>
            </a:pPr>
            <a:r>
              <a:rPr lang="zh-CN" altLang="en-US" sz="1600" dirty="0"/>
              <a:t>此处输入对应四段内容文本，此处输入对应四段内容文本，此处输入对应四段内容文本</a:t>
            </a:r>
          </a:p>
        </p:txBody>
      </p:sp>
      <p:sp>
        <p:nvSpPr>
          <p:cNvPr id="45" name="文本框 44"/>
          <p:cNvSpPr txBox="1"/>
          <p:nvPr/>
        </p:nvSpPr>
        <p:spPr>
          <a:xfrm>
            <a:off x="857966" y="319539"/>
            <a:ext cx="3416320" cy="669607"/>
          </a:xfrm>
          <a:prstGeom prst="rect">
            <a:avLst/>
          </a:prstGeom>
          <a:noFill/>
        </p:spPr>
        <p:txBody>
          <a:bodyPr wrap="none" rtlCol="0">
            <a:spAutoFit/>
          </a:bodyPr>
          <a:lstStyle/>
          <a:p>
            <a:pPr>
              <a:lnSpc>
                <a:spcPct val="125000"/>
              </a:lnSpc>
              <a:spcBef>
                <a:spcPts val="100"/>
              </a:spcBef>
              <a:spcAft>
                <a:spcPts val="100"/>
              </a:spcAft>
            </a:pPr>
            <a:r>
              <a:rPr lang="zh-CN" altLang="en-US" sz="3200" dirty="0">
                <a:solidFill>
                  <a:schemeClr val="accent1"/>
                </a:solidFill>
                <a:latin typeface="+mj-ea"/>
                <a:ea typeface="+mj-ea"/>
              </a:rPr>
              <a:t>第一季度工作回顾</a:t>
            </a:r>
          </a:p>
        </p:txBody>
      </p:sp>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254448" y="1512108"/>
            <a:ext cx="3390900" cy="2260881"/>
          </a:xfrm>
          <a:prstGeom prst="rect">
            <a:avLst/>
          </a:prstGeom>
        </p:spPr>
      </p:pic>
      <p:sp>
        <p:nvSpPr>
          <p:cNvPr id="7" name="矩形: 圆角 6"/>
          <p:cNvSpPr/>
          <p:nvPr/>
        </p:nvSpPr>
        <p:spPr>
          <a:xfrm>
            <a:off x="723900" y="3530280"/>
            <a:ext cx="10744200" cy="584775"/>
          </a:xfrm>
          <a:prstGeom prst="roundRect">
            <a:avLst>
              <a:gd name="adj" fmla="val 5992"/>
            </a:avLst>
          </a:prstGeom>
          <a:solidFill>
            <a:schemeClr val="accent3"/>
          </a:solidFill>
          <a:ln>
            <a:noFill/>
          </a:ln>
          <a:effectLst>
            <a:outerShdw blurRad="177800" dist="38100" dir="16200000"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2" name="文本框 1"/>
          <p:cNvSpPr txBox="1"/>
          <p:nvPr/>
        </p:nvSpPr>
        <p:spPr>
          <a:xfrm>
            <a:off x="843952" y="264887"/>
            <a:ext cx="3416320" cy="669607"/>
          </a:xfrm>
          <a:prstGeom prst="rect">
            <a:avLst/>
          </a:prstGeom>
          <a:noFill/>
        </p:spPr>
        <p:txBody>
          <a:bodyPr wrap="none" rtlCol="0">
            <a:spAutoFit/>
          </a:bodyPr>
          <a:lstStyle/>
          <a:p>
            <a:pPr>
              <a:lnSpc>
                <a:spcPct val="125000"/>
              </a:lnSpc>
              <a:spcBef>
                <a:spcPts val="100"/>
              </a:spcBef>
              <a:spcAft>
                <a:spcPts val="100"/>
              </a:spcAft>
            </a:pPr>
            <a:r>
              <a:rPr lang="zh-CN" altLang="en-US" sz="3200" dirty="0">
                <a:solidFill>
                  <a:schemeClr val="accent1"/>
                </a:solidFill>
                <a:latin typeface="+mj-ea"/>
                <a:ea typeface="+mj-ea"/>
              </a:rPr>
              <a:t>第二季度工作回顾</a:t>
            </a:r>
          </a:p>
        </p:txBody>
      </p:sp>
      <p:sp>
        <p:nvSpPr>
          <p:cNvPr id="3" name="矩形: 圆角 2"/>
          <p:cNvSpPr/>
          <p:nvPr/>
        </p:nvSpPr>
        <p:spPr>
          <a:xfrm>
            <a:off x="723900" y="3429000"/>
            <a:ext cx="10731500" cy="2016126"/>
          </a:xfrm>
          <a:prstGeom prst="roundRect">
            <a:avLst>
              <a:gd name="adj" fmla="val 4080"/>
            </a:avLst>
          </a:prstGeom>
          <a:gradFill flip="none" rotWithShape="1">
            <a:gsLst>
              <a:gs pos="0">
                <a:schemeClr val="accent2"/>
              </a:gs>
              <a:gs pos="100000">
                <a:schemeClr val="accent3">
                  <a:alpha val="0"/>
                </a:schemeClr>
              </a:gs>
            </a:gsLst>
            <a:lin ang="5400000" scaled="0"/>
            <a:tileRect/>
          </a:gradFill>
          <a:ln>
            <a:gradFill>
              <a:gsLst>
                <a:gs pos="0">
                  <a:schemeClr val="accent1"/>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11" name="文本框 10"/>
          <p:cNvSpPr txBox="1"/>
          <p:nvPr/>
        </p:nvSpPr>
        <p:spPr>
          <a:xfrm>
            <a:off x="5175896" y="1779358"/>
            <a:ext cx="6228136" cy="1455014"/>
          </a:xfrm>
          <a:prstGeom prst="rect">
            <a:avLst/>
          </a:prstGeom>
          <a:noFill/>
        </p:spPr>
        <p:txBody>
          <a:bodyPr wrap="square" rtlCol="0">
            <a:spAutoFit/>
          </a:bodyPr>
          <a:lstStyle/>
          <a:p>
            <a:pPr>
              <a:lnSpc>
                <a:spcPct val="125000"/>
              </a:lnSpc>
              <a:spcBef>
                <a:spcPts val="100"/>
              </a:spcBef>
              <a:spcAft>
                <a:spcPts val="100"/>
              </a:spcAft>
            </a:pPr>
            <a:r>
              <a:rPr lang="zh-CN" altLang="en-US" dirty="0"/>
              <a:t>配图用和内容相关图片，此处知识点为通过</a:t>
            </a:r>
            <a:r>
              <a:rPr lang="en-US" altLang="zh-CN" dirty="0"/>
              <a:t>XXX</a:t>
            </a:r>
            <a:r>
              <a:rPr lang="zh-CN" altLang="en-US" dirty="0"/>
              <a:t>工作案例，取得</a:t>
            </a:r>
            <a:r>
              <a:rPr lang="en-US" altLang="zh-CN" dirty="0"/>
              <a:t>3</a:t>
            </a:r>
            <a:r>
              <a:rPr lang="zh-CN" altLang="en-US" dirty="0"/>
              <a:t>点（</a:t>
            </a:r>
            <a:r>
              <a:rPr lang="en-US" altLang="zh-CN" dirty="0"/>
              <a:t>1</a:t>
            </a:r>
            <a:r>
              <a:rPr lang="zh-CN" altLang="en-US" dirty="0"/>
              <a:t>点或者两点调整好底部内居中对齐即可）；配图用和内容相关图片，此处知识点为通过</a:t>
            </a:r>
            <a:r>
              <a:rPr lang="en-US" altLang="zh-CN" dirty="0"/>
              <a:t>XXX</a:t>
            </a:r>
            <a:r>
              <a:rPr lang="zh-CN" altLang="en-US" dirty="0"/>
              <a:t>工作案例，取得</a:t>
            </a:r>
            <a:r>
              <a:rPr lang="en-US" altLang="zh-CN" dirty="0"/>
              <a:t>3</a:t>
            </a:r>
            <a:r>
              <a:rPr lang="zh-CN" altLang="en-US" dirty="0"/>
              <a:t>点（</a:t>
            </a:r>
            <a:r>
              <a:rPr lang="en-US" altLang="zh-CN" dirty="0"/>
              <a:t>1</a:t>
            </a:r>
            <a:r>
              <a:rPr lang="zh-CN" altLang="en-US" dirty="0"/>
              <a:t>点或者两点调整好底部内居中对齐即可</a:t>
            </a:r>
          </a:p>
        </p:txBody>
      </p:sp>
      <p:grpSp>
        <p:nvGrpSpPr>
          <p:cNvPr id="15" name="组合 14"/>
          <p:cNvGrpSpPr/>
          <p:nvPr/>
        </p:nvGrpSpPr>
        <p:grpSpPr>
          <a:xfrm>
            <a:off x="1254448" y="4037640"/>
            <a:ext cx="9683104" cy="713811"/>
            <a:chOff x="1254448" y="4223954"/>
            <a:chExt cx="9683104" cy="713811"/>
          </a:xfrm>
        </p:grpSpPr>
        <p:sp>
          <p:nvSpPr>
            <p:cNvPr id="4" name="矩形: 圆角 3"/>
            <p:cNvSpPr/>
            <p:nvPr/>
          </p:nvSpPr>
          <p:spPr>
            <a:xfrm>
              <a:off x="1254448" y="4223954"/>
              <a:ext cx="2751362" cy="713811"/>
            </a:xfrm>
            <a:prstGeom prst="roundRect">
              <a:avLst>
                <a:gd name="adj" fmla="val 50000"/>
              </a:avLst>
            </a:prstGeom>
            <a:ln>
              <a:noFill/>
            </a:ln>
            <a:effectLst>
              <a:outerShdw blurRad="330200" dist="177800" dir="5400000" sx="87000" sy="87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5" name="矩形: 圆角 4"/>
            <p:cNvSpPr/>
            <p:nvPr/>
          </p:nvSpPr>
          <p:spPr>
            <a:xfrm>
              <a:off x="8186190" y="4223954"/>
              <a:ext cx="2751362" cy="713811"/>
            </a:xfrm>
            <a:prstGeom prst="roundRect">
              <a:avLst>
                <a:gd name="adj" fmla="val 50000"/>
              </a:avLst>
            </a:prstGeom>
            <a:ln>
              <a:noFill/>
            </a:ln>
            <a:effectLst>
              <a:outerShdw blurRad="330200" dist="177800" dir="5400000" sx="87000" sy="87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sp>
          <p:nvSpPr>
            <p:cNvPr id="12" name="矩形: 圆角 11"/>
            <p:cNvSpPr/>
            <p:nvPr/>
          </p:nvSpPr>
          <p:spPr>
            <a:xfrm>
              <a:off x="4720319" y="4223954"/>
              <a:ext cx="2751362" cy="713811"/>
            </a:xfrm>
            <a:prstGeom prst="roundRect">
              <a:avLst>
                <a:gd name="adj" fmla="val 50000"/>
              </a:avLst>
            </a:prstGeom>
            <a:ln>
              <a:noFill/>
            </a:ln>
            <a:effectLst>
              <a:outerShdw blurRad="330200" dist="177800" dir="5400000" sx="87000" sy="87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spcBef>
                  <a:spcPts val="100"/>
                </a:spcBef>
                <a:spcAft>
                  <a:spcPts val="100"/>
                </a:spcAft>
              </a:pPr>
              <a:endParaRPr lang="zh-CN" altLang="en-US"/>
            </a:p>
          </p:txBody>
        </p:sp>
      </p:grpSp>
      <p:sp>
        <p:nvSpPr>
          <p:cNvPr id="9" name="文本框 8"/>
          <p:cNvSpPr txBox="1"/>
          <p:nvPr/>
        </p:nvSpPr>
        <p:spPr>
          <a:xfrm>
            <a:off x="1627290" y="4130375"/>
            <a:ext cx="2005677" cy="416268"/>
          </a:xfrm>
          <a:prstGeom prst="rect">
            <a:avLst/>
          </a:prstGeom>
          <a:noFill/>
        </p:spPr>
        <p:txBody>
          <a:bodyPr wrap="none" rtlCol="0">
            <a:spAutoFit/>
          </a:bodyPr>
          <a:lstStyle/>
          <a:p>
            <a:pPr>
              <a:lnSpc>
                <a:spcPct val="125000"/>
              </a:lnSpc>
              <a:spcBef>
                <a:spcPts val="100"/>
              </a:spcBef>
              <a:spcAft>
                <a:spcPts val="100"/>
              </a:spcAft>
            </a:pPr>
            <a:r>
              <a:rPr lang="zh-CN" altLang="en-US" dirty="0">
                <a:solidFill>
                  <a:schemeClr val="accent3"/>
                </a:solidFill>
              </a:rPr>
              <a:t>工作成效（标题）</a:t>
            </a:r>
          </a:p>
        </p:txBody>
      </p:sp>
      <p:sp>
        <p:nvSpPr>
          <p:cNvPr id="16" name="文本框 15"/>
          <p:cNvSpPr txBox="1"/>
          <p:nvPr/>
        </p:nvSpPr>
        <p:spPr>
          <a:xfrm>
            <a:off x="5093161" y="4130375"/>
            <a:ext cx="2005677" cy="416268"/>
          </a:xfrm>
          <a:prstGeom prst="rect">
            <a:avLst/>
          </a:prstGeom>
          <a:noFill/>
        </p:spPr>
        <p:txBody>
          <a:bodyPr wrap="none" rtlCol="0">
            <a:spAutoFit/>
          </a:bodyPr>
          <a:lstStyle/>
          <a:p>
            <a:pPr>
              <a:lnSpc>
                <a:spcPct val="125000"/>
              </a:lnSpc>
              <a:spcBef>
                <a:spcPts val="100"/>
              </a:spcBef>
              <a:spcAft>
                <a:spcPts val="100"/>
              </a:spcAft>
            </a:pPr>
            <a:r>
              <a:rPr lang="zh-CN" altLang="en-US" dirty="0">
                <a:solidFill>
                  <a:schemeClr val="accent3"/>
                </a:solidFill>
              </a:rPr>
              <a:t>工作成效（标题）</a:t>
            </a:r>
          </a:p>
        </p:txBody>
      </p:sp>
      <p:sp>
        <p:nvSpPr>
          <p:cNvPr id="17" name="文本框 16"/>
          <p:cNvSpPr txBox="1"/>
          <p:nvPr/>
        </p:nvSpPr>
        <p:spPr>
          <a:xfrm>
            <a:off x="8580455" y="4130375"/>
            <a:ext cx="2005677" cy="416268"/>
          </a:xfrm>
          <a:prstGeom prst="rect">
            <a:avLst/>
          </a:prstGeom>
          <a:noFill/>
        </p:spPr>
        <p:txBody>
          <a:bodyPr wrap="none" rtlCol="0">
            <a:spAutoFit/>
          </a:bodyPr>
          <a:lstStyle/>
          <a:p>
            <a:pPr>
              <a:lnSpc>
                <a:spcPct val="125000"/>
              </a:lnSpc>
              <a:spcBef>
                <a:spcPts val="100"/>
              </a:spcBef>
              <a:spcAft>
                <a:spcPts val="100"/>
              </a:spcAft>
            </a:pPr>
            <a:r>
              <a:rPr lang="zh-CN" altLang="en-US" dirty="0">
                <a:solidFill>
                  <a:schemeClr val="accent3"/>
                </a:solidFill>
              </a:rPr>
              <a:t>工作成效（标题）</a:t>
            </a:r>
          </a:p>
        </p:txBody>
      </p:sp>
      <p:sp>
        <p:nvSpPr>
          <p:cNvPr id="22" name="文本框 21"/>
          <p:cNvSpPr txBox="1"/>
          <p:nvPr/>
        </p:nvSpPr>
        <p:spPr>
          <a:xfrm>
            <a:off x="1471258" y="4910029"/>
            <a:ext cx="2161709" cy="584775"/>
          </a:xfrm>
          <a:prstGeom prst="rect">
            <a:avLst/>
          </a:prstGeom>
          <a:noFill/>
        </p:spPr>
        <p:txBody>
          <a:bodyPr wrap="square" rtlCol="0">
            <a:spAutoFit/>
          </a:bodyPr>
          <a:lstStyle/>
          <a:p>
            <a:r>
              <a:rPr lang="zh-CN" altLang="en-US" sz="1600" dirty="0"/>
              <a:t>此处输入工作项目亮点，注意文字的精简</a:t>
            </a:r>
          </a:p>
        </p:txBody>
      </p:sp>
      <p:sp>
        <p:nvSpPr>
          <p:cNvPr id="23" name="文本框 22"/>
          <p:cNvSpPr txBox="1"/>
          <p:nvPr/>
        </p:nvSpPr>
        <p:spPr>
          <a:xfrm>
            <a:off x="5093161" y="4910029"/>
            <a:ext cx="2161709" cy="584775"/>
          </a:xfrm>
          <a:prstGeom prst="rect">
            <a:avLst/>
          </a:prstGeom>
          <a:noFill/>
        </p:spPr>
        <p:txBody>
          <a:bodyPr wrap="square" rtlCol="0">
            <a:spAutoFit/>
          </a:bodyPr>
          <a:lstStyle/>
          <a:p>
            <a:r>
              <a:rPr lang="zh-CN" altLang="en-US" sz="1600" dirty="0"/>
              <a:t>此处输入工作项目亮点，注意文字的精简</a:t>
            </a:r>
          </a:p>
        </p:txBody>
      </p:sp>
      <p:sp>
        <p:nvSpPr>
          <p:cNvPr id="24" name="文本框 23"/>
          <p:cNvSpPr txBox="1"/>
          <p:nvPr/>
        </p:nvSpPr>
        <p:spPr>
          <a:xfrm>
            <a:off x="8580455" y="4910029"/>
            <a:ext cx="2161709" cy="584775"/>
          </a:xfrm>
          <a:prstGeom prst="rect">
            <a:avLst/>
          </a:prstGeom>
          <a:noFill/>
        </p:spPr>
        <p:txBody>
          <a:bodyPr wrap="square" rtlCol="0">
            <a:spAutoFit/>
          </a:bodyPr>
          <a:lstStyle/>
          <a:p>
            <a:r>
              <a:rPr lang="zh-CN" altLang="en-US" sz="1600" dirty="0"/>
              <a:t>此处输入工作项目亮点，注意文字的精简</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44324" y="295320"/>
            <a:ext cx="3416320" cy="669607"/>
          </a:xfrm>
          <a:prstGeom prst="rect">
            <a:avLst/>
          </a:prstGeom>
          <a:noFill/>
        </p:spPr>
        <p:txBody>
          <a:bodyPr wrap="none" rtlCol="0">
            <a:spAutoFit/>
          </a:bodyPr>
          <a:lstStyle/>
          <a:p>
            <a:pPr>
              <a:lnSpc>
                <a:spcPct val="125000"/>
              </a:lnSpc>
              <a:spcBef>
                <a:spcPts val="100"/>
              </a:spcBef>
              <a:spcAft>
                <a:spcPts val="100"/>
              </a:spcAft>
            </a:pPr>
            <a:r>
              <a:rPr lang="zh-CN" altLang="en-US" sz="3200" dirty="0">
                <a:solidFill>
                  <a:schemeClr val="accent1"/>
                </a:solidFill>
                <a:latin typeface="+mj-ea"/>
                <a:ea typeface="+mj-ea"/>
              </a:rPr>
              <a:t>第三季度工作回顾</a:t>
            </a:r>
          </a:p>
        </p:txBody>
      </p:sp>
      <p:graphicFrame>
        <p:nvGraphicFramePr>
          <p:cNvPr id="10" name="图表 9"/>
          <p:cNvGraphicFramePr/>
          <p:nvPr/>
        </p:nvGraphicFramePr>
        <p:xfrm>
          <a:off x="1028700" y="1200150"/>
          <a:ext cx="5430520" cy="4774565"/>
        </p:xfrm>
        <a:graphic>
          <a:graphicData uri="http://schemas.openxmlformats.org/drawingml/2006/chart">
            <c:chart xmlns:c="http://schemas.openxmlformats.org/drawingml/2006/chart" xmlns:r="http://schemas.openxmlformats.org/officeDocument/2006/relationships" r:id="rId2"/>
          </a:graphicData>
        </a:graphic>
      </p:graphicFrame>
      <p:sp>
        <p:nvSpPr>
          <p:cNvPr id="11" name="圆角矩形 10"/>
          <p:cNvSpPr/>
          <p:nvPr/>
        </p:nvSpPr>
        <p:spPr>
          <a:xfrm>
            <a:off x="7117080" y="1617980"/>
            <a:ext cx="4013200" cy="1917700"/>
          </a:xfrm>
          <a:prstGeom prst="roundRect">
            <a:avLst>
              <a:gd name="adj" fmla="val 0"/>
            </a:avLst>
          </a:prstGeom>
          <a:gradFill>
            <a:gsLst>
              <a:gs pos="100000">
                <a:schemeClr val="accent2"/>
              </a:gs>
              <a:gs pos="0">
                <a:schemeClr val="accent3"/>
              </a:gs>
            </a:gsLst>
            <a:lin ang="540000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7104380" y="3716655"/>
            <a:ext cx="4013200" cy="1917700"/>
          </a:xfrm>
          <a:prstGeom prst="roundRect">
            <a:avLst>
              <a:gd name="adj" fmla="val 0"/>
            </a:avLst>
          </a:prstGeom>
          <a:gradFill>
            <a:gsLst>
              <a:gs pos="100000">
                <a:schemeClr val="accent2"/>
              </a:gs>
              <a:gs pos="0">
                <a:schemeClr val="accent3"/>
              </a:gs>
            </a:gsLst>
            <a:lin ang="540000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合并 13"/>
          <p:cNvSpPr/>
          <p:nvPr/>
        </p:nvSpPr>
        <p:spPr>
          <a:xfrm rot="5400000">
            <a:off x="6736080" y="2425065"/>
            <a:ext cx="433070" cy="303530"/>
          </a:xfrm>
          <a:prstGeom prst="flowChartMerg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流程图: 合并 14"/>
          <p:cNvSpPr/>
          <p:nvPr/>
        </p:nvSpPr>
        <p:spPr>
          <a:xfrm rot="5400000">
            <a:off x="6737350" y="4501515"/>
            <a:ext cx="433070" cy="303530"/>
          </a:xfrm>
          <a:prstGeom prst="flowChartMerg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8105140" y="2085975"/>
            <a:ext cx="2011680" cy="368300"/>
          </a:xfrm>
          <a:prstGeom prst="rect">
            <a:avLst/>
          </a:prstGeom>
          <a:noFill/>
        </p:spPr>
        <p:txBody>
          <a:bodyPr wrap="none" rtlCol="0">
            <a:spAutoFit/>
          </a:bodyPr>
          <a:lstStyle/>
          <a:p>
            <a:r>
              <a:rPr lang="zh-CN" altLang="en-US"/>
              <a:t>完成销售任务目标</a:t>
            </a:r>
          </a:p>
        </p:txBody>
      </p:sp>
      <p:sp>
        <p:nvSpPr>
          <p:cNvPr id="17" name="文本框 16"/>
          <p:cNvSpPr txBox="1"/>
          <p:nvPr/>
        </p:nvSpPr>
        <p:spPr>
          <a:xfrm>
            <a:off x="7475220" y="2454275"/>
            <a:ext cx="3296920" cy="706755"/>
          </a:xfrm>
          <a:prstGeom prst="rect">
            <a:avLst/>
          </a:prstGeom>
          <a:noFill/>
        </p:spPr>
        <p:txBody>
          <a:bodyPr wrap="none" rtlCol="0">
            <a:spAutoFit/>
          </a:bodyPr>
          <a:lstStyle/>
          <a:p>
            <a:r>
              <a:rPr lang="en-US" altLang="zh-CN" sz="4000">
                <a:solidFill>
                  <a:schemeClr val="accent1"/>
                </a:solidFill>
                <a:effectLst>
                  <a:reflection blurRad="101600" stA="55000" endA="300" endPos="45500" dist="12700" dir="5400000" sy="-100000" algn="bl" rotWithShape="0"/>
                </a:effectLst>
                <a:latin typeface="阿里巴巴普惠体 B" panose="00020600040101010101" charset="-122"/>
                <a:ea typeface="阿里巴巴普惠体 B" panose="00020600040101010101" charset="-122"/>
                <a:cs typeface="阿里巴巴普惠体 B" panose="00020600040101010101" charset="-122"/>
              </a:rPr>
              <a:t>1000000</a:t>
            </a:r>
            <a:r>
              <a:rPr lang="zh-CN" altLang="en-US" sz="4000">
                <a:solidFill>
                  <a:schemeClr val="accent1"/>
                </a:solidFill>
                <a:effectLst>
                  <a:reflection blurRad="101600" stA="55000" endA="300" endPos="45500" dist="12700" dir="5400000" sy="-100000" algn="bl" rotWithShape="0"/>
                </a:effectLst>
                <a:latin typeface="阿里巴巴普惠体 B" panose="00020600040101010101" charset="-122"/>
                <a:ea typeface="阿里巴巴普惠体 B" panose="00020600040101010101" charset="-122"/>
                <a:cs typeface="阿里巴巴普惠体 B" panose="00020600040101010101" charset="-122"/>
              </a:rPr>
              <a:t>万元</a:t>
            </a:r>
          </a:p>
        </p:txBody>
      </p:sp>
      <p:sp>
        <p:nvSpPr>
          <p:cNvPr id="18" name="文本框 17"/>
          <p:cNvSpPr txBox="1"/>
          <p:nvPr/>
        </p:nvSpPr>
        <p:spPr>
          <a:xfrm>
            <a:off x="8145780" y="4124325"/>
            <a:ext cx="2011680" cy="368300"/>
          </a:xfrm>
          <a:prstGeom prst="rect">
            <a:avLst/>
          </a:prstGeom>
          <a:noFill/>
        </p:spPr>
        <p:txBody>
          <a:bodyPr wrap="none" rtlCol="0">
            <a:spAutoFit/>
          </a:bodyPr>
          <a:lstStyle/>
          <a:p>
            <a:r>
              <a:rPr lang="zh-CN" altLang="en-US"/>
              <a:t>部门创造销售利润</a:t>
            </a:r>
          </a:p>
        </p:txBody>
      </p:sp>
      <p:sp>
        <p:nvSpPr>
          <p:cNvPr id="19" name="文本框 18"/>
          <p:cNvSpPr txBox="1"/>
          <p:nvPr/>
        </p:nvSpPr>
        <p:spPr>
          <a:xfrm>
            <a:off x="7759065" y="4478655"/>
            <a:ext cx="2997200" cy="706755"/>
          </a:xfrm>
          <a:prstGeom prst="rect">
            <a:avLst/>
          </a:prstGeom>
          <a:noFill/>
        </p:spPr>
        <p:txBody>
          <a:bodyPr wrap="none" rtlCol="0">
            <a:spAutoFit/>
          </a:bodyPr>
          <a:lstStyle/>
          <a:p>
            <a:r>
              <a:rPr lang="en-US" altLang="zh-CN" sz="4000">
                <a:solidFill>
                  <a:schemeClr val="accent1"/>
                </a:solidFill>
                <a:effectLst>
                  <a:reflection blurRad="101600" stA="55000" endA="300" endPos="45500" dist="12700" dir="5400000" sy="-100000" algn="bl" rotWithShape="0"/>
                </a:effectLst>
                <a:latin typeface="阿里巴巴普惠体 B" panose="00020600040101010101" charset="-122"/>
                <a:ea typeface="阿里巴巴普惠体 B" panose="00020600040101010101" charset="-122"/>
                <a:cs typeface="阿里巴巴普惠体 B" panose="00020600040101010101" charset="-122"/>
              </a:rPr>
              <a:t>800000</a:t>
            </a:r>
            <a:r>
              <a:rPr lang="zh-CN" altLang="en-US" sz="4000">
                <a:solidFill>
                  <a:schemeClr val="accent1"/>
                </a:solidFill>
                <a:effectLst>
                  <a:reflection blurRad="101600" stA="55000" endA="300" endPos="45500" dist="12700" dir="5400000" sy="-100000" algn="bl" rotWithShape="0"/>
                </a:effectLst>
                <a:latin typeface="阿里巴巴普惠体 B" panose="00020600040101010101" charset="-122"/>
                <a:ea typeface="阿里巴巴普惠体 B" panose="00020600040101010101" charset="-122"/>
                <a:cs typeface="阿里巴巴普惠体 B" panose="00020600040101010101" charset="-122"/>
              </a:rPr>
              <a:t>万元</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25498" y="303706"/>
            <a:ext cx="3416320" cy="669607"/>
          </a:xfrm>
          <a:prstGeom prst="rect">
            <a:avLst/>
          </a:prstGeom>
          <a:noFill/>
        </p:spPr>
        <p:txBody>
          <a:bodyPr wrap="none" rtlCol="0">
            <a:spAutoFit/>
          </a:bodyPr>
          <a:lstStyle/>
          <a:p>
            <a:pPr>
              <a:lnSpc>
                <a:spcPct val="125000"/>
              </a:lnSpc>
              <a:spcBef>
                <a:spcPts val="100"/>
              </a:spcBef>
              <a:spcAft>
                <a:spcPts val="100"/>
              </a:spcAft>
            </a:pPr>
            <a:r>
              <a:rPr lang="zh-CN" altLang="en-US" sz="3200" dirty="0">
                <a:solidFill>
                  <a:schemeClr val="accent1"/>
                </a:solidFill>
                <a:latin typeface="+mj-ea"/>
                <a:ea typeface="+mj-ea"/>
              </a:rPr>
              <a:t>与我们合作的单位</a:t>
            </a:r>
          </a:p>
        </p:txBody>
      </p:sp>
      <p:sp>
        <p:nvSpPr>
          <p:cNvPr id="7" name="矩形: 对角圆角 6"/>
          <p:cNvSpPr/>
          <p:nvPr/>
        </p:nvSpPr>
        <p:spPr>
          <a:xfrm>
            <a:off x="2919505" y="2506272"/>
            <a:ext cx="1709400" cy="716657"/>
          </a:xfrm>
          <a:prstGeom prst="round2DiagRect">
            <a:avLst>
              <a:gd name="adj1" fmla="val 31818"/>
              <a:gd name="adj2" fmla="val 0"/>
            </a:avLst>
          </a:prstGeom>
          <a:gradFill>
            <a:gsLst>
              <a:gs pos="14000">
                <a:schemeClr val="accent1"/>
              </a:gs>
              <a:gs pos="100000">
                <a:schemeClr val="accent4"/>
              </a:gs>
            </a:gsLst>
            <a:path path="circle">
              <a:fillToRect l="100000" t="100000"/>
            </a:path>
          </a:gra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dirty="0"/>
          </a:p>
        </p:txBody>
      </p:sp>
      <p:sp>
        <p:nvSpPr>
          <p:cNvPr id="8" name="矩形: 对角圆角 7"/>
          <p:cNvSpPr/>
          <p:nvPr/>
        </p:nvSpPr>
        <p:spPr>
          <a:xfrm>
            <a:off x="4753940" y="3327069"/>
            <a:ext cx="2483310" cy="1041115"/>
          </a:xfrm>
          <a:prstGeom prst="round2DiagRect">
            <a:avLst>
              <a:gd name="adj1" fmla="val 31818"/>
              <a:gd name="adj2" fmla="val 0"/>
            </a:avLst>
          </a:prstGeom>
          <a:gradFill>
            <a:gsLst>
              <a:gs pos="14000">
                <a:schemeClr val="accent1"/>
              </a:gs>
              <a:gs pos="100000">
                <a:schemeClr val="accent4"/>
              </a:gs>
            </a:gsLst>
            <a:path path="circle">
              <a:fillToRect l="100000" t="100000"/>
            </a:path>
          </a:gra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dirty="0"/>
          </a:p>
        </p:txBody>
      </p:sp>
      <p:sp>
        <p:nvSpPr>
          <p:cNvPr id="9" name="矩形: 对角圆角 8"/>
          <p:cNvSpPr/>
          <p:nvPr/>
        </p:nvSpPr>
        <p:spPr>
          <a:xfrm>
            <a:off x="9029365" y="2104844"/>
            <a:ext cx="1812201" cy="759756"/>
          </a:xfrm>
          <a:prstGeom prst="round2DiagRect">
            <a:avLst>
              <a:gd name="adj1" fmla="val 31818"/>
              <a:gd name="adj2" fmla="val 0"/>
            </a:avLst>
          </a:prstGeom>
          <a:gradFill>
            <a:gsLst>
              <a:gs pos="14000">
                <a:schemeClr val="accent1"/>
              </a:gs>
              <a:gs pos="100000">
                <a:schemeClr val="accent4"/>
              </a:gs>
            </a:gsLst>
            <a:path path="circle">
              <a:fillToRect l="100000" t="100000"/>
            </a:path>
          </a:gra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dirty="0"/>
          </a:p>
        </p:txBody>
      </p:sp>
      <p:sp>
        <p:nvSpPr>
          <p:cNvPr id="10" name="矩形: 对角圆角 9"/>
          <p:cNvSpPr/>
          <p:nvPr/>
        </p:nvSpPr>
        <p:spPr>
          <a:xfrm>
            <a:off x="8196874" y="3627770"/>
            <a:ext cx="1417215" cy="594160"/>
          </a:xfrm>
          <a:prstGeom prst="round2DiagRect">
            <a:avLst>
              <a:gd name="adj1" fmla="val 31818"/>
              <a:gd name="adj2" fmla="val 0"/>
            </a:avLst>
          </a:prstGeom>
          <a:gradFill>
            <a:gsLst>
              <a:gs pos="14000">
                <a:schemeClr val="accent1"/>
              </a:gs>
              <a:gs pos="100000">
                <a:schemeClr val="accent4"/>
              </a:gs>
            </a:gsLst>
            <a:path path="circle">
              <a:fillToRect l="100000" t="100000"/>
            </a:path>
          </a:gra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dirty="0"/>
          </a:p>
        </p:txBody>
      </p:sp>
      <p:sp>
        <p:nvSpPr>
          <p:cNvPr id="11" name="矩形: 对角圆角 10"/>
          <p:cNvSpPr/>
          <p:nvPr/>
        </p:nvSpPr>
        <p:spPr>
          <a:xfrm>
            <a:off x="1022012" y="3429000"/>
            <a:ext cx="1565673" cy="656401"/>
          </a:xfrm>
          <a:prstGeom prst="round2DiagRect">
            <a:avLst>
              <a:gd name="adj1" fmla="val 31818"/>
              <a:gd name="adj2" fmla="val 0"/>
            </a:avLst>
          </a:prstGeom>
          <a:gradFill>
            <a:gsLst>
              <a:gs pos="14000">
                <a:schemeClr val="accent1"/>
              </a:gs>
              <a:gs pos="100000">
                <a:schemeClr val="accent4"/>
              </a:gs>
            </a:gsLst>
            <a:path path="circle">
              <a:fillToRect l="100000" t="100000"/>
            </a:path>
          </a:gra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dirty="0"/>
          </a:p>
        </p:txBody>
      </p:sp>
      <p:sp>
        <p:nvSpPr>
          <p:cNvPr id="12" name="矩形: 对角圆角 11"/>
          <p:cNvSpPr/>
          <p:nvPr/>
        </p:nvSpPr>
        <p:spPr>
          <a:xfrm>
            <a:off x="5437796" y="1586937"/>
            <a:ext cx="1729638" cy="725142"/>
          </a:xfrm>
          <a:prstGeom prst="round2DiagRect">
            <a:avLst>
              <a:gd name="adj1" fmla="val 31818"/>
              <a:gd name="adj2" fmla="val 0"/>
            </a:avLst>
          </a:prstGeom>
          <a:gradFill>
            <a:gsLst>
              <a:gs pos="14000">
                <a:schemeClr val="accent1"/>
              </a:gs>
              <a:gs pos="100000">
                <a:schemeClr val="accent4"/>
              </a:gs>
            </a:gsLst>
            <a:path path="circle">
              <a:fillToRect l="100000" t="100000"/>
            </a:path>
          </a:gra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dirty="0"/>
          </a:p>
        </p:txBody>
      </p:sp>
      <p:sp>
        <p:nvSpPr>
          <p:cNvPr id="13" name="矩形: 对角圆角 12"/>
          <p:cNvSpPr/>
          <p:nvPr/>
        </p:nvSpPr>
        <p:spPr>
          <a:xfrm>
            <a:off x="6096000" y="4911570"/>
            <a:ext cx="1915770" cy="803177"/>
          </a:xfrm>
          <a:prstGeom prst="round2DiagRect">
            <a:avLst>
              <a:gd name="adj1" fmla="val 31818"/>
              <a:gd name="adj2" fmla="val 0"/>
            </a:avLst>
          </a:prstGeom>
          <a:gradFill>
            <a:gsLst>
              <a:gs pos="14000">
                <a:schemeClr val="accent1"/>
              </a:gs>
              <a:gs pos="100000">
                <a:schemeClr val="accent4"/>
              </a:gs>
            </a:gsLst>
            <a:path path="circle">
              <a:fillToRect l="100000" t="100000"/>
            </a:path>
          </a:gra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dirty="0"/>
          </a:p>
        </p:txBody>
      </p:sp>
      <p:sp>
        <p:nvSpPr>
          <p:cNvPr id="14" name="矩形: 对角圆角 13"/>
          <p:cNvSpPr/>
          <p:nvPr/>
        </p:nvSpPr>
        <p:spPr>
          <a:xfrm>
            <a:off x="9208427" y="4777865"/>
            <a:ext cx="1786935" cy="749163"/>
          </a:xfrm>
          <a:prstGeom prst="round2DiagRect">
            <a:avLst>
              <a:gd name="adj1" fmla="val 31818"/>
              <a:gd name="adj2" fmla="val 0"/>
            </a:avLst>
          </a:prstGeom>
          <a:gradFill>
            <a:gsLst>
              <a:gs pos="14000">
                <a:schemeClr val="accent1"/>
              </a:gs>
              <a:gs pos="100000">
                <a:schemeClr val="accent4"/>
              </a:gs>
            </a:gsLst>
            <a:path path="circle">
              <a:fillToRect l="100000" t="100000"/>
            </a:path>
          </a:gra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dirty="0"/>
          </a:p>
        </p:txBody>
      </p:sp>
      <p:sp>
        <p:nvSpPr>
          <p:cNvPr id="16" name="矩形: 对角圆角 15"/>
          <p:cNvSpPr/>
          <p:nvPr/>
        </p:nvSpPr>
        <p:spPr>
          <a:xfrm>
            <a:off x="2224450" y="4875439"/>
            <a:ext cx="1915770" cy="803177"/>
          </a:xfrm>
          <a:prstGeom prst="round2DiagRect">
            <a:avLst>
              <a:gd name="adj1" fmla="val 31818"/>
              <a:gd name="adj2" fmla="val 0"/>
            </a:avLst>
          </a:prstGeom>
          <a:gradFill>
            <a:gsLst>
              <a:gs pos="14000">
                <a:schemeClr val="accent1"/>
              </a:gs>
              <a:gs pos="100000">
                <a:schemeClr val="accent4"/>
              </a:gs>
            </a:gsLst>
            <a:path path="circle">
              <a:fillToRect l="100000" t="100000"/>
            </a:path>
          </a:gra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dirty="0"/>
          </a:p>
        </p:txBody>
      </p:sp>
      <p:sp>
        <p:nvSpPr>
          <p:cNvPr id="17" name="矩形: 对角圆角 16"/>
          <p:cNvSpPr/>
          <p:nvPr/>
        </p:nvSpPr>
        <p:spPr>
          <a:xfrm>
            <a:off x="3061031" y="1747690"/>
            <a:ext cx="1081626" cy="453466"/>
          </a:xfrm>
          <a:prstGeom prst="round2DiagRect">
            <a:avLst>
              <a:gd name="adj1" fmla="val 31818"/>
              <a:gd name="adj2" fmla="val 0"/>
            </a:avLst>
          </a:prstGeom>
          <a:solidFill>
            <a:schemeClr val="accent1">
              <a:alpha val="36000"/>
            </a:schemeClr>
          </a:solidFill>
          <a:ln>
            <a:noFill/>
          </a:ln>
          <a:effectLst>
            <a:outerShdw blurRad="304800" dist="215900" dir="5400000" sx="92000" sy="92000" algn="t" rotWithShape="0">
              <a:schemeClr val="accent1">
                <a:alpha val="28000"/>
              </a:schemeClr>
            </a:outerShdw>
            <a:softEdge rad="889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dirty="0"/>
          </a:p>
        </p:txBody>
      </p:sp>
      <p:sp>
        <p:nvSpPr>
          <p:cNvPr id="18" name="矩形: 对角圆角 17"/>
          <p:cNvSpPr/>
          <p:nvPr/>
        </p:nvSpPr>
        <p:spPr>
          <a:xfrm>
            <a:off x="7327110" y="2585880"/>
            <a:ext cx="1081626" cy="453466"/>
          </a:xfrm>
          <a:prstGeom prst="round2DiagRect">
            <a:avLst>
              <a:gd name="adj1" fmla="val 31818"/>
              <a:gd name="adj2" fmla="val 0"/>
            </a:avLst>
          </a:prstGeom>
          <a:solidFill>
            <a:schemeClr val="accent1">
              <a:alpha val="36000"/>
            </a:schemeClr>
          </a:solidFill>
          <a:ln>
            <a:noFill/>
          </a:ln>
          <a:effectLst>
            <a:outerShdw blurRad="304800" dist="215900" dir="5400000" sx="92000" sy="92000" algn="t" rotWithShape="0">
              <a:schemeClr val="accent1">
                <a:alpha val="28000"/>
              </a:schemeClr>
            </a:outerShdw>
            <a:softEdge rad="889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dirty="0"/>
          </a:p>
        </p:txBody>
      </p:sp>
      <p:sp>
        <p:nvSpPr>
          <p:cNvPr id="19" name="矩形: 对角圆角 18"/>
          <p:cNvSpPr/>
          <p:nvPr/>
        </p:nvSpPr>
        <p:spPr>
          <a:xfrm>
            <a:off x="4877280" y="4929708"/>
            <a:ext cx="1081626" cy="453466"/>
          </a:xfrm>
          <a:prstGeom prst="round2DiagRect">
            <a:avLst>
              <a:gd name="adj1" fmla="val 31818"/>
              <a:gd name="adj2" fmla="val 0"/>
            </a:avLst>
          </a:prstGeom>
          <a:solidFill>
            <a:schemeClr val="accent1">
              <a:alpha val="36000"/>
            </a:schemeClr>
          </a:solidFill>
          <a:ln>
            <a:noFill/>
          </a:ln>
          <a:effectLst>
            <a:outerShdw blurRad="304800" dist="215900" dir="5400000" sx="92000" sy="92000" algn="t" rotWithShape="0">
              <a:schemeClr val="accent1">
                <a:alpha val="28000"/>
              </a:schemeClr>
            </a:outerShdw>
            <a:softEdge rad="889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dirty="0"/>
          </a:p>
        </p:txBody>
      </p:sp>
      <p:sp>
        <p:nvSpPr>
          <p:cNvPr id="21" name="矩形: 对角圆角 20"/>
          <p:cNvSpPr/>
          <p:nvPr/>
        </p:nvSpPr>
        <p:spPr>
          <a:xfrm>
            <a:off x="3150384" y="3860419"/>
            <a:ext cx="1081626" cy="453466"/>
          </a:xfrm>
          <a:prstGeom prst="round2DiagRect">
            <a:avLst>
              <a:gd name="adj1" fmla="val 31818"/>
              <a:gd name="adj2" fmla="val 0"/>
            </a:avLst>
          </a:prstGeom>
          <a:solidFill>
            <a:schemeClr val="accent1">
              <a:alpha val="36000"/>
            </a:schemeClr>
          </a:solidFill>
          <a:ln>
            <a:noFill/>
          </a:ln>
          <a:effectLst>
            <a:outerShdw blurRad="304800" dist="215900" dir="5400000" sx="92000" sy="92000" algn="t" rotWithShape="0">
              <a:schemeClr val="accent1">
                <a:alpha val="28000"/>
              </a:schemeClr>
            </a:outerShdw>
            <a:softEdge rad="889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dirty="0"/>
          </a:p>
        </p:txBody>
      </p:sp>
      <p:sp>
        <p:nvSpPr>
          <p:cNvPr id="22" name="矩形: 对角圆角 21"/>
          <p:cNvSpPr/>
          <p:nvPr/>
        </p:nvSpPr>
        <p:spPr>
          <a:xfrm>
            <a:off x="10265619" y="3550354"/>
            <a:ext cx="1081626" cy="453466"/>
          </a:xfrm>
          <a:prstGeom prst="round2DiagRect">
            <a:avLst>
              <a:gd name="adj1" fmla="val 31818"/>
              <a:gd name="adj2" fmla="val 0"/>
            </a:avLst>
          </a:prstGeom>
          <a:solidFill>
            <a:schemeClr val="accent1">
              <a:alpha val="27000"/>
            </a:schemeClr>
          </a:solidFill>
          <a:ln>
            <a:noFill/>
          </a:ln>
          <a:effectLst>
            <a:outerShdw blurRad="304800" dist="215900" dir="5400000" sx="92000" sy="92000" algn="t" rotWithShape="0">
              <a:schemeClr val="accent1">
                <a:alpha val="28000"/>
              </a:schemeClr>
            </a:outerShdw>
            <a:softEdge rad="889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dirty="0"/>
          </a:p>
        </p:txBody>
      </p:sp>
      <p:sp>
        <p:nvSpPr>
          <p:cNvPr id="23" name="矩形: 对角圆角 22"/>
          <p:cNvSpPr/>
          <p:nvPr/>
        </p:nvSpPr>
        <p:spPr>
          <a:xfrm>
            <a:off x="1405530" y="2337845"/>
            <a:ext cx="818920" cy="357155"/>
          </a:xfrm>
          <a:prstGeom prst="round2DiagRect">
            <a:avLst>
              <a:gd name="adj1" fmla="val 31818"/>
              <a:gd name="adj2" fmla="val 0"/>
            </a:avLst>
          </a:prstGeom>
          <a:solidFill>
            <a:schemeClr val="accent1">
              <a:alpha val="36000"/>
            </a:schemeClr>
          </a:solidFill>
          <a:ln>
            <a:noFill/>
          </a:ln>
          <a:effectLst>
            <a:outerShdw blurRad="304800" dist="215900" dir="5400000" sx="92000" sy="92000" algn="t" rotWithShape="0">
              <a:schemeClr val="accent1">
                <a:alpha val="28000"/>
              </a:schemeClr>
            </a:outerShdw>
            <a:softEdge rad="889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dirty="0"/>
          </a:p>
        </p:txBody>
      </p:sp>
      <p:pic>
        <p:nvPicPr>
          <p:cNvPr id="25" name="图片 24" descr="图形用户界面&#10;&#10;描述已自动生成"/>
          <p:cNvPicPr>
            <a:picLocks noChangeAspect="1"/>
          </p:cNvPicPr>
          <p:nvPr/>
        </p:nvPicPr>
        <p:blipFill rotWithShape="1">
          <a:blip r:embed="rId2" cstate="screen">
            <a:extLst>
              <a:ext uri="{28A0092B-C50C-407E-A947-70E740481C1C}">
                <a14:useLocalDpi xmlns:a14="http://schemas.microsoft.com/office/drawing/2010/main"/>
              </a:ext>
            </a:extLst>
          </a:blip>
          <a:srcRect/>
          <a:stretch>
            <a:fillRect/>
          </a:stretch>
        </p:blipFill>
        <p:spPr>
          <a:xfrm>
            <a:off x="4953842" y="3570514"/>
            <a:ext cx="2189216" cy="579810"/>
          </a:xfrm>
          <a:prstGeom prst="rect">
            <a:avLst/>
          </a:prstGeom>
        </p:spPr>
      </p:pic>
      <p:pic>
        <p:nvPicPr>
          <p:cNvPr id="26" name="图片 25" descr="图形用户界面&#10;&#10;描述已自动生成"/>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6243909" y="5098638"/>
            <a:ext cx="1619952" cy="429041"/>
          </a:xfrm>
          <a:prstGeom prst="rect">
            <a:avLst/>
          </a:prstGeom>
        </p:spPr>
      </p:pic>
      <p:pic>
        <p:nvPicPr>
          <p:cNvPr id="27" name="图片 26" descr="图形用户界面&#10;&#10;描述已自动生成"/>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9291918" y="4937926"/>
            <a:ext cx="1619952" cy="429041"/>
          </a:xfrm>
          <a:prstGeom prst="rect">
            <a:avLst/>
          </a:prstGeom>
        </p:spPr>
      </p:pic>
      <p:pic>
        <p:nvPicPr>
          <p:cNvPr id="28" name="图片 27" descr="图形用户界面&#10;&#10;描述已自动生成"/>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9125489" y="2270202"/>
            <a:ext cx="1619952" cy="429041"/>
          </a:xfrm>
          <a:prstGeom prst="rect">
            <a:avLst/>
          </a:prstGeom>
        </p:spPr>
      </p:pic>
      <p:pic>
        <p:nvPicPr>
          <p:cNvPr id="29" name="图片 28" descr="图形用户界面&#10;&#10;描述已自动生成"/>
          <p:cNvPicPr>
            <a:picLocks noChangeAspect="1"/>
          </p:cNvPicPr>
          <p:nvPr/>
        </p:nvPicPr>
        <p:blipFill rotWithShape="1">
          <a:blip r:embed="rId4" cstate="screen">
            <a:extLst>
              <a:ext uri="{28A0092B-C50C-407E-A947-70E740481C1C}">
                <a14:useLocalDpi xmlns:a14="http://schemas.microsoft.com/office/drawing/2010/main"/>
              </a:ext>
            </a:extLst>
          </a:blip>
          <a:srcRect/>
          <a:stretch>
            <a:fillRect/>
          </a:stretch>
        </p:blipFill>
        <p:spPr>
          <a:xfrm>
            <a:off x="8304746" y="3779708"/>
            <a:ext cx="1201469" cy="318207"/>
          </a:xfrm>
          <a:prstGeom prst="rect">
            <a:avLst/>
          </a:prstGeom>
        </p:spPr>
      </p:pic>
      <p:pic>
        <p:nvPicPr>
          <p:cNvPr id="30" name="图片 29" descr="图形用户界面&#10;&#10;描述已自动生成"/>
          <p:cNvPicPr>
            <a:picLocks noChangeAspect="1"/>
          </p:cNvPicPr>
          <p:nvPr/>
        </p:nvPicPr>
        <p:blipFill rotWithShape="1">
          <a:blip r:embed="rId5" cstate="screen">
            <a:extLst>
              <a:ext uri="{28A0092B-C50C-407E-A947-70E740481C1C}">
                <a14:useLocalDpi xmlns:a14="http://schemas.microsoft.com/office/drawing/2010/main"/>
              </a:ext>
            </a:extLst>
          </a:blip>
          <a:srcRect/>
          <a:stretch>
            <a:fillRect/>
          </a:stretch>
        </p:blipFill>
        <p:spPr>
          <a:xfrm>
            <a:off x="5565800" y="1754365"/>
            <a:ext cx="1473630" cy="390286"/>
          </a:xfrm>
          <a:prstGeom prst="rect">
            <a:avLst/>
          </a:prstGeom>
        </p:spPr>
      </p:pic>
      <p:pic>
        <p:nvPicPr>
          <p:cNvPr id="31" name="图片 30" descr="图形用户界面&#10;&#10;描述已自动生成"/>
          <p:cNvPicPr>
            <a:picLocks noChangeAspect="1"/>
          </p:cNvPicPr>
          <p:nvPr/>
        </p:nvPicPr>
        <p:blipFill rotWithShape="1">
          <a:blip r:embed="rId6" cstate="screen">
            <a:extLst>
              <a:ext uri="{28A0092B-C50C-407E-A947-70E740481C1C}">
                <a14:useLocalDpi xmlns:a14="http://schemas.microsoft.com/office/drawing/2010/main"/>
              </a:ext>
            </a:extLst>
          </a:blip>
          <a:srcRect/>
          <a:stretch>
            <a:fillRect/>
          </a:stretch>
        </p:blipFill>
        <p:spPr>
          <a:xfrm>
            <a:off x="3101243" y="2686369"/>
            <a:ext cx="1345924" cy="356463"/>
          </a:xfrm>
          <a:prstGeom prst="rect">
            <a:avLst/>
          </a:prstGeom>
        </p:spPr>
      </p:pic>
      <p:pic>
        <p:nvPicPr>
          <p:cNvPr id="32" name="图片 31" descr="图形用户界面&#10;&#10;描述已自动生成"/>
          <p:cNvPicPr>
            <a:picLocks noChangeAspect="1"/>
          </p:cNvPicPr>
          <p:nvPr/>
        </p:nvPicPr>
        <p:blipFill rotWithShape="1">
          <a:blip r:embed="rId6" cstate="screen">
            <a:extLst>
              <a:ext uri="{28A0092B-C50C-407E-A947-70E740481C1C}">
                <a14:useLocalDpi xmlns:a14="http://schemas.microsoft.com/office/drawing/2010/main"/>
              </a:ext>
            </a:extLst>
          </a:blip>
          <a:srcRect/>
          <a:stretch>
            <a:fillRect/>
          </a:stretch>
        </p:blipFill>
        <p:spPr>
          <a:xfrm>
            <a:off x="1131886" y="3578969"/>
            <a:ext cx="1345924" cy="356463"/>
          </a:xfrm>
          <a:prstGeom prst="rect">
            <a:avLst/>
          </a:prstGeom>
        </p:spPr>
      </p:pic>
      <p:pic>
        <p:nvPicPr>
          <p:cNvPr id="33" name="图片 32" descr="图形用户界面&#10;&#10;描述已自动生成"/>
          <p:cNvPicPr>
            <a:picLocks noChangeAspect="1"/>
          </p:cNvPicPr>
          <p:nvPr/>
        </p:nvPicPr>
        <p:blipFill rotWithShape="1">
          <a:blip r:embed="rId7" cstate="screen">
            <a:extLst>
              <a:ext uri="{28A0092B-C50C-407E-A947-70E740481C1C}">
                <a14:useLocalDpi xmlns:a14="http://schemas.microsoft.com/office/drawing/2010/main"/>
              </a:ext>
            </a:extLst>
          </a:blip>
          <a:srcRect/>
          <a:stretch>
            <a:fillRect/>
          </a:stretch>
        </p:blipFill>
        <p:spPr>
          <a:xfrm>
            <a:off x="2270181" y="5035447"/>
            <a:ext cx="1824308" cy="483160"/>
          </a:xfrm>
          <a:prstGeom prst="rect">
            <a:avLst/>
          </a:prstGeom>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95fd51d1-f767-4050-8b20-2510645b97ea&quot;,&quot;Name&quot;:&quot;常用参考线&quot;,&quot;Kind&quot;:&quot;Custom&quot;,&quot;OldGuidesSetting&quot;:{&quot;HeaderHeight&quot;:0.0,&quot;FooterHeight&quot;:0.0,&quot;SideMargin&quot;:6.0,&quot;TopMargin&quot;:0.0,&quot;BottomMargin&quot;:0.0,&quot;IntervalMargin&quot;:5.0}}"/>
</p:tagLst>
</file>

<file path=ppt/tags/tag2.xml><?xml version="1.0" encoding="utf-8"?>
<p:tagLst xmlns:a="http://schemas.openxmlformats.org/drawingml/2006/main" xmlns:r="http://schemas.openxmlformats.org/officeDocument/2006/relationships" xmlns:p="http://schemas.openxmlformats.org/presentationml/2006/main">
  <p:tag name="ISLIDE.ICON" val="#102541;#139794;#92647;#69976;#402741;#70103;"/>
</p:tagLst>
</file>

<file path=ppt/tags/tag3.xml><?xml version="1.0" encoding="utf-8"?>
<p:tagLst xmlns:a="http://schemas.openxmlformats.org/drawingml/2006/main" xmlns:r="http://schemas.openxmlformats.org/officeDocument/2006/relationships" xmlns:p="http://schemas.openxmlformats.org/presentationml/2006/main">
  <p:tag name="ISLIDE.ICON" val="#168173;"/>
</p:tagLst>
</file>

<file path=ppt/tags/tag4.xml><?xml version="1.0" encoding="utf-8"?>
<p:tagLst xmlns:a="http://schemas.openxmlformats.org/drawingml/2006/main" xmlns:r="http://schemas.openxmlformats.org/officeDocument/2006/relationships" xmlns:p="http://schemas.openxmlformats.org/presentationml/2006/main">
  <p:tag name="ADJUSTMENTS" val="9.36575"/>
</p:tagLst>
</file>

<file path=ppt/tags/tag5.xml><?xml version="1.0" encoding="utf-8"?>
<p:tagLst xmlns:a="http://schemas.openxmlformats.org/drawingml/2006/main" xmlns:r="http://schemas.openxmlformats.org/officeDocument/2006/relationships" xmlns:p="http://schemas.openxmlformats.org/presentationml/2006/main">
  <p:tag name="ADJUSTMENTS" val="9.36575"/>
</p:tagLst>
</file>

<file path=ppt/theme/theme1.xml><?xml version="1.0" encoding="utf-8"?>
<a:theme xmlns:a="http://schemas.openxmlformats.org/drawingml/2006/main" name="Office 主题​​">
  <a:themeElements>
    <a:clrScheme name="自定义 1">
      <a:dk1>
        <a:srgbClr val="3F3F3F"/>
      </a:dk1>
      <a:lt1>
        <a:srgbClr val="FEFFFE"/>
      </a:lt1>
      <a:dk2>
        <a:srgbClr val="000000"/>
      </a:dk2>
      <a:lt2>
        <a:srgbClr val="0070C0"/>
      </a:lt2>
      <a:accent1>
        <a:srgbClr val="C00000"/>
      </a:accent1>
      <a:accent2>
        <a:srgbClr val="FFEDB9"/>
      </a:accent2>
      <a:accent3>
        <a:srgbClr val="F9F4E2"/>
      </a:accent3>
      <a:accent4>
        <a:srgbClr val="E52428"/>
      </a:accent4>
      <a:accent5>
        <a:srgbClr val="1877DB"/>
      </a:accent5>
      <a:accent6>
        <a:srgbClr val="3CB9EF"/>
      </a:accent6>
      <a:hlink>
        <a:srgbClr val="FDFEFD"/>
      </a:hlink>
      <a:folHlink>
        <a:srgbClr val="000000"/>
      </a:folHlink>
    </a:clrScheme>
    <a:fontScheme name="自定义 1">
      <a:majorFont>
        <a:latin typeface="等线 Light"/>
        <a:ea typeface="阿里巴巴普惠体 B"/>
        <a:cs typeface=""/>
      </a:majorFont>
      <a:minorFont>
        <a:latin typeface="等线"/>
        <a:ea typeface="阿里巴巴普惠体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0">
              <a:schemeClr val="accent2"/>
            </a:gs>
            <a:gs pos="100000">
              <a:schemeClr val="accent3"/>
            </a:gs>
          </a:gsLst>
          <a:path path="circle">
            <a:fillToRect l="100000" t="100000"/>
          </a:path>
        </a:gradFill>
        <a:effectLst>
          <a:outerShdw blurRad="304800" dist="215900" dir="5400000" sx="92000" sy="92000" algn="t" rotWithShape="0">
            <a:schemeClr val="accent1">
              <a:alpha val="28000"/>
            </a:schemeClr>
          </a:outerShdw>
        </a:effectLst>
      </a:spPr>
      <a:bodyPr rot="0" spcFirstLastPara="0" vertOverflow="overflow" horzOverflow="overflow" vert="horz" wrap="square" lIns="91440" tIns="45720" rIns="91440" bIns="45720" numCol="1" spcCol="0" rtlCol="0" fromWordArt="0" anchor="ctr" anchorCtr="0" forceAA="0" compatLnSpc="1">
        <a:noAutofit/>
      </a:bodyPr>
      <a:lstStyle>
        <a:defPPr algn="ctr">
          <a:lnSpc>
            <a:spcPct val="125000"/>
          </a:lnSpc>
          <a:spcBef>
            <a:spcPts val="100"/>
          </a:spcBef>
          <a:spcAft>
            <a:spcPts val="100"/>
          </a:spcAft>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gn="l">
          <a:defRPr sz="1600" dirty="0" smtClean="0">
            <a:latin typeface="+mn-ea"/>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460</TotalTime>
  <Words>2707</Words>
  <Application>Microsoft Office PowerPoint</Application>
  <PresentationFormat>宽屏</PresentationFormat>
  <Paragraphs>412</Paragraphs>
  <Slides>40</Slides>
  <Notes>1</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40</vt:i4>
      </vt:variant>
    </vt:vector>
  </HeadingPairs>
  <TitlesOfParts>
    <vt:vector size="53" baseType="lpstr">
      <vt:lpstr>阿里巴巴普惠体 2.0 105 Heavy</vt:lpstr>
      <vt:lpstr>阿里巴巴普惠体 2.0 35 Thin</vt:lpstr>
      <vt:lpstr>阿里巴巴普惠体 B</vt:lpstr>
      <vt:lpstr>阿里巴巴普惠体 R</vt:lpstr>
      <vt:lpstr>等线</vt:lpstr>
      <vt:lpstr>等线 Light</vt:lpstr>
      <vt:lpstr>江城律动宋</vt:lpstr>
      <vt:lpstr>思源黑体 CN Bold</vt:lpstr>
      <vt:lpstr>演示新手书</vt:lpstr>
      <vt:lpstr>Arial</vt:lpstr>
      <vt:lpstr>Wingdings</vt:lpstr>
      <vt:lpstr>Office 主题​​</vt:lpstr>
      <vt:lpstr>包装程序外壳对象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携手并进 共创未来——党政企业年终总结汇报ppt模板</dc:title>
  <dc:creator>吴汉云</dc:creator>
  <cp:keywords>稿定年终PPT模板大赛</cp:keywords>
  <dc:description>www.51pptmoban.com</dc:description>
  <cp:lastModifiedBy>阳光男孩</cp:lastModifiedBy>
  <cp:revision>187</cp:revision>
  <dcterms:created xsi:type="dcterms:W3CDTF">2021-10-30T09:20:00Z</dcterms:created>
  <dcterms:modified xsi:type="dcterms:W3CDTF">2021-12-09T12:58:30Z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2052-11.8.2.9067</vt:lpwstr>
  </property>
</Properties>
</file>