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  <p:sldMasterId id="2147483756" r:id="rId3"/>
  </p:sldMasterIdLst>
  <p:notesMasterIdLst>
    <p:notesMasterId r:id="rId20"/>
  </p:notesMasterIdLst>
  <p:sldIdLst>
    <p:sldId id="381" r:id="rId4"/>
    <p:sldId id="382" r:id="rId5"/>
    <p:sldId id="383" r:id="rId6"/>
    <p:sldId id="343" r:id="rId7"/>
    <p:sldId id="337" r:id="rId8"/>
    <p:sldId id="352" r:id="rId9"/>
    <p:sldId id="363" r:id="rId10"/>
    <p:sldId id="339" r:id="rId11"/>
    <p:sldId id="353" r:id="rId12"/>
    <p:sldId id="349" r:id="rId13"/>
    <p:sldId id="386" r:id="rId14"/>
    <p:sldId id="362" r:id="rId15"/>
    <p:sldId id="364" r:id="rId16"/>
    <p:sldId id="368" r:id="rId17"/>
    <p:sldId id="385" r:id="rId18"/>
    <p:sldId id="387" r:id="rId19"/>
  </p:sldIdLst>
  <p:sldSz cx="12192000" cy="6858000"/>
  <p:notesSz cx="6858000" cy="9144000"/>
  <p:custDataLst>
    <p:tags r:id="rId21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56A4"/>
    <a:srgbClr val="98CDF7"/>
    <a:srgbClr val="105479"/>
    <a:srgbClr val="EBF1F4"/>
    <a:srgbClr val="3993CB"/>
    <a:srgbClr val="574390"/>
    <a:srgbClr val="CDBF97"/>
    <a:srgbClr val="8D7545"/>
    <a:srgbClr val="ECE8E5"/>
    <a:srgbClr val="E4CB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07" autoAdjust="0"/>
    <p:restoredTop sz="95188" autoAdjust="0"/>
  </p:normalViewPr>
  <p:slideViewPr>
    <p:cSldViewPr snapToGrid="0">
      <p:cViewPr>
        <p:scale>
          <a:sx n="50" d="100"/>
          <a:sy n="50" d="100"/>
        </p:scale>
        <p:origin x="1140" y="918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tags" Target="tags/tag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364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www.5</a:t>
            </a:r>
            <a:r>
              <a:rPr lang="zh-CN" altLang="en-US" dirty="0"/>
              <a:t>，</a:t>
            </a:r>
            <a:r>
              <a:rPr lang="en-US" altLang="zh-CN" dirty="0"/>
              <a:t>1pp tm </a:t>
            </a:r>
            <a:r>
              <a:rPr lang="en-US" altLang="zh-CN" dirty="0" err="1"/>
              <a:t>oba</a:t>
            </a:r>
            <a:r>
              <a:rPr lang="en-US" altLang="zh-CN" dirty="0"/>
              <a:t> n.com  5</a:t>
            </a:r>
            <a:r>
              <a:rPr lang="zh-CN" altLang="en-US" dirty="0"/>
              <a:t>，</a:t>
            </a:r>
            <a:r>
              <a:rPr lang="en-US" altLang="zh-CN" dirty="0"/>
              <a:t>1 PP T</a:t>
            </a:r>
            <a:r>
              <a:rPr lang="zh-CN" altLang="en-US" dirty="0"/>
              <a:t>模板 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9694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270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vice (7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3" name="Shape 963"/>
          <p:cNvSpPr>
            <a:spLocks noGrp="1"/>
          </p:cNvSpPr>
          <p:nvPr>
            <p:ph type="pic" sz="quarter" idx="13"/>
          </p:nvPr>
        </p:nvSpPr>
        <p:spPr>
          <a:xfrm>
            <a:off x="4601639" y="3667131"/>
            <a:ext cx="3032531" cy="3598066"/>
          </a:xfrm>
          <a:prstGeom prst="roundRect">
            <a:avLst>
              <a:gd name="adj" fmla="val 15461"/>
            </a:avLst>
          </a:prstGeom>
        </p:spPr>
        <p:txBody>
          <a:bodyPr lIns="91439" tIns="45719" rIns="91439" bIns="45719" anchor="t">
            <a:no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961" name="Shape 961"/>
          <p:cNvSpPr>
            <a:spLocks noGrp="1"/>
          </p:cNvSpPr>
          <p:nvPr>
            <p:ph type="title"/>
          </p:nvPr>
        </p:nvSpPr>
        <p:spPr>
          <a:xfrm>
            <a:off x="2555361" y="970812"/>
            <a:ext cx="7081279" cy="706438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sz="500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964" name="Shape 964"/>
          <p:cNvSpPr>
            <a:spLocks noGrp="1"/>
          </p:cNvSpPr>
          <p:nvPr>
            <p:ph type="sldNum" sz="quarter" idx="2"/>
          </p:nvPr>
        </p:nvSpPr>
        <p:spPr>
          <a:xfrm>
            <a:off x="11120540" y="3317081"/>
            <a:ext cx="339836" cy="29815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6CB4B4D-7CA3-9044-876B-883B54F8677D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817249350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vice (1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" name="Shape 1001"/>
          <p:cNvSpPr>
            <a:spLocks noGrp="1"/>
          </p:cNvSpPr>
          <p:nvPr>
            <p:ph type="title"/>
          </p:nvPr>
        </p:nvSpPr>
        <p:spPr>
          <a:xfrm>
            <a:off x="2555361" y="970812"/>
            <a:ext cx="7081279" cy="706438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sz="500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1003" name="Shape 1003"/>
          <p:cNvSpPr>
            <a:spLocks noGrp="1"/>
          </p:cNvSpPr>
          <p:nvPr>
            <p:ph type="pic" sz="half" idx="13"/>
          </p:nvPr>
        </p:nvSpPr>
        <p:spPr>
          <a:xfrm>
            <a:off x="7114320" y="3417358"/>
            <a:ext cx="4217381" cy="56134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1004" name="Shape 1004"/>
          <p:cNvSpPr>
            <a:spLocks noGrp="1"/>
          </p:cNvSpPr>
          <p:nvPr>
            <p:ph type="sldNum" sz="quarter" idx="2"/>
          </p:nvPr>
        </p:nvSpPr>
        <p:spPr>
          <a:xfrm>
            <a:off x="11120540" y="3317081"/>
            <a:ext cx="339836" cy="29815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6CB4B4D-7CA3-9044-876B-883B54F8677D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31854945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4623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eam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Shape 694"/>
          <p:cNvSpPr>
            <a:spLocks noGrp="1"/>
          </p:cNvSpPr>
          <p:nvPr>
            <p:ph type="title"/>
          </p:nvPr>
        </p:nvSpPr>
        <p:spPr>
          <a:xfrm>
            <a:off x="2555361" y="970812"/>
            <a:ext cx="7081279" cy="706438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sz="500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695" name="Shape 695"/>
          <p:cNvSpPr>
            <a:spLocks noGrp="1"/>
          </p:cNvSpPr>
          <p:nvPr>
            <p:ph type="pic" sz="quarter" idx="13"/>
          </p:nvPr>
        </p:nvSpPr>
        <p:spPr>
          <a:xfrm>
            <a:off x="989916" y="2391268"/>
            <a:ext cx="2222501" cy="196912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696" name="Shape 696"/>
          <p:cNvSpPr>
            <a:spLocks noGrp="1"/>
          </p:cNvSpPr>
          <p:nvPr>
            <p:ph type="pic" sz="quarter" idx="14"/>
          </p:nvPr>
        </p:nvSpPr>
        <p:spPr>
          <a:xfrm>
            <a:off x="3637264" y="2391268"/>
            <a:ext cx="2222501" cy="1972386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697" name="Shape 697"/>
          <p:cNvSpPr>
            <a:spLocks noGrp="1"/>
          </p:cNvSpPr>
          <p:nvPr>
            <p:ph type="pic" sz="quarter" idx="15"/>
          </p:nvPr>
        </p:nvSpPr>
        <p:spPr>
          <a:xfrm>
            <a:off x="6284611" y="2391268"/>
            <a:ext cx="2222501" cy="1969796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698" name="Shape 698"/>
          <p:cNvSpPr>
            <a:spLocks noGrp="1"/>
          </p:cNvSpPr>
          <p:nvPr>
            <p:ph type="pic" sz="quarter" idx="16"/>
          </p:nvPr>
        </p:nvSpPr>
        <p:spPr>
          <a:xfrm>
            <a:off x="8979584" y="2391268"/>
            <a:ext cx="2222501" cy="1970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699" name="Shape 699"/>
          <p:cNvSpPr>
            <a:spLocks noGrp="1"/>
          </p:cNvSpPr>
          <p:nvPr>
            <p:ph type="sldNum" sz="quarter" idx="2"/>
          </p:nvPr>
        </p:nvSpPr>
        <p:spPr>
          <a:xfrm>
            <a:off x="11120540" y="3317081"/>
            <a:ext cx="339836" cy="29815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6CB4B4D-7CA3-9044-876B-883B54F8677D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00916658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eam (4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Shape 724"/>
          <p:cNvSpPr>
            <a:spLocks noGrp="1"/>
          </p:cNvSpPr>
          <p:nvPr>
            <p:ph type="title"/>
          </p:nvPr>
        </p:nvSpPr>
        <p:spPr>
          <a:xfrm>
            <a:off x="2555361" y="970812"/>
            <a:ext cx="7081279" cy="706438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sz="500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725" name="Shape 725"/>
          <p:cNvSpPr>
            <a:spLocks noGrp="1"/>
          </p:cNvSpPr>
          <p:nvPr>
            <p:ph type="pic" sz="quarter" idx="13"/>
          </p:nvPr>
        </p:nvSpPr>
        <p:spPr>
          <a:xfrm>
            <a:off x="1162527" y="2452885"/>
            <a:ext cx="1903733" cy="1903734"/>
          </a:xfrm>
          <a:prstGeom prst="ellipse">
            <a:avLst/>
          </a:prstGeom>
        </p:spPr>
        <p:txBody>
          <a:bodyPr lIns="91439" tIns="45719" rIns="91439" bIns="45719" anchor="t">
            <a:no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726" name="Shape 726"/>
          <p:cNvSpPr>
            <a:spLocks noGrp="1"/>
          </p:cNvSpPr>
          <p:nvPr>
            <p:ph type="pic" sz="quarter" idx="14"/>
          </p:nvPr>
        </p:nvSpPr>
        <p:spPr>
          <a:xfrm>
            <a:off x="3792651" y="2452885"/>
            <a:ext cx="1903734" cy="1903733"/>
          </a:xfrm>
          <a:prstGeom prst="ellipse">
            <a:avLst/>
          </a:prstGeom>
        </p:spPr>
        <p:txBody>
          <a:bodyPr lIns="91439" tIns="45719" rIns="91439" bIns="45719" anchor="t">
            <a:no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727" name="Shape 727"/>
          <p:cNvSpPr>
            <a:spLocks noGrp="1"/>
          </p:cNvSpPr>
          <p:nvPr>
            <p:ph type="pic" sz="quarter" idx="15"/>
          </p:nvPr>
        </p:nvSpPr>
        <p:spPr>
          <a:xfrm>
            <a:off x="6447030" y="2452885"/>
            <a:ext cx="1903734" cy="1903734"/>
          </a:xfrm>
          <a:prstGeom prst="ellipse">
            <a:avLst/>
          </a:prstGeom>
        </p:spPr>
        <p:txBody>
          <a:bodyPr lIns="91439" tIns="45719" rIns="91439" bIns="45719" anchor="t">
            <a:no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728" name="Shape 728"/>
          <p:cNvSpPr>
            <a:spLocks noGrp="1"/>
          </p:cNvSpPr>
          <p:nvPr>
            <p:ph type="pic" sz="quarter" idx="16"/>
          </p:nvPr>
        </p:nvSpPr>
        <p:spPr>
          <a:xfrm>
            <a:off x="9125664" y="2452885"/>
            <a:ext cx="1903733" cy="1903733"/>
          </a:xfrm>
          <a:prstGeom prst="ellipse">
            <a:avLst/>
          </a:prstGeom>
        </p:spPr>
        <p:txBody>
          <a:bodyPr lIns="91439" tIns="45719" rIns="91439" bIns="45719" anchor="t">
            <a:no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729" name="Shape 729"/>
          <p:cNvSpPr>
            <a:spLocks noGrp="1"/>
          </p:cNvSpPr>
          <p:nvPr>
            <p:ph type="sldNum" sz="quarter" idx="2"/>
          </p:nvPr>
        </p:nvSpPr>
        <p:spPr>
          <a:xfrm>
            <a:off x="11120540" y="3317081"/>
            <a:ext cx="339836" cy="29815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6CB4B4D-7CA3-9044-876B-883B54F8677D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99340236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eam (8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" name="Shape 764"/>
          <p:cNvSpPr>
            <a:spLocks noGrp="1"/>
          </p:cNvSpPr>
          <p:nvPr>
            <p:ph type="pic" sz="half" idx="13"/>
          </p:nvPr>
        </p:nvSpPr>
        <p:spPr>
          <a:xfrm>
            <a:off x="6409991" y="-3979"/>
            <a:ext cx="4445001" cy="686595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765" name="Shape 76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6CB4B4D-7CA3-9044-876B-883B54F8677D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114172574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ortfolio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" name="Shape 811"/>
          <p:cNvSpPr>
            <a:spLocks noGrp="1"/>
          </p:cNvSpPr>
          <p:nvPr>
            <p:ph type="title"/>
          </p:nvPr>
        </p:nvSpPr>
        <p:spPr>
          <a:xfrm>
            <a:off x="2555361" y="970812"/>
            <a:ext cx="7081279" cy="706438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sz="500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812" name="Shape 812"/>
          <p:cNvSpPr>
            <a:spLocks noGrp="1"/>
          </p:cNvSpPr>
          <p:nvPr>
            <p:ph type="pic" sz="quarter" idx="13"/>
          </p:nvPr>
        </p:nvSpPr>
        <p:spPr>
          <a:xfrm>
            <a:off x="780920" y="2639975"/>
            <a:ext cx="3473422" cy="2665292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813" name="Shape 813"/>
          <p:cNvSpPr>
            <a:spLocks noGrp="1"/>
          </p:cNvSpPr>
          <p:nvPr>
            <p:ph type="pic" sz="quarter" idx="14"/>
          </p:nvPr>
        </p:nvSpPr>
        <p:spPr>
          <a:xfrm>
            <a:off x="4359290" y="2639975"/>
            <a:ext cx="3473421" cy="2665292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814" name="Shape 814"/>
          <p:cNvSpPr>
            <a:spLocks noGrp="1"/>
          </p:cNvSpPr>
          <p:nvPr>
            <p:ph type="pic" sz="quarter" idx="15"/>
          </p:nvPr>
        </p:nvSpPr>
        <p:spPr>
          <a:xfrm>
            <a:off x="7937659" y="2639975"/>
            <a:ext cx="3473422" cy="2665292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815" name="Shape 815"/>
          <p:cNvSpPr>
            <a:spLocks noGrp="1"/>
          </p:cNvSpPr>
          <p:nvPr>
            <p:ph type="sldNum" sz="quarter" idx="2"/>
          </p:nvPr>
        </p:nvSpPr>
        <p:spPr>
          <a:xfrm>
            <a:off x="11120540" y="3317081"/>
            <a:ext cx="339836" cy="29815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6CB4B4D-7CA3-9044-876B-883B54F8677D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526287077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ortfolio (4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Shape 850"/>
          <p:cNvSpPr>
            <a:spLocks noGrp="1"/>
          </p:cNvSpPr>
          <p:nvPr>
            <p:ph type="pic" sz="half" idx="13"/>
          </p:nvPr>
        </p:nvSpPr>
        <p:spPr>
          <a:xfrm>
            <a:off x="1642500" y="881092"/>
            <a:ext cx="4017117" cy="509581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851" name="Shape 85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6CB4B4D-7CA3-9044-876B-883B54F8677D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77924291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ortfolio (5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" name="Shape 858"/>
          <p:cNvSpPr>
            <a:spLocks noGrp="1"/>
          </p:cNvSpPr>
          <p:nvPr>
            <p:ph type="pic" sz="quarter" idx="13"/>
          </p:nvPr>
        </p:nvSpPr>
        <p:spPr>
          <a:xfrm>
            <a:off x="-9413" y="-5886"/>
            <a:ext cx="4156957" cy="2665292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859" name="Shape 859"/>
          <p:cNvSpPr>
            <a:spLocks noGrp="1"/>
          </p:cNvSpPr>
          <p:nvPr>
            <p:ph type="pic" sz="quarter" idx="14"/>
          </p:nvPr>
        </p:nvSpPr>
        <p:spPr>
          <a:xfrm>
            <a:off x="4276924" y="-5886"/>
            <a:ext cx="3638177" cy="2665292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860" name="Shape 860"/>
          <p:cNvSpPr>
            <a:spLocks noGrp="1"/>
          </p:cNvSpPr>
          <p:nvPr>
            <p:ph type="pic" sz="quarter" idx="15"/>
          </p:nvPr>
        </p:nvSpPr>
        <p:spPr>
          <a:xfrm>
            <a:off x="8041946" y="-5886"/>
            <a:ext cx="4159553" cy="2665292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861" name="Shape 86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6CB4B4D-7CA3-9044-876B-883B54F8677D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59954286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vice (5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" name="Shape 942"/>
          <p:cNvSpPr>
            <a:spLocks noGrp="1"/>
          </p:cNvSpPr>
          <p:nvPr>
            <p:ph type="pic" sz="quarter" idx="13"/>
          </p:nvPr>
        </p:nvSpPr>
        <p:spPr>
          <a:xfrm>
            <a:off x="8132530" y="2247882"/>
            <a:ext cx="1652769" cy="295908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944" name="Shape 94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6CB4B4D-7CA3-9044-876B-883B54F8677D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143999076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vice (6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" name="Shape 951"/>
          <p:cNvSpPr>
            <a:spLocks noGrp="1"/>
          </p:cNvSpPr>
          <p:nvPr>
            <p:ph type="title"/>
          </p:nvPr>
        </p:nvSpPr>
        <p:spPr>
          <a:xfrm>
            <a:off x="2555361" y="970812"/>
            <a:ext cx="7081279" cy="706438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 sz="500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953" name="Shape 953"/>
          <p:cNvSpPr>
            <a:spLocks noGrp="1"/>
          </p:cNvSpPr>
          <p:nvPr>
            <p:ph type="pic" sz="half" idx="13"/>
          </p:nvPr>
        </p:nvSpPr>
        <p:spPr>
          <a:xfrm>
            <a:off x="3066381" y="5167743"/>
            <a:ext cx="6070601" cy="34163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954" name="Shape 954"/>
          <p:cNvSpPr>
            <a:spLocks noGrp="1"/>
          </p:cNvSpPr>
          <p:nvPr>
            <p:ph type="sldNum" sz="quarter" idx="2"/>
          </p:nvPr>
        </p:nvSpPr>
        <p:spPr>
          <a:xfrm>
            <a:off x="11120540" y="3317081"/>
            <a:ext cx="339836" cy="29815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6CB4B4D-7CA3-9044-876B-883B54F8677D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38469779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2193727" y="312539"/>
            <a:ext cx="7804547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71437" tIns="71437" rIns="71437" bIns="71437" anchor="ctr">
            <a:normAutofit/>
          </a:bodyPr>
          <a:lstStyle/>
          <a:p>
            <a:r>
              <a:rPr dirty="0"/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2193727" y="1830586"/>
            <a:ext cx="7804547" cy="44201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71437" tIns="71437" rIns="71437" bIns="71437" anchor="ctr">
            <a:normAutofit/>
          </a:bodyPr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5982010" y="6505277"/>
            <a:ext cx="339836" cy="298158"/>
          </a:xfrm>
          <a:prstGeom prst="rect">
            <a:avLst/>
          </a:prstGeom>
          <a:ln w="12700">
            <a:miter lim="400000"/>
          </a:ln>
        </p:spPr>
        <p:txBody>
          <a:bodyPr wrap="none" lIns="71437" tIns="71437" rIns="71437" bIns="71437">
            <a:spAutoFit/>
          </a:bodyPr>
          <a:lstStyle>
            <a:lvl1pPr>
              <a:defRPr sz="1000">
                <a:solidFill>
                  <a:srgbClr val="8B8C8C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Helvetica"/>
                <a:sym typeface="Helvetica"/>
              </a:defRPr>
            </a:lvl1pPr>
          </a:lstStyle>
          <a:p>
            <a:fld id="{86CB4B4D-7CA3-9044-876B-883B54F8677D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03768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4" r:id="rId2"/>
    <p:sldLayoutId id="2147483718" r:id="rId3"/>
    <p:sldLayoutId id="2147483723" r:id="rId4"/>
    <p:sldLayoutId id="2147483726" r:id="rId5"/>
    <p:sldLayoutId id="2147483727" r:id="rId6"/>
    <p:sldLayoutId id="2147483735" r:id="rId7"/>
    <p:sldLayoutId id="2147483736" r:id="rId8"/>
    <p:sldLayoutId id="2147483737" r:id="rId9"/>
    <p:sldLayoutId id="2147483741" r:id="rId10"/>
    <p:sldLayoutId id="2147483760" r:id="rId11"/>
  </p:sldLayoutIdLst>
  <p:transition spd="med"/>
  <p:txStyles>
    <p:titleStyle>
      <a:lvl1pPr marL="0" marR="0" indent="0" algn="ctr" defTabSz="410766" rtl="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0" i="0" u="none" strike="noStrike" cap="none" spc="0" baseline="0">
          <a:ln>
            <a:noFill/>
          </a:ln>
          <a:solidFill>
            <a:srgbClr val="44474F"/>
          </a:solidFill>
          <a:uFillTx/>
          <a:latin typeface="仓耳玄三M W05" panose="02020400000000000000" pitchFamily="18" charset="-122"/>
          <a:ea typeface="仓耳玄三M W05" panose="02020400000000000000" pitchFamily="18" charset="-122"/>
          <a:cs typeface="+mn-cs"/>
          <a:sym typeface="Ikaros-Regular"/>
        </a:defRPr>
      </a:lvl1pPr>
      <a:lvl2pPr marL="0" marR="0" indent="114300" algn="ctr" defTabSz="410766" rtl="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0" i="0" u="none" strike="noStrike" cap="none" spc="0" baseline="0">
          <a:ln>
            <a:noFill/>
          </a:ln>
          <a:solidFill>
            <a:srgbClr val="44474F"/>
          </a:solidFill>
          <a:uFillTx/>
          <a:latin typeface="+mn-lt"/>
          <a:ea typeface="+mn-ea"/>
          <a:cs typeface="+mn-cs"/>
          <a:sym typeface="Ikaros-Regular"/>
        </a:defRPr>
      </a:lvl2pPr>
      <a:lvl3pPr marL="0" marR="0" indent="228600" algn="ctr" defTabSz="410766" rtl="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0" i="0" u="none" strike="noStrike" cap="none" spc="0" baseline="0">
          <a:ln>
            <a:noFill/>
          </a:ln>
          <a:solidFill>
            <a:srgbClr val="44474F"/>
          </a:solidFill>
          <a:uFillTx/>
          <a:latin typeface="+mn-lt"/>
          <a:ea typeface="+mn-ea"/>
          <a:cs typeface="+mn-cs"/>
          <a:sym typeface="Ikaros-Regular"/>
        </a:defRPr>
      </a:lvl3pPr>
      <a:lvl4pPr marL="0" marR="0" indent="342900" algn="ctr" defTabSz="410766" rtl="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0" i="0" u="none" strike="noStrike" cap="none" spc="0" baseline="0">
          <a:ln>
            <a:noFill/>
          </a:ln>
          <a:solidFill>
            <a:srgbClr val="44474F"/>
          </a:solidFill>
          <a:uFillTx/>
          <a:latin typeface="+mn-lt"/>
          <a:ea typeface="+mn-ea"/>
          <a:cs typeface="+mn-cs"/>
          <a:sym typeface="Ikaros-Regular"/>
        </a:defRPr>
      </a:lvl4pPr>
      <a:lvl5pPr marL="0" marR="0" indent="457200" algn="ctr" defTabSz="410766" rtl="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0" i="0" u="none" strike="noStrike" cap="none" spc="0" baseline="0">
          <a:ln>
            <a:noFill/>
          </a:ln>
          <a:solidFill>
            <a:srgbClr val="44474F"/>
          </a:solidFill>
          <a:uFillTx/>
          <a:latin typeface="+mn-lt"/>
          <a:ea typeface="+mn-ea"/>
          <a:cs typeface="+mn-cs"/>
          <a:sym typeface="Ikaros-Regular"/>
        </a:defRPr>
      </a:lvl5pPr>
      <a:lvl6pPr marL="0" marR="0" indent="571500" algn="ctr" defTabSz="410766" rtl="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0" i="0" u="none" strike="noStrike" cap="none" spc="0" baseline="0">
          <a:ln>
            <a:noFill/>
          </a:ln>
          <a:solidFill>
            <a:srgbClr val="44474F"/>
          </a:solidFill>
          <a:uFillTx/>
          <a:latin typeface="+mn-lt"/>
          <a:ea typeface="+mn-ea"/>
          <a:cs typeface="+mn-cs"/>
          <a:sym typeface="Ikaros-Regular"/>
        </a:defRPr>
      </a:lvl6pPr>
      <a:lvl7pPr marL="0" marR="0" indent="685800" algn="ctr" defTabSz="410766" rtl="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0" i="0" u="none" strike="noStrike" cap="none" spc="0" baseline="0">
          <a:ln>
            <a:noFill/>
          </a:ln>
          <a:solidFill>
            <a:srgbClr val="44474F"/>
          </a:solidFill>
          <a:uFillTx/>
          <a:latin typeface="+mn-lt"/>
          <a:ea typeface="+mn-ea"/>
          <a:cs typeface="+mn-cs"/>
          <a:sym typeface="Ikaros-Regular"/>
        </a:defRPr>
      </a:lvl7pPr>
      <a:lvl8pPr marL="0" marR="0" indent="800100" algn="ctr" defTabSz="410766" rtl="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0" i="0" u="none" strike="noStrike" cap="none" spc="0" baseline="0">
          <a:ln>
            <a:noFill/>
          </a:ln>
          <a:solidFill>
            <a:srgbClr val="44474F"/>
          </a:solidFill>
          <a:uFillTx/>
          <a:latin typeface="+mn-lt"/>
          <a:ea typeface="+mn-ea"/>
          <a:cs typeface="+mn-cs"/>
          <a:sym typeface="Ikaros-Regular"/>
        </a:defRPr>
      </a:lvl8pPr>
      <a:lvl9pPr marL="0" marR="0" indent="914400" algn="ctr" defTabSz="410766" rtl="0" latinLnBrk="0">
        <a:lnSpc>
          <a:spcPct val="6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0" i="0" u="none" strike="noStrike" cap="none" spc="0" baseline="0">
          <a:ln>
            <a:noFill/>
          </a:ln>
          <a:solidFill>
            <a:srgbClr val="44474F"/>
          </a:solidFill>
          <a:uFillTx/>
          <a:latin typeface="+mn-lt"/>
          <a:ea typeface="+mn-ea"/>
          <a:cs typeface="+mn-cs"/>
          <a:sym typeface="Ikaros-Regular"/>
        </a:defRPr>
      </a:lvl9pPr>
    </p:titleStyle>
    <p:bodyStyle>
      <a:lvl1pPr marL="129646" marR="0" indent="-129646" algn="l" defTabSz="410766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050" b="0" i="0" u="none" strike="noStrike" cap="none" spc="0" baseline="0">
          <a:ln>
            <a:noFill/>
          </a:ln>
          <a:solidFill>
            <a:srgbClr val="8B8C8C"/>
          </a:solidFill>
          <a:uFillTx/>
          <a:latin typeface="仓耳玄三M W05" panose="02020400000000000000" pitchFamily="18" charset="-122"/>
          <a:ea typeface="仓耳玄三M W05" panose="02020400000000000000" pitchFamily="18" charset="-122"/>
          <a:cs typeface="Helvetica"/>
          <a:sym typeface="Helvetica"/>
        </a:defRPr>
      </a:lvl1pPr>
      <a:lvl2pPr marL="351896" marR="0" indent="-129646" algn="l" defTabSz="410766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050" b="0" i="0" u="none" strike="noStrike" cap="none" spc="0" baseline="0">
          <a:ln>
            <a:noFill/>
          </a:ln>
          <a:solidFill>
            <a:srgbClr val="8B8C8C"/>
          </a:solidFill>
          <a:uFillTx/>
          <a:latin typeface="仓耳玄三M W05" panose="02020400000000000000" pitchFamily="18" charset="-122"/>
          <a:ea typeface="仓耳玄三M W05" panose="02020400000000000000" pitchFamily="18" charset="-122"/>
          <a:cs typeface="Helvetica"/>
          <a:sym typeface="Helvetica"/>
        </a:defRPr>
      </a:lvl2pPr>
      <a:lvl3pPr marL="574146" marR="0" indent="-129646" algn="l" defTabSz="410766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050" b="0" i="0" u="none" strike="noStrike" cap="none" spc="0" baseline="0">
          <a:ln>
            <a:noFill/>
          </a:ln>
          <a:solidFill>
            <a:srgbClr val="8B8C8C"/>
          </a:solidFill>
          <a:uFillTx/>
          <a:latin typeface="仓耳玄三M W05" panose="02020400000000000000" pitchFamily="18" charset="-122"/>
          <a:ea typeface="仓耳玄三M W05" panose="02020400000000000000" pitchFamily="18" charset="-122"/>
          <a:cs typeface="Helvetica"/>
          <a:sym typeface="Helvetica"/>
        </a:defRPr>
      </a:lvl3pPr>
      <a:lvl4pPr marL="796396" marR="0" indent="-129646" algn="l" defTabSz="410766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050" b="0" i="0" u="none" strike="noStrike" cap="none" spc="0" baseline="0">
          <a:ln>
            <a:noFill/>
          </a:ln>
          <a:solidFill>
            <a:srgbClr val="8B8C8C"/>
          </a:solidFill>
          <a:uFillTx/>
          <a:latin typeface="仓耳玄三M W05" panose="02020400000000000000" pitchFamily="18" charset="-122"/>
          <a:ea typeface="仓耳玄三M W05" panose="02020400000000000000" pitchFamily="18" charset="-122"/>
          <a:cs typeface="Helvetica"/>
          <a:sym typeface="Helvetica"/>
        </a:defRPr>
      </a:lvl4pPr>
      <a:lvl5pPr marL="1018646" marR="0" indent="-129646" algn="l" defTabSz="410766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050" b="0" i="0" u="none" strike="noStrike" cap="none" spc="0" baseline="0">
          <a:ln>
            <a:noFill/>
          </a:ln>
          <a:solidFill>
            <a:srgbClr val="8B8C8C"/>
          </a:solidFill>
          <a:uFillTx/>
          <a:latin typeface="仓耳玄三M W05" panose="02020400000000000000" pitchFamily="18" charset="-122"/>
          <a:ea typeface="仓耳玄三M W05" panose="02020400000000000000" pitchFamily="18" charset="-122"/>
          <a:cs typeface="Helvetica"/>
          <a:sym typeface="Helvetica"/>
        </a:defRPr>
      </a:lvl5pPr>
      <a:lvl6pPr marL="1240896" marR="0" indent="-129646" algn="l" defTabSz="410766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050" b="0" i="0" u="none" strike="noStrike" cap="none" spc="0" baseline="0">
          <a:ln>
            <a:noFill/>
          </a:ln>
          <a:solidFill>
            <a:srgbClr val="8B8C8C"/>
          </a:solidFill>
          <a:uFillTx/>
          <a:latin typeface="Helvetica"/>
          <a:ea typeface="Helvetica"/>
          <a:cs typeface="Helvetica"/>
          <a:sym typeface="Helvetica"/>
        </a:defRPr>
      </a:lvl6pPr>
      <a:lvl7pPr marL="1463146" marR="0" indent="-129646" algn="l" defTabSz="410766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050" b="0" i="0" u="none" strike="noStrike" cap="none" spc="0" baseline="0">
          <a:ln>
            <a:noFill/>
          </a:ln>
          <a:solidFill>
            <a:srgbClr val="8B8C8C"/>
          </a:solidFill>
          <a:uFillTx/>
          <a:latin typeface="Helvetica"/>
          <a:ea typeface="Helvetica"/>
          <a:cs typeface="Helvetica"/>
          <a:sym typeface="Helvetica"/>
        </a:defRPr>
      </a:lvl7pPr>
      <a:lvl8pPr marL="1685396" marR="0" indent="-129646" algn="l" defTabSz="410766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050" b="0" i="0" u="none" strike="noStrike" cap="none" spc="0" baseline="0">
          <a:ln>
            <a:noFill/>
          </a:ln>
          <a:solidFill>
            <a:srgbClr val="8B8C8C"/>
          </a:solidFill>
          <a:uFillTx/>
          <a:latin typeface="Helvetica"/>
          <a:ea typeface="Helvetica"/>
          <a:cs typeface="Helvetica"/>
          <a:sym typeface="Helvetica"/>
        </a:defRPr>
      </a:lvl8pPr>
      <a:lvl9pPr marL="1907646" marR="0" indent="-129646" algn="l" defTabSz="410766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sz="1050" b="0" i="0" u="none" strike="noStrike" cap="none" spc="0" baseline="0">
          <a:ln>
            <a:noFill/>
          </a:ln>
          <a:solidFill>
            <a:srgbClr val="8B8C8C"/>
          </a:solidFill>
          <a:uFillTx/>
          <a:latin typeface="Helvetica"/>
          <a:ea typeface="Helvetica"/>
          <a:cs typeface="Helvetica"/>
          <a:sym typeface="Helvetica"/>
        </a:defRPr>
      </a:lvl9pPr>
    </p:bodyStyle>
    <p:otherStyle>
      <a:lvl1pPr marL="0" marR="0" indent="0" algn="ctr" defTabSz="41076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1pPr>
      <a:lvl2pPr marL="0" marR="0" indent="114300" algn="ctr" defTabSz="41076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2pPr>
      <a:lvl3pPr marL="0" marR="0" indent="228600" algn="ctr" defTabSz="41076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3pPr>
      <a:lvl4pPr marL="0" marR="0" indent="342900" algn="ctr" defTabSz="41076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4pPr>
      <a:lvl5pPr marL="0" marR="0" indent="457200" algn="ctr" defTabSz="41076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5pPr>
      <a:lvl6pPr marL="0" marR="0" indent="571500" algn="ctr" defTabSz="41076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6pPr>
      <a:lvl7pPr marL="0" marR="0" indent="685800" algn="ctr" defTabSz="41076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7pPr>
      <a:lvl8pPr marL="0" marR="0" indent="800100" algn="ctr" defTabSz="41076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8pPr>
      <a:lvl9pPr marL="0" marR="0" indent="914400" algn="ctr" defTabSz="410766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7796019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746474" y="879981"/>
            <a:ext cx="6533505" cy="1942951"/>
            <a:chOff x="2966217" y="770140"/>
            <a:chExt cx="6533505" cy="1942951"/>
          </a:xfrm>
        </p:grpSpPr>
        <p:sp>
          <p:nvSpPr>
            <p:cNvPr id="13" name="矩形 12"/>
            <p:cNvSpPr/>
            <p:nvPr/>
          </p:nvSpPr>
          <p:spPr>
            <a:xfrm>
              <a:off x="2966217" y="789474"/>
              <a:ext cx="1632178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5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胡晓波骚包体" panose="02010600030101010101" pitchFamily="2" charset="-122"/>
                  <a:ea typeface="胡晓波骚包体" panose="02010600030101010101" pitchFamily="2" charset="-122"/>
                  <a:cs typeface="+mn-ea"/>
                  <a:sym typeface="+mn-lt"/>
                </a:rPr>
                <a:t>圣</a:t>
              </a:r>
              <a:endParaRPr lang="zh-CN" altLang="en-US" sz="2000" dirty="0"/>
            </a:p>
          </p:txBody>
        </p:sp>
        <p:sp>
          <p:nvSpPr>
            <p:cNvPr id="17" name="矩形 16"/>
            <p:cNvSpPr/>
            <p:nvPr/>
          </p:nvSpPr>
          <p:spPr>
            <a:xfrm>
              <a:off x="3833879" y="997237"/>
              <a:ext cx="1393330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9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胡晓波骚包体" panose="02010600030101010101" pitchFamily="2" charset="-122"/>
                  <a:ea typeface="胡晓波骚包体" panose="02010600030101010101" pitchFamily="2" charset="-122"/>
                  <a:cs typeface="+mn-ea"/>
                  <a:sym typeface="+mn-lt"/>
                </a:rPr>
                <a:t>诞</a:t>
              </a:r>
              <a:endParaRPr lang="zh-CN" altLang="en-US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4462693" y="851043"/>
              <a:ext cx="1632178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5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胡晓波骚包体" panose="02010600030101010101" pitchFamily="2" charset="-122"/>
                  <a:ea typeface="胡晓波骚包体" panose="02010600030101010101" pitchFamily="2" charset="-122"/>
                  <a:cs typeface="+mn-ea"/>
                  <a:sym typeface="+mn-lt"/>
                </a:rPr>
                <a:t>节</a:t>
              </a:r>
              <a:endParaRPr lang="zh-CN" altLang="en-US" sz="2000" dirty="0"/>
            </a:p>
          </p:txBody>
        </p:sp>
        <p:sp>
          <p:nvSpPr>
            <p:cNvPr id="19" name="矩形 18"/>
            <p:cNvSpPr/>
            <p:nvPr/>
          </p:nvSpPr>
          <p:spPr>
            <a:xfrm>
              <a:off x="5506325" y="935668"/>
              <a:ext cx="1393330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9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胡晓波骚包体" panose="02010600030101010101" pitchFamily="2" charset="-122"/>
                  <a:ea typeface="胡晓波骚包体" panose="02010600030101010101" pitchFamily="2" charset="-122"/>
                  <a:cs typeface="+mn-ea"/>
                  <a:sym typeface="+mn-lt"/>
                </a:rPr>
                <a:t>活</a:t>
              </a:r>
              <a:endParaRPr lang="zh-CN" altLang="en-US" dirty="0"/>
            </a:p>
          </p:txBody>
        </p:sp>
        <p:sp>
          <p:nvSpPr>
            <p:cNvPr id="20" name="矩形 19"/>
            <p:cNvSpPr/>
            <p:nvPr/>
          </p:nvSpPr>
          <p:spPr>
            <a:xfrm>
              <a:off x="6457748" y="916334"/>
              <a:ext cx="1393330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9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胡晓波骚包体" panose="02010600030101010101" pitchFamily="2" charset="-122"/>
                  <a:ea typeface="胡晓波骚包体" panose="02010600030101010101" pitchFamily="2" charset="-122"/>
                  <a:cs typeface="+mn-ea"/>
                  <a:sym typeface="+mn-lt"/>
                </a:rPr>
                <a:t>动</a:t>
              </a:r>
              <a:endParaRPr lang="zh-CN" altLang="en-US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7262532" y="770140"/>
              <a:ext cx="1632178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5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胡晓波骚包体" panose="02010600030101010101" pitchFamily="2" charset="-122"/>
                  <a:ea typeface="胡晓波骚包体" panose="02010600030101010101" pitchFamily="2" charset="-122"/>
                  <a:cs typeface="+mn-ea"/>
                  <a:sym typeface="+mn-lt"/>
                </a:rPr>
                <a:t>策</a:t>
              </a:r>
              <a:endParaRPr lang="zh-CN" altLang="en-US" sz="2000" dirty="0"/>
            </a:p>
          </p:txBody>
        </p:sp>
        <p:sp>
          <p:nvSpPr>
            <p:cNvPr id="22" name="矩形 21"/>
            <p:cNvSpPr/>
            <p:nvPr/>
          </p:nvSpPr>
          <p:spPr>
            <a:xfrm>
              <a:off x="8207381" y="977889"/>
              <a:ext cx="1292341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dist"/>
              <a:r>
                <a:rPr lang="zh-CN" altLang="en-US" sz="8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胡晓波骚包体" panose="02010600030101010101" pitchFamily="2" charset="-122"/>
                  <a:ea typeface="胡晓波骚包体" panose="02010600030101010101" pitchFamily="2" charset="-122"/>
                  <a:cs typeface="+mn-ea"/>
                  <a:sym typeface="+mn-lt"/>
                </a:rPr>
                <a:t>划</a:t>
              </a:r>
            </a:p>
          </p:txBody>
        </p:sp>
      </p:grpSp>
      <p:sp>
        <p:nvSpPr>
          <p:cNvPr id="4" name="圆角矩形 3"/>
          <p:cNvSpPr/>
          <p:nvPr/>
        </p:nvSpPr>
        <p:spPr>
          <a:xfrm>
            <a:off x="3104365" y="2718917"/>
            <a:ext cx="5881670" cy="623527"/>
          </a:xfrm>
          <a:prstGeom prst="roundRect">
            <a:avLst>
              <a:gd name="adj" fmla="val 50000"/>
            </a:avLst>
          </a:prstGeom>
          <a:solidFill>
            <a:srgbClr val="105479"/>
          </a:solidFill>
          <a:ln w="25400">
            <a:solidFill>
              <a:schemeClr val="bg1"/>
            </a:solidFill>
          </a:ln>
          <a:effectLst>
            <a:innerShdw dist="127000" dir="135000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579196" y="2846014"/>
            <a:ext cx="50449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工作汇报  </a:t>
            </a:r>
            <a:r>
              <a:rPr lang="en-US" altLang="zh-CN" dirty="0">
                <a:solidFill>
                  <a:schemeClr val="bg1"/>
                </a:solidFill>
              </a:rPr>
              <a:t>/   </a:t>
            </a:r>
            <a:r>
              <a:rPr lang="zh-CN" altLang="en-US" dirty="0">
                <a:solidFill>
                  <a:schemeClr val="bg1"/>
                </a:solidFill>
              </a:rPr>
              <a:t>工作总结   </a:t>
            </a:r>
            <a:r>
              <a:rPr lang="en-US" altLang="zh-CN" dirty="0">
                <a:solidFill>
                  <a:schemeClr val="bg1"/>
                </a:solidFill>
              </a:rPr>
              <a:t>/   </a:t>
            </a:r>
            <a:r>
              <a:rPr lang="zh-CN" altLang="en-US" dirty="0">
                <a:solidFill>
                  <a:schemeClr val="bg1"/>
                </a:solidFill>
              </a:rPr>
              <a:t>活动策划   </a:t>
            </a:r>
            <a:r>
              <a:rPr lang="en-US" altLang="zh-CN" dirty="0">
                <a:solidFill>
                  <a:schemeClr val="bg1"/>
                </a:solidFill>
              </a:rPr>
              <a:t>/  </a:t>
            </a:r>
            <a:r>
              <a:rPr lang="zh-CN" altLang="en-US" dirty="0">
                <a:solidFill>
                  <a:schemeClr val="bg1"/>
                </a:solidFill>
              </a:rPr>
              <a:t>商务通用</a:t>
            </a:r>
          </a:p>
        </p:txBody>
      </p:sp>
      <p:sp>
        <p:nvSpPr>
          <p:cNvPr id="42" name="任意多边形 41"/>
          <p:cNvSpPr/>
          <p:nvPr/>
        </p:nvSpPr>
        <p:spPr>
          <a:xfrm>
            <a:off x="3871255" y="3810940"/>
            <a:ext cx="2272423" cy="704734"/>
          </a:xfrm>
          <a:custGeom>
            <a:avLst/>
            <a:gdLst>
              <a:gd name="connsiteX0" fmla="*/ 1314071 w 2272423"/>
              <a:gd name="connsiteY0" fmla="*/ 0 h 704734"/>
              <a:gd name="connsiteX1" fmla="*/ 1600026 w 2272423"/>
              <a:gd name="connsiteY1" fmla="*/ 152040 h 704734"/>
              <a:gd name="connsiteX2" fmla="*/ 1629342 w 2272423"/>
              <a:gd name="connsiteY2" fmla="*/ 206050 h 704734"/>
              <a:gd name="connsiteX3" fmla="*/ 1629769 w 2272423"/>
              <a:gd name="connsiteY3" fmla="*/ 205416 h 704734"/>
              <a:gd name="connsiteX4" fmla="*/ 1794740 w 2272423"/>
              <a:gd name="connsiteY4" fmla="*/ 137083 h 704734"/>
              <a:gd name="connsiteX5" fmla="*/ 1959711 w 2272423"/>
              <a:gd name="connsiteY5" fmla="*/ 205416 h 704734"/>
              <a:gd name="connsiteX6" fmla="*/ 2002629 w 2272423"/>
              <a:gd name="connsiteY6" fmla="*/ 269072 h 704734"/>
              <a:gd name="connsiteX7" fmla="*/ 2046557 w 2272423"/>
              <a:gd name="connsiteY7" fmla="*/ 239456 h 704734"/>
              <a:gd name="connsiteX8" fmla="*/ 2109841 w 2272423"/>
              <a:gd name="connsiteY8" fmla="*/ 226679 h 704734"/>
              <a:gd name="connsiteX9" fmla="*/ 2272423 w 2272423"/>
              <a:gd name="connsiteY9" fmla="*/ 389261 h 704734"/>
              <a:gd name="connsiteX10" fmla="*/ 2109841 w 2272423"/>
              <a:gd name="connsiteY10" fmla="*/ 551843 h 704734"/>
              <a:gd name="connsiteX11" fmla="*/ 1994878 w 2272423"/>
              <a:gd name="connsiteY11" fmla="*/ 504224 h 704734"/>
              <a:gd name="connsiteX12" fmla="*/ 1987790 w 2272423"/>
              <a:gd name="connsiteY12" fmla="*/ 493711 h 704734"/>
              <a:gd name="connsiteX13" fmla="*/ 1959711 w 2272423"/>
              <a:gd name="connsiteY13" fmla="*/ 535358 h 704734"/>
              <a:gd name="connsiteX14" fmla="*/ 1794740 w 2272423"/>
              <a:gd name="connsiteY14" fmla="*/ 603691 h 704734"/>
              <a:gd name="connsiteX15" fmla="*/ 1629769 w 2272423"/>
              <a:gd name="connsiteY15" fmla="*/ 535358 h 704734"/>
              <a:gd name="connsiteX16" fmla="*/ 1613983 w 2272423"/>
              <a:gd name="connsiteY16" fmla="*/ 511943 h 704734"/>
              <a:gd name="connsiteX17" fmla="*/ 1600026 w 2272423"/>
              <a:gd name="connsiteY17" fmla="*/ 537656 h 704734"/>
              <a:gd name="connsiteX18" fmla="*/ 1314071 w 2272423"/>
              <a:gd name="connsiteY18" fmla="*/ 689696 h 704734"/>
              <a:gd name="connsiteX19" fmla="*/ 1070226 w 2272423"/>
              <a:gd name="connsiteY19" fmla="*/ 588693 h 704734"/>
              <a:gd name="connsiteX20" fmla="*/ 1044737 w 2272423"/>
              <a:gd name="connsiteY20" fmla="*/ 557801 h 704734"/>
              <a:gd name="connsiteX21" fmla="*/ 1005150 w 2272423"/>
              <a:gd name="connsiteY21" fmla="*/ 561791 h 704734"/>
              <a:gd name="connsiteX22" fmla="*/ 922492 w 2272423"/>
              <a:gd name="connsiteY22" fmla="*/ 545103 h 704734"/>
              <a:gd name="connsiteX23" fmla="*/ 897375 w 2272423"/>
              <a:gd name="connsiteY23" fmla="*/ 528168 h 704734"/>
              <a:gd name="connsiteX24" fmla="*/ 896725 w 2272423"/>
              <a:gd name="connsiteY24" fmla="*/ 531387 h 704734"/>
              <a:gd name="connsiteX25" fmla="*/ 635204 w 2272423"/>
              <a:gd name="connsiteY25" fmla="*/ 704734 h 704734"/>
              <a:gd name="connsiteX26" fmla="*/ 434510 w 2272423"/>
              <a:gd name="connsiteY26" fmla="*/ 621604 h 704734"/>
              <a:gd name="connsiteX27" fmla="*/ 387441 w 2272423"/>
              <a:gd name="connsiteY27" fmla="*/ 551792 h 704734"/>
              <a:gd name="connsiteX28" fmla="*/ 383130 w 2272423"/>
              <a:gd name="connsiteY28" fmla="*/ 558187 h 704734"/>
              <a:gd name="connsiteX29" fmla="*/ 224432 w 2272423"/>
              <a:gd name="connsiteY29" fmla="*/ 623921 h 704734"/>
              <a:gd name="connsiteX30" fmla="*/ 0 w 2272423"/>
              <a:gd name="connsiteY30" fmla="*/ 399489 h 704734"/>
              <a:gd name="connsiteX31" fmla="*/ 224432 w 2272423"/>
              <a:gd name="connsiteY31" fmla="*/ 175057 h 704734"/>
              <a:gd name="connsiteX32" fmla="*/ 383130 w 2272423"/>
              <a:gd name="connsiteY32" fmla="*/ 240792 h 704734"/>
              <a:gd name="connsiteX33" fmla="*/ 401883 w 2272423"/>
              <a:gd name="connsiteY33" fmla="*/ 268607 h 704734"/>
              <a:gd name="connsiteX34" fmla="*/ 434510 w 2272423"/>
              <a:gd name="connsiteY34" fmla="*/ 220215 h 704734"/>
              <a:gd name="connsiteX35" fmla="*/ 635204 w 2272423"/>
              <a:gd name="connsiteY35" fmla="*/ 137084 h 704734"/>
              <a:gd name="connsiteX36" fmla="*/ 835899 w 2272423"/>
              <a:gd name="connsiteY36" fmla="*/ 220215 h 704734"/>
              <a:gd name="connsiteX37" fmla="*/ 838389 w 2272423"/>
              <a:gd name="connsiteY37" fmla="*/ 223908 h 704734"/>
              <a:gd name="connsiteX38" fmla="*/ 854993 w 2272423"/>
              <a:gd name="connsiteY38" fmla="*/ 199280 h 704734"/>
              <a:gd name="connsiteX39" fmla="*/ 1005150 w 2272423"/>
              <a:gd name="connsiteY39" fmla="*/ 137083 h 704734"/>
              <a:gd name="connsiteX40" fmla="*/ 1037746 w 2272423"/>
              <a:gd name="connsiteY40" fmla="*/ 140369 h 704734"/>
              <a:gd name="connsiteX41" fmla="*/ 1070226 w 2272423"/>
              <a:gd name="connsiteY41" fmla="*/ 101004 h 704734"/>
              <a:gd name="connsiteX42" fmla="*/ 1314071 w 2272423"/>
              <a:gd name="connsiteY42" fmla="*/ 0 h 70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272423" h="704734">
                <a:moveTo>
                  <a:pt x="1314071" y="0"/>
                </a:moveTo>
                <a:cubicBezTo>
                  <a:pt x="1433106" y="0"/>
                  <a:pt x="1538054" y="60310"/>
                  <a:pt x="1600026" y="152040"/>
                </a:cubicBezTo>
                <a:lnTo>
                  <a:pt x="1629342" y="206050"/>
                </a:lnTo>
                <a:lnTo>
                  <a:pt x="1629769" y="205416"/>
                </a:lnTo>
                <a:cubicBezTo>
                  <a:pt x="1671989" y="163196"/>
                  <a:pt x="1730315" y="137083"/>
                  <a:pt x="1794740" y="137083"/>
                </a:cubicBezTo>
                <a:cubicBezTo>
                  <a:pt x="1859165" y="137083"/>
                  <a:pt x="1917491" y="163196"/>
                  <a:pt x="1959711" y="205416"/>
                </a:cubicBezTo>
                <a:lnTo>
                  <a:pt x="2002629" y="269072"/>
                </a:lnTo>
                <a:lnTo>
                  <a:pt x="2046557" y="239456"/>
                </a:lnTo>
                <a:cubicBezTo>
                  <a:pt x="2066008" y="231229"/>
                  <a:pt x="2087393" y="226679"/>
                  <a:pt x="2109841" y="226679"/>
                </a:cubicBezTo>
                <a:cubicBezTo>
                  <a:pt x="2199633" y="226679"/>
                  <a:pt x="2272423" y="299469"/>
                  <a:pt x="2272423" y="389261"/>
                </a:cubicBezTo>
                <a:cubicBezTo>
                  <a:pt x="2272423" y="479053"/>
                  <a:pt x="2199633" y="551843"/>
                  <a:pt x="2109841" y="551843"/>
                </a:cubicBezTo>
                <a:cubicBezTo>
                  <a:pt x="2064945" y="551843"/>
                  <a:pt x="2024300" y="533646"/>
                  <a:pt x="1994878" y="504224"/>
                </a:cubicBezTo>
                <a:lnTo>
                  <a:pt x="1987790" y="493711"/>
                </a:lnTo>
                <a:lnTo>
                  <a:pt x="1959711" y="535358"/>
                </a:lnTo>
                <a:cubicBezTo>
                  <a:pt x="1917491" y="577578"/>
                  <a:pt x="1859165" y="603691"/>
                  <a:pt x="1794740" y="603691"/>
                </a:cubicBezTo>
                <a:cubicBezTo>
                  <a:pt x="1730315" y="603691"/>
                  <a:pt x="1671989" y="577578"/>
                  <a:pt x="1629769" y="535358"/>
                </a:cubicBezTo>
                <a:lnTo>
                  <a:pt x="1613983" y="511943"/>
                </a:lnTo>
                <a:lnTo>
                  <a:pt x="1600026" y="537656"/>
                </a:lnTo>
                <a:cubicBezTo>
                  <a:pt x="1538054" y="629386"/>
                  <a:pt x="1433106" y="689696"/>
                  <a:pt x="1314071" y="689696"/>
                </a:cubicBezTo>
                <a:cubicBezTo>
                  <a:pt x="1218844" y="689696"/>
                  <a:pt x="1132631" y="651098"/>
                  <a:pt x="1070226" y="588693"/>
                </a:cubicBezTo>
                <a:lnTo>
                  <a:pt x="1044737" y="557801"/>
                </a:lnTo>
                <a:lnTo>
                  <a:pt x="1005150" y="561791"/>
                </a:lnTo>
                <a:cubicBezTo>
                  <a:pt x="975830" y="561791"/>
                  <a:pt x="947898" y="555849"/>
                  <a:pt x="922492" y="545103"/>
                </a:cubicBezTo>
                <a:lnTo>
                  <a:pt x="897375" y="528168"/>
                </a:lnTo>
                <a:lnTo>
                  <a:pt x="896725" y="531387"/>
                </a:lnTo>
                <a:cubicBezTo>
                  <a:pt x="853638" y="633256"/>
                  <a:pt x="752768" y="704734"/>
                  <a:pt x="635204" y="704734"/>
                </a:cubicBezTo>
                <a:cubicBezTo>
                  <a:pt x="556828" y="704734"/>
                  <a:pt x="485872" y="672966"/>
                  <a:pt x="434510" y="621604"/>
                </a:cubicBezTo>
                <a:lnTo>
                  <a:pt x="387441" y="551792"/>
                </a:lnTo>
                <a:lnTo>
                  <a:pt x="383130" y="558187"/>
                </a:lnTo>
                <a:cubicBezTo>
                  <a:pt x="342515" y="598801"/>
                  <a:pt x="286407" y="623921"/>
                  <a:pt x="224432" y="623921"/>
                </a:cubicBezTo>
                <a:cubicBezTo>
                  <a:pt x="100482" y="623921"/>
                  <a:pt x="0" y="523439"/>
                  <a:pt x="0" y="399489"/>
                </a:cubicBezTo>
                <a:cubicBezTo>
                  <a:pt x="0" y="275539"/>
                  <a:pt x="100482" y="175057"/>
                  <a:pt x="224432" y="175057"/>
                </a:cubicBezTo>
                <a:cubicBezTo>
                  <a:pt x="286407" y="175057"/>
                  <a:pt x="342515" y="200178"/>
                  <a:pt x="383130" y="240792"/>
                </a:cubicBezTo>
                <a:lnTo>
                  <a:pt x="401883" y="268607"/>
                </a:lnTo>
                <a:lnTo>
                  <a:pt x="434510" y="220215"/>
                </a:lnTo>
                <a:cubicBezTo>
                  <a:pt x="485872" y="168852"/>
                  <a:pt x="556828" y="137084"/>
                  <a:pt x="635204" y="137084"/>
                </a:cubicBezTo>
                <a:cubicBezTo>
                  <a:pt x="713580" y="137084"/>
                  <a:pt x="784536" y="168852"/>
                  <a:pt x="835899" y="220215"/>
                </a:cubicBezTo>
                <a:lnTo>
                  <a:pt x="838389" y="223908"/>
                </a:lnTo>
                <a:lnTo>
                  <a:pt x="854993" y="199280"/>
                </a:lnTo>
                <a:cubicBezTo>
                  <a:pt x="893422" y="160851"/>
                  <a:pt x="946510" y="137083"/>
                  <a:pt x="1005150" y="137083"/>
                </a:cubicBezTo>
                <a:lnTo>
                  <a:pt x="1037746" y="140369"/>
                </a:lnTo>
                <a:lnTo>
                  <a:pt x="1070226" y="101004"/>
                </a:lnTo>
                <a:cubicBezTo>
                  <a:pt x="1132631" y="38598"/>
                  <a:pt x="1218844" y="0"/>
                  <a:pt x="1314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srgbClr val="105479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4095686" y="4046313"/>
            <a:ext cx="19672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105479"/>
                </a:solidFill>
              </a:rPr>
              <a:t>汇报人：</a:t>
            </a:r>
            <a:r>
              <a:rPr lang="en-US" altLang="zh-CN" sz="1400" dirty="0">
                <a:solidFill>
                  <a:srgbClr val="105479"/>
                </a:solidFill>
              </a:rPr>
              <a:t>51PPT</a:t>
            </a:r>
            <a:r>
              <a:rPr lang="zh-CN" altLang="en-US" sz="1400" dirty="0">
                <a:solidFill>
                  <a:srgbClr val="105479"/>
                </a:solidFill>
              </a:rPr>
              <a:t>模板网</a:t>
            </a:r>
          </a:p>
        </p:txBody>
      </p:sp>
      <p:sp>
        <p:nvSpPr>
          <p:cNvPr id="43" name="任意多边形 42"/>
          <p:cNvSpPr/>
          <p:nvPr/>
        </p:nvSpPr>
        <p:spPr>
          <a:xfrm>
            <a:off x="6129773" y="3810940"/>
            <a:ext cx="2028044" cy="704734"/>
          </a:xfrm>
          <a:custGeom>
            <a:avLst/>
            <a:gdLst>
              <a:gd name="connsiteX0" fmla="*/ 1314071 w 2028044"/>
              <a:gd name="connsiteY0" fmla="*/ 0 h 704734"/>
              <a:gd name="connsiteX1" fmla="*/ 1600026 w 2028044"/>
              <a:gd name="connsiteY1" fmla="*/ 152040 h 704734"/>
              <a:gd name="connsiteX2" fmla="*/ 1629342 w 2028044"/>
              <a:gd name="connsiteY2" fmla="*/ 206050 h 704734"/>
              <a:gd name="connsiteX3" fmla="*/ 1629770 w 2028044"/>
              <a:gd name="connsiteY3" fmla="*/ 205416 h 704734"/>
              <a:gd name="connsiteX4" fmla="*/ 1794740 w 2028044"/>
              <a:gd name="connsiteY4" fmla="*/ 137083 h 704734"/>
              <a:gd name="connsiteX5" fmla="*/ 2028044 w 2028044"/>
              <a:gd name="connsiteY5" fmla="*/ 370387 h 704734"/>
              <a:gd name="connsiteX6" fmla="*/ 1794740 w 2028044"/>
              <a:gd name="connsiteY6" fmla="*/ 603691 h 704734"/>
              <a:gd name="connsiteX7" fmla="*/ 1629770 w 2028044"/>
              <a:gd name="connsiteY7" fmla="*/ 535358 h 704734"/>
              <a:gd name="connsiteX8" fmla="*/ 1613983 w 2028044"/>
              <a:gd name="connsiteY8" fmla="*/ 511943 h 704734"/>
              <a:gd name="connsiteX9" fmla="*/ 1600026 w 2028044"/>
              <a:gd name="connsiteY9" fmla="*/ 537656 h 704734"/>
              <a:gd name="connsiteX10" fmla="*/ 1314071 w 2028044"/>
              <a:gd name="connsiteY10" fmla="*/ 689696 h 704734"/>
              <a:gd name="connsiteX11" fmla="*/ 1070226 w 2028044"/>
              <a:gd name="connsiteY11" fmla="*/ 588693 h 704734"/>
              <a:gd name="connsiteX12" fmla="*/ 1044737 w 2028044"/>
              <a:gd name="connsiteY12" fmla="*/ 557801 h 704734"/>
              <a:gd name="connsiteX13" fmla="*/ 1005150 w 2028044"/>
              <a:gd name="connsiteY13" fmla="*/ 561791 h 704734"/>
              <a:gd name="connsiteX14" fmla="*/ 922492 w 2028044"/>
              <a:gd name="connsiteY14" fmla="*/ 545103 h 704734"/>
              <a:gd name="connsiteX15" fmla="*/ 897375 w 2028044"/>
              <a:gd name="connsiteY15" fmla="*/ 528168 h 704734"/>
              <a:gd name="connsiteX16" fmla="*/ 896725 w 2028044"/>
              <a:gd name="connsiteY16" fmla="*/ 531387 h 704734"/>
              <a:gd name="connsiteX17" fmla="*/ 635204 w 2028044"/>
              <a:gd name="connsiteY17" fmla="*/ 704734 h 704734"/>
              <a:gd name="connsiteX18" fmla="*/ 434510 w 2028044"/>
              <a:gd name="connsiteY18" fmla="*/ 621604 h 704734"/>
              <a:gd name="connsiteX19" fmla="*/ 387441 w 2028044"/>
              <a:gd name="connsiteY19" fmla="*/ 551792 h 704734"/>
              <a:gd name="connsiteX20" fmla="*/ 383130 w 2028044"/>
              <a:gd name="connsiteY20" fmla="*/ 558187 h 704734"/>
              <a:gd name="connsiteX21" fmla="*/ 224432 w 2028044"/>
              <a:gd name="connsiteY21" fmla="*/ 623921 h 704734"/>
              <a:gd name="connsiteX22" fmla="*/ 0 w 2028044"/>
              <a:gd name="connsiteY22" fmla="*/ 399489 h 704734"/>
              <a:gd name="connsiteX23" fmla="*/ 224432 w 2028044"/>
              <a:gd name="connsiteY23" fmla="*/ 175057 h 704734"/>
              <a:gd name="connsiteX24" fmla="*/ 383130 w 2028044"/>
              <a:gd name="connsiteY24" fmla="*/ 240792 h 704734"/>
              <a:gd name="connsiteX25" fmla="*/ 401883 w 2028044"/>
              <a:gd name="connsiteY25" fmla="*/ 268607 h 704734"/>
              <a:gd name="connsiteX26" fmla="*/ 434510 w 2028044"/>
              <a:gd name="connsiteY26" fmla="*/ 220215 h 704734"/>
              <a:gd name="connsiteX27" fmla="*/ 635204 w 2028044"/>
              <a:gd name="connsiteY27" fmla="*/ 137084 h 704734"/>
              <a:gd name="connsiteX28" fmla="*/ 835899 w 2028044"/>
              <a:gd name="connsiteY28" fmla="*/ 220215 h 704734"/>
              <a:gd name="connsiteX29" fmla="*/ 838389 w 2028044"/>
              <a:gd name="connsiteY29" fmla="*/ 223908 h 704734"/>
              <a:gd name="connsiteX30" fmla="*/ 854993 w 2028044"/>
              <a:gd name="connsiteY30" fmla="*/ 199280 h 704734"/>
              <a:gd name="connsiteX31" fmla="*/ 1005150 w 2028044"/>
              <a:gd name="connsiteY31" fmla="*/ 137083 h 704734"/>
              <a:gd name="connsiteX32" fmla="*/ 1037746 w 2028044"/>
              <a:gd name="connsiteY32" fmla="*/ 140369 h 704734"/>
              <a:gd name="connsiteX33" fmla="*/ 1070226 w 2028044"/>
              <a:gd name="connsiteY33" fmla="*/ 101004 h 704734"/>
              <a:gd name="connsiteX34" fmla="*/ 1314071 w 2028044"/>
              <a:gd name="connsiteY34" fmla="*/ 0 h 70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028044" h="704734">
                <a:moveTo>
                  <a:pt x="1314071" y="0"/>
                </a:moveTo>
                <a:cubicBezTo>
                  <a:pt x="1433106" y="0"/>
                  <a:pt x="1538054" y="60310"/>
                  <a:pt x="1600026" y="152040"/>
                </a:cubicBezTo>
                <a:lnTo>
                  <a:pt x="1629342" y="206050"/>
                </a:lnTo>
                <a:lnTo>
                  <a:pt x="1629770" y="205416"/>
                </a:lnTo>
                <a:cubicBezTo>
                  <a:pt x="1671989" y="163196"/>
                  <a:pt x="1730315" y="137083"/>
                  <a:pt x="1794740" y="137083"/>
                </a:cubicBezTo>
                <a:cubicBezTo>
                  <a:pt x="1923590" y="137083"/>
                  <a:pt x="2028044" y="241537"/>
                  <a:pt x="2028044" y="370387"/>
                </a:cubicBezTo>
                <a:cubicBezTo>
                  <a:pt x="2028044" y="499237"/>
                  <a:pt x="1923590" y="603691"/>
                  <a:pt x="1794740" y="603691"/>
                </a:cubicBezTo>
                <a:cubicBezTo>
                  <a:pt x="1730315" y="603691"/>
                  <a:pt x="1671989" y="577578"/>
                  <a:pt x="1629770" y="535358"/>
                </a:cubicBezTo>
                <a:lnTo>
                  <a:pt x="1613983" y="511943"/>
                </a:lnTo>
                <a:lnTo>
                  <a:pt x="1600026" y="537656"/>
                </a:lnTo>
                <a:cubicBezTo>
                  <a:pt x="1538054" y="629386"/>
                  <a:pt x="1433106" y="689696"/>
                  <a:pt x="1314071" y="689696"/>
                </a:cubicBezTo>
                <a:cubicBezTo>
                  <a:pt x="1218844" y="689696"/>
                  <a:pt x="1132631" y="651098"/>
                  <a:pt x="1070226" y="588693"/>
                </a:cubicBezTo>
                <a:lnTo>
                  <a:pt x="1044737" y="557801"/>
                </a:lnTo>
                <a:lnTo>
                  <a:pt x="1005150" y="561791"/>
                </a:lnTo>
                <a:cubicBezTo>
                  <a:pt x="975830" y="561791"/>
                  <a:pt x="947898" y="555849"/>
                  <a:pt x="922492" y="545103"/>
                </a:cubicBezTo>
                <a:lnTo>
                  <a:pt x="897375" y="528168"/>
                </a:lnTo>
                <a:lnTo>
                  <a:pt x="896725" y="531387"/>
                </a:lnTo>
                <a:cubicBezTo>
                  <a:pt x="853638" y="633256"/>
                  <a:pt x="752768" y="704734"/>
                  <a:pt x="635204" y="704734"/>
                </a:cubicBezTo>
                <a:cubicBezTo>
                  <a:pt x="556828" y="704734"/>
                  <a:pt x="485872" y="672966"/>
                  <a:pt x="434510" y="621604"/>
                </a:cubicBezTo>
                <a:lnTo>
                  <a:pt x="387441" y="551792"/>
                </a:lnTo>
                <a:lnTo>
                  <a:pt x="383130" y="558187"/>
                </a:lnTo>
                <a:cubicBezTo>
                  <a:pt x="342515" y="598801"/>
                  <a:pt x="286407" y="623921"/>
                  <a:pt x="224432" y="623921"/>
                </a:cubicBezTo>
                <a:cubicBezTo>
                  <a:pt x="100482" y="623921"/>
                  <a:pt x="0" y="523439"/>
                  <a:pt x="0" y="399489"/>
                </a:cubicBezTo>
                <a:cubicBezTo>
                  <a:pt x="0" y="275539"/>
                  <a:pt x="100482" y="175057"/>
                  <a:pt x="224432" y="175057"/>
                </a:cubicBezTo>
                <a:cubicBezTo>
                  <a:pt x="286407" y="175057"/>
                  <a:pt x="342515" y="200178"/>
                  <a:pt x="383130" y="240792"/>
                </a:cubicBezTo>
                <a:lnTo>
                  <a:pt x="401883" y="268607"/>
                </a:lnTo>
                <a:lnTo>
                  <a:pt x="434510" y="220215"/>
                </a:lnTo>
                <a:cubicBezTo>
                  <a:pt x="485872" y="168852"/>
                  <a:pt x="556828" y="137084"/>
                  <a:pt x="635204" y="137084"/>
                </a:cubicBezTo>
                <a:cubicBezTo>
                  <a:pt x="713580" y="137084"/>
                  <a:pt x="784536" y="168852"/>
                  <a:pt x="835899" y="220215"/>
                </a:cubicBezTo>
                <a:lnTo>
                  <a:pt x="838389" y="223908"/>
                </a:lnTo>
                <a:lnTo>
                  <a:pt x="854993" y="199280"/>
                </a:lnTo>
                <a:cubicBezTo>
                  <a:pt x="893422" y="160851"/>
                  <a:pt x="946510" y="137083"/>
                  <a:pt x="1005150" y="137083"/>
                </a:cubicBezTo>
                <a:lnTo>
                  <a:pt x="1037746" y="140369"/>
                </a:lnTo>
                <a:lnTo>
                  <a:pt x="1070226" y="101004"/>
                </a:lnTo>
                <a:cubicBezTo>
                  <a:pt x="1132631" y="38598"/>
                  <a:pt x="1218844" y="0"/>
                  <a:pt x="1314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srgbClr val="105479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6504825" y="4046313"/>
            <a:ext cx="13596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105479"/>
                </a:solidFill>
              </a:rPr>
              <a:t>时间：</a:t>
            </a:r>
            <a:r>
              <a:rPr lang="en-US" altLang="zh-CN" sz="1400" dirty="0">
                <a:solidFill>
                  <a:srgbClr val="105479"/>
                </a:solidFill>
              </a:rPr>
              <a:t>2021.12</a:t>
            </a:r>
            <a:endParaRPr lang="zh-CN" altLang="en-US" sz="1400" dirty="0">
              <a:solidFill>
                <a:srgbClr val="10547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56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8" name="Shape 2238"/>
          <p:cNvSpPr/>
          <p:nvPr/>
        </p:nvSpPr>
        <p:spPr>
          <a:xfrm>
            <a:off x="1185237" y="3141599"/>
            <a:ext cx="2761673" cy="1968501"/>
          </a:xfrm>
          <a:prstGeom prst="rect">
            <a:avLst/>
          </a:prstGeom>
          <a:gradFill>
            <a:gsLst>
              <a:gs pos="0">
                <a:srgbClr val="574390"/>
              </a:gs>
              <a:gs pos="100000">
                <a:srgbClr val="3993CB"/>
              </a:gs>
            </a:gsLst>
            <a:lin ang="5400000" scaled="1"/>
          </a:gra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66" hangingPunct="0">
              <a:defRPr sz="3200">
                <a:solidFill>
                  <a:srgbClr val="FFFFFF"/>
                </a:solidFill>
              </a:defRPr>
            </a:pPr>
            <a:endParaRPr sz="1600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39" name="Shape 2239"/>
          <p:cNvSpPr/>
          <p:nvPr/>
        </p:nvSpPr>
        <p:spPr>
          <a:xfrm>
            <a:off x="2077958" y="4079486"/>
            <a:ext cx="976229" cy="2255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 defTabSz="410766" hangingPunct="0"/>
            <a:r>
              <a:rPr lang="zh-CN" altLang="en-US" sz="12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sz="12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40" name="Shape 2240"/>
          <p:cNvSpPr/>
          <p:nvPr/>
        </p:nvSpPr>
        <p:spPr>
          <a:xfrm>
            <a:off x="1525598" y="4302175"/>
            <a:ext cx="2080948" cy="533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9" tIns="35719" rIns="35719" bIns="35719" anchor="ctr">
            <a:spAutoFit/>
          </a:bodyPr>
          <a:lstStyle>
            <a:lvl1pPr>
              <a:lnSpc>
                <a:spcPct val="150000"/>
              </a:lnSpc>
              <a:defRPr sz="20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 defTabSz="410766" hangingPunct="0"/>
            <a:r>
              <a:rPr lang="zh-CN" altLang="en-US" sz="10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sz="10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41" name="Shape 2241"/>
          <p:cNvSpPr/>
          <p:nvPr/>
        </p:nvSpPr>
        <p:spPr>
          <a:xfrm>
            <a:off x="4635665" y="2821727"/>
            <a:ext cx="3074376" cy="2673667"/>
          </a:xfrm>
          <a:prstGeom prst="rect">
            <a:avLst/>
          </a:prstGeom>
          <a:gradFill>
            <a:gsLst>
              <a:gs pos="0">
                <a:srgbClr val="574390"/>
              </a:gs>
              <a:gs pos="100000">
                <a:srgbClr val="3993CB"/>
              </a:gs>
            </a:gsLst>
            <a:lin ang="5400000" scaled="1"/>
          </a:gra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66" hangingPunct="0">
              <a:defRPr sz="3200">
                <a:solidFill>
                  <a:srgbClr val="FFFFFF"/>
                </a:solidFill>
              </a:defRPr>
            </a:pPr>
            <a:endParaRPr sz="1600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44" name="Shape 2244"/>
          <p:cNvSpPr/>
          <p:nvPr/>
        </p:nvSpPr>
        <p:spPr>
          <a:xfrm>
            <a:off x="8341976" y="3141599"/>
            <a:ext cx="2761673" cy="1968501"/>
          </a:xfrm>
          <a:prstGeom prst="rect">
            <a:avLst/>
          </a:prstGeom>
          <a:gradFill>
            <a:gsLst>
              <a:gs pos="0">
                <a:srgbClr val="574390"/>
              </a:gs>
              <a:gs pos="100000">
                <a:srgbClr val="3993CB"/>
              </a:gs>
            </a:gsLst>
            <a:lin ang="5400000" scaled="1"/>
          </a:gra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66" hangingPunct="0">
              <a:defRPr sz="3200">
                <a:solidFill>
                  <a:srgbClr val="FFFFFF"/>
                </a:solidFill>
              </a:defRPr>
            </a:pPr>
            <a:endParaRPr sz="1600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0" name="dollar-price-tag_17172">
            <a:extLst>
              <a:ext uri="{FF2B5EF4-FFF2-40B4-BE49-F238E27FC236}">
                <a16:creationId xmlns:a16="http://schemas.microsoft.com/office/drawing/2014/main" id="{B3E28DD5-39FC-4FAB-ABE3-5B2155450886}"/>
              </a:ext>
            </a:extLst>
          </p:cNvPr>
          <p:cNvSpPr>
            <a:spLocks noChangeAspect="1"/>
          </p:cNvSpPr>
          <p:nvPr/>
        </p:nvSpPr>
        <p:spPr bwMode="auto">
          <a:xfrm>
            <a:off x="5868010" y="3394284"/>
            <a:ext cx="609685" cy="593644"/>
          </a:xfrm>
          <a:custGeom>
            <a:avLst/>
            <a:gdLst>
              <a:gd name="connsiteX0" fmla="*/ 273036 w 604794"/>
              <a:gd name="connsiteY0" fmla="*/ 333515 h 588882"/>
              <a:gd name="connsiteX1" fmla="*/ 279576 w 604794"/>
              <a:gd name="connsiteY1" fmla="*/ 357553 h 588882"/>
              <a:gd name="connsiteX2" fmla="*/ 270627 w 604794"/>
              <a:gd name="connsiteY2" fmla="*/ 375753 h 588882"/>
              <a:gd name="connsiteX3" fmla="*/ 249633 w 604794"/>
              <a:gd name="connsiteY3" fmla="*/ 385540 h 588882"/>
              <a:gd name="connsiteX4" fmla="*/ 226917 w 604794"/>
              <a:gd name="connsiteY4" fmla="*/ 379531 h 588882"/>
              <a:gd name="connsiteX5" fmla="*/ 316346 w 604794"/>
              <a:gd name="connsiteY5" fmla="*/ 233848 h 588882"/>
              <a:gd name="connsiteX6" fmla="*/ 335446 w 604794"/>
              <a:gd name="connsiteY6" fmla="*/ 236938 h 588882"/>
              <a:gd name="connsiteX7" fmla="*/ 294494 w 604794"/>
              <a:gd name="connsiteY7" fmla="*/ 277627 h 588882"/>
              <a:gd name="connsiteX8" fmla="*/ 291740 w 604794"/>
              <a:gd name="connsiteY8" fmla="*/ 257540 h 588882"/>
              <a:gd name="connsiteX9" fmla="*/ 299656 w 604794"/>
              <a:gd name="connsiteY9" fmla="*/ 242261 h 588882"/>
              <a:gd name="connsiteX10" fmla="*/ 316346 w 604794"/>
              <a:gd name="connsiteY10" fmla="*/ 233848 h 588882"/>
              <a:gd name="connsiteX11" fmla="*/ 313468 w 604794"/>
              <a:gd name="connsiteY11" fmla="*/ 193979 h 588882"/>
              <a:gd name="connsiteX12" fmla="*/ 268900 w 604794"/>
              <a:gd name="connsiteY12" fmla="*/ 214083 h 588882"/>
              <a:gd name="connsiteX13" fmla="*/ 247046 w 604794"/>
              <a:gd name="connsiteY13" fmla="*/ 257384 h 588882"/>
              <a:gd name="connsiteX14" fmla="*/ 260984 w 604794"/>
              <a:gd name="connsiteY14" fmla="*/ 311338 h 588882"/>
              <a:gd name="connsiteX15" fmla="*/ 211598 w 604794"/>
              <a:gd name="connsiteY15" fmla="*/ 360653 h 588882"/>
              <a:gd name="connsiteX16" fmla="*/ 209877 w 604794"/>
              <a:gd name="connsiteY16" fmla="*/ 339174 h 588882"/>
              <a:gd name="connsiteX17" fmla="*/ 218997 w 604794"/>
              <a:gd name="connsiteY17" fmla="*/ 315806 h 588882"/>
              <a:gd name="connsiteX18" fmla="*/ 184926 w 604794"/>
              <a:gd name="connsiteY18" fmla="*/ 288485 h 588882"/>
              <a:gd name="connsiteX19" fmla="*/ 165309 w 604794"/>
              <a:gd name="connsiteY19" fmla="*/ 340721 h 588882"/>
              <a:gd name="connsiteX20" fmla="*/ 183205 w 604794"/>
              <a:gd name="connsiteY20" fmla="*/ 389004 h 588882"/>
              <a:gd name="connsiteX21" fmla="*/ 161696 w 604794"/>
              <a:gd name="connsiteY21" fmla="*/ 410483 h 588882"/>
              <a:gd name="connsiteX22" fmla="*/ 178903 w 604794"/>
              <a:gd name="connsiteY22" fmla="*/ 427666 h 588882"/>
              <a:gd name="connsiteX23" fmla="*/ 200929 w 604794"/>
              <a:gd name="connsiteY23" fmla="*/ 405500 h 588882"/>
              <a:gd name="connsiteX24" fmla="*/ 254789 w 604794"/>
              <a:gd name="connsiteY24" fmla="*/ 423542 h 588882"/>
              <a:gd name="connsiteX25" fmla="*/ 303831 w 604794"/>
              <a:gd name="connsiteY25" fmla="*/ 400345 h 588882"/>
              <a:gd name="connsiteX26" fmla="*/ 324825 w 604794"/>
              <a:gd name="connsiteY26" fmla="*/ 358934 h 588882"/>
              <a:gd name="connsiteX27" fmla="*/ 306068 w 604794"/>
              <a:gd name="connsiteY27" fmla="*/ 300513 h 588882"/>
              <a:gd name="connsiteX28" fmla="*/ 352357 w 604794"/>
              <a:gd name="connsiteY28" fmla="*/ 254463 h 588882"/>
              <a:gd name="connsiteX29" fmla="*/ 347539 w 604794"/>
              <a:gd name="connsiteY29" fmla="*/ 287454 h 588882"/>
              <a:gd name="connsiteX30" fmla="*/ 381266 w 604794"/>
              <a:gd name="connsiteY30" fmla="*/ 313400 h 588882"/>
              <a:gd name="connsiteX31" fmla="*/ 395376 w 604794"/>
              <a:gd name="connsiteY31" fmla="*/ 270958 h 588882"/>
              <a:gd name="connsiteX32" fmla="*/ 378341 w 604794"/>
              <a:gd name="connsiteY32" fmla="*/ 228345 h 588882"/>
              <a:gd name="connsiteX33" fmla="*/ 390042 w 604794"/>
              <a:gd name="connsiteY33" fmla="*/ 216661 h 588882"/>
              <a:gd name="connsiteX34" fmla="*/ 373006 w 604794"/>
              <a:gd name="connsiteY34" fmla="*/ 199478 h 588882"/>
              <a:gd name="connsiteX35" fmla="*/ 361305 w 604794"/>
              <a:gd name="connsiteY35" fmla="*/ 211162 h 588882"/>
              <a:gd name="connsiteX36" fmla="*/ 313468 w 604794"/>
              <a:gd name="connsiteY36" fmla="*/ 193979 h 588882"/>
              <a:gd name="connsiteX37" fmla="*/ 517486 w 604794"/>
              <a:gd name="connsiteY37" fmla="*/ 50374 h 588882"/>
              <a:gd name="connsiteX38" fmla="*/ 490879 w 604794"/>
              <a:gd name="connsiteY38" fmla="*/ 61328 h 588882"/>
              <a:gd name="connsiteX39" fmla="*/ 490879 w 604794"/>
              <a:gd name="connsiteY39" fmla="*/ 114595 h 588882"/>
              <a:gd name="connsiteX40" fmla="*/ 544223 w 604794"/>
              <a:gd name="connsiteY40" fmla="*/ 114595 h 588882"/>
              <a:gd name="connsiteX41" fmla="*/ 544223 w 604794"/>
              <a:gd name="connsiteY41" fmla="*/ 61328 h 588882"/>
              <a:gd name="connsiteX42" fmla="*/ 517486 w 604794"/>
              <a:gd name="connsiteY42" fmla="*/ 50374 h 588882"/>
              <a:gd name="connsiteX43" fmla="*/ 406970 w 604794"/>
              <a:gd name="connsiteY43" fmla="*/ 29 h 588882"/>
              <a:gd name="connsiteX44" fmla="*/ 444590 w 604794"/>
              <a:gd name="connsiteY44" fmla="*/ 673 h 588882"/>
              <a:gd name="connsiteX45" fmla="*/ 544223 w 604794"/>
              <a:gd name="connsiteY45" fmla="*/ 845 h 588882"/>
              <a:gd name="connsiteX46" fmla="*/ 598771 w 604794"/>
              <a:gd name="connsiteY46" fmla="*/ 5140 h 588882"/>
              <a:gd name="connsiteX47" fmla="*/ 604794 w 604794"/>
              <a:gd name="connsiteY47" fmla="*/ 59266 h 588882"/>
              <a:gd name="connsiteX48" fmla="*/ 604794 w 604794"/>
              <a:gd name="connsiteY48" fmla="*/ 183670 h 588882"/>
              <a:gd name="connsiteX49" fmla="*/ 579327 w 604794"/>
              <a:gd name="connsiteY49" fmla="*/ 238655 h 588882"/>
              <a:gd name="connsiteX50" fmla="*/ 244465 w 604794"/>
              <a:gd name="connsiteY50" fmla="*/ 573032 h 588882"/>
              <a:gd name="connsiteX51" fmla="*/ 175118 w 604794"/>
              <a:gd name="connsiteY51" fmla="*/ 574063 h 588882"/>
              <a:gd name="connsiteX52" fmla="*/ 17495 w 604794"/>
              <a:gd name="connsiteY52" fmla="*/ 416497 h 588882"/>
              <a:gd name="connsiteX53" fmla="*/ 16119 w 604794"/>
              <a:gd name="connsiteY53" fmla="*/ 344157 h 588882"/>
              <a:gd name="connsiteX54" fmla="*/ 353562 w 604794"/>
              <a:gd name="connsiteY54" fmla="*/ 13388 h 588882"/>
              <a:gd name="connsiteX55" fmla="*/ 376448 w 604794"/>
              <a:gd name="connsiteY55" fmla="*/ 1704 h 588882"/>
              <a:gd name="connsiteX56" fmla="*/ 406970 w 604794"/>
              <a:gd name="connsiteY56" fmla="*/ 29 h 58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604794" h="588882">
                <a:moveTo>
                  <a:pt x="273036" y="333515"/>
                </a:moveTo>
                <a:cubicBezTo>
                  <a:pt x="278027" y="342615"/>
                  <a:pt x="280264" y="350685"/>
                  <a:pt x="279576" y="357553"/>
                </a:cubicBezTo>
                <a:cubicBezTo>
                  <a:pt x="278715" y="364421"/>
                  <a:pt x="275790" y="370602"/>
                  <a:pt x="270627" y="375753"/>
                </a:cubicBezTo>
                <a:cubicBezTo>
                  <a:pt x="264604" y="381763"/>
                  <a:pt x="257721" y="385025"/>
                  <a:pt x="249633" y="385540"/>
                </a:cubicBezTo>
                <a:cubicBezTo>
                  <a:pt x="241544" y="386227"/>
                  <a:pt x="233973" y="384167"/>
                  <a:pt x="226917" y="379531"/>
                </a:cubicBezTo>
                <a:close/>
                <a:moveTo>
                  <a:pt x="316346" y="233848"/>
                </a:moveTo>
                <a:cubicBezTo>
                  <a:pt x="322885" y="232818"/>
                  <a:pt x="329252" y="233848"/>
                  <a:pt x="335446" y="236938"/>
                </a:cubicBezTo>
                <a:lnTo>
                  <a:pt x="294494" y="277627"/>
                </a:lnTo>
                <a:cubicBezTo>
                  <a:pt x="291740" y="270416"/>
                  <a:pt x="290708" y="263721"/>
                  <a:pt x="291740" y="257540"/>
                </a:cubicBezTo>
                <a:cubicBezTo>
                  <a:pt x="292945" y="251531"/>
                  <a:pt x="295526" y="246381"/>
                  <a:pt x="299656" y="242261"/>
                </a:cubicBezTo>
                <a:cubicBezTo>
                  <a:pt x="304302" y="237625"/>
                  <a:pt x="309808" y="234878"/>
                  <a:pt x="316346" y="233848"/>
                </a:cubicBezTo>
                <a:close/>
                <a:moveTo>
                  <a:pt x="313468" y="193979"/>
                </a:moveTo>
                <a:cubicBezTo>
                  <a:pt x="296604" y="194495"/>
                  <a:pt x="281806" y="201196"/>
                  <a:pt x="268900" y="214083"/>
                </a:cubicBezTo>
                <a:cubicBezTo>
                  <a:pt x="255994" y="226799"/>
                  <a:pt x="248767" y="241232"/>
                  <a:pt x="247046" y="257384"/>
                </a:cubicBezTo>
                <a:cubicBezTo>
                  <a:pt x="245325" y="273536"/>
                  <a:pt x="249971" y="291578"/>
                  <a:pt x="260984" y="311338"/>
                </a:cubicBezTo>
                <a:lnTo>
                  <a:pt x="211598" y="360653"/>
                </a:lnTo>
                <a:cubicBezTo>
                  <a:pt x="209361" y="354467"/>
                  <a:pt x="208673" y="347250"/>
                  <a:pt x="209877" y="339174"/>
                </a:cubicBezTo>
                <a:cubicBezTo>
                  <a:pt x="210910" y="331270"/>
                  <a:pt x="214007" y="323366"/>
                  <a:pt x="218997" y="315806"/>
                </a:cubicBezTo>
                <a:lnTo>
                  <a:pt x="184926" y="288485"/>
                </a:lnTo>
                <a:cubicBezTo>
                  <a:pt x="171848" y="306183"/>
                  <a:pt x="165309" y="323710"/>
                  <a:pt x="165309" y="340721"/>
                </a:cubicBezTo>
                <a:cubicBezTo>
                  <a:pt x="165309" y="357732"/>
                  <a:pt x="171160" y="373712"/>
                  <a:pt x="183205" y="389004"/>
                </a:cubicBezTo>
                <a:lnTo>
                  <a:pt x="161696" y="410483"/>
                </a:lnTo>
                <a:lnTo>
                  <a:pt x="178903" y="427666"/>
                </a:lnTo>
                <a:lnTo>
                  <a:pt x="200929" y="405500"/>
                </a:lnTo>
                <a:cubicBezTo>
                  <a:pt x="218481" y="418559"/>
                  <a:pt x="236377" y="424573"/>
                  <a:pt x="254789" y="423542"/>
                </a:cubicBezTo>
                <a:cubicBezTo>
                  <a:pt x="273202" y="422339"/>
                  <a:pt x="289377" y="414778"/>
                  <a:pt x="303831" y="400345"/>
                </a:cubicBezTo>
                <a:cubicBezTo>
                  <a:pt x="316393" y="387801"/>
                  <a:pt x="323620" y="373883"/>
                  <a:pt x="324825" y="358934"/>
                </a:cubicBezTo>
                <a:cubicBezTo>
                  <a:pt x="326201" y="343814"/>
                  <a:pt x="319835" y="324397"/>
                  <a:pt x="306068" y="300513"/>
                </a:cubicBezTo>
                <a:lnTo>
                  <a:pt x="352357" y="254463"/>
                </a:lnTo>
                <a:cubicBezTo>
                  <a:pt x="356659" y="265288"/>
                  <a:pt x="354938" y="276285"/>
                  <a:pt x="347539" y="287454"/>
                </a:cubicBezTo>
                <a:lnTo>
                  <a:pt x="381266" y="313400"/>
                </a:lnTo>
                <a:cubicBezTo>
                  <a:pt x="391074" y="299482"/>
                  <a:pt x="395721" y="285392"/>
                  <a:pt x="395376" y="270958"/>
                </a:cubicBezTo>
                <a:cubicBezTo>
                  <a:pt x="395032" y="256525"/>
                  <a:pt x="389354" y="242263"/>
                  <a:pt x="378341" y="228345"/>
                </a:cubicBezTo>
                <a:lnTo>
                  <a:pt x="390042" y="216661"/>
                </a:lnTo>
                <a:lnTo>
                  <a:pt x="373006" y="199478"/>
                </a:lnTo>
                <a:lnTo>
                  <a:pt x="361305" y="211162"/>
                </a:lnTo>
                <a:cubicBezTo>
                  <a:pt x="346334" y="199134"/>
                  <a:pt x="330503" y="193292"/>
                  <a:pt x="313468" y="193979"/>
                </a:cubicBezTo>
                <a:close/>
                <a:moveTo>
                  <a:pt x="517486" y="50374"/>
                </a:moveTo>
                <a:cubicBezTo>
                  <a:pt x="507829" y="50374"/>
                  <a:pt x="498192" y="54026"/>
                  <a:pt x="490879" y="61328"/>
                </a:cubicBezTo>
                <a:cubicBezTo>
                  <a:pt x="476080" y="76105"/>
                  <a:pt x="476080" y="99990"/>
                  <a:pt x="490879" y="114595"/>
                </a:cubicBezTo>
                <a:cubicBezTo>
                  <a:pt x="505506" y="129372"/>
                  <a:pt x="529424" y="129372"/>
                  <a:pt x="544223" y="114595"/>
                </a:cubicBezTo>
                <a:cubicBezTo>
                  <a:pt x="558850" y="99990"/>
                  <a:pt x="558850" y="76105"/>
                  <a:pt x="544223" y="61328"/>
                </a:cubicBezTo>
                <a:cubicBezTo>
                  <a:pt x="536824" y="54026"/>
                  <a:pt x="527144" y="50374"/>
                  <a:pt x="517486" y="50374"/>
                </a:cubicBezTo>
                <a:close/>
                <a:moveTo>
                  <a:pt x="406970" y="29"/>
                </a:moveTo>
                <a:cubicBezTo>
                  <a:pt x="419338" y="157"/>
                  <a:pt x="432889" y="673"/>
                  <a:pt x="444590" y="673"/>
                </a:cubicBezTo>
                <a:lnTo>
                  <a:pt x="544223" y="845"/>
                </a:lnTo>
                <a:cubicBezTo>
                  <a:pt x="567625" y="845"/>
                  <a:pt x="593609" y="-186"/>
                  <a:pt x="598771" y="5140"/>
                </a:cubicBezTo>
                <a:cubicBezTo>
                  <a:pt x="603934" y="10467"/>
                  <a:pt x="604794" y="35898"/>
                  <a:pt x="604794" y="59266"/>
                </a:cubicBezTo>
                <a:lnTo>
                  <a:pt x="604794" y="183670"/>
                </a:lnTo>
                <a:cubicBezTo>
                  <a:pt x="604794" y="207898"/>
                  <a:pt x="579327" y="238655"/>
                  <a:pt x="579327" y="238655"/>
                </a:cubicBezTo>
                <a:lnTo>
                  <a:pt x="244465" y="573032"/>
                </a:lnTo>
                <a:cubicBezTo>
                  <a:pt x="209361" y="608085"/>
                  <a:pt x="175118" y="574063"/>
                  <a:pt x="175118" y="574063"/>
                </a:cubicBezTo>
                <a:lnTo>
                  <a:pt x="17495" y="416497"/>
                </a:lnTo>
                <a:cubicBezTo>
                  <a:pt x="-21050" y="378007"/>
                  <a:pt x="16119" y="344157"/>
                  <a:pt x="16119" y="344157"/>
                </a:cubicBezTo>
                <a:lnTo>
                  <a:pt x="353562" y="13388"/>
                </a:lnTo>
                <a:cubicBezTo>
                  <a:pt x="360101" y="7031"/>
                  <a:pt x="368360" y="3594"/>
                  <a:pt x="376448" y="1704"/>
                </a:cubicBezTo>
                <a:cubicBezTo>
                  <a:pt x="383417" y="157"/>
                  <a:pt x="394602" y="-100"/>
                  <a:pt x="406970" y="2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payment-method_48635">
            <a:extLst>
              <a:ext uri="{FF2B5EF4-FFF2-40B4-BE49-F238E27FC236}">
                <a16:creationId xmlns:a16="http://schemas.microsoft.com/office/drawing/2014/main" id="{20BDCDC7-B40E-443E-9C4D-8FE6B991500C}"/>
              </a:ext>
            </a:extLst>
          </p:cNvPr>
          <p:cNvSpPr>
            <a:spLocks noChangeAspect="1"/>
          </p:cNvSpPr>
          <p:nvPr/>
        </p:nvSpPr>
        <p:spPr bwMode="auto">
          <a:xfrm>
            <a:off x="9492524" y="3419082"/>
            <a:ext cx="460576" cy="429284"/>
          </a:xfrm>
          <a:custGeom>
            <a:avLst/>
            <a:gdLst>
              <a:gd name="connsiteX0" fmla="*/ 103209 w 600657"/>
              <a:gd name="connsiteY0" fmla="*/ 435200 h 559848"/>
              <a:gd name="connsiteX1" fmla="*/ 103209 w 600657"/>
              <a:gd name="connsiteY1" fmla="*/ 502743 h 559848"/>
              <a:gd name="connsiteX2" fmla="*/ 121655 w 600657"/>
              <a:gd name="connsiteY2" fmla="*/ 521164 h 559848"/>
              <a:gd name="connsiteX3" fmla="*/ 544078 w 600657"/>
              <a:gd name="connsiteY3" fmla="*/ 521164 h 559848"/>
              <a:gd name="connsiteX4" fmla="*/ 562525 w 600657"/>
              <a:gd name="connsiteY4" fmla="*/ 502743 h 559848"/>
              <a:gd name="connsiteX5" fmla="*/ 564369 w 600657"/>
              <a:gd name="connsiteY5" fmla="*/ 502743 h 559848"/>
              <a:gd name="connsiteX6" fmla="*/ 564369 w 600657"/>
              <a:gd name="connsiteY6" fmla="*/ 435200 h 559848"/>
              <a:gd name="connsiteX7" fmla="*/ 121655 w 600657"/>
              <a:gd name="connsiteY7" fmla="*/ 216604 h 559848"/>
              <a:gd name="connsiteX8" fmla="*/ 103209 w 600657"/>
              <a:gd name="connsiteY8" fmla="*/ 235025 h 559848"/>
              <a:gd name="connsiteX9" fmla="*/ 103209 w 600657"/>
              <a:gd name="connsiteY9" fmla="*/ 303183 h 559848"/>
              <a:gd name="connsiteX10" fmla="*/ 562525 w 600657"/>
              <a:gd name="connsiteY10" fmla="*/ 303183 h 559848"/>
              <a:gd name="connsiteX11" fmla="*/ 562525 w 600657"/>
              <a:gd name="connsiteY11" fmla="*/ 235025 h 559848"/>
              <a:gd name="connsiteX12" fmla="*/ 544078 w 600657"/>
              <a:gd name="connsiteY12" fmla="*/ 216604 h 559848"/>
              <a:gd name="connsiteX13" fmla="*/ 121655 w 600657"/>
              <a:gd name="connsiteY13" fmla="*/ 177920 h 559848"/>
              <a:gd name="connsiteX14" fmla="*/ 544078 w 600657"/>
              <a:gd name="connsiteY14" fmla="*/ 177920 h 559848"/>
              <a:gd name="connsiteX15" fmla="*/ 600647 w 600657"/>
              <a:gd name="connsiteY15" fmla="*/ 235025 h 559848"/>
              <a:gd name="connsiteX16" fmla="*/ 600647 w 600657"/>
              <a:gd name="connsiteY16" fmla="*/ 502743 h 559848"/>
              <a:gd name="connsiteX17" fmla="*/ 544078 w 600657"/>
              <a:gd name="connsiteY17" fmla="*/ 559848 h 559848"/>
              <a:gd name="connsiteX18" fmla="*/ 121655 w 600657"/>
              <a:gd name="connsiteY18" fmla="*/ 559848 h 559848"/>
              <a:gd name="connsiteX19" fmla="*/ 64471 w 600657"/>
              <a:gd name="connsiteY19" fmla="*/ 502743 h 559848"/>
              <a:gd name="connsiteX20" fmla="*/ 64471 w 600657"/>
              <a:gd name="connsiteY20" fmla="*/ 235025 h 559848"/>
              <a:gd name="connsiteX21" fmla="*/ 121655 w 600657"/>
              <a:gd name="connsiteY21" fmla="*/ 177920 h 559848"/>
              <a:gd name="connsiteX22" fmla="*/ 472657 w 600657"/>
              <a:gd name="connsiteY22" fmla="*/ 412 h 559848"/>
              <a:gd name="connsiteX23" fmla="*/ 520129 w 600657"/>
              <a:gd name="connsiteY23" fmla="*/ 42280 h 559848"/>
              <a:gd name="connsiteX24" fmla="*/ 547800 w 600657"/>
              <a:gd name="connsiteY24" fmla="*/ 149095 h 559848"/>
              <a:gd name="connsiteX25" fmla="*/ 544111 w 600657"/>
              <a:gd name="connsiteY25" fmla="*/ 149095 h 559848"/>
              <a:gd name="connsiteX26" fmla="*/ 544111 w 600657"/>
              <a:gd name="connsiteY26" fmla="*/ 147253 h 559848"/>
              <a:gd name="connsiteX27" fmla="*/ 123515 w 600657"/>
              <a:gd name="connsiteY27" fmla="*/ 147253 h 559848"/>
              <a:gd name="connsiteX28" fmla="*/ 37428 w 600657"/>
              <a:gd name="connsiteY28" fmla="*/ 233196 h 559848"/>
              <a:gd name="connsiteX29" fmla="*/ 37428 w 600657"/>
              <a:gd name="connsiteY29" fmla="*/ 311772 h 559848"/>
              <a:gd name="connsiteX30" fmla="*/ 2379 w 600657"/>
              <a:gd name="connsiteY30" fmla="*/ 179789 h 559848"/>
              <a:gd name="connsiteX31" fmla="*/ 42962 w 600657"/>
              <a:gd name="connsiteY31" fmla="*/ 110420 h 559848"/>
              <a:gd name="connsiteX32" fmla="*/ 450645 w 600657"/>
              <a:gd name="connsiteY32" fmla="*/ 2378 h 559848"/>
              <a:gd name="connsiteX33" fmla="*/ 472657 w 600657"/>
              <a:gd name="connsiteY33" fmla="*/ 412 h 559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600657" h="559848">
                <a:moveTo>
                  <a:pt x="103209" y="435200"/>
                </a:moveTo>
                <a:lnTo>
                  <a:pt x="103209" y="502743"/>
                </a:lnTo>
                <a:cubicBezTo>
                  <a:pt x="103209" y="511954"/>
                  <a:pt x="110587" y="521164"/>
                  <a:pt x="121655" y="521164"/>
                </a:cubicBezTo>
                <a:lnTo>
                  <a:pt x="544078" y="521164"/>
                </a:lnTo>
                <a:cubicBezTo>
                  <a:pt x="553301" y="521164"/>
                  <a:pt x="562525" y="513796"/>
                  <a:pt x="562525" y="502743"/>
                </a:cubicBezTo>
                <a:lnTo>
                  <a:pt x="564369" y="502743"/>
                </a:lnTo>
                <a:lnTo>
                  <a:pt x="564369" y="435200"/>
                </a:lnTo>
                <a:close/>
                <a:moveTo>
                  <a:pt x="121655" y="216604"/>
                </a:moveTo>
                <a:cubicBezTo>
                  <a:pt x="112432" y="216604"/>
                  <a:pt x="103209" y="223972"/>
                  <a:pt x="103209" y="235025"/>
                </a:cubicBezTo>
                <a:lnTo>
                  <a:pt x="103209" y="303183"/>
                </a:lnTo>
                <a:lnTo>
                  <a:pt x="562525" y="303183"/>
                </a:lnTo>
                <a:lnTo>
                  <a:pt x="562525" y="235025"/>
                </a:lnTo>
                <a:cubicBezTo>
                  <a:pt x="562525" y="225815"/>
                  <a:pt x="555146" y="216604"/>
                  <a:pt x="544078" y="216604"/>
                </a:cubicBezTo>
                <a:close/>
                <a:moveTo>
                  <a:pt x="121655" y="177920"/>
                </a:moveTo>
                <a:lnTo>
                  <a:pt x="544078" y="177920"/>
                </a:lnTo>
                <a:cubicBezTo>
                  <a:pt x="575437" y="177920"/>
                  <a:pt x="601262" y="203709"/>
                  <a:pt x="600647" y="235025"/>
                </a:cubicBezTo>
                <a:lnTo>
                  <a:pt x="600647" y="502743"/>
                </a:lnTo>
                <a:cubicBezTo>
                  <a:pt x="600647" y="534059"/>
                  <a:pt x="575437" y="559848"/>
                  <a:pt x="544078" y="559848"/>
                </a:cubicBezTo>
                <a:lnTo>
                  <a:pt x="121655" y="559848"/>
                </a:lnTo>
                <a:cubicBezTo>
                  <a:pt x="90296" y="559848"/>
                  <a:pt x="64471" y="534059"/>
                  <a:pt x="64471" y="502743"/>
                </a:cubicBezTo>
                <a:lnTo>
                  <a:pt x="64471" y="235025"/>
                </a:lnTo>
                <a:cubicBezTo>
                  <a:pt x="64471" y="203709"/>
                  <a:pt x="90296" y="177920"/>
                  <a:pt x="121655" y="177920"/>
                </a:cubicBezTo>
                <a:close/>
                <a:moveTo>
                  <a:pt x="472657" y="412"/>
                </a:moveTo>
                <a:cubicBezTo>
                  <a:pt x="494534" y="3145"/>
                  <a:pt x="514595" y="19260"/>
                  <a:pt x="520129" y="42280"/>
                </a:cubicBezTo>
                <a:lnTo>
                  <a:pt x="547800" y="149095"/>
                </a:lnTo>
                <a:lnTo>
                  <a:pt x="544111" y="149095"/>
                </a:lnTo>
                <a:lnTo>
                  <a:pt x="544111" y="147253"/>
                </a:lnTo>
                <a:lnTo>
                  <a:pt x="123515" y="147253"/>
                </a:lnTo>
                <a:cubicBezTo>
                  <a:pt x="75552" y="147253"/>
                  <a:pt x="37428" y="185313"/>
                  <a:pt x="37428" y="233196"/>
                </a:cubicBezTo>
                <a:lnTo>
                  <a:pt x="37428" y="311772"/>
                </a:lnTo>
                <a:lnTo>
                  <a:pt x="2379" y="179789"/>
                </a:lnTo>
                <a:cubicBezTo>
                  <a:pt x="-6845" y="150936"/>
                  <a:pt x="11602" y="117787"/>
                  <a:pt x="42962" y="110420"/>
                </a:cubicBezTo>
                <a:lnTo>
                  <a:pt x="450645" y="2378"/>
                </a:lnTo>
                <a:cubicBezTo>
                  <a:pt x="457870" y="76"/>
                  <a:pt x="465364" y="-499"/>
                  <a:pt x="472657" y="412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money-yen-coin_45100">
            <a:extLst>
              <a:ext uri="{FF2B5EF4-FFF2-40B4-BE49-F238E27FC236}">
                <a16:creationId xmlns:a16="http://schemas.microsoft.com/office/drawing/2014/main" id="{EEE9EE0C-A601-48C6-8C53-D34BEB12CCA2}"/>
              </a:ext>
            </a:extLst>
          </p:cNvPr>
          <p:cNvSpPr>
            <a:spLocks noChangeAspect="1"/>
          </p:cNvSpPr>
          <p:nvPr/>
        </p:nvSpPr>
        <p:spPr bwMode="auto">
          <a:xfrm>
            <a:off x="2360499" y="3488538"/>
            <a:ext cx="389723" cy="387485"/>
          </a:xfrm>
          <a:custGeom>
            <a:avLst/>
            <a:gdLst>
              <a:gd name="T0" fmla="*/ 300 w 475"/>
              <a:gd name="T1" fmla="*/ 188 h 473"/>
              <a:gd name="T2" fmla="*/ 330 w 475"/>
              <a:gd name="T3" fmla="*/ 219 h 473"/>
              <a:gd name="T4" fmla="*/ 265 w 475"/>
              <a:gd name="T5" fmla="*/ 247 h 473"/>
              <a:gd name="T6" fmla="*/ 330 w 475"/>
              <a:gd name="T7" fmla="*/ 279 h 473"/>
              <a:gd name="T8" fmla="*/ 257 w 475"/>
              <a:gd name="T9" fmla="*/ 350 h 473"/>
              <a:gd name="T10" fmla="*/ 214 w 475"/>
              <a:gd name="T11" fmla="*/ 279 h 473"/>
              <a:gd name="T12" fmla="*/ 146 w 475"/>
              <a:gd name="T13" fmla="*/ 247 h 473"/>
              <a:gd name="T14" fmla="*/ 191 w 475"/>
              <a:gd name="T15" fmla="*/ 219 h 473"/>
              <a:gd name="T16" fmla="*/ 146 w 475"/>
              <a:gd name="T17" fmla="*/ 188 h 473"/>
              <a:gd name="T18" fmla="*/ 138 w 475"/>
              <a:gd name="T19" fmla="*/ 123 h 473"/>
              <a:gd name="T20" fmla="*/ 236 w 475"/>
              <a:gd name="T21" fmla="*/ 220 h 473"/>
              <a:gd name="T22" fmla="*/ 287 w 475"/>
              <a:gd name="T23" fmla="*/ 123 h 473"/>
              <a:gd name="T24" fmla="*/ 338 w 475"/>
              <a:gd name="T25" fmla="*/ 123 h 473"/>
              <a:gd name="T26" fmla="*/ 238 w 475"/>
              <a:gd name="T27" fmla="*/ 473 h 473"/>
              <a:gd name="T28" fmla="*/ 68 w 475"/>
              <a:gd name="T29" fmla="*/ 402 h 473"/>
              <a:gd name="T30" fmla="*/ 238 w 475"/>
              <a:gd name="T31" fmla="*/ 0 h 473"/>
              <a:gd name="T32" fmla="*/ 407 w 475"/>
              <a:gd name="T33" fmla="*/ 71 h 473"/>
              <a:gd name="T34" fmla="*/ 92 w 475"/>
              <a:gd name="T35" fmla="*/ 388 h 473"/>
              <a:gd name="T36" fmla="*/ 158 w 475"/>
              <a:gd name="T37" fmla="*/ 413 h 473"/>
              <a:gd name="T38" fmla="*/ 92 w 475"/>
              <a:gd name="T39" fmla="*/ 388 h 473"/>
              <a:gd name="T40" fmla="*/ 228 w 475"/>
              <a:gd name="T41" fmla="*/ 446 h 473"/>
              <a:gd name="T42" fmla="*/ 171 w 475"/>
              <a:gd name="T43" fmla="*/ 418 h 473"/>
              <a:gd name="T44" fmla="*/ 242 w 475"/>
              <a:gd name="T45" fmla="*/ 446 h 473"/>
              <a:gd name="T46" fmla="*/ 307 w 475"/>
              <a:gd name="T47" fmla="*/ 417 h 473"/>
              <a:gd name="T48" fmla="*/ 242 w 475"/>
              <a:gd name="T49" fmla="*/ 446 h 473"/>
              <a:gd name="T50" fmla="*/ 379 w 475"/>
              <a:gd name="T51" fmla="*/ 391 h 473"/>
              <a:gd name="T52" fmla="*/ 319 w 475"/>
              <a:gd name="T53" fmla="*/ 412 h 473"/>
              <a:gd name="T54" fmla="*/ 418 w 475"/>
              <a:gd name="T55" fmla="*/ 239 h 473"/>
              <a:gd name="T56" fmla="*/ 238 w 475"/>
              <a:gd name="T57" fmla="*/ 57 h 473"/>
              <a:gd name="T58" fmla="*/ 235 w 475"/>
              <a:gd name="T59" fmla="*/ 417 h 473"/>
              <a:gd name="T60" fmla="*/ 418 w 475"/>
              <a:gd name="T61" fmla="*/ 239 h 473"/>
              <a:gd name="T62" fmla="*/ 41 w 475"/>
              <a:gd name="T63" fmla="*/ 163 h 473"/>
              <a:gd name="T64" fmla="*/ 45 w 475"/>
              <a:gd name="T65" fmla="*/ 227 h 473"/>
              <a:gd name="T66" fmla="*/ 28 w 475"/>
              <a:gd name="T67" fmla="*/ 240 h 473"/>
              <a:gd name="T68" fmla="*/ 57 w 475"/>
              <a:gd name="T69" fmla="*/ 305 h 473"/>
              <a:gd name="T70" fmla="*/ 28 w 475"/>
              <a:gd name="T71" fmla="*/ 240 h 473"/>
              <a:gd name="T72" fmla="*/ 323 w 475"/>
              <a:gd name="T73" fmla="*/ 45 h 473"/>
              <a:gd name="T74" fmla="*/ 371 w 475"/>
              <a:gd name="T75" fmla="*/ 97 h 473"/>
              <a:gd name="T76" fmla="*/ 311 w 475"/>
              <a:gd name="T77" fmla="*/ 40 h 473"/>
              <a:gd name="T78" fmla="*/ 247 w 475"/>
              <a:gd name="T79" fmla="*/ 44 h 473"/>
              <a:gd name="T80" fmla="*/ 311 w 475"/>
              <a:gd name="T81" fmla="*/ 40 h 473"/>
              <a:gd name="T82" fmla="*/ 163 w 475"/>
              <a:gd name="T83" fmla="*/ 41 h 473"/>
              <a:gd name="T84" fmla="*/ 233 w 475"/>
              <a:gd name="T85" fmla="*/ 43 h 473"/>
              <a:gd name="T86" fmla="*/ 150 w 475"/>
              <a:gd name="T87" fmla="*/ 46 h 473"/>
              <a:gd name="T88" fmla="*/ 108 w 475"/>
              <a:gd name="T89" fmla="*/ 94 h 473"/>
              <a:gd name="T90" fmla="*/ 150 w 475"/>
              <a:gd name="T91" fmla="*/ 46 h 473"/>
              <a:gd name="T92" fmla="*/ 434 w 475"/>
              <a:gd name="T93" fmla="*/ 309 h 473"/>
              <a:gd name="T94" fmla="*/ 431 w 475"/>
              <a:gd name="T95" fmla="*/ 245 h 473"/>
              <a:gd name="T96" fmla="*/ 447 w 475"/>
              <a:gd name="T97" fmla="*/ 232 h 473"/>
              <a:gd name="T98" fmla="*/ 418 w 475"/>
              <a:gd name="T99" fmla="*/ 167 h 473"/>
              <a:gd name="T100" fmla="*/ 447 w 475"/>
              <a:gd name="T101" fmla="*/ 232 h 473"/>
              <a:gd name="T102" fmla="*/ 380 w 475"/>
              <a:gd name="T103" fmla="*/ 106 h 473"/>
              <a:gd name="T104" fmla="*/ 428 w 475"/>
              <a:gd name="T105" fmla="*/ 149 h 473"/>
              <a:gd name="T106" fmla="*/ 46 w 475"/>
              <a:gd name="T107" fmla="*/ 151 h 473"/>
              <a:gd name="T108" fmla="*/ 98 w 475"/>
              <a:gd name="T109" fmla="*/ 103 h 473"/>
              <a:gd name="T110" fmla="*/ 46 w 475"/>
              <a:gd name="T111" fmla="*/ 151 h 473"/>
              <a:gd name="T112" fmla="*/ 95 w 475"/>
              <a:gd name="T113" fmla="*/ 366 h 473"/>
              <a:gd name="T114" fmla="*/ 47 w 475"/>
              <a:gd name="T115" fmla="*/ 324 h 473"/>
              <a:gd name="T116" fmla="*/ 430 w 475"/>
              <a:gd name="T117" fmla="*/ 322 h 473"/>
              <a:gd name="T118" fmla="*/ 377 w 475"/>
              <a:gd name="T119" fmla="*/ 370 h 473"/>
              <a:gd name="T120" fmla="*/ 430 w 475"/>
              <a:gd name="T121" fmla="*/ 322 h 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75" h="473">
                <a:moveTo>
                  <a:pt x="338" y="123"/>
                </a:moveTo>
                <a:lnTo>
                  <a:pt x="300" y="188"/>
                </a:lnTo>
                <a:lnTo>
                  <a:pt x="330" y="188"/>
                </a:lnTo>
                <a:lnTo>
                  <a:pt x="330" y="219"/>
                </a:lnTo>
                <a:lnTo>
                  <a:pt x="282" y="219"/>
                </a:lnTo>
                <a:lnTo>
                  <a:pt x="265" y="247"/>
                </a:lnTo>
                <a:lnTo>
                  <a:pt x="330" y="247"/>
                </a:lnTo>
                <a:lnTo>
                  <a:pt x="330" y="279"/>
                </a:lnTo>
                <a:lnTo>
                  <a:pt x="257" y="279"/>
                </a:lnTo>
                <a:lnTo>
                  <a:pt x="257" y="350"/>
                </a:lnTo>
                <a:lnTo>
                  <a:pt x="214" y="350"/>
                </a:lnTo>
                <a:lnTo>
                  <a:pt x="214" y="279"/>
                </a:lnTo>
                <a:lnTo>
                  <a:pt x="146" y="279"/>
                </a:lnTo>
                <a:lnTo>
                  <a:pt x="146" y="247"/>
                </a:lnTo>
                <a:lnTo>
                  <a:pt x="207" y="247"/>
                </a:lnTo>
                <a:lnTo>
                  <a:pt x="191" y="219"/>
                </a:lnTo>
                <a:lnTo>
                  <a:pt x="146" y="219"/>
                </a:lnTo>
                <a:lnTo>
                  <a:pt x="146" y="188"/>
                </a:lnTo>
                <a:lnTo>
                  <a:pt x="174" y="188"/>
                </a:lnTo>
                <a:lnTo>
                  <a:pt x="138" y="123"/>
                </a:lnTo>
                <a:lnTo>
                  <a:pt x="187" y="123"/>
                </a:lnTo>
                <a:lnTo>
                  <a:pt x="236" y="220"/>
                </a:lnTo>
                <a:lnTo>
                  <a:pt x="237" y="220"/>
                </a:lnTo>
                <a:lnTo>
                  <a:pt x="287" y="123"/>
                </a:lnTo>
                <a:lnTo>
                  <a:pt x="338" y="123"/>
                </a:lnTo>
                <a:lnTo>
                  <a:pt x="338" y="123"/>
                </a:lnTo>
                <a:close/>
                <a:moveTo>
                  <a:pt x="474" y="240"/>
                </a:moveTo>
                <a:cubicBezTo>
                  <a:pt x="473" y="368"/>
                  <a:pt x="367" y="473"/>
                  <a:pt x="238" y="473"/>
                </a:cubicBezTo>
                <a:lnTo>
                  <a:pt x="235" y="473"/>
                </a:lnTo>
                <a:cubicBezTo>
                  <a:pt x="172" y="473"/>
                  <a:pt x="112" y="447"/>
                  <a:pt x="68" y="402"/>
                </a:cubicBezTo>
                <a:cubicBezTo>
                  <a:pt x="24" y="357"/>
                  <a:pt x="0" y="297"/>
                  <a:pt x="1" y="234"/>
                </a:cubicBezTo>
                <a:cubicBezTo>
                  <a:pt x="3" y="105"/>
                  <a:pt x="109" y="0"/>
                  <a:pt x="238" y="0"/>
                </a:cubicBezTo>
                <a:lnTo>
                  <a:pt x="241" y="0"/>
                </a:lnTo>
                <a:cubicBezTo>
                  <a:pt x="304" y="1"/>
                  <a:pt x="363" y="26"/>
                  <a:pt x="407" y="71"/>
                </a:cubicBezTo>
                <a:cubicBezTo>
                  <a:pt x="451" y="117"/>
                  <a:pt x="475" y="176"/>
                  <a:pt x="474" y="240"/>
                </a:cubicBezTo>
                <a:close/>
                <a:moveTo>
                  <a:pt x="92" y="388"/>
                </a:moveTo>
                <a:cubicBezTo>
                  <a:pt x="110" y="405"/>
                  <a:pt x="130" y="419"/>
                  <a:pt x="152" y="428"/>
                </a:cubicBezTo>
                <a:lnTo>
                  <a:pt x="158" y="413"/>
                </a:lnTo>
                <a:cubicBezTo>
                  <a:pt x="138" y="404"/>
                  <a:pt x="120" y="391"/>
                  <a:pt x="104" y="376"/>
                </a:cubicBezTo>
                <a:lnTo>
                  <a:pt x="92" y="388"/>
                </a:lnTo>
                <a:close/>
                <a:moveTo>
                  <a:pt x="164" y="433"/>
                </a:moveTo>
                <a:cubicBezTo>
                  <a:pt x="185" y="441"/>
                  <a:pt x="206" y="445"/>
                  <a:pt x="228" y="446"/>
                </a:cubicBezTo>
                <a:lnTo>
                  <a:pt x="229" y="430"/>
                </a:lnTo>
                <a:cubicBezTo>
                  <a:pt x="208" y="429"/>
                  <a:pt x="189" y="425"/>
                  <a:pt x="171" y="418"/>
                </a:cubicBezTo>
                <a:lnTo>
                  <a:pt x="164" y="433"/>
                </a:lnTo>
                <a:close/>
                <a:moveTo>
                  <a:pt x="242" y="446"/>
                </a:moveTo>
                <a:cubicBezTo>
                  <a:pt x="267" y="446"/>
                  <a:pt x="291" y="441"/>
                  <a:pt x="313" y="432"/>
                </a:cubicBezTo>
                <a:lnTo>
                  <a:pt x="307" y="417"/>
                </a:lnTo>
                <a:cubicBezTo>
                  <a:pt x="286" y="425"/>
                  <a:pt x="265" y="429"/>
                  <a:pt x="242" y="430"/>
                </a:cubicBezTo>
                <a:lnTo>
                  <a:pt x="242" y="446"/>
                </a:lnTo>
                <a:close/>
                <a:moveTo>
                  <a:pt x="325" y="427"/>
                </a:moveTo>
                <a:cubicBezTo>
                  <a:pt x="345" y="418"/>
                  <a:pt x="363" y="406"/>
                  <a:pt x="379" y="391"/>
                </a:cubicBezTo>
                <a:lnTo>
                  <a:pt x="368" y="379"/>
                </a:lnTo>
                <a:cubicBezTo>
                  <a:pt x="353" y="392"/>
                  <a:pt x="337" y="403"/>
                  <a:pt x="319" y="412"/>
                </a:cubicBezTo>
                <a:lnTo>
                  <a:pt x="325" y="427"/>
                </a:lnTo>
                <a:close/>
                <a:moveTo>
                  <a:pt x="418" y="239"/>
                </a:moveTo>
                <a:cubicBezTo>
                  <a:pt x="419" y="140"/>
                  <a:pt x="339" y="58"/>
                  <a:pt x="240" y="57"/>
                </a:cubicBezTo>
                <a:lnTo>
                  <a:pt x="238" y="57"/>
                </a:lnTo>
                <a:cubicBezTo>
                  <a:pt x="140" y="57"/>
                  <a:pt x="59" y="136"/>
                  <a:pt x="58" y="234"/>
                </a:cubicBezTo>
                <a:cubicBezTo>
                  <a:pt x="56" y="334"/>
                  <a:pt x="136" y="416"/>
                  <a:pt x="235" y="417"/>
                </a:cubicBezTo>
                <a:lnTo>
                  <a:pt x="238" y="417"/>
                </a:lnTo>
                <a:cubicBezTo>
                  <a:pt x="336" y="417"/>
                  <a:pt x="417" y="337"/>
                  <a:pt x="418" y="239"/>
                </a:cubicBezTo>
                <a:close/>
                <a:moveTo>
                  <a:pt x="57" y="169"/>
                </a:moveTo>
                <a:lnTo>
                  <a:pt x="41" y="163"/>
                </a:lnTo>
                <a:cubicBezTo>
                  <a:pt x="34" y="183"/>
                  <a:pt x="29" y="205"/>
                  <a:pt x="28" y="227"/>
                </a:cubicBezTo>
                <a:lnTo>
                  <a:pt x="45" y="227"/>
                </a:lnTo>
                <a:cubicBezTo>
                  <a:pt x="46" y="207"/>
                  <a:pt x="50" y="188"/>
                  <a:pt x="57" y="169"/>
                </a:cubicBezTo>
                <a:close/>
                <a:moveTo>
                  <a:pt x="28" y="240"/>
                </a:moveTo>
                <a:cubicBezTo>
                  <a:pt x="28" y="265"/>
                  <a:pt x="33" y="289"/>
                  <a:pt x="41" y="311"/>
                </a:cubicBezTo>
                <a:lnTo>
                  <a:pt x="57" y="305"/>
                </a:lnTo>
                <a:cubicBezTo>
                  <a:pt x="49" y="285"/>
                  <a:pt x="45" y="263"/>
                  <a:pt x="44" y="240"/>
                </a:cubicBezTo>
                <a:lnTo>
                  <a:pt x="28" y="240"/>
                </a:lnTo>
                <a:close/>
                <a:moveTo>
                  <a:pt x="383" y="85"/>
                </a:moveTo>
                <a:cubicBezTo>
                  <a:pt x="365" y="68"/>
                  <a:pt x="345" y="55"/>
                  <a:pt x="323" y="45"/>
                </a:cubicBezTo>
                <a:lnTo>
                  <a:pt x="317" y="60"/>
                </a:lnTo>
                <a:cubicBezTo>
                  <a:pt x="337" y="69"/>
                  <a:pt x="355" y="82"/>
                  <a:pt x="371" y="97"/>
                </a:cubicBezTo>
                <a:lnTo>
                  <a:pt x="383" y="85"/>
                </a:lnTo>
                <a:close/>
                <a:moveTo>
                  <a:pt x="311" y="40"/>
                </a:moveTo>
                <a:cubicBezTo>
                  <a:pt x="290" y="32"/>
                  <a:pt x="269" y="28"/>
                  <a:pt x="247" y="27"/>
                </a:cubicBezTo>
                <a:lnTo>
                  <a:pt x="247" y="44"/>
                </a:lnTo>
                <a:cubicBezTo>
                  <a:pt x="267" y="45"/>
                  <a:pt x="286" y="49"/>
                  <a:pt x="304" y="55"/>
                </a:cubicBezTo>
                <a:lnTo>
                  <a:pt x="311" y="40"/>
                </a:lnTo>
                <a:close/>
                <a:moveTo>
                  <a:pt x="234" y="27"/>
                </a:moveTo>
                <a:cubicBezTo>
                  <a:pt x="209" y="27"/>
                  <a:pt x="185" y="32"/>
                  <a:pt x="163" y="41"/>
                </a:cubicBezTo>
                <a:lnTo>
                  <a:pt x="169" y="56"/>
                </a:lnTo>
                <a:cubicBezTo>
                  <a:pt x="189" y="48"/>
                  <a:pt x="211" y="44"/>
                  <a:pt x="233" y="43"/>
                </a:cubicBezTo>
                <a:lnTo>
                  <a:pt x="234" y="27"/>
                </a:lnTo>
                <a:close/>
                <a:moveTo>
                  <a:pt x="150" y="46"/>
                </a:moveTo>
                <a:cubicBezTo>
                  <a:pt x="131" y="55"/>
                  <a:pt x="112" y="67"/>
                  <a:pt x="96" y="82"/>
                </a:cubicBezTo>
                <a:lnTo>
                  <a:pt x="108" y="94"/>
                </a:lnTo>
                <a:cubicBezTo>
                  <a:pt x="122" y="81"/>
                  <a:pt x="139" y="70"/>
                  <a:pt x="157" y="61"/>
                </a:cubicBezTo>
                <a:lnTo>
                  <a:pt x="150" y="46"/>
                </a:lnTo>
                <a:close/>
                <a:moveTo>
                  <a:pt x="419" y="303"/>
                </a:moveTo>
                <a:lnTo>
                  <a:pt x="434" y="309"/>
                </a:lnTo>
                <a:cubicBezTo>
                  <a:pt x="442" y="289"/>
                  <a:pt x="446" y="268"/>
                  <a:pt x="447" y="245"/>
                </a:cubicBezTo>
                <a:lnTo>
                  <a:pt x="431" y="245"/>
                </a:lnTo>
                <a:cubicBezTo>
                  <a:pt x="430" y="265"/>
                  <a:pt x="426" y="285"/>
                  <a:pt x="419" y="303"/>
                </a:cubicBezTo>
                <a:close/>
                <a:moveTo>
                  <a:pt x="447" y="232"/>
                </a:moveTo>
                <a:cubicBezTo>
                  <a:pt x="447" y="207"/>
                  <a:pt x="442" y="183"/>
                  <a:pt x="434" y="161"/>
                </a:cubicBezTo>
                <a:lnTo>
                  <a:pt x="418" y="167"/>
                </a:lnTo>
                <a:cubicBezTo>
                  <a:pt x="426" y="188"/>
                  <a:pt x="430" y="209"/>
                  <a:pt x="431" y="232"/>
                </a:cubicBezTo>
                <a:lnTo>
                  <a:pt x="447" y="232"/>
                </a:lnTo>
                <a:close/>
                <a:moveTo>
                  <a:pt x="392" y="95"/>
                </a:moveTo>
                <a:lnTo>
                  <a:pt x="380" y="106"/>
                </a:lnTo>
                <a:cubicBezTo>
                  <a:pt x="393" y="121"/>
                  <a:pt x="404" y="137"/>
                  <a:pt x="413" y="155"/>
                </a:cubicBezTo>
                <a:lnTo>
                  <a:pt x="428" y="149"/>
                </a:lnTo>
                <a:cubicBezTo>
                  <a:pt x="419" y="129"/>
                  <a:pt x="407" y="111"/>
                  <a:pt x="392" y="95"/>
                </a:cubicBezTo>
                <a:close/>
                <a:moveTo>
                  <a:pt x="46" y="151"/>
                </a:moveTo>
                <a:lnTo>
                  <a:pt x="62" y="157"/>
                </a:lnTo>
                <a:cubicBezTo>
                  <a:pt x="71" y="137"/>
                  <a:pt x="83" y="119"/>
                  <a:pt x="98" y="103"/>
                </a:cubicBezTo>
                <a:lnTo>
                  <a:pt x="87" y="91"/>
                </a:lnTo>
                <a:cubicBezTo>
                  <a:pt x="70" y="109"/>
                  <a:pt x="56" y="129"/>
                  <a:pt x="46" y="151"/>
                </a:cubicBezTo>
                <a:close/>
                <a:moveTo>
                  <a:pt x="83" y="378"/>
                </a:moveTo>
                <a:lnTo>
                  <a:pt x="95" y="366"/>
                </a:lnTo>
                <a:cubicBezTo>
                  <a:pt x="81" y="352"/>
                  <a:pt x="70" y="335"/>
                  <a:pt x="62" y="317"/>
                </a:cubicBezTo>
                <a:lnTo>
                  <a:pt x="47" y="324"/>
                </a:lnTo>
                <a:cubicBezTo>
                  <a:pt x="56" y="343"/>
                  <a:pt x="68" y="362"/>
                  <a:pt x="83" y="378"/>
                </a:cubicBezTo>
                <a:close/>
                <a:moveTo>
                  <a:pt x="430" y="322"/>
                </a:moveTo>
                <a:lnTo>
                  <a:pt x="414" y="315"/>
                </a:lnTo>
                <a:cubicBezTo>
                  <a:pt x="405" y="336"/>
                  <a:pt x="393" y="354"/>
                  <a:pt x="377" y="370"/>
                </a:cubicBezTo>
                <a:lnTo>
                  <a:pt x="389" y="382"/>
                </a:lnTo>
                <a:cubicBezTo>
                  <a:pt x="406" y="364"/>
                  <a:pt x="420" y="344"/>
                  <a:pt x="430" y="322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Shape 2238">
            <a:extLst>
              <a:ext uri="{FF2B5EF4-FFF2-40B4-BE49-F238E27FC236}">
                <a16:creationId xmlns:a16="http://schemas.microsoft.com/office/drawing/2014/main" id="{07B7A74F-F994-453D-8871-1428196AF767}"/>
              </a:ext>
            </a:extLst>
          </p:cNvPr>
          <p:cNvSpPr/>
          <p:nvPr/>
        </p:nvSpPr>
        <p:spPr>
          <a:xfrm>
            <a:off x="1379186" y="3287480"/>
            <a:ext cx="2352349" cy="1676738"/>
          </a:xfrm>
          <a:prstGeom prst="rect">
            <a:avLst/>
          </a:prstGeom>
          <a:noFill/>
          <a:ln w="12700">
            <a:solidFill>
              <a:schemeClr val="bg1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0766" hangingPunct="0">
              <a:defRPr sz="3200">
                <a:solidFill>
                  <a:srgbClr val="FFFFFF"/>
                </a:solidFill>
              </a:defRPr>
            </a:pPr>
            <a:endParaRPr sz="1600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4" name="Shape 2238">
            <a:extLst>
              <a:ext uri="{FF2B5EF4-FFF2-40B4-BE49-F238E27FC236}">
                <a16:creationId xmlns:a16="http://schemas.microsoft.com/office/drawing/2014/main" id="{6C03634D-3031-4CF7-96FD-E3EEBEF09CF3}"/>
              </a:ext>
            </a:extLst>
          </p:cNvPr>
          <p:cNvSpPr/>
          <p:nvPr/>
        </p:nvSpPr>
        <p:spPr>
          <a:xfrm>
            <a:off x="8546637" y="3279387"/>
            <a:ext cx="2352349" cy="1676738"/>
          </a:xfrm>
          <a:prstGeom prst="rect">
            <a:avLst/>
          </a:prstGeom>
          <a:noFill/>
          <a:ln w="12700">
            <a:solidFill>
              <a:schemeClr val="bg1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0766" hangingPunct="0">
              <a:defRPr sz="3200">
                <a:solidFill>
                  <a:srgbClr val="FFFFFF"/>
                </a:solidFill>
              </a:defRPr>
            </a:pPr>
            <a:endParaRPr sz="1600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5" name="Shape 2238">
            <a:extLst>
              <a:ext uri="{FF2B5EF4-FFF2-40B4-BE49-F238E27FC236}">
                <a16:creationId xmlns:a16="http://schemas.microsoft.com/office/drawing/2014/main" id="{17D679DC-2584-4029-9E7C-7F859A3B8672}"/>
              </a:ext>
            </a:extLst>
          </p:cNvPr>
          <p:cNvSpPr/>
          <p:nvPr/>
        </p:nvSpPr>
        <p:spPr>
          <a:xfrm>
            <a:off x="4923857" y="3074001"/>
            <a:ext cx="2472233" cy="2195237"/>
          </a:xfrm>
          <a:prstGeom prst="rect">
            <a:avLst/>
          </a:prstGeom>
          <a:noFill/>
          <a:ln w="12700">
            <a:solidFill>
              <a:schemeClr val="bg1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0766" hangingPunct="0">
              <a:defRPr sz="3200">
                <a:solidFill>
                  <a:srgbClr val="FFFFFF"/>
                </a:solidFill>
              </a:defRPr>
            </a:pPr>
            <a:endParaRPr sz="1600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7399506" y="530309"/>
            <a:ext cx="1763592" cy="546933"/>
          </a:xfrm>
          <a:custGeom>
            <a:avLst/>
            <a:gdLst>
              <a:gd name="connsiteX0" fmla="*/ 1314071 w 2272423"/>
              <a:gd name="connsiteY0" fmla="*/ 0 h 704734"/>
              <a:gd name="connsiteX1" fmla="*/ 1600026 w 2272423"/>
              <a:gd name="connsiteY1" fmla="*/ 152040 h 704734"/>
              <a:gd name="connsiteX2" fmla="*/ 1629342 w 2272423"/>
              <a:gd name="connsiteY2" fmla="*/ 206050 h 704734"/>
              <a:gd name="connsiteX3" fmla="*/ 1629769 w 2272423"/>
              <a:gd name="connsiteY3" fmla="*/ 205416 h 704734"/>
              <a:gd name="connsiteX4" fmla="*/ 1794740 w 2272423"/>
              <a:gd name="connsiteY4" fmla="*/ 137083 h 704734"/>
              <a:gd name="connsiteX5" fmla="*/ 1959711 w 2272423"/>
              <a:gd name="connsiteY5" fmla="*/ 205416 h 704734"/>
              <a:gd name="connsiteX6" fmla="*/ 2002629 w 2272423"/>
              <a:gd name="connsiteY6" fmla="*/ 269072 h 704734"/>
              <a:gd name="connsiteX7" fmla="*/ 2046557 w 2272423"/>
              <a:gd name="connsiteY7" fmla="*/ 239456 h 704734"/>
              <a:gd name="connsiteX8" fmla="*/ 2109841 w 2272423"/>
              <a:gd name="connsiteY8" fmla="*/ 226679 h 704734"/>
              <a:gd name="connsiteX9" fmla="*/ 2272423 w 2272423"/>
              <a:gd name="connsiteY9" fmla="*/ 389261 h 704734"/>
              <a:gd name="connsiteX10" fmla="*/ 2109841 w 2272423"/>
              <a:gd name="connsiteY10" fmla="*/ 551843 h 704734"/>
              <a:gd name="connsiteX11" fmla="*/ 1994878 w 2272423"/>
              <a:gd name="connsiteY11" fmla="*/ 504224 h 704734"/>
              <a:gd name="connsiteX12" fmla="*/ 1987790 w 2272423"/>
              <a:gd name="connsiteY12" fmla="*/ 493711 h 704734"/>
              <a:gd name="connsiteX13" fmla="*/ 1959711 w 2272423"/>
              <a:gd name="connsiteY13" fmla="*/ 535358 h 704734"/>
              <a:gd name="connsiteX14" fmla="*/ 1794740 w 2272423"/>
              <a:gd name="connsiteY14" fmla="*/ 603691 h 704734"/>
              <a:gd name="connsiteX15" fmla="*/ 1629769 w 2272423"/>
              <a:gd name="connsiteY15" fmla="*/ 535358 h 704734"/>
              <a:gd name="connsiteX16" fmla="*/ 1613983 w 2272423"/>
              <a:gd name="connsiteY16" fmla="*/ 511943 h 704734"/>
              <a:gd name="connsiteX17" fmla="*/ 1600026 w 2272423"/>
              <a:gd name="connsiteY17" fmla="*/ 537656 h 704734"/>
              <a:gd name="connsiteX18" fmla="*/ 1314071 w 2272423"/>
              <a:gd name="connsiteY18" fmla="*/ 689696 h 704734"/>
              <a:gd name="connsiteX19" fmla="*/ 1070226 w 2272423"/>
              <a:gd name="connsiteY19" fmla="*/ 588693 h 704734"/>
              <a:gd name="connsiteX20" fmla="*/ 1044737 w 2272423"/>
              <a:gd name="connsiteY20" fmla="*/ 557801 h 704734"/>
              <a:gd name="connsiteX21" fmla="*/ 1005150 w 2272423"/>
              <a:gd name="connsiteY21" fmla="*/ 561791 h 704734"/>
              <a:gd name="connsiteX22" fmla="*/ 922492 w 2272423"/>
              <a:gd name="connsiteY22" fmla="*/ 545103 h 704734"/>
              <a:gd name="connsiteX23" fmla="*/ 897375 w 2272423"/>
              <a:gd name="connsiteY23" fmla="*/ 528168 h 704734"/>
              <a:gd name="connsiteX24" fmla="*/ 896725 w 2272423"/>
              <a:gd name="connsiteY24" fmla="*/ 531387 h 704734"/>
              <a:gd name="connsiteX25" fmla="*/ 635204 w 2272423"/>
              <a:gd name="connsiteY25" fmla="*/ 704734 h 704734"/>
              <a:gd name="connsiteX26" fmla="*/ 434510 w 2272423"/>
              <a:gd name="connsiteY26" fmla="*/ 621604 h 704734"/>
              <a:gd name="connsiteX27" fmla="*/ 387441 w 2272423"/>
              <a:gd name="connsiteY27" fmla="*/ 551792 h 704734"/>
              <a:gd name="connsiteX28" fmla="*/ 383130 w 2272423"/>
              <a:gd name="connsiteY28" fmla="*/ 558187 h 704734"/>
              <a:gd name="connsiteX29" fmla="*/ 224432 w 2272423"/>
              <a:gd name="connsiteY29" fmla="*/ 623921 h 704734"/>
              <a:gd name="connsiteX30" fmla="*/ 0 w 2272423"/>
              <a:gd name="connsiteY30" fmla="*/ 399489 h 704734"/>
              <a:gd name="connsiteX31" fmla="*/ 224432 w 2272423"/>
              <a:gd name="connsiteY31" fmla="*/ 175057 h 704734"/>
              <a:gd name="connsiteX32" fmla="*/ 383130 w 2272423"/>
              <a:gd name="connsiteY32" fmla="*/ 240792 h 704734"/>
              <a:gd name="connsiteX33" fmla="*/ 401883 w 2272423"/>
              <a:gd name="connsiteY33" fmla="*/ 268607 h 704734"/>
              <a:gd name="connsiteX34" fmla="*/ 434510 w 2272423"/>
              <a:gd name="connsiteY34" fmla="*/ 220215 h 704734"/>
              <a:gd name="connsiteX35" fmla="*/ 635204 w 2272423"/>
              <a:gd name="connsiteY35" fmla="*/ 137084 h 704734"/>
              <a:gd name="connsiteX36" fmla="*/ 835899 w 2272423"/>
              <a:gd name="connsiteY36" fmla="*/ 220215 h 704734"/>
              <a:gd name="connsiteX37" fmla="*/ 838389 w 2272423"/>
              <a:gd name="connsiteY37" fmla="*/ 223908 h 704734"/>
              <a:gd name="connsiteX38" fmla="*/ 854993 w 2272423"/>
              <a:gd name="connsiteY38" fmla="*/ 199280 h 704734"/>
              <a:gd name="connsiteX39" fmla="*/ 1005150 w 2272423"/>
              <a:gd name="connsiteY39" fmla="*/ 137083 h 704734"/>
              <a:gd name="connsiteX40" fmla="*/ 1037746 w 2272423"/>
              <a:gd name="connsiteY40" fmla="*/ 140369 h 704734"/>
              <a:gd name="connsiteX41" fmla="*/ 1070226 w 2272423"/>
              <a:gd name="connsiteY41" fmla="*/ 101004 h 704734"/>
              <a:gd name="connsiteX42" fmla="*/ 1314071 w 2272423"/>
              <a:gd name="connsiteY42" fmla="*/ 0 h 70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272423" h="704734">
                <a:moveTo>
                  <a:pt x="1314071" y="0"/>
                </a:moveTo>
                <a:cubicBezTo>
                  <a:pt x="1433106" y="0"/>
                  <a:pt x="1538054" y="60310"/>
                  <a:pt x="1600026" y="152040"/>
                </a:cubicBezTo>
                <a:lnTo>
                  <a:pt x="1629342" y="206050"/>
                </a:lnTo>
                <a:lnTo>
                  <a:pt x="1629769" y="205416"/>
                </a:lnTo>
                <a:cubicBezTo>
                  <a:pt x="1671989" y="163196"/>
                  <a:pt x="1730315" y="137083"/>
                  <a:pt x="1794740" y="137083"/>
                </a:cubicBezTo>
                <a:cubicBezTo>
                  <a:pt x="1859165" y="137083"/>
                  <a:pt x="1917491" y="163196"/>
                  <a:pt x="1959711" y="205416"/>
                </a:cubicBezTo>
                <a:lnTo>
                  <a:pt x="2002629" y="269072"/>
                </a:lnTo>
                <a:lnTo>
                  <a:pt x="2046557" y="239456"/>
                </a:lnTo>
                <a:cubicBezTo>
                  <a:pt x="2066008" y="231229"/>
                  <a:pt x="2087393" y="226679"/>
                  <a:pt x="2109841" y="226679"/>
                </a:cubicBezTo>
                <a:cubicBezTo>
                  <a:pt x="2199633" y="226679"/>
                  <a:pt x="2272423" y="299469"/>
                  <a:pt x="2272423" y="389261"/>
                </a:cubicBezTo>
                <a:cubicBezTo>
                  <a:pt x="2272423" y="479053"/>
                  <a:pt x="2199633" y="551843"/>
                  <a:pt x="2109841" y="551843"/>
                </a:cubicBezTo>
                <a:cubicBezTo>
                  <a:pt x="2064945" y="551843"/>
                  <a:pt x="2024300" y="533646"/>
                  <a:pt x="1994878" y="504224"/>
                </a:cubicBezTo>
                <a:lnTo>
                  <a:pt x="1987790" y="493711"/>
                </a:lnTo>
                <a:lnTo>
                  <a:pt x="1959711" y="535358"/>
                </a:lnTo>
                <a:cubicBezTo>
                  <a:pt x="1917491" y="577578"/>
                  <a:pt x="1859165" y="603691"/>
                  <a:pt x="1794740" y="603691"/>
                </a:cubicBezTo>
                <a:cubicBezTo>
                  <a:pt x="1730315" y="603691"/>
                  <a:pt x="1671989" y="577578"/>
                  <a:pt x="1629769" y="535358"/>
                </a:cubicBezTo>
                <a:lnTo>
                  <a:pt x="1613983" y="511943"/>
                </a:lnTo>
                <a:lnTo>
                  <a:pt x="1600026" y="537656"/>
                </a:lnTo>
                <a:cubicBezTo>
                  <a:pt x="1538054" y="629386"/>
                  <a:pt x="1433106" y="689696"/>
                  <a:pt x="1314071" y="689696"/>
                </a:cubicBezTo>
                <a:cubicBezTo>
                  <a:pt x="1218844" y="689696"/>
                  <a:pt x="1132631" y="651098"/>
                  <a:pt x="1070226" y="588693"/>
                </a:cubicBezTo>
                <a:lnTo>
                  <a:pt x="1044737" y="557801"/>
                </a:lnTo>
                <a:lnTo>
                  <a:pt x="1005150" y="561791"/>
                </a:lnTo>
                <a:cubicBezTo>
                  <a:pt x="975830" y="561791"/>
                  <a:pt x="947898" y="555849"/>
                  <a:pt x="922492" y="545103"/>
                </a:cubicBezTo>
                <a:lnTo>
                  <a:pt x="897375" y="528168"/>
                </a:lnTo>
                <a:lnTo>
                  <a:pt x="896725" y="531387"/>
                </a:lnTo>
                <a:cubicBezTo>
                  <a:pt x="853638" y="633256"/>
                  <a:pt x="752768" y="704734"/>
                  <a:pt x="635204" y="704734"/>
                </a:cubicBezTo>
                <a:cubicBezTo>
                  <a:pt x="556828" y="704734"/>
                  <a:pt x="485872" y="672966"/>
                  <a:pt x="434510" y="621604"/>
                </a:cubicBezTo>
                <a:lnTo>
                  <a:pt x="387441" y="551792"/>
                </a:lnTo>
                <a:lnTo>
                  <a:pt x="383130" y="558187"/>
                </a:lnTo>
                <a:cubicBezTo>
                  <a:pt x="342515" y="598801"/>
                  <a:pt x="286407" y="623921"/>
                  <a:pt x="224432" y="623921"/>
                </a:cubicBezTo>
                <a:cubicBezTo>
                  <a:pt x="100482" y="623921"/>
                  <a:pt x="0" y="523439"/>
                  <a:pt x="0" y="399489"/>
                </a:cubicBezTo>
                <a:cubicBezTo>
                  <a:pt x="0" y="275539"/>
                  <a:pt x="100482" y="175057"/>
                  <a:pt x="224432" y="175057"/>
                </a:cubicBezTo>
                <a:cubicBezTo>
                  <a:pt x="286407" y="175057"/>
                  <a:pt x="342515" y="200178"/>
                  <a:pt x="383130" y="240792"/>
                </a:cubicBezTo>
                <a:lnTo>
                  <a:pt x="401883" y="268607"/>
                </a:lnTo>
                <a:lnTo>
                  <a:pt x="434510" y="220215"/>
                </a:lnTo>
                <a:cubicBezTo>
                  <a:pt x="485872" y="168852"/>
                  <a:pt x="556828" y="137084"/>
                  <a:pt x="635204" y="137084"/>
                </a:cubicBezTo>
                <a:cubicBezTo>
                  <a:pt x="713580" y="137084"/>
                  <a:pt x="784536" y="168852"/>
                  <a:pt x="835899" y="220215"/>
                </a:cubicBezTo>
                <a:lnTo>
                  <a:pt x="838389" y="223908"/>
                </a:lnTo>
                <a:lnTo>
                  <a:pt x="854993" y="199280"/>
                </a:lnTo>
                <a:cubicBezTo>
                  <a:pt x="893422" y="160851"/>
                  <a:pt x="946510" y="137083"/>
                  <a:pt x="1005150" y="137083"/>
                </a:cubicBezTo>
                <a:lnTo>
                  <a:pt x="1037746" y="140369"/>
                </a:lnTo>
                <a:lnTo>
                  <a:pt x="1070226" y="101004"/>
                </a:lnTo>
                <a:cubicBezTo>
                  <a:pt x="1132631" y="38598"/>
                  <a:pt x="1218844" y="0"/>
                  <a:pt x="1314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srgbClr val="105479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3066381" y="437570"/>
            <a:ext cx="1763592" cy="546933"/>
          </a:xfrm>
          <a:custGeom>
            <a:avLst/>
            <a:gdLst>
              <a:gd name="connsiteX0" fmla="*/ 1314071 w 2272423"/>
              <a:gd name="connsiteY0" fmla="*/ 0 h 704734"/>
              <a:gd name="connsiteX1" fmla="*/ 1600026 w 2272423"/>
              <a:gd name="connsiteY1" fmla="*/ 152040 h 704734"/>
              <a:gd name="connsiteX2" fmla="*/ 1629342 w 2272423"/>
              <a:gd name="connsiteY2" fmla="*/ 206050 h 704734"/>
              <a:gd name="connsiteX3" fmla="*/ 1629769 w 2272423"/>
              <a:gd name="connsiteY3" fmla="*/ 205416 h 704734"/>
              <a:gd name="connsiteX4" fmla="*/ 1794740 w 2272423"/>
              <a:gd name="connsiteY4" fmla="*/ 137083 h 704734"/>
              <a:gd name="connsiteX5" fmla="*/ 1959711 w 2272423"/>
              <a:gd name="connsiteY5" fmla="*/ 205416 h 704734"/>
              <a:gd name="connsiteX6" fmla="*/ 2002629 w 2272423"/>
              <a:gd name="connsiteY6" fmla="*/ 269072 h 704734"/>
              <a:gd name="connsiteX7" fmla="*/ 2046557 w 2272423"/>
              <a:gd name="connsiteY7" fmla="*/ 239456 h 704734"/>
              <a:gd name="connsiteX8" fmla="*/ 2109841 w 2272423"/>
              <a:gd name="connsiteY8" fmla="*/ 226679 h 704734"/>
              <a:gd name="connsiteX9" fmla="*/ 2272423 w 2272423"/>
              <a:gd name="connsiteY9" fmla="*/ 389261 h 704734"/>
              <a:gd name="connsiteX10" fmla="*/ 2109841 w 2272423"/>
              <a:gd name="connsiteY10" fmla="*/ 551843 h 704734"/>
              <a:gd name="connsiteX11" fmla="*/ 1994878 w 2272423"/>
              <a:gd name="connsiteY11" fmla="*/ 504224 h 704734"/>
              <a:gd name="connsiteX12" fmla="*/ 1987790 w 2272423"/>
              <a:gd name="connsiteY12" fmla="*/ 493711 h 704734"/>
              <a:gd name="connsiteX13" fmla="*/ 1959711 w 2272423"/>
              <a:gd name="connsiteY13" fmla="*/ 535358 h 704734"/>
              <a:gd name="connsiteX14" fmla="*/ 1794740 w 2272423"/>
              <a:gd name="connsiteY14" fmla="*/ 603691 h 704734"/>
              <a:gd name="connsiteX15" fmla="*/ 1629769 w 2272423"/>
              <a:gd name="connsiteY15" fmla="*/ 535358 h 704734"/>
              <a:gd name="connsiteX16" fmla="*/ 1613983 w 2272423"/>
              <a:gd name="connsiteY16" fmla="*/ 511943 h 704734"/>
              <a:gd name="connsiteX17" fmla="*/ 1600026 w 2272423"/>
              <a:gd name="connsiteY17" fmla="*/ 537656 h 704734"/>
              <a:gd name="connsiteX18" fmla="*/ 1314071 w 2272423"/>
              <a:gd name="connsiteY18" fmla="*/ 689696 h 704734"/>
              <a:gd name="connsiteX19" fmla="*/ 1070226 w 2272423"/>
              <a:gd name="connsiteY19" fmla="*/ 588693 h 704734"/>
              <a:gd name="connsiteX20" fmla="*/ 1044737 w 2272423"/>
              <a:gd name="connsiteY20" fmla="*/ 557801 h 704734"/>
              <a:gd name="connsiteX21" fmla="*/ 1005150 w 2272423"/>
              <a:gd name="connsiteY21" fmla="*/ 561791 h 704734"/>
              <a:gd name="connsiteX22" fmla="*/ 922492 w 2272423"/>
              <a:gd name="connsiteY22" fmla="*/ 545103 h 704734"/>
              <a:gd name="connsiteX23" fmla="*/ 897375 w 2272423"/>
              <a:gd name="connsiteY23" fmla="*/ 528168 h 704734"/>
              <a:gd name="connsiteX24" fmla="*/ 896725 w 2272423"/>
              <a:gd name="connsiteY24" fmla="*/ 531387 h 704734"/>
              <a:gd name="connsiteX25" fmla="*/ 635204 w 2272423"/>
              <a:gd name="connsiteY25" fmla="*/ 704734 h 704734"/>
              <a:gd name="connsiteX26" fmla="*/ 434510 w 2272423"/>
              <a:gd name="connsiteY26" fmla="*/ 621604 h 704734"/>
              <a:gd name="connsiteX27" fmla="*/ 387441 w 2272423"/>
              <a:gd name="connsiteY27" fmla="*/ 551792 h 704734"/>
              <a:gd name="connsiteX28" fmla="*/ 383130 w 2272423"/>
              <a:gd name="connsiteY28" fmla="*/ 558187 h 704734"/>
              <a:gd name="connsiteX29" fmla="*/ 224432 w 2272423"/>
              <a:gd name="connsiteY29" fmla="*/ 623921 h 704734"/>
              <a:gd name="connsiteX30" fmla="*/ 0 w 2272423"/>
              <a:gd name="connsiteY30" fmla="*/ 399489 h 704734"/>
              <a:gd name="connsiteX31" fmla="*/ 224432 w 2272423"/>
              <a:gd name="connsiteY31" fmla="*/ 175057 h 704734"/>
              <a:gd name="connsiteX32" fmla="*/ 383130 w 2272423"/>
              <a:gd name="connsiteY32" fmla="*/ 240792 h 704734"/>
              <a:gd name="connsiteX33" fmla="*/ 401883 w 2272423"/>
              <a:gd name="connsiteY33" fmla="*/ 268607 h 704734"/>
              <a:gd name="connsiteX34" fmla="*/ 434510 w 2272423"/>
              <a:gd name="connsiteY34" fmla="*/ 220215 h 704734"/>
              <a:gd name="connsiteX35" fmla="*/ 635204 w 2272423"/>
              <a:gd name="connsiteY35" fmla="*/ 137084 h 704734"/>
              <a:gd name="connsiteX36" fmla="*/ 835899 w 2272423"/>
              <a:gd name="connsiteY36" fmla="*/ 220215 h 704734"/>
              <a:gd name="connsiteX37" fmla="*/ 838389 w 2272423"/>
              <a:gd name="connsiteY37" fmla="*/ 223908 h 704734"/>
              <a:gd name="connsiteX38" fmla="*/ 854993 w 2272423"/>
              <a:gd name="connsiteY38" fmla="*/ 199280 h 704734"/>
              <a:gd name="connsiteX39" fmla="*/ 1005150 w 2272423"/>
              <a:gd name="connsiteY39" fmla="*/ 137083 h 704734"/>
              <a:gd name="connsiteX40" fmla="*/ 1037746 w 2272423"/>
              <a:gd name="connsiteY40" fmla="*/ 140369 h 704734"/>
              <a:gd name="connsiteX41" fmla="*/ 1070226 w 2272423"/>
              <a:gd name="connsiteY41" fmla="*/ 101004 h 704734"/>
              <a:gd name="connsiteX42" fmla="*/ 1314071 w 2272423"/>
              <a:gd name="connsiteY42" fmla="*/ 0 h 70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272423" h="704734">
                <a:moveTo>
                  <a:pt x="1314071" y="0"/>
                </a:moveTo>
                <a:cubicBezTo>
                  <a:pt x="1433106" y="0"/>
                  <a:pt x="1538054" y="60310"/>
                  <a:pt x="1600026" y="152040"/>
                </a:cubicBezTo>
                <a:lnTo>
                  <a:pt x="1629342" y="206050"/>
                </a:lnTo>
                <a:lnTo>
                  <a:pt x="1629769" y="205416"/>
                </a:lnTo>
                <a:cubicBezTo>
                  <a:pt x="1671989" y="163196"/>
                  <a:pt x="1730315" y="137083"/>
                  <a:pt x="1794740" y="137083"/>
                </a:cubicBezTo>
                <a:cubicBezTo>
                  <a:pt x="1859165" y="137083"/>
                  <a:pt x="1917491" y="163196"/>
                  <a:pt x="1959711" y="205416"/>
                </a:cubicBezTo>
                <a:lnTo>
                  <a:pt x="2002629" y="269072"/>
                </a:lnTo>
                <a:lnTo>
                  <a:pt x="2046557" y="239456"/>
                </a:lnTo>
                <a:cubicBezTo>
                  <a:pt x="2066008" y="231229"/>
                  <a:pt x="2087393" y="226679"/>
                  <a:pt x="2109841" y="226679"/>
                </a:cubicBezTo>
                <a:cubicBezTo>
                  <a:pt x="2199633" y="226679"/>
                  <a:pt x="2272423" y="299469"/>
                  <a:pt x="2272423" y="389261"/>
                </a:cubicBezTo>
                <a:cubicBezTo>
                  <a:pt x="2272423" y="479053"/>
                  <a:pt x="2199633" y="551843"/>
                  <a:pt x="2109841" y="551843"/>
                </a:cubicBezTo>
                <a:cubicBezTo>
                  <a:pt x="2064945" y="551843"/>
                  <a:pt x="2024300" y="533646"/>
                  <a:pt x="1994878" y="504224"/>
                </a:cubicBezTo>
                <a:lnTo>
                  <a:pt x="1987790" y="493711"/>
                </a:lnTo>
                <a:lnTo>
                  <a:pt x="1959711" y="535358"/>
                </a:lnTo>
                <a:cubicBezTo>
                  <a:pt x="1917491" y="577578"/>
                  <a:pt x="1859165" y="603691"/>
                  <a:pt x="1794740" y="603691"/>
                </a:cubicBezTo>
                <a:cubicBezTo>
                  <a:pt x="1730315" y="603691"/>
                  <a:pt x="1671989" y="577578"/>
                  <a:pt x="1629769" y="535358"/>
                </a:cubicBezTo>
                <a:lnTo>
                  <a:pt x="1613983" y="511943"/>
                </a:lnTo>
                <a:lnTo>
                  <a:pt x="1600026" y="537656"/>
                </a:lnTo>
                <a:cubicBezTo>
                  <a:pt x="1538054" y="629386"/>
                  <a:pt x="1433106" y="689696"/>
                  <a:pt x="1314071" y="689696"/>
                </a:cubicBezTo>
                <a:cubicBezTo>
                  <a:pt x="1218844" y="689696"/>
                  <a:pt x="1132631" y="651098"/>
                  <a:pt x="1070226" y="588693"/>
                </a:cubicBezTo>
                <a:lnTo>
                  <a:pt x="1044737" y="557801"/>
                </a:lnTo>
                <a:lnTo>
                  <a:pt x="1005150" y="561791"/>
                </a:lnTo>
                <a:cubicBezTo>
                  <a:pt x="975830" y="561791"/>
                  <a:pt x="947898" y="555849"/>
                  <a:pt x="922492" y="545103"/>
                </a:cubicBezTo>
                <a:lnTo>
                  <a:pt x="897375" y="528168"/>
                </a:lnTo>
                <a:lnTo>
                  <a:pt x="896725" y="531387"/>
                </a:lnTo>
                <a:cubicBezTo>
                  <a:pt x="853638" y="633256"/>
                  <a:pt x="752768" y="704734"/>
                  <a:pt x="635204" y="704734"/>
                </a:cubicBezTo>
                <a:cubicBezTo>
                  <a:pt x="556828" y="704734"/>
                  <a:pt x="485872" y="672966"/>
                  <a:pt x="434510" y="621604"/>
                </a:cubicBezTo>
                <a:lnTo>
                  <a:pt x="387441" y="551792"/>
                </a:lnTo>
                <a:lnTo>
                  <a:pt x="383130" y="558187"/>
                </a:lnTo>
                <a:cubicBezTo>
                  <a:pt x="342515" y="598801"/>
                  <a:pt x="286407" y="623921"/>
                  <a:pt x="224432" y="623921"/>
                </a:cubicBezTo>
                <a:cubicBezTo>
                  <a:pt x="100482" y="623921"/>
                  <a:pt x="0" y="523439"/>
                  <a:pt x="0" y="399489"/>
                </a:cubicBezTo>
                <a:cubicBezTo>
                  <a:pt x="0" y="275539"/>
                  <a:pt x="100482" y="175057"/>
                  <a:pt x="224432" y="175057"/>
                </a:cubicBezTo>
                <a:cubicBezTo>
                  <a:pt x="286407" y="175057"/>
                  <a:pt x="342515" y="200178"/>
                  <a:pt x="383130" y="240792"/>
                </a:cubicBezTo>
                <a:lnTo>
                  <a:pt x="401883" y="268607"/>
                </a:lnTo>
                <a:lnTo>
                  <a:pt x="434510" y="220215"/>
                </a:lnTo>
                <a:cubicBezTo>
                  <a:pt x="485872" y="168852"/>
                  <a:pt x="556828" y="137084"/>
                  <a:pt x="635204" y="137084"/>
                </a:cubicBezTo>
                <a:cubicBezTo>
                  <a:pt x="713580" y="137084"/>
                  <a:pt x="784536" y="168852"/>
                  <a:pt x="835899" y="220215"/>
                </a:cubicBezTo>
                <a:lnTo>
                  <a:pt x="838389" y="223908"/>
                </a:lnTo>
                <a:lnTo>
                  <a:pt x="854993" y="199280"/>
                </a:lnTo>
                <a:cubicBezTo>
                  <a:pt x="893422" y="160851"/>
                  <a:pt x="946510" y="137083"/>
                  <a:pt x="1005150" y="137083"/>
                </a:cubicBezTo>
                <a:lnTo>
                  <a:pt x="1037746" y="140369"/>
                </a:lnTo>
                <a:lnTo>
                  <a:pt x="1070226" y="101004"/>
                </a:lnTo>
                <a:cubicBezTo>
                  <a:pt x="1132631" y="38598"/>
                  <a:pt x="1218844" y="0"/>
                  <a:pt x="1314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srgbClr val="105479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Shape 2399"/>
          <p:cNvSpPr>
            <a:spLocks noGrp="1"/>
          </p:cNvSpPr>
          <p:nvPr>
            <p:ph type="title"/>
          </p:nvPr>
        </p:nvSpPr>
        <p:spPr>
          <a:xfrm>
            <a:off x="2555361" y="310886"/>
            <a:ext cx="7081279" cy="70643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sz="24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Shape 2401"/>
          <p:cNvSpPr/>
          <p:nvPr/>
        </p:nvSpPr>
        <p:spPr>
          <a:xfrm>
            <a:off x="5247790" y="766343"/>
            <a:ext cx="1872307" cy="3047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150000"/>
              </a:lnSpc>
              <a:defRPr sz="2300" b="1">
                <a:solidFill>
                  <a:srgbClr val="9DC2C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 defTabSz="410766" hangingPunct="0"/>
            <a:r>
              <a:rPr lang="en-US" sz="1150" kern="0" dirty="0">
                <a:latin typeface="+mn-lt"/>
                <a:ea typeface="+mn-ea"/>
                <a:cs typeface="+mn-ea"/>
                <a:sym typeface="+mn-lt"/>
              </a:rPr>
              <a:t>Click here to add title text</a:t>
            </a:r>
            <a:endParaRPr sz="115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Shape 2239"/>
          <p:cNvSpPr/>
          <p:nvPr/>
        </p:nvSpPr>
        <p:spPr>
          <a:xfrm>
            <a:off x="5688335" y="4189419"/>
            <a:ext cx="976229" cy="2255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 defTabSz="410766" hangingPunct="0"/>
            <a:r>
              <a:rPr lang="zh-CN" altLang="en-US" sz="12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sz="12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Shape 2240"/>
          <p:cNvSpPr/>
          <p:nvPr/>
        </p:nvSpPr>
        <p:spPr>
          <a:xfrm>
            <a:off x="5135975" y="4412108"/>
            <a:ext cx="2080948" cy="533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9" tIns="35719" rIns="35719" bIns="35719" anchor="ctr">
            <a:spAutoFit/>
          </a:bodyPr>
          <a:lstStyle>
            <a:lvl1pPr>
              <a:lnSpc>
                <a:spcPct val="150000"/>
              </a:lnSpc>
              <a:defRPr sz="20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 defTabSz="410766" hangingPunct="0"/>
            <a:r>
              <a:rPr lang="zh-CN" altLang="en-US" sz="10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sz="10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Shape 2239"/>
          <p:cNvSpPr/>
          <p:nvPr/>
        </p:nvSpPr>
        <p:spPr>
          <a:xfrm>
            <a:off x="9248016" y="4079486"/>
            <a:ext cx="976229" cy="2255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 defTabSz="410766" hangingPunct="0"/>
            <a:r>
              <a:rPr lang="zh-CN" altLang="en-US" sz="12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sz="12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Shape 2240"/>
          <p:cNvSpPr/>
          <p:nvPr/>
        </p:nvSpPr>
        <p:spPr>
          <a:xfrm>
            <a:off x="8695656" y="4302175"/>
            <a:ext cx="2080948" cy="533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9" tIns="35719" rIns="35719" bIns="35719" anchor="ctr">
            <a:spAutoFit/>
          </a:bodyPr>
          <a:lstStyle>
            <a:lvl1pPr>
              <a:lnSpc>
                <a:spcPct val="150000"/>
              </a:lnSpc>
              <a:defRPr sz="20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 defTabSz="410766" hangingPunct="0"/>
            <a:r>
              <a:rPr lang="zh-CN" altLang="en-US" sz="10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sz="10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Shape 2420"/>
          <p:cNvSpPr/>
          <p:nvPr/>
        </p:nvSpPr>
        <p:spPr>
          <a:xfrm>
            <a:off x="1149195" y="1838418"/>
            <a:ext cx="9954454" cy="5568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9" tIns="35719" rIns="35719" bIns="35719" anchor="ctr">
            <a:spAutoFit/>
          </a:bodyPr>
          <a:lstStyle/>
          <a:p>
            <a:pPr algn="ctr" defTabSz="410766" hangingPunct="0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lang="zh-CN" altLang="en-US" sz="1050" kern="0" dirty="0">
                <a:solidFill>
                  <a:srgbClr val="8B8C8C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kern="0" dirty="0">
                <a:solidFill>
                  <a:srgbClr val="8B8C8C"/>
                </a:solidFill>
                <a:cs typeface="+mn-ea"/>
                <a:sym typeface="+mn-lt"/>
              </a:rPr>
              <a:t>200</a:t>
            </a:r>
            <a:r>
              <a:rPr lang="zh-CN" altLang="en-US" sz="1050" kern="0" dirty="0">
                <a:solidFill>
                  <a:srgbClr val="8B8C8C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kern="0" dirty="0">
                <a:solidFill>
                  <a:srgbClr val="8B8C8C"/>
                </a:solidFill>
                <a:cs typeface="+mn-ea"/>
                <a:sym typeface="+mn-lt"/>
              </a:rPr>
              <a:t>5</a:t>
            </a:r>
            <a:r>
              <a:rPr lang="zh-CN" altLang="en-US" sz="1050" kern="0" dirty="0">
                <a:solidFill>
                  <a:srgbClr val="8B8C8C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sz="1050" kern="0" dirty="0">
              <a:solidFill>
                <a:srgbClr val="8B8C8C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"/>
          <p:cNvGrpSpPr/>
          <p:nvPr/>
        </p:nvGrpSpPr>
        <p:grpSpPr>
          <a:xfrm>
            <a:off x="3616934" y="2235189"/>
            <a:ext cx="1030302" cy="553523"/>
            <a:chOff x="3529849" y="2148103"/>
            <a:chExt cx="1030302" cy="553523"/>
          </a:xfrm>
        </p:grpSpPr>
        <p:sp>
          <p:nvSpPr>
            <p:cNvPr id="19" name="Rectangle 5"/>
            <p:cNvSpPr>
              <a:spLocks noChangeArrowheads="1"/>
            </p:cNvSpPr>
            <p:nvPr/>
          </p:nvSpPr>
          <p:spPr bwMode="auto">
            <a:xfrm rot="10800000" flipH="1" flipV="1">
              <a:off x="3529849" y="2148103"/>
              <a:ext cx="1030302" cy="553523"/>
            </a:xfrm>
            <a:prstGeom prst="rect">
              <a:avLst/>
            </a:prstGeom>
            <a:solidFill>
              <a:srgbClr val="ECECEC"/>
            </a:solidFill>
            <a:ln w="793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b="1"/>
            </a:p>
          </p:txBody>
        </p:sp>
        <p:sp>
          <p:nvSpPr>
            <p:cNvPr id="20" name="Shape 313"/>
            <p:cNvSpPr/>
            <p:nvPr/>
          </p:nvSpPr>
          <p:spPr>
            <a:xfrm>
              <a:off x="3890864" y="2277845"/>
              <a:ext cx="298499" cy="2893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0" h="21600" extrusionOk="0">
                  <a:moveTo>
                    <a:pt x="8400" y="0"/>
                  </a:moveTo>
                  <a:cubicBezTo>
                    <a:pt x="3600" y="0"/>
                    <a:pt x="0" y="3946"/>
                    <a:pt x="0" y="8723"/>
                  </a:cubicBezTo>
                  <a:cubicBezTo>
                    <a:pt x="0" y="13500"/>
                    <a:pt x="3600" y="17238"/>
                    <a:pt x="8400" y="17238"/>
                  </a:cubicBezTo>
                  <a:cubicBezTo>
                    <a:pt x="10400" y="17238"/>
                    <a:pt x="12200" y="16615"/>
                    <a:pt x="13600" y="15369"/>
                  </a:cubicBezTo>
                  <a:cubicBezTo>
                    <a:pt x="13600" y="15369"/>
                    <a:pt x="13800" y="15577"/>
                    <a:pt x="13800" y="15785"/>
                  </a:cubicBezTo>
                  <a:cubicBezTo>
                    <a:pt x="19000" y="20977"/>
                    <a:pt x="19000" y="20977"/>
                    <a:pt x="19000" y="20977"/>
                  </a:cubicBezTo>
                  <a:cubicBezTo>
                    <a:pt x="19400" y="21392"/>
                    <a:pt x="19800" y="21600"/>
                    <a:pt x="20000" y="21600"/>
                  </a:cubicBezTo>
                  <a:cubicBezTo>
                    <a:pt x="20400" y="21600"/>
                    <a:pt x="20800" y="21392"/>
                    <a:pt x="21200" y="20977"/>
                  </a:cubicBezTo>
                  <a:cubicBezTo>
                    <a:pt x="21600" y="20562"/>
                    <a:pt x="21600" y="19523"/>
                    <a:pt x="21200" y="18900"/>
                  </a:cubicBezTo>
                  <a:cubicBezTo>
                    <a:pt x="16000" y="13500"/>
                    <a:pt x="16000" y="13500"/>
                    <a:pt x="16000" y="13500"/>
                  </a:cubicBezTo>
                  <a:cubicBezTo>
                    <a:pt x="15800" y="13500"/>
                    <a:pt x="15600" y="13292"/>
                    <a:pt x="15400" y="13292"/>
                  </a:cubicBezTo>
                  <a:cubicBezTo>
                    <a:pt x="16200" y="11838"/>
                    <a:pt x="16600" y="10385"/>
                    <a:pt x="16600" y="8723"/>
                  </a:cubicBezTo>
                  <a:cubicBezTo>
                    <a:pt x="16600" y="3946"/>
                    <a:pt x="13000" y="0"/>
                    <a:pt x="8400" y="0"/>
                  </a:cubicBezTo>
                  <a:close/>
                  <a:moveTo>
                    <a:pt x="8400" y="2700"/>
                  </a:moveTo>
                  <a:cubicBezTo>
                    <a:pt x="11600" y="2700"/>
                    <a:pt x="14200" y="5400"/>
                    <a:pt x="14200" y="8723"/>
                  </a:cubicBezTo>
                  <a:cubicBezTo>
                    <a:pt x="14200" y="9762"/>
                    <a:pt x="13800" y="10800"/>
                    <a:pt x="13200" y="11838"/>
                  </a:cubicBezTo>
                  <a:cubicBezTo>
                    <a:pt x="12800" y="12669"/>
                    <a:pt x="12800" y="12669"/>
                    <a:pt x="12800" y="12669"/>
                  </a:cubicBezTo>
                  <a:cubicBezTo>
                    <a:pt x="12000" y="13292"/>
                    <a:pt x="12000" y="13292"/>
                    <a:pt x="12000" y="13292"/>
                  </a:cubicBezTo>
                  <a:cubicBezTo>
                    <a:pt x="11000" y="14123"/>
                    <a:pt x="9600" y="14538"/>
                    <a:pt x="8400" y="14538"/>
                  </a:cubicBezTo>
                  <a:cubicBezTo>
                    <a:pt x="5200" y="14538"/>
                    <a:pt x="2600" y="12046"/>
                    <a:pt x="2600" y="8723"/>
                  </a:cubicBezTo>
                  <a:cubicBezTo>
                    <a:pt x="2600" y="5400"/>
                    <a:pt x="5200" y="2700"/>
                    <a:pt x="8400" y="270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lnSpc>
                  <a:spcPct val="10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b="1"/>
            </a:p>
          </p:txBody>
        </p:sp>
      </p:grpSp>
      <p:grpSp>
        <p:nvGrpSpPr>
          <p:cNvPr id="21" name="Group 2"/>
          <p:cNvGrpSpPr/>
          <p:nvPr/>
        </p:nvGrpSpPr>
        <p:grpSpPr>
          <a:xfrm>
            <a:off x="3616934" y="3259922"/>
            <a:ext cx="1030302" cy="553523"/>
            <a:chOff x="3529849" y="3172836"/>
            <a:chExt cx="1030302" cy="553523"/>
          </a:xfrm>
        </p:grpSpPr>
        <p:sp>
          <p:nvSpPr>
            <p:cNvPr id="22" name="Rectangle 11"/>
            <p:cNvSpPr>
              <a:spLocks noChangeArrowheads="1"/>
            </p:cNvSpPr>
            <p:nvPr/>
          </p:nvSpPr>
          <p:spPr bwMode="auto">
            <a:xfrm rot="10800000" flipH="1" flipV="1">
              <a:off x="3529849" y="3172836"/>
              <a:ext cx="1030302" cy="553523"/>
            </a:xfrm>
            <a:prstGeom prst="rect">
              <a:avLst/>
            </a:prstGeom>
            <a:solidFill>
              <a:srgbClr val="ECECEC"/>
            </a:solidFill>
            <a:ln w="793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b="1"/>
            </a:p>
          </p:txBody>
        </p:sp>
        <p:sp>
          <p:nvSpPr>
            <p:cNvPr id="23" name="Shape 335"/>
            <p:cNvSpPr/>
            <p:nvPr/>
          </p:nvSpPr>
          <p:spPr>
            <a:xfrm>
              <a:off x="3874330" y="3327788"/>
              <a:ext cx="298499" cy="3175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67" extrusionOk="0">
                  <a:moveTo>
                    <a:pt x="10665" y="9681"/>
                  </a:moveTo>
                  <a:cubicBezTo>
                    <a:pt x="10079" y="14119"/>
                    <a:pt x="7081" y="15033"/>
                    <a:pt x="7081" y="18117"/>
                  </a:cubicBezTo>
                  <a:cubicBezTo>
                    <a:pt x="7081" y="20023"/>
                    <a:pt x="8782" y="21567"/>
                    <a:pt x="10799" y="21567"/>
                  </a:cubicBezTo>
                  <a:cubicBezTo>
                    <a:pt x="12818" y="21567"/>
                    <a:pt x="14519" y="20023"/>
                    <a:pt x="14519" y="18117"/>
                  </a:cubicBezTo>
                  <a:cubicBezTo>
                    <a:pt x="14519" y="15033"/>
                    <a:pt x="11521" y="14119"/>
                    <a:pt x="10935" y="9681"/>
                  </a:cubicBezTo>
                  <a:cubicBezTo>
                    <a:pt x="10917" y="9547"/>
                    <a:pt x="10683" y="9547"/>
                    <a:pt x="10665" y="9681"/>
                  </a:cubicBezTo>
                  <a:close/>
                  <a:moveTo>
                    <a:pt x="18015" y="101"/>
                  </a:moveTo>
                  <a:cubicBezTo>
                    <a:pt x="17997" y="-33"/>
                    <a:pt x="17762" y="-33"/>
                    <a:pt x="17744" y="101"/>
                  </a:cubicBezTo>
                  <a:cubicBezTo>
                    <a:pt x="17159" y="4539"/>
                    <a:pt x="14160" y="5453"/>
                    <a:pt x="14160" y="8537"/>
                  </a:cubicBezTo>
                  <a:cubicBezTo>
                    <a:pt x="14160" y="10442"/>
                    <a:pt x="15863" y="11987"/>
                    <a:pt x="17880" y="11987"/>
                  </a:cubicBezTo>
                  <a:cubicBezTo>
                    <a:pt x="19897" y="11987"/>
                    <a:pt x="21600" y="10442"/>
                    <a:pt x="21600" y="8537"/>
                  </a:cubicBezTo>
                  <a:cubicBezTo>
                    <a:pt x="21600" y="5453"/>
                    <a:pt x="18602" y="4539"/>
                    <a:pt x="18015" y="101"/>
                  </a:cubicBezTo>
                  <a:close/>
                  <a:moveTo>
                    <a:pt x="3856" y="101"/>
                  </a:moveTo>
                  <a:cubicBezTo>
                    <a:pt x="3838" y="-33"/>
                    <a:pt x="3603" y="-33"/>
                    <a:pt x="3586" y="101"/>
                  </a:cubicBezTo>
                  <a:cubicBezTo>
                    <a:pt x="2999" y="4539"/>
                    <a:pt x="0" y="5453"/>
                    <a:pt x="0" y="8537"/>
                  </a:cubicBezTo>
                  <a:cubicBezTo>
                    <a:pt x="0" y="10442"/>
                    <a:pt x="1703" y="11987"/>
                    <a:pt x="3720" y="11987"/>
                  </a:cubicBezTo>
                  <a:cubicBezTo>
                    <a:pt x="5739" y="11987"/>
                    <a:pt x="7440" y="10442"/>
                    <a:pt x="7440" y="8537"/>
                  </a:cubicBezTo>
                  <a:cubicBezTo>
                    <a:pt x="7440" y="5453"/>
                    <a:pt x="4442" y="4539"/>
                    <a:pt x="3856" y="10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lnSpc>
                  <a:spcPct val="10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b="1"/>
            </a:p>
          </p:txBody>
        </p:sp>
      </p:grpSp>
      <p:grpSp>
        <p:nvGrpSpPr>
          <p:cNvPr id="24" name="Group 3"/>
          <p:cNvGrpSpPr/>
          <p:nvPr/>
        </p:nvGrpSpPr>
        <p:grpSpPr>
          <a:xfrm>
            <a:off x="3616934" y="4468757"/>
            <a:ext cx="1030302" cy="553523"/>
            <a:chOff x="3529849" y="4381671"/>
            <a:chExt cx="1030302" cy="553523"/>
          </a:xfrm>
        </p:grpSpPr>
        <p:sp>
          <p:nvSpPr>
            <p:cNvPr id="25" name="Rectangle 18"/>
            <p:cNvSpPr>
              <a:spLocks noChangeArrowheads="1"/>
            </p:cNvSpPr>
            <p:nvPr/>
          </p:nvSpPr>
          <p:spPr bwMode="auto">
            <a:xfrm rot="10800000" flipH="1" flipV="1">
              <a:off x="3529849" y="4381671"/>
              <a:ext cx="1030302" cy="553523"/>
            </a:xfrm>
            <a:prstGeom prst="rect">
              <a:avLst/>
            </a:prstGeom>
            <a:solidFill>
              <a:srgbClr val="ECECEC"/>
            </a:solidFill>
            <a:ln w="793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b="1"/>
            </a:p>
          </p:txBody>
        </p:sp>
        <p:sp>
          <p:nvSpPr>
            <p:cNvPr id="26" name="Shape 339"/>
            <p:cNvSpPr/>
            <p:nvPr/>
          </p:nvSpPr>
          <p:spPr>
            <a:xfrm>
              <a:off x="3904375" y="4546077"/>
              <a:ext cx="251107" cy="2624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79" y="19547"/>
                  </a:moveTo>
                  <a:lnTo>
                    <a:pt x="11679" y="14693"/>
                  </a:lnTo>
                  <a:lnTo>
                    <a:pt x="9921" y="14693"/>
                  </a:lnTo>
                  <a:lnTo>
                    <a:pt x="9921" y="19547"/>
                  </a:lnTo>
                  <a:cubicBezTo>
                    <a:pt x="5768" y="19134"/>
                    <a:pt x="2465" y="15832"/>
                    <a:pt x="2052" y="11679"/>
                  </a:cubicBezTo>
                  <a:lnTo>
                    <a:pt x="6907" y="11679"/>
                  </a:lnTo>
                  <a:lnTo>
                    <a:pt x="6907" y="9921"/>
                  </a:lnTo>
                  <a:lnTo>
                    <a:pt x="2052" y="9921"/>
                  </a:lnTo>
                  <a:cubicBezTo>
                    <a:pt x="2465" y="5768"/>
                    <a:pt x="5768" y="2466"/>
                    <a:pt x="9921" y="2054"/>
                  </a:cubicBezTo>
                  <a:lnTo>
                    <a:pt x="9921" y="6907"/>
                  </a:lnTo>
                  <a:lnTo>
                    <a:pt x="11679" y="6907"/>
                  </a:lnTo>
                  <a:lnTo>
                    <a:pt x="11679" y="2054"/>
                  </a:lnTo>
                  <a:cubicBezTo>
                    <a:pt x="15832" y="2466"/>
                    <a:pt x="19135" y="5768"/>
                    <a:pt x="19548" y="9921"/>
                  </a:cubicBezTo>
                  <a:lnTo>
                    <a:pt x="14693" y="9921"/>
                  </a:lnTo>
                  <a:lnTo>
                    <a:pt x="14693" y="11679"/>
                  </a:lnTo>
                  <a:lnTo>
                    <a:pt x="19548" y="11679"/>
                  </a:lnTo>
                  <a:cubicBezTo>
                    <a:pt x="19135" y="15832"/>
                    <a:pt x="15832" y="19134"/>
                    <a:pt x="11679" y="19547"/>
                  </a:cubicBezTo>
                  <a:close/>
                  <a:moveTo>
                    <a:pt x="10799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799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6"/>
                    <a:pt x="16765" y="0"/>
                    <a:pt x="10799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lnSpc>
                  <a:spcPct val="10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b="1"/>
            </a:p>
          </p:txBody>
        </p:sp>
      </p:grpSp>
      <p:grpSp>
        <p:nvGrpSpPr>
          <p:cNvPr id="27" name="Group 5"/>
          <p:cNvGrpSpPr/>
          <p:nvPr/>
        </p:nvGrpSpPr>
        <p:grpSpPr>
          <a:xfrm>
            <a:off x="7602390" y="2266934"/>
            <a:ext cx="1030302" cy="548792"/>
            <a:chOff x="7515305" y="2179848"/>
            <a:chExt cx="1030302" cy="548792"/>
          </a:xfrm>
        </p:grpSpPr>
        <p:sp>
          <p:nvSpPr>
            <p:cNvPr id="28" name="Rectangle 5"/>
            <p:cNvSpPr>
              <a:spLocks noChangeArrowheads="1"/>
            </p:cNvSpPr>
            <p:nvPr/>
          </p:nvSpPr>
          <p:spPr bwMode="auto">
            <a:xfrm flipH="1">
              <a:off x="7515305" y="2179848"/>
              <a:ext cx="1030302" cy="548792"/>
            </a:xfrm>
            <a:prstGeom prst="rect">
              <a:avLst/>
            </a:prstGeom>
            <a:solidFill>
              <a:srgbClr val="ECECEC"/>
            </a:solidFill>
            <a:ln w="793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b="1"/>
            </a:p>
          </p:txBody>
        </p:sp>
        <p:grpSp>
          <p:nvGrpSpPr>
            <p:cNvPr id="29" name="Group 174"/>
            <p:cNvGrpSpPr/>
            <p:nvPr/>
          </p:nvGrpSpPr>
          <p:grpSpPr>
            <a:xfrm>
              <a:off x="7918280" y="2334860"/>
              <a:ext cx="256060" cy="238768"/>
              <a:chOff x="7908311" y="2282136"/>
              <a:chExt cx="295275" cy="275336"/>
            </a:xfrm>
            <a:solidFill>
              <a:schemeClr val="accent1"/>
            </a:solidFill>
          </p:grpSpPr>
          <p:sp>
            <p:nvSpPr>
              <p:cNvPr id="30" name="Shape 343"/>
              <p:cNvSpPr/>
              <p:nvPr/>
            </p:nvSpPr>
            <p:spPr>
              <a:xfrm>
                <a:off x="7927261" y="2282136"/>
                <a:ext cx="79052" cy="790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9" y="21600"/>
                    </a:moveTo>
                    <a:cubicBezTo>
                      <a:pt x="13782" y="21600"/>
                      <a:pt x="16326" y="20546"/>
                      <a:pt x="18434" y="18437"/>
                    </a:cubicBezTo>
                    <a:cubicBezTo>
                      <a:pt x="20546" y="16328"/>
                      <a:pt x="21600" y="13782"/>
                      <a:pt x="21600" y="10801"/>
                    </a:cubicBezTo>
                    <a:cubicBezTo>
                      <a:pt x="21600" y="7820"/>
                      <a:pt x="20546" y="5274"/>
                      <a:pt x="18434" y="3166"/>
                    </a:cubicBezTo>
                    <a:cubicBezTo>
                      <a:pt x="16326" y="1054"/>
                      <a:pt x="13782" y="0"/>
                      <a:pt x="10799" y="0"/>
                    </a:cubicBezTo>
                    <a:cubicBezTo>
                      <a:pt x="7818" y="0"/>
                      <a:pt x="5274" y="1054"/>
                      <a:pt x="3163" y="3166"/>
                    </a:cubicBezTo>
                    <a:cubicBezTo>
                      <a:pt x="1054" y="5274"/>
                      <a:pt x="0" y="7818"/>
                      <a:pt x="0" y="10801"/>
                    </a:cubicBezTo>
                    <a:cubicBezTo>
                      <a:pt x="0" y="13782"/>
                      <a:pt x="1054" y="16328"/>
                      <a:pt x="3163" y="18437"/>
                    </a:cubicBezTo>
                    <a:cubicBezTo>
                      <a:pt x="5274" y="20546"/>
                      <a:pt x="7818" y="21600"/>
                      <a:pt x="10799" y="21600"/>
                    </a:cubicBezTo>
                    <a:cubicBezTo>
                      <a:pt x="10799" y="21600"/>
                      <a:pt x="10799" y="21600"/>
                      <a:pt x="10799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>
                  <a:lnSpc>
                    <a:spcPct val="10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b="1"/>
              </a:p>
            </p:txBody>
          </p:sp>
          <p:sp>
            <p:nvSpPr>
              <p:cNvPr id="31" name="Shape 344"/>
              <p:cNvSpPr/>
              <p:nvPr/>
            </p:nvSpPr>
            <p:spPr>
              <a:xfrm>
                <a:off x="7995959" y="2320037"/>
                <a:ext cx="118573" cy="1185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64" y="18436"/>
                    </a:moveTo>
                    <a:cubicBezTo>
                      <a:pt x="5273" y="20546"/>
                      <a:pt x="7818" y="21600"/>
                      <a:pt x="10800" y="21600"/>
                    </a:cubicBezTo>
                    <a:cubicBezTo>
                      <a:pt x="13782" y="21600"/>
                      <a:pt x="16327" y="20546"/>
                      <a:pt x="18436" y="18436"/>
                    </a:cubicBezTo>
                    <a:cubicBezTo>
                      <a:pt x="20546" y="16327"/>
                      <a:pt x="21600" y="13782"/>
                      <a:pt x="21600" y="10800"/>
                    </a:cubicBezTo>
                    <a:cubicBezTo>
                      <a:pt x="21600" y="7818"/>
                      <a:pt x="20546" y="5273"/>
                      <a:pt x="18436" y="3164"/>
                    </a:cubicBezTo>
                    <a:cubicBezTo>
                      <a:pt x="16327" y="1054"/>
                      <a:pt x="13782" y="0"/>
                      <a:pt x="10800" y="0"/>
                    </a:cubicBezTo>
                    <a:cubicBezTo>
                      <a:pt x="7818" y="0"/>
                      <a:pt x="5273" y="1055"/>
                      <a:pt x="3164" y="3164"/>
                    </a:cubicBezTo>
                    <a:cubicBezTo>
                      <a:pt x="1055" y="5273"/>
                      <a:pt x="0" y="7818"/>
                      <a:pt x="0" y="10800"/>
                    </a:cubicBezTo>
                    <a:cubicBezTo>
                      <a:pt x="0" y="13782"/>
                      <a:pt x="1055" y="16327"/>
                      <a:pt x="3164" y="18436"/>
                    </a:cubicBezTo>
                    <a:cubicBezTo>
                      <a:pt x="3164" y="18436"/>
                      <a:pt x="3164" y="18436"/>
                      <a:pt x="3164" y="18436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>
                  <a:lnSpc>
                    <a:spcPct val="10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b="1"/>
              </a:p>
            </p:txBody>
          </p:sp>
          <p:sp>
            <p:nvSpPr>
              <p:cNvPr id="32" name="Shape 345"/>
              <p:cNvSpPr/>
              <p:nvPr/>
            </p:nvSpPr>
            <p:spPr>
              <a:xfrm>
                <a:off x="8104926" y="2282136"/>
                <a:ext cx="79052" cy="790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9" y="21600"/>
                    </a:moveTo>
                    <a:cubicBezTo>
                      <a:pt x="13780" y="21600"/>
                      <a:pt x="16326" y="20546"/>
                      <a:pt x="18434" y="18437"/>
                    </a:cubicBezTo>
                    <a:cubicBezTo>
                      <a:pt x="20546" y="16328"/>
                      <a:pt x="21600" y="13782"/>
                      <a:pt x="21600" y="10801"/>
                    </a:cubicBezTo>
                    <a:cubicBezTo>
                      <a:pt x="21600" y="7820"/>
                      <a:pt x="20546" y="5274"/>
                      <a:pt x="18434" y="3166"/>
                    </a:cubicBezTo>
                    <a:cubicBezTo>
                      <a:pt x="16326" y="1054"/>
                      <a:pt x="13780" y="0"/>
                      <a:pt x="10799" y="0"/>
                    </a:cubicBezTo>
                    <a:cubicBezTo>
                      <a:pt x="7818" y="0"/>
                      <a:pt x="5272" y="1054"/>
                      <a:pt x="3163" y="3166"/>
                    </a:cubicBezTo>
                    <a:cubicBezTo>
                      <a:pt x="1054" y="5274"/>
                      <a:pt x="0" y="7818"/>
                      <a:pt x="0" y="10801"/>
                    </a:cubicBezTo>
                    <a:cubicBezTo>
                      <a:pt x="0" y="13782"/>
                      <a:pt x="1054" y="16328"/>
                      <a:pt x="3163" y="18437"/>
                    </a:cubicBezTo>
                    <a:cubicBezTo>
                      <a:pt x="5272" y="20546"/>
                      <a:pt x="7818" y="21600"/>
                      <a:pt x="10799" y="21600"/>
                    </a:cubicBezTo>
                    <a:cubicBezTo>
                      <a:pt x="10799" y="21600"/>
                      <a:pt x="10799" y="21600"/>
                      <a:pt x="10799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>
                  <a:lnSpc>
                    <a:spcPct val="10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b="1"/>
              </a:p>
            </p:txBody>
          </p:sp>
          <p:sp>
            <p:nvSpPr>
              <p:cNvPr id="33" name="Shape 346"/>
              <p:cNvSpPr/>
              <p:nvPr/>
            </p:nvSpPr>
            <p:spPr>
              <a:xfrm>
                <a:off x="8112033" y="2360308"/>
                <a:ext cx="91553" cy="790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8" h="21600" extrusionOk="0">
                    <a:moveTo>
                      <a:pt x="17081" y="0"/>
                    </a:moveTo>
                    <a:cubicBezTo>
                      <a:pt x="16937" y="0"/>
                      <a:pt x="16409" y="296"/>
                      <a:pt x="15499" y="887"/>
                    </a:cubicBezTo>
                    <a:cubicBezTo>
                      <a:pt x="14588" y="1479"/>
                      <a:pt x="13403" y="2076"/>
                      <a:pt x="11947" y="2680"/>
                    </a:cubicBezTo>
                    <a:cubicBezTo>
                      <a:pt x="10491" y="3284"/>
                      <a:pt x="9046" y="3587"/>
                      <a:pt x="7612" y="3587"/>
                    </a:cubicBezTo>
                    <a:cubicBezTo>
                      <a:pt x="5986" y="3587"/>
                      <a:pt x="4372" y="3264"/>
                      <a:pt x="2768" y="2617"/>
                    </a:cubicBezTo>
                    <a:cubicBezTo>
                      <a:pt x="2890" y="3656"/>
                      <a:pt x="2951" y="4586"/>
                      <a:pt x="2951" y="5400"/>
                    </a:cubicBezTo>
                    <a:cubicBezTo>
                      <a:pt x="2951" y="9308"/>
                      <a:pt x="1967" y="12908"/>
                      <a:pt x="0" y="16200"/>
                    </a:cubicBezTo>
                    <a:cubicBezTo>
                      <a:pt x="3934" y="16339"/>
                      <a:pt x="7151" y="18138"/>
                      <a:pt x="9653" y="21600"/>
                    </a:cubicBezTo>
                    <a:lnTo>
                      <a:pt x="14534" y="21600"/>
                    </a:lnTo>
                    <a:cubicBezTo>
                      <a:pt x="16525" y="21600"/>
                      <a:pt x="18199" y="21028"/>
                      <a:pt x="19559" y="19890"/>
                    </a:cubicBezTo>
                    <a:cubicBezTo>
                      <a:pt x="20919" y="18751"/>
                      <a:pt x="21598" y="17085"/>
                      <a:pt x="21598" y="14890"/>
                    </a:cubicBezTo>
                    <a:cubicBezTo>
                      <a:pt x="21600" y="4965"/>
                      <a:pt x="20094" y="0"/>
                      <a:pt x="17081" y="0"/>
                    </a:cubicBezTo>
                    <a:cubicBezTo>
                      <a:pt x="17081" y="0"/>
                      <a:pt x="17081" y="0"/>
                      <a:pt x="17081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>
                  <a:lnSpc>
                    <a:spcPct val="10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b="1"/>
              </a:p>
            </p:txBody>
          </p:sp>
          <p:sp>
            <p:nvSpPr>
              <p:cNvPr id="34" name="Shape 347"/>
              <p:cNvSpPr/>
              <p:nvPr/>
            </p:nvSpPr>
            <p:spPr>
              <a:xfrm>
                <a:off x="7948582" y="2429005"/>
                <a:ext cx="217390" cy="1284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32" y="9360"/>
                    </a:moveTo>
                    <a:cubicBezTo>
                      <a:pt x="21225" y="8347"/>
                      <a:pt x="21089" y="7408"/>
                      <a:pt x="20925" y="6543"/>
                    </a:cubicBezTo>
                    <a:cubicBezTo>
                      <a:pt x="20761" y="5678"/>
                      <a:pt x="20542" y="4834"/>
                      <a:pt x="20266" y="4011"/>
                    </a:cubicBezTo>
                    <a:cubicBezTo>
                      <a:pt x="19989" y="3190"/>
                      <a:pt x="19673" y="2489"/>
                      <a:pt x="19314" y="1909"/>
                    </a:cubicBezTo>
                    <a:cubicBezTo>
                      <a:pt x="18957" y="1329"/>
                      <a:pt x="18519" y="867"/>
                      <a:pt x="18002" y="520"/>
                    </a:cubicBezTo>
                    <a:cubicBezTo>
                      <a:pt x="17487" y="175"/>
                      <a:pt x="16916" y="0"/>
                      <a:pt x="16292" y="0"/>
                    </a:cubicBezTo>
                    <a:cubicBezTo>
                      <a:pt x="16190" y="0"/>
                      <a:pt x="15970" y="187"/>
                      <a:pt x="15632" y="559"/>
                    </a:cubicBezTo>
                    <a:cubicBezTo>
                      <a:pt x="15295" y="931"/>
                      <a:pt x="14922" y="1348"/>
                      <a:pt x="14512" y="1805"/>
                    </a:cubicBezTo>
                    <a:cubicBezTo>
                      <a:pt x="14103" y="2264"/>
                      <a:pt x="13557" y="2680"/>
                      <a:pt x="12871" y="3051"/>
                    </a:cubicBezTo>
                    <a:cubicBezTo>
                      <a:pt x="12185" y="3423"/>
                      <a:pt x="11496" y="3610"/>
                      <a:pt x="10800" y="3610"/>
                    </a:cubicBezTo>
                    <a:cubicBezTo>
                      <a:pt x="10104" y="3610"/>
                      <a:pt x="9414" y="3423"/>
                      <a:pt x="8729" y="3051"/>
                    </a:cubicBezTo>
                    <a:cubicBezTo>
                      <a:pt x="8043" y="2680"/>
                      <a:pt x="7496" y="2264"/>
                      <a:pt x="7087" y="1805"/>
                    </a:cubicBezTo>
                    <a:cubicBezTo>
                      <a:pt x="6678" y="1348"/>
                      <a:pt x="6304" y="931"/>
                      <a:pt x="5967" y="559"/>
                    </a:cubicBezTo>
                    <a:cubicBezTo>
                      <a:pt x="5630" y="187"/>
                      <a:pt x="5410" y="0"/>
                      <a:pt x="5308" y="0"/>
                    </a:cubicBezTo>
                    <a:cubicBezTo>
                      <a:pt x="4684" y="0"/>
                      <a:pt x="4113" y="175"/>
                      <a:pt x="3597" y="520"/>
                    </a:cubicBezTo>
                    <a:cubicBezTo>
                      <a:pt x="3081" y="867"/>
                      <a:pt x="2643" y="1329"/>
                      <a:pt x="2286" y="1909"/>
                    </a:cubicBezTo>
                    <a:cubicBezTo>
                      <a:pt x="1927" y="2488"/>
                      <a:pt x="1611" y="3190"/>
                      <a:pt x="1334" y="4011"/>
                    </a:cubicBezTo>
                    <a:cubicBezTo>
                      <a:pt x="1058" y="4834"/>
                      <a:pt x="839" y="5678"/>
                      <a:pt x="675" y="6543"/>
                    </a:cubicBezTo>
                    <a:cubicBezTo>
                      <a:pt x="511" y="7408"/>
                      <a:pt x="375" y="8347"/>
                      <a:pt x="268" y="9360"/>
                    </a:cubicBezTo>
                    <a:cubicBezTo>
                      <a:pt x="161" y="10371"/>
                      <a:pt x="89" y="11314"/>
                      <a:pt x="53" y="12189"/>
                    </a:cubicBezTo>
                    <a:cubicBezTo>
                      <a:pt x="17" y="13063"/>
                      <a:pt x="0" y="13959"/>
                      <a:pt x="0" y="14877"/>
                    </a:cubicBezTo>
                    <a:cubicBezTo>
                      <a:pt x="0" y="16953"/>
                      <a:pt x="372" y="18593"/>
                      <a:pt x="1119" y="19795"/>
                    </a:cubicBezTo>
                    <a:cubicBezTo>
                      <a:pt x="1866" y="20998"/>
                      <a:pt x="2858" y="21600"/>
                      <a:pt x="4096" y="21600"/>
                    </a:cubicBezTo>
                    <a:lnTo>
                      <a:pt x="17504" y="21600"/>
                    </a:lnTo>
                    <a:cubicBezTo>
                      <a:pt x="18741" y="21600"/>
                      <a:pt x="19734" y="20998"/>
                      <a:pt x="20480" y="19795"/>
                    </a:cubicBezTo>
                    <a:cubicBezTo>
                      <a:pt x="21227" y="18593"/>
                      <a:pt x="21600" y="16953"/>
                      <a:pt x="21600" y="14877"/>
                    </a:cubicBezTo>
                    <a:cubicBezTo>
                      <a:pt x="21600" y="13959"/>
                      <a:pt x="21582" y="13063"/>
                      <a:pt x="21547" y="12189"/>
                    </a:cubicBezTo>
                    <a:cubicBezTo>
                      <a:pt x="21511" y="11314"/>
                      <a:pt x="21439" y="10371"/>
                      <a:pt x="21332" y="9360"/>
                    </a:cubicBezTo>
                    <a:cubicBezTo>
                      <a:pt x="21332" y="9360"/>
                      <a:pt x="21332" y="9360"/>
                      <a:pt x="21332" y="936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>
                  <a:lnSpc>
                    <a:spcPct val="10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b="1"/>
              </a:p>
            </p:txBody>
          </p:sp>
          <p:sp>
            <p:nvSpPr>
              <p:cNvPr id="35" name="Shape 348"/>
              <p:cNvSpPr/>
              <p:nvPr/>
            </p:nvSpPr>
            <p:spPr>
              <a:xfrm>
                <a:off x="7908311" y="2360308"/>
                <a:ext cx="91562" cy="790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6202"/>
                    </a:moveTo>
                    <a:cubicBezTo>
                      <a:pt x="19631" y="12910"/>
                      <a:pt x="18649" y="9310"/>
                      <a:pt x="18649" y="5401"/>
                    </a:cubicBezTo>
                    <a:cubicBezTo>
                      <a:pt x="18649" y="4586"/>
                      <a:pt x="18710" y="3659"/>
                      <a:pt x="18832" y="2617"/>
                    </a:cubicBezTo>
                    <a:cubicBezTo>
                      <a:pt x="17228" y="3264"/>
                      <a:pt x="15614" y="3588"/>
                      <a:pt x="13986" y="3588"/>
                    </a:cubicBezTo>
                    <a:cubicBezTo>
                      <a:pt x="12554" y="3588"/>
                      <a:pt x="11109" y="3284"/>
                      <a:pt x="9653" y="2680"/>
                    </a:cubicBezTo>
                    <a:cubicBezTo>
                      <a:pt x="8197" y="2076"/>
                      <a:pt x="7012" y="1479"/>
                      <a:pt x="6101" y="887"/>
                    </a:cubicBezTo>
                    <a:cubicBezTo>
                      <a:pt x="5191" y="296"/>
                      <a:pt x="4663" y="0"/>
                      <a:pt x="4516" y="0"/>
                    </a:cubicBezTo>
                    <a:cubicBezTo>
                      <a:pt x="1506" y="0"/>
                      <a:pt x="0" y="4966"/>
                      <a:pt x="0" y="14892"/>
                    </a:cubicBezTo>
                    <a:cubicBezTo>
                      <a:pt x="0" y="17087"/>
                      <a:pt x="681" y="18753"/>
                      <a:pt x="2039" y="19893"/>
                    </a:cubicBezTo>
                    <a:cubicBezTo>
                      <a:pt x="3399" y="21030"/>
                      <a:pt x="5075" y="21600"/>
                      <a:pt x="7066" y="21600"/>
                    </a:cubicBezTo>
                    <a:lnTo>
                      <a:pt x="11947" y="21600"/>
                    </a:lnTo>
                    <a:cubicBezTo>
                      <a:pt x="14449" y="18141"/>
                      <a:pt x="17664" y="16341"/>
                      <a:pt x="21600" y="16202"/>
                    </a:cubicBezTo>
                    <a:cubicBezTo>
                      <a:pt x="21600" y="16202"/>
                      <a:pt x="21600" y="16202"/>
                      <a:pt x="21600" y="16202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>
                  <a:lnSpc>
                    <a:spcPct val="10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b="1"/>
              </a:p>
            </p:txBody>
          </p:sp>
        </p:grpSp>
      </p:grpSp>
      <p:grpSp>
        <p:nvGrpSpPr>
          <p:cNvPr id="36" name="Group 6"/>
          <p:cNvGrpSpPr/>
          <p:nvPr/>
        </p:nvGrpSpPr>
        <p:grpSpPr>
          <a:xfrm>
            <a:off x="7602389" y="3259922"/>
            <a:ext cx="1030302" cy="548793"/>
            <a:chOff x="7515304" y="3172836"/>
            <a:chExt cx="1030302" cy="548793"/>
          </a:xfrm>
        </p:grpSpPr>
        <p:sp>
          <p:nvSpPr>
            <p:cNvPr id="37" name="Rectangle 11"/>
            <p:cNvSpPr>
              <a:spLocks noChangeArrowheads="1"/>
            </p:cNvSpPr>
            <p:nvPr/>
          </p:nvSpPr>
          <p:spPr bwMode="auto">
            <a:xfrm flipH="1">
              <a:off x="7515304" y="3172836"/>
              <a:ext cx="1030302" cy="548793"/>
            </a:xfrm>
            <a:prstGeom prst="rect">
              <a:avLst/>
            </a:prstGeom>
            <a:solidFill>
              <a:srgbClr val="ECECEC"/>
            </a:solidFill>
            <a:ln w="793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b="1"/>
            </a:p>
          </p:txBody>
        </p:sp>
        <p:sp>
          <p:nvSpPr>
            <p:cNvPr id="38" name="Shape 353"/>
            <p:cNvSpPr/>
            <p:nvPr/>
          </p:nvSpPr>
          <p:spPr>
            <a:xfrm>
              <a:off x="7908642" y="3347084"/>
              <a:ext cx="275336" cy="275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89" y="16769"/>
                  </a:moveTo>
                  <a:lnTo>
                    <a:pt x="16743" y="18701"/>
                  </a:lnTo>
                  <a:cubicBezTo>
                    <a:pt x="16496" y="18931"/>
                    <a:pt x="16196" y="19045"/>
                    <a:pt x="15843" y="19045"/>
                  </a:cubicBezTo>
                  <a:cubicBezTo>
                    <a:pt x="15481" y="19045"/>
                    <a:pt x="15181" y="18926"/>
                    <a:pt x="14943" y="18688"/>
                  </a:cubicBezTo>
                  <a:lnTo>
                    <a:pt x="12217" y="15948"/>
                  </a:lnTo>
                  <a:cubicBezTo>
                    <a:pt x="11970" y="15702"/>
                    <a:pt x="11847" y="15401"/>
                    <a:pt x="11847" y="15049"/>
                  </a:cubicBezTo>
                  <a:cubicBezTo>
                    <a:pt x="11847" y="14678"/>
                    <a:pt x="11992" y="14356"/>
                    <a:pt x="12283" y="14082"/>
                  </a:cubicBezTo>
                  <a:cubicBezTo>
                    <a:pt x="12310" y="14109"/>
                    <a:pt x="12392" y="14193"/>
                    <a:pt x="12528" y="14334"/>
                  </a:cubicBezTo>
                  <a:cubicBezTo>
                    <a:pt x="12664" y="14475"/>
                    <a:pt x="12760" y="14570"/>
                    <a:pt x="12813" y="14618"/>
                  </a:cubicBezTo>
                  <a:cubicBezTo>
                    <a:pt x="12866" y="14667"/>
                    <a:pt x="12949" y="14733"/>
                    <a:pt x="13064" y="14817"/>
                  </a:cubicBezTo>
                  <a:cubicBezTo>
                    <a:pt x="13178" y="14901"/>
                    <a:pt x="13291" y="14958"/>
                    <a:pt x="13401" y="14989"/>
                  </a:cubicBezTo>
                  <a:cubicBezTo>
                    <a:pt x="13512" y="15020"/>
                    <a:pt x="13633" y="15035"/>
                    <a:pt x="13765" y="15035"/>
                  </a:cubicBezTo>
                  <a:cubicBezTo>
                    <a:pt x="14118" y="15035"/>
                    <a:pt x="14418" y="14911"/>
                    <a:pt x="14666" y="14665"/>
                  </a:cubicBezTo>
                  <a:cubicBezTo>
                    <a:pt x="14912" y="14418"/>
                    <a:pt x="15036" y="14118"/>
                    <a:pt x="15036" y="13765"/>
                  </a:cubicBezTo>
                  <a:cubicBezTo>
                    <a:pt x="15036" y="13633"/>
                    <a:pt x="15020" y="13512"/>
                    <a:pt x="14990" y="13401"/>
                  </a:cubicBezTo>
                  <a:cubicBezTo>
                    <a:pt x="14958" y="13291"/>
                    <a:pt x="14901" y="13178"/>
                    <a:pt x="14817" y="13063"/>
                  </a:cubicBezTo>
                  <a:cubicBezTo>
                    <a:pt x="14733" y="12949"/>
                    <a:pt x="14667" y="12865"/>
                    <a:pt x="14619" y="12812"/>
                  </a:cubicBezTo>
                  <a:cubicBezTo>
                    <a:pt x="14571" y="12760"/>
                    <a:pt x="14475" y="12664"/>
                    <a:pt x="14334" y="12527"/>
                  </a:cubicBezTo>
                  <a:cubicBezTo>
                    <a:pt x="14193" y="12391"/>
                    <a:pt x="14109" y="12309"/>
                    <a:pt x="14083" y="12283"/>
                  </a:cubicBezTo>
                  <a:cubicBezTo>
                    <a:pt x="14348" y="12000"/>
                    <a:pt x="14665" y="11859"/>
                    <a:pt x="15035" y="11859"/>
                  </a:cubicBezTo>
                  <a:cubicBezTo>
                    <a:pt x="15388" y="11859"/>
                    <a:pt x="15689" y="11982"/>
                    <a:pt x="15936" y="12230"/>
                  </a:cubicBezTo>
                  <a:lnTo>
                    <a:pt x="18688" y="14982"/>
                  </a:lnTo>
                  <a:cubicBezTo>
                    <a:pt x="18936" y="15230"/>
                    <a:pt x="19059" y="15530"/>
                    <a:pt x="19059" y="15883"/>
                  </a:cubicBezTo>
                  <a:cubicBezTo>
                    <a:pt x="19059" y="16227"/>
                    <a:pt x="18936" y="16523"/>
                    <a:pt x="18689" y="16769"/>
                  </a:cubicBezTo>
                  <a:cubicBezTo>
                    <a:pt x="18689" y="16769"/>
                    <a:pt x="18689" y="16769"/>
                    <a:pt x="18689" y="16769"/>
                  </a:cubicBezTo>
                  <a:close/>
                  <a:moveTo>
                    <a:pt x="9318" y="7518"/>
                  </a:moveTo>
                  <a:cubicBezTo>
                    <a:pt x="9292" y="7492"/>
                    <a:pt x="9210" y="7408"/>
                    <a:pt x="9073" y="7267"/>
                  </a:cubicBezTo>
                  <a:cubicBezTo>
                    <a:pt x="8936" y="7125"/>
                    <a:pt x="8841" y="7030"/>
                    <a:pt x="8789" y="6982"/>
                  </a:cubicBezTo>
                  <a:cubicBezTo>
                    <a:pt x="8736" y="6933"/>
                    <a:pt x="8652" y="6868"/>
                    <a:pt x="8537" y="6784"/>
                  </a:cubicBezTo>
                  <a:cubicBezTo>
                    <a:pt x="8422" y="6699"/>
                    <a:pt x="8310" y="6642"/>
                    <a:pt x="8199" y="6611"/>
                  </a:cubicBezTo>
                  <a:cubicBezTo>
                    <a:pt x="8089" y="6581"/>
                    <a:pt x="7968" y="6565"/>
                    <a:pt x="7835" y="6565"/>
                  </a:cubicBezTo>
                  <a:cubicBezTo>
                    <a:pt x="7482" y="6565"/>
                    <a:pt x="7183" y="6688"/>
                    <a:pt x="6936" y="6936"/>
                  </a:cubicBezTo>
                  <a:cubicBezTo>
                    <a:pt x="6688" y="7183"/>
                    <a:pt x="6565" y="7482"/>
                    <a:pt x="6565" y="7835"/>
                  </a:cubicBezTo>
                  <a:cubicBezTo>
                    <a:pt x="6565" y="7968"/>
                    <a:pt x="6581" y="8089"/>
                    <a:pt x="6611" y="8199"/>
                  </a:cubicBezTo>
                  <a:cubicBezTo>
                    <a:pt x="6642" y="8310"/>
                    <a:pt x="6699" y="8422"/>
                    <a:pt x="6784" y="8537"/>
                  </a:cubicBezTo>
                  <a:cubicBezTo>
                    <a:pt x="6867" y="8652"/>
                    <a:pt x="6933" y="8736"/>
                    <a:pt x="6982" y="8788"/>
                  </a:cubicBezTo>
                  <a:cubicBezTo>
                    <a:pt x="7030" y="8841"/>
                    <a:pt x="7125" y="8936"/>
                    <a:pt x="7266" y="9073"/>
                  </a:cubicBezTo>
                  <a:cubicBezTo>
                    <a:pt x="7407" y="9210"/>
                    <a:pt x="7491" y="9292"/>
                    <a:pt x="7518" y="9318"/>
                  </a:cubicBezTo>
                  <a:cubicBezTo>
                    <a:pt x="7253" y="9592"/>
                    <a:pt x="6935" y="9728"/>
                    <a:pt x="6565" y="9728"/>
                  </a:cubicBezTo>
                  <a:cubicBezTo>
                    <a:pt x="6203" y="9728"/>
                    <a:pt x="5903" y="9609"/>
                    <a:pt x="5665" y="9371"/>
                  </a:cubicBezTo>
                  <a:lnTo>
                    <a:pt x="2912" y="6618"/>
                  </a:lnTo>
                  <a:cubicBezTo>
                    <a:pt x="2665" y="6371"/>
                    <a:pt x="2541" y="6070"/>
                    <a:pt x="2541" y="5717"/>
                  </a:cubicBezTo>
                  <a:cubicBezTo>
                    <a:pt x="2541" y="5374"/>
                    <a:pt x="2664" y="5078"/>
                    <a:pt x="2912" y="4831"/>
                  </a:cubicBezTo>
                  <a:lnTo>
                    <a:pt x="4858" y="2898"/>
                  </a:lnTo>
                  <a:cubicBezTo>
                    <a:pt x="5113" y="2660"/>
                    <a:pt x="5414" y="2541"/>
                    <a:pt x="5758" y="2541"/>
                  </a:cubicBezTo>
                  <a:cubicBezTo>
                    <a:pt x="6110" y="2541"/>
                    <a:pt x="6411" y="2665"/>
                    <a:pt x="6657" y="2912"/>
                  </a:cubicBezTo>
                  <a:lnTo>
                    <a:pt x="9384" y="5652"/>
                  </a:lnTo>
                  <a:cubicBezTo>
                    <a:pt x="9631" y="5898"/>
                    <a:pt x="9754" y="6199"/>
                    <a:pt x="9754" y="6551"/>
                  </a:cubicBezTo>
                  <a:cubicBezTo>
                    <a:pt x="9754" y="6922"/>
                    <a:pt x="9609" y="7244"/>
                    <a:pt x="9318" y="7518"/>
                  </a:cubicBezTo>
                  <a:cubicBezTo>
                    <a:pt x="9318" y="7518"/>
                    <a:pt x="9318" y="7518"/>
                    <a:pt x="9318" y="7518"/>
                  </a:cubicBezTo>
                  <a:close/>
                  <a:moveTo>
                    <a:pt x="20488" y="13182"/>
                  </a:moveTo>
                  <a:lnTo>
                    <a:pt x="17735" y="10429"/>
                  </a:lnTo>
                  <a:cubicBezTo>
                    <a:pt x="16994" y="9688"/>
                    <a:pt x="16094" y="9318"/>
                    <a:pt x="15035" y="9318"/>
                  </a:cubicBezTo>
                  <a:cubicBezTo>
                    <a:pt x="13959" y="9318"/>
                    <a:pt x="13041" y="9706"/>
                    <a:pt x="12283" y="10482"/>
                  </a:cubicBezTo>
                  <a:lnTo>
                    <a:pt x="11118" y="9318"/>
                  </a:lnTo>
                  <a:cubicBezTo>
                    <a:pt x="11894" y="8559"/>
                    <a:pt x="12283" y="7637"/>
                    <a:pt x="12283" y="6551"/>
                  </a:cubicBezTo>
                  <a:cubicBezTo>
                    <a:pt x="12283" y="5492"/>
                    <a:pt x="11916" y="4597"/>
                    <a:pt x="11184" y="3865"/>
                  </a:cubicBezTo>
                  <a:lnTo>
                    <a:pt x="8457" y="1125"/>
                  </a:lnTo>
                  <a:cubicBezTo>
                    <a:pt x="7725" y="375"/>
                    <a:pt x="6825" y="0"/>
                    <a:pt x="5757" y="0"/>
                  </a:cubicBezTo>
                  <a:cubicBezTo>
                    <a:pt x="4698" y="0"/>
                    <a:pt x="3803" y="366"/>
                    <a:pt x="3071" y="1099"/>
                  </a:cubicBezTo>
                  <a:lnTo>
                    <a:pt x="1125" y="3031"/>
                  </a:lnTo>
                  <a:cubicBezTo>
                    <a:pt x="375" y="3764"/>
                    <a:pt x="0" y="4659"/>
                    <a:pt x="0" y="5717"/>
                  </a:cubicBezTo>
                  <a:cubicBezTo>
                    <a:pt x="0" y="6776"/>
                    <a:pt x="370" y="7677"/>
                    <a:pt x="1112" y="8418"/>
                  </a:cubicBezTo>
                  <a:lnTo>
                    <a:pt x="3865" y="11171"/>
                  </a:lnTo>
                  <a:cubicBezTo>
                    <a:pt x="4606" y="11912"/>
                    <a:pt x="5506" y="12283"/>
                    <a:pt x="6565" y="12283"/>
                  </a:cubicBezTo>
                  <a:cubicBezTo>
                    <a:pt x="7641" y="12283"/>
                    <a:pt x="8559" y="11894"/>
                    <a:pt x="9318" y="11118"/>
                  </a:cubicBezTo>
                  <a:lnTo>
                    <a:pt x="10482" y="12283"/>
                  </a:lnTo>
                  <a:cubicBezTo>
                    <a:pt x="9706" y="13041"/>
                    <a:pt x="9318" y="13963"/>
                    <a:pt x="9318" y="15049"/>
                  </a:cubicBezTo>
                  <a:cubicBezTo>
                    <a:pt x="9318" y="16108"/>
                    <a:pt x="9684" y="17003"/>
                    <a:pt x="10416" y="17735"/>
                  </a:cubicBezTo>
                  <a:lnTo>
                    <a:pt x="13143" y="20475"/>
                  </a:lnTo>
                  <a:cubicBezTo>
                    <a:pt x="13876" y="21225"/>
                    <a:pt x="14775" y="21600"/>
                    <a:pt x="15843" y="21600"/>
                  </a:cubicBezTo>
                  <a:cubicBezTo>
                    <a:pt x="16902" y="21600"/>
                    <a:pt x="17797" y="21234"/>
                    <a:pt x="18529" y="20501"/>
                  </a:cubicBezTo>
                  <a:lnTo>
                    <a:pt x="20475" y="18569"/>
                  </a:lnTo>
                  <a:cubicBezTo>
                    <a:pt x="21225" y="17836"/>
                    <a:pt x="21600" y="16941"/>
                    <a:pt x="21600" y="15883"/>
                  </a:cubicBezTo>
                  <a:cubicBezTo>
                    <a:pt x="21600" y="14824"/>
                    <a:pt x="21230" y="13924"/>
                    <a:pt x="20488" y="13182"/>
                  </a:cubicBezTo>
                  <a:cubicBezTo>
                    <a:pt x="20488" y="13182"/>
                    <a:pt x="20488" y="13182"/>
                    <a:pt x="20488" y="131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lnSpc>
                  <a:spcPct val="10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b="1"/>
            </a:p>
          </p:txBody>
        </p:sp>
      </p:grpSp>
      <p:grpSp>
        <p:nvGrpSpPr>
          <p:cNvPr id="39" name="Group 7"/>
          <p:cNvGrpSpPr/>
          <p:nvPr/>
        </p:nvGrpSpPr>
        <p:grpSpPr>
          <a:xfrm>
            <a:off x="7602389" y="4465765"/>
            <a:ext cx="1030302" cy="548793"/>
            <a:chOff x="7515304" y="4378679"/>
            <a:chExt cx="1030302" cy="548793"/>
          </a:xfrm>
        </p:grpSpPr>
        <p:sp>
          <p:nvSpPr>
            <p:cNvPr id="40" name="Rectangle 18"/>
            <p:cNvSpPr>
              <a:spLocks noChangeArrowheads="1"/>
            </p:cNvSpPr>
            <p:nvPr/>
          </p:nvSpPr>
          <p:spPr bwMode="auto">
            <a:xfrm flipH="1">
              <a:off x="7515304" y="4378679"/>
              <a:ext cx="1030302" cy="548793"/>
            </a:xfrm>
            <a:prstGeom prst="rect">
              <a:avLst/>
            </a:prstGeom>
            <a:solidFill>
              <a:srgbClr val="ECECEC"/>
            </a:solidFill>
            <a:ln w="793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b="1"/>
            </a:p>
          </p:txBody>
        </p:sp>
        <p:sp>
          <p:nvSpPr>
            <p:cNvPr id="41" name="Shape 357"/>
            <p:cNvSpPr/>
            <p:nvPr/>
          </p:nvSpPr>
          <p:spPr>
            <a:xfrm>
              <a:off x="7908319" y="4546077"/>
              <a:ext cx="256717" cy="2378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80" h="21024" extrusionOk="0">
                  <a:moveTo>
                    <a:pt x="18800" y="1728"/>
                  </a:moveTo>
                  <a:cubicBezTo>
                    <a:pt x="16810" y="-576"/>
                    <a:pt x="13583" y="-576"/>
                    <a:pt x="11591" y="1728"/>
                  </a:cubicBezTo>
                  <a:lnTo>
                    <a:pt x="10239" y="3293"/>
                  </a:lnTo>
                  <a:lnTo>
                    <a:pt x="8887" y="1728"/>
                  </a:lnTo>
                  <a:cubicBezTo>
                    <a:pt x="6897" y="-576"/>
                    <a:pt x="3670" y="-576"/>
                    <a:pt x="1680" y="1728"/>
                  </a:cubicBezTo>
                  <a:cubicBezTo>
                    <a:pt x="-560" y="4320"/>
                    <a:pt x="-560" y="8522"/>
                    <a:pt x="1680" y="11115"/>
                  </a:cubicBezTo>
                  <a:lnTo>
                    <a:pt x="10239" y="21024"/>
                  </a:lnTo>
                  <a:lnTo>
                    <a:pt x="18800" y="11115"/>
                  </a:lnTo>
                  <a:cubicBezTo>
                    <a:pt x="21040" y="8522"/>
                    <a:pt x="21040" y="4320"/>
                    <a:pt x="18800" y="1728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lnSpc>
                  <a:spcPct val="10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b="1"/>
            </a:p>
          </p:txBody>
        </p:sp>
      </p:grpSp>
      <p:grpSp>
        <p:nvGrpSpPr>
          <p:cNvPr id="42" name="Group 4"/>
          <p:cNvGrpSpPr/>
          <p:nvPr/>
        </p:nvGrpSpPr>
        <p:grpSpPr>
          <a:xfrm>
            <a:off x="5492217" y="2492232"/>
            <a:ext cx="1200070" cy="2187401"/>
            <a:chOff x="4864066" y="2627928"/>
            <a:chExt cx="1200070" cy="2187401"/>
          </a:xfrm>
        </p:grpSpPr>
        <p:sp>
          <p:nvSpPr>
            <p:cNvPr id="43" name="Freeform 19"/>
            <p:cNvSpPr>
              <a:spLocks/>
            </p:cNvSpPr>
            <p:nvPr/>
          </p:nvSpPr>
          <p:spPr bwMode="auto">
            <a:xfrm rot="2138875">
              <a:off x="4864066" y="2627928"/>
              <a:ext cx="1139684" cy="2187401"/>
            </a:xfrm>
            <a:custGeom>
              <a:avLst/>
              <a:gdLst/>
              <a:ahLst/>
              <a:cxnLst>
                <a:cxn ang="0">
                  <a:pos x="1334" y="5376"/>
                </a:cxn>
                <a:cxn ang="0">
                  <a:pos x="1446" y="5654"/>
                </a:cxn>
                <a:cxn ang="0">
                  <a:pos x="1491" y="5711"/>
                </a:cxn>
                <a:cxn ang="0">
                  <a:pos x="1523" y="5784"/>
                </a:cxn>
                <a:cxn ang="0">
                  <a:pos x="1540" y="5864"/>
                </a:cxn>
                <a:cxn ang="0">
                  <a:pos x="1536" y="5943"/>
                </a:cxn>
                <a:cxn ang="0">
                  <a:pos x="1511" y="6015"/>
                </a:cxn>
                <a:cxn ang="0">
                  <a:pos x="1461" y="6071"/>
                </a:cxn>
                <a:cxn ang="0">
                  <a:pos x="1384" y="6103"/>
                </a:cxn>
                <a:cxn ang="0">
                  <a:pos x="1334" y="6927"/>
                </a:cxn>
                <a:cxn ang="0">
                  <a:pos x="2277" y="6946"/>
                </a:cxn>
                <a:cxn ang="0">
                  <a:pos x="2226" y="6893"/>
                </a:cxn>
                <a:cxn ang="0">
                  <a:pos x="2195" y="6838"/>
                </a:cxn>
                <a:cxn ang="0">
                  <a:pos x="2185" y="6782"/>
                </a:cxn>
                <a:cxn ang="0">
                  <a:pos x="2192" y="6728"/>
                </a:cxn>
                <a:cxn ang="0">
                  <a:pos x="2214" y="6678"/>
                </a:cxn>
                <a:cxn ang="0">
                  <a:pos x="2251" y="6634"/>
                </a:cxn>
                <a:cxn ang="0">
                  <a:pos x="2298" y="6597"/>
                </a:cxn>
                <a:cxn ang="0">
                  <a:pos x="2305" y="6151"/>
                </a:cxn>
                <a:cxn ang="0">
                  <a:pos x="2226" y="6127"/>
                </a:cxn>
                <a:cxn ang="0">
                  <a:pos x="2168" y="6079"/>
                </a:cxn>
                <a:cxn ang="0">
                  <a:pos x="2129" y="6014"/>
                </a:cxn>
                <a:cxn ang="0">
                  <a:pos x="2114" y="5940"/>
                </a:cxn>
                <a:cxn ang="0">
                  <a:pos x="2121" y="5866"/>
                </a:cxn>
                <a:cxn ang="0">
                  <a:pos x="2156" y="5797"/>
                </a:cxn>
                <a:cxn ang="0">
                  <a:pos x="2217" y="5746"/>
                </a:cxn>
                <a:cxn ang="0">
                  <a:pos x="2291" y="4775"/>
                </a:cxn>
                <a:cxn ang="0">
                  <a:pos x="2674" y="3734"/>
                </a:cxn>
                <a:cxn ang="0">
                  <a:pos x="2946" y="3597"/>
                </a:cxn>
                <a:cxn ang="0">
                  <a:pos x="3190" y="3422"/>
                </a:cxn>
                <a:cxn ang="0">
                  <a:pos x="3404" y="3211"/>
                </a:cxn>
                <a:cxn ang="0">
                  <a:pos x="3583" y="2968"/>
                </a:cxn>
                <a:cxn ang="0">
                  <a:pos x="3724" y="2700"/>
                </a:cxn>
                <a:cxn ang="0">
                  <a:pos x="3821" y="2409"/>
                </a:cxn>
                <a:cxn ang="0">
                  <a:pos x="3873" y="2100"/>
                </a:cxn>
                <a:cxn ang="0">
                  <a:pos x="3869" y="1741"/>
                </a:cxn>
                <a:cxn ang="0">
                  <a:pos x="3791" y="1363"/>
                </a:cxn>
                <a:cxn ang="0">
                  <a:pos x="3645" y="1015"/>
                </a:cxn>
                <a:cxn ang="0">
                  <a:pos x="3436" y="706"/>
                </a:cxn>
                <a:cxn ang="0">
                  <a:pos x="3173" y="442"/>
                </a:cxn>
                <a:cxn ang="0">
                  <a:pos x="2864" y="234"/>
                </a:cxn>
                <a:cxn ang="0">
                  <a:pos x="2517" y="87"/>
                </a:cxn>
                <a:cxn ang="0">
                  <a:pos x="2138" y="10"/>
                </a:cxn>
                <a:cxn ang="0">
                  <a:pos x="1741" y="10"/>
                </a:cxn>
                <a:cxn ang="0">
                  <a:pos x="1363" y="87"/>
                </a:cxn>
                <a:cxn ang="0">
                  <a:pos x="1015" y="234"/>
                </a:cxn>
                <a:cxn ang="0">
                  <a:pos x="705" y="442"/>
                </a:cxn>
                <a:cxn ang="0">
                  <a:pos x="443" y="706"/>
                </a:cxn>
                <a:cxn ang="0">
                  <a:pos x="234" y="1015"/>
                </a:cxn>
                <a:cxn ang="0">
                  <a:pos x="87" y="1363"/>
                </a:cxn>
                <a:cxn ang="0">
                  <a:pos x="10" y="1741"/>
                </a:cxn>
                <a:cxn ang="0">
                  <a:pos x="6" y="2090"/>
                </a:cxn>
                <a:cxn ang="0">
                  <a:pos x="51" y="2381"/>
                </a:cxn>
                <a:cxn ang="0">
                  <a:pos x="137" y="2657"/>
                </a:cxn>
                <a:cxn ang="0">
                  <a:pos x="262" y="2913"/>
                </a:cxn>
                <a:cxn ang="0">
                  <a:pos x="422" y="3146"/>
                </a:cxn>
                <a:cxn ang="0">
                  <a:pos x="613" y="3353"/>
                </a:cxn>
                <a:cxn ang="0">
                  <a:pos x="831" y="3531"/>
                </a:cxn>
                <a:cxn ang="0">
                  <a:pos x="1075" y="3676"/>
                </a:cxn>
              </a:cxnLst>
              <a:rect l="0" t="0" r="r" b="b"/>
              <a:pathLst>
                <a:path w="3879" h="7445">
                  <a:moveTo>
                    <a:pt x="1205" y="3735"/>
                  </a:moveTo>
                  <a:lnTo>
                    <a:pt x="1205" y="4556"/>
                  </a:lnTo>
                  <a:lnTo>
                    <a:pt x="1334" y="4739"/>
                  </a:lnTo>
                  <a:lnTo>
                    <a:pt x="1334" y="5376"/>
                  </a:lnTo>
                  <a:lnTo>
                    <a:pt x="1411" y="5426"/>
                  </a:lnTo>
                  <a:lnTo>
                    <a:pt x="1418" y="5634"/>
                  </a:lnTo>
                  <a:lnTo>
                    <a:pt x="1433" y="5643"/>
                  </a:lnTo>
                  <a:lnTo>
                    <a:pt x="1446" y="5654"/>
                  </a:lnTo>
                  <a:lnTo>
                    <a:pt x="1458" y="5667"/>
                  </a:lnTo>
                  <a:lnTo>
                    <a:pt x="1470" y="5680"/>
                  </a:lnTo>
                  <a:lnTo>
                    <a:pt x="1481" y="5695"/>
                  </a:lnTo>
                  <a:lnTo>
                    <a:pt x="1491" y="5711"/>
                  </a:lnTo>
                  <a:lnTo>
                    <a:pt x="1501" y="5728"/>
                  </a:lnTo>
                  <a:lnTo>
                    <a:pt x="1509" y="5746"/>
                  </a:lnTo>
                  <a:lnTo>
                    <a:pt x="1517" y="5764"/>
                  </a:lnTo>
                  <a:lnTo>
                    <a:pt x="1523" y="5784"/>
                  </a:lnTo>
                  <a:lnTo>
                    <a:pt x="1529" y="5803"/>
                  </a:lnTo>
                  <a:lnTo>
                    <a:pt x="1533" y="5823"/>
                  </a:lnTo>
                  <a:lnTo>
                    <a:pt x="1536" y="5844"/>
                  </a:lnTo>
                  <a:lnTo>
                    <a:pt x="1540" y="5864"/>
                  </a:lnTo>
                  <a:lnTo>
                    <a:pt x="1541" y="5884"/>
                  </a:lnTo>
                  <a:lnTo>
                    <a:pt x="1540" y="5903"/>
                  </a:lnTo>
                  <a:lnTo>
                    <a:pt x="1539" y="5923"/>
                  </a:lnTo>
                  <a:lnTo>
                    <a:pt x="1536" y="5943"/>
                  </a:lnTo>
                  <a:lnTo>
                    <a:pt x="1532" y="5962"/>
                  </a:lnTo>
                  <a:lnTo>
                    <a:pt x="1527" y="5981"/>
                  </a:lnTo>
                  <a:lnTo>
                    <a:pt x="1519" y="5998"/>
                  </a:lnTo>
                  <a:lnTo>
                    <a:pt x="1511" y="6015"/>
                  </a:lnTo>
                  <a:lnTo>
                    <a:pt x="1501" y="6030"/>
                  </a:lnTo>
                  <a:lnTo>
                    <a:pt x="1489" y="6046"/>
                  </a:lnTo>
                  <a:lnTo>
                    <a:pt x="1476" y="6059"/>
                  </a:lnTo>
                  <a:lnTo>
                    <a:pt x="1461" y="6071"/>
                  </a:lnTo>
                  <a:lnTo>
                    <a:pt x="1445" y="6081"/>
                  </a:lnTo>
                  <a:lnTo>
                    <a:pt x="1426" y="6091"/>
                  </a:lnTo>
                  <a:lnTo>
                    <a:pt x="1406" y="6098"/>
                  </a:lnTo>
                  <a:lnTo>
                    <a:pt x="1384" y="6103"/>
                  </a:lnTo>
                  <a:lnTo>
                    <a:pt x="1361" y="6106"/>
                  </a:lnTo>
                  <a:lnTo>
                    <a:pt x="1334" y="6109"/>
                  </a:lnTo>
                  <a:lnTo>
                    <a:pt x="1334" y="6367"/>
                  </a:lnTo>
                  <a:lnTo>
                    <a:pt x="1334" y="6927"/>
                  </a:lnTo>
                  <a:lnTo>
                    <a:pt x="1852" y="7445"/>
                  </a:lnTo>
                  <a:lnTo>
                    <a:pt x="2311" y="6970"/>
                  </a:lnTo>
                  <a:lnTo>
                    <a:pt x="2294" y="6958"/>
                  </a:lnTo>
                  <a:lnTo>
                    <a:pt x="2277" y="6946"/>
                  </a:lnTo>
                  <a:lnTo>
                    <a:pt x="2263" y="6933"/>
                  </a:lnTo>
                  <a:lnTo>
                    <a:pt x="2249" y="6920"/>
                  </a:lnTo>
                  <a:lnTo>
                    <a:pt x="2237" y="6906"/>
                  </a:lnTo>
                  <a:lnTo>
                    <a:pt x="2226" y="6893"/>
                  </a:lnTo>
                  <a:lnTo>
                    <a:pt x="2216" y="6879"/>
                  </a:lnTo>
                  <a:lnTo>
                    <a:pt x="2209" y="6866"/>
                  </a:lnTo>
                  <a:lnTo>
                    <a:pt x="2201" y="6851"/>
                  </a:lnTo>
                  <a:lnTo>
                    <a:pt x="2195" y="6838"/>
                  </a:lnTo>
                  <a:lnTo>
                    <a:pt x="2191" y="6824"/>
                  </a:lnTo>
                  <a:lnTo>
                    <a:pt x="2188" y="6809"/>
                  </a:lnTo>
                  <a:lnTo>
                    <a:pt x="2185" y="6796"/>
                  </a:lnTo>
                  <a:lnTo>
                    <a:pt x="2185" y="6782"/>
                  </a:lnTo>
                  <a:lnTo>
                    <a:pt x="2185" y="6768"/>
                  </a:lnTo>
                  <a:lnTo>
                    <a:pt x="2187" y="6754"/>
                  </a:lnTo>
                  <a:lnTo>
                    <a:pt x="2189" y="6741"/>
                  </a:lnTo>
                  <a:lnTo>
                    <a:pt x="2192" y="6728"/>
                  </a:lnTo>
                  <a:lnTo>
                    <a:pt x="2195" y="6714"/>
                  </a:lnTo>
                  <a:lnTo>
                    <a:pt x="2201" y="6702"/>
                  </a:lnTo>
                  <a:lnTo>
                    <a:pt x="2208" y="6690"/>
                  </a:lnTo>
                  <a:lnTo>
                    <a:pt x="2214" y="6678"/>
                  </a:lnTo>
                  <a:lnTo>
                    <a:pt x="2222" y="6666"/>
                  </a:lnTo>
                  <a:lnTo>
                    <a:pt x="2231" y="6655"/>
                  </a:lnTo>
                  <a:lnTo>
                    <a:pt x="2240" y="6644"/>
                  </a:lnTo>
                  <a:lnTo>
                    <a:pt x="2251" y="6634"/>
                  </a:lnTo>
                  <a:lnTo>
                    <a:pt x="2262" y="6624"/>
                  </a:lnTo>
                  <a:lnTo>
                    <a:pt x="2273" y="6614"/>
                  </a:lnTo>
                  <a:lnTo>
                    <a:pt x="2286" y="6605"/>
                  </a:lnTo>
                  <a:lnTo>
                    <a:pt x="2298" y="6597"/>
                  </a:lnTo>
                  <a:lnTo>
                    <a:pt x="2312" y="6590"/>
                  </a:lnTo>
                  <a:lnTo>
                    <a:pt x="2327" y="6582"/>
                  </a:lnTo>
                  <a:lnTo>
                    <a:pt x="2327" y="6152"/>
                  </a:lnTo>
                  <a:lnTo>
                    <a:pt x="2305" y="6151"/>
                  </a:lnTo>
                  <a:lnTo>
                    <a:pt x="2284" y="6147"/>
                  </a:lnTo>
                  <a:lnTo>
                    <a:pt x="2264" y="6142"/>
                  </a:lnTo>
                  <a:lnTo>
                    <a:pt x="2245" y="6135"/>
                  </a:lnTo>
                  <a:lnTo>
                    <a:pt x="2226" y="6127"/>
                  </a:lnTo>
                  <a:lnTo>
                    <a:pt x="2210" y="6117"/>
                  </a:lnTo>
                  <a:lnTo>
                    <a:pt x="2195" y="6105"/>
                  </a:lnTo>
                  <a:lnTo>
                    <a:pt x="2181" y="6093"/>
                  </a:lnTo>
                  <a:lnTo>
                    <a:pt x="2168" y="6079"/>
                  </a:lnTo>
                  <a:lnTo>
                    <a:pt x="2157" y="6063"/>
                  </a:lnTo>
                  <a:lnTo>
                    <a:pt x="2146" y="6048"/>
                  </a:lnTo>
                  <a:lnTo>
                    <a:pt x="2137" y="6031"/>
                  </a:lnTo>
                  <a:lnTo>
                    <a:pt x="2129" y="6014"/>
                  </a:lnTo>
                  <a:lnTo>
                    <a:pt x="2124" y="5996"/>
                  </a:lnTo>
                  <a:lnTo>
                    <a:pt x="2118" y="5977"/>
                  </a:lnTo>
                  <a:lnTo>
                    <a:pt x="2116" y="5959"/>
                  </a:lnTo>
                  <a:lnTo>
                    <a:pt x="2114" y="5940"/>
                  </a:lnTo>
                  <a:lnTo>
                    <a:pt x="2114" y="5921"/>
                  </a:lnTo>
                  <a:lnTo>
                    <a:pt x="2115" y="5902"/>
                  </a:lnTo>
                  <a:lnTo>
                    <a:pt x="2117" y="5884"/>
                  </a:lnTo>
                  <a:lnTo>
                    <a:pt x="2121" y="5866"/>
                  </a:lnTo>
                  <a:lnTo>
                    <a:pt x="2128" y="5847"/>
                  </a:lnTo>
                  <a:lnTo>
                    <a:pt x="2136" y="5831"/>
                  </a:lnTo>
                  <a:lnTo>
                    <a:pt x="2145" y="5814"/>
                  </a:lnTo>
                  <a:lnTo>
                    <a:pt x="2156" y="5797"/>
                  </a:lnTo>
                  <a:lnTo>
                    <a:pt x="2169" y="5783"/>
                  </a:lnTo>
                  <a:lnTo>
                    <a:pt x="2183" y="5769"/>
                  </a:lnTo>
                  <a:lnTo>
                    <a:pt x="2200" y="5757"/>
                  </a:lnTo>
                  <a:lnTo>
                    <a:pt x="2217" y="5746"/>
                  </a:lnTo>
                  <a:lnTo>
                    <a:pt x="2238" y="5736"/>
                  </a:lnTo>
                  <a:lnTo>
                    <a:pt x="2259" y="5727"/>
                  </a:lnTo>
                  <a:lnTo>
                    <a:pt x="2284" y="5720"/>
                  </a:lnTo>
                  <a:lnTo>
                    <a:pt x="2291" y="4775"/>
                  </a:lnTo>
                  <a:lnTo>
                    <a:pt x="2499" y="4577"/>
                  </a:lnTo>
                  <a:lnTo>
                    <a:pt x="2531" y="3786"/>
                  </a:lnTo>
                  <a:lnTo>
                    <a:pt x="2604" y="3762"/>
                  </a:lnTo>
                  <a:lnTo>
                    <a:pt x="2674" y="3734"/>
                  </a:lnTo>
                  <a:lnTo>
                    <a:pt x="2745" y="3703"/>
                  </a:lnTo>
                  <a:lnTo>
                    <a:pt x="2813" y="3671"/>
                  </a:lnTo>
                  <a:lnTo>
                    <a:pt x="2881" y="3635"/>
                  </a:lnTo>
                  <a:lnTo>
                    <a:pt x="2946" y="3597"/>
                  </a:lnTo>
                  <a:lnTo>
                    <a:pt x="3010" y="3556"/>
                  </a:lnTo>
                  <a:lnTo>
                    <a:pt x="3072" y="3513"/>
                  </a:lnTo>
                  <a:lnTo>
                    <a:pt x="3131" y="3469"/>
                  </a:lnTo>
                  <a:lnTo>
                    <a:pt x="3190" y="3422"/>
                  </a:lnTo>
                  <a:lnTo>
                    <a:pt x="3246" y="3372"/>
                  </a:lnTo>
                  <a:lnTo>
                    <a:pt x="3301" y="3320"/>
                  </a:lnTo>
                  <a:lnTo>
                    <a:pt x="3353" y="3266"/>
                  </a:lnTo>
                  <a:lnTo>
                    <a:pt x="3404" y="3211"/>
                  </a:lnTo>
                  <a:lnTo>
                    <a:pt x="3453" y="3153"/>
                  </a:lnTo>
                  <a:lnTo>
                    <a:pt x="3498" y="3093"/>
                  </a:lnTo>
                  <a:lnTo>
                    <a:pt x="3542" y="3032"/>
                  </a:lnTo>
                  <a:lnTo>
                    <a:pt x="3583" y="2968"/>
                  </a:lnTo>
                  <a:lnTo>
                    <a:pt x="3623" y="2904"/>
                  </a:lnTo>
                  <a:lnTo>
                    <a:pt x="3659" y="2838"/>
                  </a:lnTo>
                  <a:lnTo>
                    <a:pt x="3693" y="2770"/>
                  </a:lnTo>
                  <a:lnTo>
                    <a:pt x="3724" y="2700"/>
                  </a:lnTo>
                  <a:lnTo>
                    <a:pt x="3753" y="2629"/>
                  </a:lnTo>
                  <a:lnTo>
                    <a:pt x="3778" y="2558"/>
                  </a:lnTo>
                  <a:lnTo>
                    <a:pt x="3801" y="2484"/>
                  </a:lnTo>
                  <a:lnTo>
                    <a:pt x="3821" y="2409"/>
                  </a:lnTo>
                  <a:lnTo>
                    <a:pt x="3839" y="2334"/>
                  </a:lnTo>
                  <a:lnTo>
                    <a:pt x="3853" y="2257"/>
                  </a:lnTo>
                  <a:lnTo>
                    <a:pt x="3864" y="2178"/>
                  </a:lnTo>
                  <a:lnTo>
                    <a:pt x="3873" y="2100"/>
                  </a:lnTo>
                  <a:lnTo>
                    <a:pt x="3877" y="2020"/>
                  </a:lnTo>
                  <a:lnTo>
                    <a:pt x="3879" y="1939"/>
                  </a:lnTo>
                  <a:lnTo>
                    <a:pt x="3876" y="1839"/>
                  </a:lnTo>
                  <a:lnTo>
                    <a:pt x="3869" y="1741"/>
                  </a:lnTo>
                  <a:lnTo>
                    <a:pt x="3856" y="1644"/>
                  </a:lnTo>
                  <a:lnTo>
                    <a:pt x="3840" y="1548"/>
                  </a:lnTo>
                  <a:lnTo>
                    <a:pt x="3818" y="1454"/>
                  </a:lnTo>
                  <a:lnTo>
                    <a:pt x="3791" y="1363"/>
                  </a:lnTo>
                  <a:lnTo>
                    <a:pt x="3762" y="1272"/>
                  </a:lnTo>
                  <a:lnTo>
                    <a:pt x="3726" y="1184"/>
                  </a:lnTo>
                  <a:lnTo>
                    <a:pt x="3688" y="1099"/>
                  </a:lnTo>
                  <a:lnTo>
                    <a:pt x="3645" y="1015"/>
                  </a:lnTo>
                  <a:lnTo>
                    <a:pt x="3598" y="934"/>
                  </a:lnTo>
                  <a:lnTo>
                    <a:pt x="3547" y="855"/>
                  </a:lnTo>
                  <a:lnTo>
                    <a:pt x="3493" y="779"/>
                  </a:lnTo>
                  <a:lnTo>
                    <a:pt x="3436" y="706"/>
                  </a:lnTo>
                  <a:lnTo>
                    <a:pt x="3375" y="636"/>
                  </a:lnTo>
                  <a:lnTo>
                    <a:pt x="3311" y="568"/>
                  </a:lnTo>
                  <a:lnTo>
                    <a:pt x="3244" y="504"/>
                  </a:lnTo>
                  <a:lnTo>
                    <a:pt x="3173" y="442"/>
                  </a:lnTo>
                  <a:lnTo>
                    <a:pt x="3100" y="385"/>
                  </a:lnTo>
                  <a:lnTo>
                    <a:pt x="3024" y="331"/>
                  </a:lnTo>
                  <a:lnTo>
                    <a:pt x="2945" y="280"/>
                  </a:lnTo>
                  <a:lnTo>
                    <a:pt x="2864" y="234"/>
                  </a:lnTo>
                  <a:lnTo>
                    <a:pt x="2780" y="191"/>
                  </a:lnTo>
                  <a:lnTo>
                    <a:pt x="2694" y="152"/>
                  </a:lnTo>
                  <a:lnTo>
                    <a:pt x="2606" y="118"/>
                  </a:lnTo>
                  <a:lnTo>
                    <a:pt x="2517" y="87"/>
                  </a:lnTo>
                  <a:lnTo>
                    <a:pt x="2424" y="61"/>
                  </a:lnTo>
                  <a:lnTo>
                    <a:pt x="2330" y="40"/>
                  </a:lnTo>
                  <a:lnTo>
                    <a:pt x="2235" y="22"/>
                  </a:lnTo>
                  <a:lnTo>
                    <a:pt x="2138" y="10"/>
                  </a:lnTo>
                  <a:lnTo>
                    <a:pt x="2040" y="2"/>
                  </a:lnTo>
                  <a:lnTo>
                    <a:pt x="1939" y="0"/>
                  </a:lnTo>
                  <a:lnTo>
                    <a:pt x="1840" y="2"/>
                  </a:lnTo>
                  <a:lnTo>
                    <a:pt x="1741" y="10"/>
                  </a:lnTo>
                  <a:lnTo>
                    <a:pt x="1645" y="22"/>
                  </a:lnTo>
                  <a:lnTo>
                    <a:pt x="1549" y="40"/>
                  </a:lnTo>
                  <a:lnTo>
                    <a:pt x="1455" y="61"/>
                  </a:lnTo>
                  <a:lnTo>
                    <a:pt x="1363" y="87"/>
                  </a:lnTo>
                  <a:lnTo>
                    <a:pt x="1273" y="118"/>
                  </a:lnTo>
                  <a:lnTo>
                    <a:pt x="1184" y="152"/>
                  </a:lnTo>
                  <a:lnTo>
                    <a:pt x="1098" y="191"/>
                  </a:lnTo>
                  <a:lnTo>
                    <a:pt x="1015" y="234"/>
                  </a:lnTo>
                  <a:lnTo>
                    <a:pt x="934" y="280"/>
                  </a:lnTo>
                  <a:lnTo>
                    <a:pt x="855" y="331"/>
                  </a:lnTo>
                  <a:lnTo>
                    <a:pt x="779" y="385"/>
                  </a:lnTo>
                  <a:lnTo>
                    <a:pt x="705" y="442"/>
                  </a:lnTo>
                  <a:lnTo>
                    <a:pt x="636" y="504"/>
                  </a:lnTo>
                  <a:lnTo>
                    <a:pt x="568" y="568"/>
                  </a:lnTo>
                  <a:lnTo>
                    <a:pt x="503" y="636"/>
                  </a:lnTo>
                  <a:lnTo>
                    <a:pt x="443" y="706"/>
                  </a:lnTo>
                  <a:lnTo>
                    <a:pt x="385" y="779"/>
                  </a:lnTo>
                  <a:lnTo>
                    <a:pt x="331" y="855"/>
                  </a:lnTo>
                  <a:lnTo>
                    <a:pt x="280" y="934"/>
                  </a:lnTo>
                  <a:lnTo>
                    <a:pt x="234" y="1015"/>
                  </a:lnTo>
                  <a:lnTo>
                    <a:pt x="191" y="1099"/>
                  </a:lnTo>
                  <a:lnTo>
                    <a:pt x="152" y="1184"/>
                  </a:lnTo>
                  <a:lnTo>
                    <a:pt x="117" y="1272"/>
                  </a:lnTo>
                  <a:lnTo>
                    <a:pt x="87" y="1363"/>
                  </a:lnTo>
                  <a:lnTo>
                    <a:pt x="61" y="1454"/>
                  </a:lnTo>
                  <a:lnTo>
                    <a:pt x="39" y="1548"/>
                  </a:lnTo>
                  <a:lnTo>
                    <a:pt x="22" y="1644"/>
                  </a:lnTo>
                  <a:lnTo>
                    <a:pt x="10" y="1741"/>
                  </a:lnTo>
                  <a:lnTo>
                    <a:pt x="2" y="1839"/>
                  </a:lnTo>
                  <a:lnTo>
                    <a:pt x="0" y="1939"/>
                  </a:lnTo>
                  <a:lnTo>
                    <a:pt x="1" y="2015"/>
                  </a:lnTo>
                  <a:lnTo>
                    <a:pt x="6" y="2090"/>
                  </a:lnTo>
                  <a:lnTo>
                    <a:pt x="12" y="2164"/>
                  </a:lnTo>
                  <a:lnTo>
                    <a:pt x="22" y="2238"/>
                  </a:lnTo>
                  <a:lnTo>
                    <a:pt x="35" y="2309"/>
                  </a:lnTo>
                  <a:lnTo>
                    <a:pt x="51" y="2381"/>
                  </a:lnTo>
                  <a:lnTo>
                    <a:pt x="68" y="2452"/>
                  </a:lnTo>
                  <a:lnTo>
                    <a:pt x="88" y="2521"/>
                  </a:lnTo>
                  <a:lnTo>
                    <a:pt x="112" y="2590"/>
                  </a:lnTo>
                  <a:lnTo>
                    <a:pt x="137" y="2657"/>
                  </a:lnTo>
                  <a:lnTo>
                    <a:pt x="165" y="2722"/>
                  </a:lnTo>
                  <a:lnTo>
                    <a:pt x="194" y="2787"/>
                  </a:lnTo>
                  <a:lnTo>
                    <a:pt x="227" y="2851"/>
                  </a:lnTo>
                  <a:lnTo>
                    <a:pt x="262" y="2913"/>
                  </a:lnTo>
                  <a:lnTo>
                    <a:pt x="298" y="2974"/>
                  </a:lnTo>
                  <a:lnTo>
                    <a:pt x="338" y="3032"/>
                  </a:lnTo>
                  <a:lnTo>
                    <a:pt x="379" y="3090"/>
                  </a:lnTo>
                  <a:lnTo>
                    <a:pt x="422" y="3146"/>
                  </a:lnTo>
                  <a:lnTo>
                    <a:pt x="467" y="3201"/>
                  </a:lnTo>
                  <a:lnTo>
                    <a:pt x="513" y="3253"/>
                  </a:lnTo>
                  <a:lnTo>
                    <a:pt x="562" y="3304"/>
                  </a:lnTo>
                  <a:lnTo>
                    <a:pt x="613" y="3353"/>
                  </a:lnTo>
                  <a:lnTo>
                    <a:pt x="665" y="3401"/>
                  </a:lnTo>
                  <a:lnTo>
                    <a:pt x="719" y="3446"/>
                  </a:lnTo>
                  <a:lnTo>
                    <a:pt x="775" y="3489"/>
                  </a:lnTo>
                  <a:lnTo>
                    <a:pt x="831" y="3531"/>
                  </a:lnTo>
                  <a:lnTo>
                    <a:pt x="891" y="3571"/>
                  </a:lnTo>
                  <a:lnTo>
                    <a:pt x="950" y="3607"/>
                  </a:lnTo>
                  <a:lnTo>
                    <a:pt x="1012" y="3642"/>
                  </a:lnTo>
                  <a:lnTo>
                    <a:pt x="1075" y="3676"/>
                  </a:lnTo>
                  <a:lnTo>
                    <a:pt x="1140" y="3706"/>
                  </a:lnTo>
                  <a:lnTo>
                    <a:pt x="1205" y="3735"/>
                  </a:lnTo>
                  <a:close/>
                </a:path>
              </a:pathLst>
            </a:custGeom>
            <a:gradFill>
              <a:gsLst>
                <a:gs pos="0">
                  <a:srgbClr val="574390"/>
                </a:gs>
                <a:gs pos="100000">
                  <a:srgbClr val="3993CB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1"/>
            </a:p>
          </p:txBody>
        </p:sp>
        <p:sp>
          <p:nvSpPr>
            <p:cNvPr id="44" name="Freeform 20"/>
            <p:cNvSpPr>
              <a:spLocks/>
            </p:cNvSpPr>
            <p:nvPr/>
          </p:nvSpPr>
          <p:spPr bwMode="auto">
            <a:xfrm rot="1560975">
              <a:off x="5754247" y="2966958"/>
              <a:ext cx="309889" cy="308498"/>
            </a:xfrm>
            <a:custGeom>
              <a:avLst/>
              <a:gdLst/>
              <a:ahLst/>
              <a:cxnLst>
                <a:cxn ang="0">
                  <a:pos x="579" y="3"/>
                </a:cxn>
                <a:cxn ang="0">
                  <a:pos x="657" y="17"/>
                </a:cxn>
                <a:cxn ang="0">
                  <a:pos x="730" y="42"/>
                </a:cxn>
                <a:cxn ang="0">
                  <a:pos x="797" y="76"/>
                </a:cxn>
                <a:cxn ang="0">
                  <a:pos x="859" y="120"/>
                </a:cxn>
                <a:cxn ang="0">
                  <a:pos x="914" y="172"/>
                </a:cxn>
                <a:cxn ang="0">
                  <a:pos x="961" y="232"/>
                </a:cxn>
                <a:cxn ang="0">
                  <a:pos x="999" y="298"/>
                </a:cxn>
                <a:cxn ang="0">
                  <a:pos x="1027" y="370"/>
                </a:cxn>
                <a:cxn ang="0">
                  <a:pos x="1044" y="446"/>
                </a:cxn>
                <a:cxn ang="0">
                  <a:pos x="1051" y="525"/>
                </a:cxn>
                <a:cxn ang="0">
                  <a:pos x="1044" y="606"/>
                </a:cxn>
                <a:cxn ang="0">
                  <a:pos x="1027" y="682"/>
                </a:cxn>
                <a:cxn ang="0">
                  <a:pos x="999" y="753"/>
                </a:cxn>
                <a:cxn ang="0">
                  <a:pos x="961" y="819"/>
                </a:cxn>
                <a:cxn ang="0">
                  <a:pos x="914" y="878"/>
                </a:cxn>
                <a:cxn ang="0">
                  <a:pos x="859" y="930"/>
                </a:cxn>
                <a:cxn ang="0">
                  <a:pos x="797" y="974"/>
                </a:cxn>
                <a:cxn ang="0">
                  <a:pos x="730" y="1010"/>
                </a:cxn>
                <a:cxn ang="0">
                  <a:pos x="657" y="1034"/>
                </a:cxn>
                <a:cxn ang="0">
                  <a:pos x="579" y="1048"/>
                </a:cxn>
                <a:cxn ang="0">
                  <a:pos x="498" y="1049"/>
                </a:cxn>
                <a:cxn ang="0">
                  <a:pos x="420" y="1040"/>
                </a:cxn>
                <a:cxn ang="0">
                  <a:pos x="345" y="1019"/>
                </a:cxn>
                <a:cxn ang="0">
                  <a:pos x="275" y="988"/>
                </a:cxn>
                <a:cxn ang="0">
                  <a:pos x="211" y="946"/>
                </a:cxn>
                <a:cxn ang="0">
                  <a:pos x="154" y="897"/>
                </a:cxn>
                <a:cxn ang="0">
                  <a:pos x="104" y="840"/>
                </a:cxn>
                <a:cxn ang="0">
                  <a:pos x="63" y="776"/>
                </a:cxn>
                <a:cxn ang="0">
                  <a:pos x="32" y="706"/>
                </a:cxn>
                <a:cxn ang="0">
                  <a:pos x="10" y="631"/>
                </a:cxn>
                <a:cxn ang="0">
                  <a:pos x="0" y="553"/>
                </a:cxn>
                <a:cxn ang="0">
                  <a:pos x="3" y="471"/>
                </a:cxn>
                <a:cxn ang="0">
                  <a:pos x="17" y="394"/>
                </a:cxn>
                <a:cxn ang="0">
                  <a:pos x="41" y="321"/>
                </a:cxn>
                <a:cxn ang="0">
                  <a:pos x="77" y="253"/>
                </a:cxn>
                <a:cxn ang="0">
                  <a:pos x="120" y="191"/>
                </a:cxn>
                <a:cxn ang="0">
                  <a:pos x="173" y="137"/>
                </a:cxn>
                <a:cxn ang="0">
                  <a:pos x="232" y="89"/>
                </a:cxn>
                <a:cxn ang="0">
                  <a:pos x="297" y="52"/>
                </a:cxn>
                <a:cxn ang="0">
                  <a:pos x="369" y="24"/>
                </a:cxn>
                <a:cxn ang="0">
                  <a:pos x="445" y="7"/>
                </a:cxn>
                <a:cxn ang="0">
                  <a:pos x="526" y="0"/>
                </a:cxn>
              </a:cxnLst>
              <a:rect l="0" t="0" r="r" b="b"/>
              <a:pathLst>
                <a:path w="1051" h="1051">
                  <a:moveTo>
                    <a:pt x="526" y="0"/>
                  </a:moveTo>
                  <a:lnTo>
                    <a:pt x="552" y="1"/>
                  </a:lnTo>
                  <a:lnTo>
                    <a:pt x="579" y="3"/>
                  </a:lnTo>
                  <a:lnTo>
                    <a:pt x="605" y="7"/>
                  </a:lnTo>
                  <a:lnTo>
                    <a:pt x="632" y="11"/>
                  </a:lnTo>
                  <a:lnTo>
                    <a:pt x="657" y="17"/>
                  </a:lnTo>
                  <a:lnTo>
                    <a:pt x="681" y="24"/>
                  </a:lnTo>
                  <a:lnTo>
                    <a:pt x="706" y="32"/>
                  </a:lnTo>
                  <a:lnTo>
                    <a:pt x="730" y="42"/>
                  </a:lnTo>
                  <a:lnTo>
                    <a:pt x="753" y="52"/>
                  </a:lnTo>
                  <a:lnTo>
                    <a:pt x="775" y="64"/>
                  </a:lnTo>
                  <a:lnTo>
                    <a:pt x="797" y="76"/>
                  </a:lnTo>
                  <a:lnTo>
                    <a:pt x="819" y="89"/>
                  </a:lnTo>
                  <a:lnTo>
                    <a:pt x="839" y="105"/>
                  </a:lnTo>
                  <a:lnTo>
                    <a:pt x="859" y="120"/>
                  </a:lnTo>
                  <a:lnTo>
                    <a:pt x="879" y="137"/>
                  </a:lnTo>
                  <a:lnTo>
                    <a:pt x="897" y="155"/>
                  </a:lnTo>
                  <a:lnTo>
                    <a:pt x="914" y="172"/>
                  </a:lnTo>
                  <a:lnTo>
                    <a:pt x="931" y="191"/>
                  </a:lnTo>
                  <a:lnTo>
                    <a:pt x="946" y="211"/>
                  </a:lnTo>
                  <a:lnTo>
                    <a:pt x="961" y="232"/>
                  </a:lnTo>
                  <a:lnTo>
                    <a:pt x="975" y="253"/>
                  </a:lnTo>
                  <a:lnTo>
                    <a:pt x="987" y="275"/>
                  </a:lnTo>
                  <a:lnTo>
                    <a:pt x="999" y="298"/>
                  </a:lnTo>
                  <a:lnTo>
                    <a:pt x="1009" y="321"/>
                  </a:lnTo>
                  <a:lnTo>
                    <a:pt x="1019" y="344"/>
                  </a:lnTo>
                  <a:lnTo>
                    <a:pt x="1027" y="370"/>
                  </a:lnTo>
                  <a:lnTo>
                    <a:pt x="1035" y="394"/>
                  </a:lnTo>
                  <a:lnTo>
                    <a:pt x="1040" y="419"/>
                  </a:lnTo>
                  <a:lnTo>
                    <a:pt x="1044" y="446"/>
                  </a:lnTo>
                  <a:lnTo>
                    <a:pt x="1048" y="471"/>
                  </a:lnTo>
                  <a:lnTo>
                    <a:pt x="1050" y="499"/>
                  </a:lnTo>
                  <a:lnTo>
                    <a:pt x="1051" y="525"/>
                  </a:lnTo>
                  <a:lnTo>
                    <a:pt x="1050" y="553"/>
                  </a:lnTo>
                  <a:lnTo>
                    <a:pt x="1048" y="579"/>
                  </a:lnTo>
                  <a:lnTo>
                    <a:pt x="1044" y="606"/>
                  </a:lnTo>
                  <a:lnTo>
                    <a:pt x="1040" y="631"/>
                  </a:lnTo>
                  <a:lnTo>
                    <a:pt x="1035" y="657"/>
                  </a:lnTo>
                  <a:lnTo>
                    <a:pt x="1027" y="682"/>
                  </a:lnTo>
                  <a:lnTo>
                    <a:pt x="1019" y="706"/>
                  </a:lnTo>
                  <a:lnTo>
                    <a:pt x="1009" y="729"/>
                  </a:lnTo>
                  <a:lnTo>
                    <a:pt x="999" y="753"/>
                  </a:lnTo>
                  <a:lnTo>
                    <a:pt x="987" y="776"/>
                  </a:lnTo>
                  <a:lnTo>
                    <a:pt x="975" y="798"/>
                  </a:lnTo>
                  <a:lnTo>
                    <a:pt x="961" y="819"/>
                  </a:lnTo>
                  <a:lnTo>
                    <a:pt x="946" y="840"/>
                  </a:lnTo>
                  <a:lnTo>
                    <a:pt x="931" y="860"/>
                  </a:lnTo>
                  <a:lnTo>
                    <a:pt x="914" y="878"/>
                  </a:lnTo>
                  <a:lnTo>
                    <a:pt x="897" y="897"/>
                  </a:lnTo>
                  <a:lnTo>
                    <a:pt x="879" y="914"/>
                  </a:lnTo>
                  <a:lnTo>
                    <a:pt x="859" y="930"/>
                  </a:lnTo>
                  <a:lnTo>
                    <a:pt x="839" y="946"/>
                  </a:lnTo>
                  <a:lnTo>
                    <a:pt x="819" y="961"/>
                  </a:lnTo>
                  <a:lnTo>
                    <a:pt x="797" y="974"/>
                  </a:lnTo>
                  <a:lnTo>
                    <a:pt x="775" y="988"/>
                  </a:lnTo>
                  <a:lnTo>
                    <a:pt x="753" y="999"/>
                  </a:lnTo>
                  <a:lnTo>
                    <a:pt x="730" y="1010"/>
                  </a:lnTo>
                  <a:lnTo>
                    <a:pt x="706" y="1019"/>
                  </a:lnTo>
                  <a:lnTo>
                    <a:pt x="681" y="1027"/>
                  </a:lnTo>
                  <a:lnTo>
                    <a:pt x="657" y="1034"/>
                  </a:lnTo>
                  <a:lnTo>
                    <a:pt x="632" y="1040"/>
                  </a:lnTo>
                  <a:lnTo>
                    <a:pt x="605" y="1045"/>
                  </a:lnTo>
                  <a:lnTo>
                    <a:pt x="579" y="1048"/>
                  </a:lnTo>
                  <a:lnTo>
                    <a:pt x="552" y="1049"/>
                  </a:lnTo>
                  <a:lnTo>
                    <a:pt x="526" y="1051"/>
                  </a:lnTo>
                  <a:lnTo>
                    <a:pt x="498" y="1049"/>
                  </a:lnTo>
                  <a:lnTo>
                    <a:pt x="472" y="1048"/>
                  </a:lnTo>
                  <a:lnTo>
                    <a:pt x="445" y="1045"/>
                  </a:lnTo>
                  <a:lnTo>
                    <a:pt x="420" y="1040"/>
                  </a:lnTo>
                  <a:lnTo>
                    <a:pt x="394" y="1034"/>
                  </a:lnTo>
                  <a:lnTo>
                    <a:pt x="369" y="1027"/>
                  </a:lnTo>
                  <a:lnTo>
                    <a:pt x="345" y="1019"/>
                  </a:lnTo>
                  <a:lnTo>
                    <a:pt x="320" y="1010"/>
                  </a:lnTo>
                  <a:lnTo>
                    <a:pt x="297" y="999"/>
                  </a:lnTo>
                  <a:lnTo>
                    <a:pt x="275" y="988"/>
                  </a:lnTo>
                  <a:lnTo>
                    <a:pt x="253" y="974"/>
                  </a:lnTo>
                  <a:lnTo>
                    <a:pt x="232" y="961"/>
                  </a:lnTo>
                  <a:lnTo>
                    <a:pt x="211" y="946"/>
                  </a:lnTo>
                  <a:lnTo>
                    <a:pt x="191" y="930"/>
                  </a:lnTo>
                  <a:lnTo>
                    <a:pt x="173" y="914"/>
                  </a:lnTo>
                  <a:lnTo>
                    <a:pt x="154" y="897"/>
                  </a:lnTo>
                  <a:lnTo>
                    <a:pt x="136" y="878"/>
                  </a:lnTo>
                  <a:lnTo>
                    <a:pt x="120" y="860"/>
                  </a:lnTo>
                  <a:lnTo>
                    <a:pt x="104" y="840"/>
                  </a:lnTo>
                  <a:lnTo>
                    <a:pt x="90" y="819"/>
                  </a:lnTo>
                  <a:lnTo>
                    <a:pt x="77" y="798"/>
                  </a:lnTo>
                  <a:lnTo>
                    <a:pt x="63" y="776"/>
                  </a:lnTo>
                  <a:lnTo>
                    <a:pt x="52" y="753"/>
                  </a:lnTo>
                  <a:lnTo>
                    <a:pt x="41" y="729"/>
                  </a:lnTo>
                  <a:lnTo>
                    <a:pt x="32" y="706"/>
                  </a:lnTo>
                  <a:lnTo>
                    <a:pt x="24" y="682"/>
                  </a:lnTo>
                  <a:lnTo>
                    <a:pt x="17" y="657"/>
                  </a:lnTo>
                  <a:lnTo>
                    <a:pt x="10" y="631"/>
                  </a:lnTo>
                  <a:lnTo>
                    <a:pt x="6" y="606"/>
                  </a:lnTo>
                  <a:lnTo>
                    <a:pt x="3" y="579"/>
                  </a:lnTo>
                  <a:lnTo>
                    <a:pt x="0" y="553"/>
                  </a:lnTo>
                  <a:lnTo>
                    <a:pt x="0" y="525"/>
                  </a:lnTo>
                  <a:lnTo>
                    <a:pt x="0" y="499"/>
                  </a:lnTo>
                  <a:lnTo>
                    <a:pt x="3" y="471"/>
                  </a:lnTo>
                  <a:lnTo>
                    <a:pt x="6" y="446"/>
                  </a:lnTo>
                  <a:lnTo>
                    <a:pt x="10" y="419"/>
                  </a:lnTo>
                  <a:lnTo>
                    <a:pt x="17" y="394"/>
                  </a:lnTo>
                  <a:lnTo>
                    <a:pt x="24" y="370"/>
                  </a:lnTo>
                  <a:lnTo>
                    <a:pt x="32" y="344"/>
                  </a:lnTo>
                  <a:lnTo>
                    <a:pt x="41" y="321"/>
                  </a:lnTo>
                  <a:lnTo>
                    <a:pt x="52" y="298"/>
                  </a:lnTo>
                  <a:lnTo>
                    <a:pt x="63" y="275"/>
                  </a:lnTo>
                  <a:lnTo>
                    <a:pt x="77" y="253"/>
                  </a:lnTo>
                  <a:lnTo>
                    <a:pt x="90" y="232"/>
                  </a:lnTo>
                  <a:lnTo>
                    <a:pt x="104" y="211"/>
                  </a:lnTo>
                  <a:lnTo>
                    <a:pt x="120" y="191"/>
                  </a:lnTo>
                  <a:lnTo>
                    <a:pt x="136" y="172"/>
                  </a:lnTo>
                  <a:lnTo>
                    <a:pt x="154" y="155"/>
                  </a:lnTo>
                  <a:lnTo>
                    <a:pt x="173" y="137"/>
                  </a:lnTo>
                  <a:lnTo>
                    <a:pt x="191" y="120"/>
                  </a:lnTo>
                  <a:lnTo>
                    <a:pt x="211" y="105"/>
                  </a:lnTo>
                  <a:lnTo>
                    <a:pt x="232" y="89"/>
                  </a:lnTo>
                  <a:lnTo>
                    <a:pt x="253" y="76"/>
                  </a:lnTo>
                  <a:lnTo>
                    <a:pt x="275" y="64"/>
                  </a:lnTo>
                  <a:lnTo>
                    <a:pt x="297" y="52"/>
                  </a:lnTo>
                  <a:lnTo>
                    <a:pt x="320" y="42"/>
                  </a:lnTo>
                  <a:lnTo>
                    <a:pt x="345" y="32"/>
                  </a:lnTo>
                  <a:lnTo>
                    <a:pt x="369" y="24"/>
                  </a:lnTo>
                  <a:lnTo>
                    <a:pt x="394" y="17"/>
                  </a:lnTo>
                  <a:lnTo>
                    <a:pt x="420" y="11"/>
                  </a:lnTo>
                  <a:lnTo>
                    <a:pt x="445" y="7"/>
                  </a:lnTo>
                  <a:lnTo>
                    <a:pt x="472" y="3"/>
                  </a:lnTo>
                  <a:lnTo>
                    <a:pt x="498" y="1"/>
                  </a:lnTo>
                  <a:lnTo>
                    <a:pt x="5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1">
                <a:latin typeface="+mn-lt"/>
              </a:endParaRPr>
            </a:p>
          </p:txBody>
        </p:sp>
      </p:grpSp>
      <p:sp>
        <p:nvSpPr>
          <p:cNvPr id="45" name="任意多边形 44"/>
          <p:cNvSpPr/>
          <p:nvPr/>
        </p:nvSpPr>
        <p:spPr>
          <a:xfrm>
            <a:off x="7399506" y="530309"/>
            <a:ext cx="1763592" cy="546933"/>
          </a:xfrm>
          <a:custGeom>
            <a:avLst/>
            <a:gdLst>
              <a:gd name="connsiteX0" fmla="*/ 1314071 w 2272423"/>
              <a:gd name="connsiteY0" fmla="*/ 0 h 704734"/>
              <a:gd name="connsiteX1" fmla="*/ 1600026 w 2272423"/>
              <a:gd name="connsiteY1" fmla="*/ 152040 h 704734"/>
              <a:gd name="connsiteX2" fmla="*/ 1629342 w 2272423"/>
              <a:gd name="connsiteY2" fmla="*/ 206050 h 704734"/>
              <a:gd name="connsiteX3" fmla="*/ 1629769 w 2272423"/>
              <a:gd name="connsiteY3" fmla="*/ 205416 h 704734"/>
              <a:gd name="connsiteX4" fmla="*/ 1794740 w 2272423"/>
              <a:gd name="connsiteY4" fmla="*/ 137083 h 704734"/>
              <a:gd name="connsiteX5" fmla="*/ 1959711 w 2272423"/>
              <a:gd name="connsiteY5" fmla="*/ 205416 h 704734"/>
              <a:gd name="connsiteX6" fmla="*/ 2002629 w 2272423"/>
              <a:gd name="connsiteY6" fmla="*/ 269072 h 704734"/>
              <a:gd name="connsiteX7" fmla="*/ 2046557 w 2272423"/>
              <a:gd name="connsiteY7" fmla="*/ 239456 h 704734"/>
              <a:gd name="connsiteX8" fmla="*/ 2109841 w 2272423"/>
              <a:gd name="connsiteY8" fmla="*/ 226679 h 704734"/>
              <a:gd name="connsiteX9" fmla="*/ 2272423 w 2272423"/>
              <a:gd name="connsiteY9" fmla="*/ 389261 h 704734"/>
              <a:gd name="connsiteX10" fmla="*/ 2109841 w 2272423"/>
              <a:gd name="connsiteY10" fmla="*/ 551843 h 704734"/>
              <a:gd name="connsiteX11" fmla="*/ 1994878 w 2272423"/>
              <a:gd name="connsiteY11" fmla="*/ 504224 h 704734"/>
              <a:gd name="connsiteX12" fmla="*/ 1987790 w 2272423"/>
              <a:gd name="connsiteY12" fmla="*/ 493711 h 704734"/>
              <a:gd name="connsiteX13" fmla="*/ 1959711 w 2272423"/>
              <a:gd name="connsiteY13" fmla="*/ 535358 h 704734"/>
              <a:gd name="connsiteX14" fmla="*/ 1794740 w 2272423"/>
              <a:gd name="connsiteY14" fmla="*/ 603691 h 704734"/>
              <a:gd name="connsiteX15" fmla="*/ 1629769 w 2272423"/>
              <a:gd name="connsiteY15" fmla="*/ 535358 h 704734"/>
              <a:gd name="connsiteX16" fmla="*/ 1613983 w 2272423"/>
              <a:gd name="connsiteY16" fmla="*/ 511943 h 704734"/>
              <a:gd name="connsiteX17" fmla="*/ 1600026 w 2272423"/>
              <a:gd name="connsiteY17" fmla="*/ 537656 h 704734"/>
              <a:gd name="connsiteX18" fmla="*/ 1314071 w 2272423"/>
              <a:gd name="connsiteY18" fmla="*/ 689696 h 704734"/>
              <a:gd name="connsiteX19" fmla="*/ 1070226 w 2272423"/>
              <a:gd name="connsiteY19" fmla="*/ 588693 h 704734"/>
              <a:gd name="connsiteX20" fmla="*/ 1044737 w 2272423"/>
              <a:gd name="connsiteY20" fmla="*/ 557801 h 704734"/>
              <a:gd name="connsiteX21" fmla="*/ 1005150 w 2272423"/>
              <a:gd name="connsiteY21" fmla="*/ 561791 h 704734"/>
              <a:gd name="connsiteX22" fmla="*/ 922492 w 2272423"/>
              <a:gd name="connsiteY22" fmla="*/ 545103 h 704734"/>
              <a:gd name="connsiteX23" fmla="*/ 897375 w 2272423"/>
              <a:gd name="connsiteY23" fmla="*/ 528168 h 704734"/>
              <a:gd name="connsiteX24" fmla="*/ 896725 w 2272423"/>
              <a:gd name="connsiteY24" fmla="*/ 531387 h 704734"/>
              <a:gd name="connsiteX25" fmla="*/ 635204 w 2272423"/>
              <a:gd name="connsiteY25" fmla="*/ 704734 h 704734"/>
              <a:gd name="connsiteX26" fmla="*/ 434510 w 2272423"/>
              <a:gd name="connsiteY26" fmla="*/ 621604 h 704734"/>
              <a:gd name="connsiteX27" fmla="*/ 387441 w 2272423"/>
              <a:gd name="connsiteY27" fmla="*/ 551792 h 704734"/>
              <a:gd name="connsiteX28" fmla="*/ 383130 w 2272423"/>
              <a:gd name="connsiteY28" fmla="*/ 558187 h 704734"/>
              <a:gd name="connsiteX29" fmla="*/ 224432 w 2272423"/>
              <a:gd name="connsiteY29" fmla="*/ 623921 h 704734"/>
              <a:gd name="connsiteX30" fmla="*/ 0 w 2272423"/>
              <a:gd name="connsiteY30" fmla="*/ 399489 h 704734"/>
              <a:gd name="connsiteX31" fmla="*/ 224432 w 2272423"/>
              <a:gd name="connsiteY31" fmla="*/ 175057 h 704734"/>
              <a:gd name="connsiteX32" fmla="*/ 383130 w 2272423"/>
              <a:gd name="connsiteY32" fmla="*/ 240792 h 704734"/>
              <a:gd name="connsiteX33" fmla="*/ 401883 w 2272423"/>
              <a:gd name="connsiteY33" fmla="*/ 268607 h 704734"/>
              <a:gd name="connsiteX34" fmla="*/ 434510 w 2272423"/>
              <a:gd name="connsiteY34" fmla="*/ 220215 h 704734"/>
              <a:gd name="connsiteX35" fmla="*/ 635204 w 2272423"/>
              <a:gd name="connsiteY35" fmla="*/ 137084 h 704734"/>
              <a:gd name="connsiteX36" fmla="*/ 835899 w 2272423"/>
              <a:gd name="connsiteY36" fmla="*/ 220215 h 704734"/>
              <a:gd name="connsiteX37" fmla="*/ 838389 w 2272423"/>
              <a:gd name="connsiteY37" fmla="*/ 223908 h 704734"/>
              <a:gd name="connsiteX38" fmla="*/ 854993 w 2272423"/>
              <a:gd name="connsiteY38" fmla="*/ 199280 h 704734"/>
              <a:gd name="connsiteX39" fmla="*/ 1005150 w 2272423"/>
              <a:gd name="connsiteY39" fmla="*/ 137083 h 704734"/>
              <a:gd name="connsiteX40" fmla="*/ 1037746 w 2272423"/>
              <a:gd name="connsiteY40" fmla="*/ 140369 h 704734"/>
              <a:gd name="connsiteX41" fmla="*/ 1070226 w 2272423"/>
              <a:gd name="connsiteY41" fmla="*/ 101004 h 704734"/>
              <a:gd name="connsiteX42" fmla="*/ 1314071 w 2272423"/>
              <a:gd name="connsiteY42" fmla="*/ 0 h 70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272423" h="704734">
                <a:moveTo>
                  <a:pt x="1314071" y="0"/>
                </a:moveTo>
                <a:cubicBezTo>
                  <a:pt x="1433106" y="0"/>
                  <a:pt x="1538054" y="60310"/>
                  <a:pt x="1600026" y="152040"/>
                </a:cubicBezTo>
                <a:lnTo>
                  <a:pt x="1629342" y="206050"/>
                </a:lnTo>
                <a:lnTo>
                  <a:pt x="1629769" y="205416"/>
                </a:lnTo>
                <a:cubicBezTo>
                  <a:pt x="1671989" y="163196"/>
                  <a:pt x="1730315" y="137083"/>
                  <a:pt x="1794740" y="137083"/>
                </a:cubicBezTo>
                <a:cubicBezTo>
                  <a:pt x="1859165" y="137083"/>
                  <a:pt x="1917491" y="163196"/>
                  <a:pt x="1959711" y="205416"/>
                </a:cubicBezTo>
                <a:lnTo>
                  <a:pt x="2002629" y="269072"/>
                </a:lnTo>
                <a:lnTo>
                  <a:pt x="2046557" y="239456"/>
                </a:lnTo>
                <a:cubicBezTo>
                  <a:pt x="2066008" y="231229"/>
                  <a:pt x="2087393" y="226679"/>
                  <a:pt x="2109841" y="226679"/>
                </a:cubicBezTo>
                <a:cubicBezTo>
                  <a:pt x="2199633" y="226679"/>
                  <a:pt x="2272423" y="299469"/>
                  <a:pt x="2272423" y="389261"/>
                </a:cubicBezTo>
                <a:cubicBezTo>
                  <a:pt x="2272423" y="479053"/>
                  <a:pt x="2199633" y="551843"/>
                  <a:pt x="2109841" y="551843"/>
                </a:cubicBezTo>
                <a:cubicBezTo>
                  <a:pt x="2064945" y="551843"/>
                  <a:pt x="2024300" y="533646"/>
                  <a:pt x="1994878" y="504224"/>
                </a:cubicBezTo>
                <a:lnTo>
                  <a:pt x="1987790" y="493711"/>
                </a:lnTo>
                <a:lnTo>
                  <a:pt x="1959711" y="535358"/>
                </a:lnTo>
                <a:cubicBezTo>
                  <a:pt x="1917491" y="577578"/>
                  <a:pt x="1859165" y="603691"/>
                  <a:pt x="1794740" y="603691"/>
                </a:cubicBezTo>
                <a:cubicBezTo>
                  <a:pt x="1730315" y="603691"/>
                  <a:pt x="1671989" y="577578"/>
                  <a:pt x="1629769" y="535358"/>
                </a:cubicBezTo>
                <a:lnTo>
                  <a:pt x="1613983" y="511943"/>
                </a:lnTo>
                <a:lnTo>
                  <a:pt x="1600026" y="537656"/>
                </a:lnTo>
                <a:cubicBezTo>
                  <a:pt x="1538054" y="629386"/>
                  <a:pt x="1433106" y="689696"/>
                  <a:pt x="1314071" y="689696"/>
                </a:cubicBezTo>
                <a:cubicBezTo>
                  <a:pt x="1218844" y="689696"/>
                  <a:pt x="1132631" y="651098"/>
                  <a:pt x="1070226" y="588693"/>
                </a:cubicBezTo>
                <a:lnTo>
                  <a:pt x="1044737" y="557801"/>
                </a:lnTo>
                <a:lnTo>
                  <a:pt x="1005150" y="561791"/>
                </a:lnTo>
                <a:cubicBezTo>
                  <a:pt x="975830" y="561791"/>
                  <a:pt x="947898" y="555849"/>
                  <a:pt x="922492" y="545103"/>
                </a:cubicBezTo>
                <a:lnTo>
                  <a:pt x="897375" y="528168"/>
                </a:lnTo>
                <a:lnTo>
                  <a:pt x="896725" y="531387"/>
                </a:lnTo>
                <a:cubicBezTo>
                  <a:pt x="853638" y="633256"/>
                  <a:pt x="752768" y="704734"/>
                  <a:pt x="635204" y="704734"/>
                </a:cubicBezTo>
                <a:cubicBezTo>
                  <a:pt x="556828" y="704734"/>
                  <a:pt x="485872" y="672966"/>
                  <a:pt x="434510" y="621604"/>
                </a:cubicBezTo>
                <a:lnTo>
                  <a:pt x="387441" y="551792"/>
                </a:lnTo>
                <a:lnTo>
                  <a:pt x="383130" y="558187"/>
                </a:lnTo>
                <a:cubicBezTo>
                  <a:pt x="342515" y="598801"/>
                  <a:pt x="286407" y="623921"/>
                  <a:pt x="224432" y="623921"/>
                </a:cubicBezTo>
                <a:cubicBezTo>
                  <a:pt x="100482" y="623921"/>
                  <a:pt x="0" y="523439"/>
                  <a:pt x="0" y="399489"/>
                </a:cubicBezTo>
                <a:cubicBezTo>
                  <a:pt x="0" y="275539"/>
                  <a:pt x="100482" y="175057"/>
                  <a:pt x="224432" y="175057"/>
                </a:cubicBezTo>
                <a:cubicBezTo>
                  <a:pt x="286407" y="175057"/>
                  <a:pt x="342515" y="200178"/>
                  <a:pt x="383130" y="240792"/>
                </a:cubicBezTo>
                <a:lnTo>
                  <a:pt x="401883" y="268607"/>
                </a:lnTo>
                <a:lnTo>
                  <a:pt x="434510" y="220215"/>
                </a:lnTo>
                <a:cubicBezTo>
                  <a:pt x="485872" y="168852"/>
                  <a:pt x="556828" y="137084"/>
                  <a:pt x="635204" y="137084"/>
                </a:cubicBezTo>
                <a:cubicBezTo>
                  <a:pt x="713580" y="137084"/>
                  <a:pt x="784536" y="168852"/>
                  <a:pt x="835899" y="220215"/>
                </a:cubicBezTo>
                <a:lnTo>
                  <a:pt x="838389" y="223908"/>
                </a:lnTo>
                <a:lnTo>
                  <a:pt x="854993" y="199280"/>
                </a:lnTo>
                <a:cubicBezTo>
                  <a:pt x="893422" y="160851"/>
                  <a:pt x="946510" y="137083"/>
                  <a:pt x="1005150" y="137083"/>
                </a:cubicBezTo>
                <a:lnTo>
                  <a:pt x="1037746" y="140369"/>
                </a:lnTo>
                <a:lnTo>
                  <a:pt x="1070226" y="101004"/>
                </a:lnTo>
                <a:cubicBezTo>
                  <a:pt x="1132631" y="38598"/>
                  <a:pt x="1218844" y="0"/>
                  <a:pt x="1314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srgbClr val="105479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3066381" y="437570"/>
            <a:ext cx="1763592" cy="546933"/>
          </a:xfrm>
          <a:custGeom>
            <a:avLst/>
            <a:gdLst>
              <a:gd name="connsiteX0" fmla="*/ 1314071 w 2272423"/>
              <a:gd name="connsiteY0" fmla="*/ 0 h 704734"/>
              <a:gd name="connsiteX1" fmla="*/ 1600026 w 2272423"/>
              <a:gd name="connsiteY1" fmla="*/ 152040 h 704734"/>
              <a:gd name="connsiteX2" fmla="*/ 1629342 w 2272423"/>
              <a:gd name="connsiteY2" fmla="*/ 206050 h 704734"/>
              <a:gd name="connsiteX3" fmla="*/ 1629769 w 2272423"/>
              <a:gd name="connsiteY3" fmla="*/ 205416 h 704734"/>
              <a:gd name="connsiteX4" fmla="*/ 1794740 w 2272423"/>
              <a:gd name="connsiteY4" fmla="*/ 137083 h 704734"/>
              <a:gd name="connsiteX5" fmla="*/ 1959711 w 2272423"/>
              <a:gd name="connsiteY5" fmla="*/ 205416 h 704734"/>
              <a:gd name="connsiteX6" fmla="*/ 2002629 w 2272423"/>
              <a:gd name="connsiteY6" fmla="*/ 269072 h 704734"/>
              <a:gd name="connsiteX7" fmla="*/ 2046557 w 2272423"/>
              <a:gd name="connsiteY7" fmla="*/ 239456 h 704734"/>
              <a:gd name="connsiteX8" fmla="*/ 2109841 w 2272423"/>
              <a:gd name="connsiteY8" fmla="*/ 226679 h 704734"/>
              <a:gd name="connsiteX9" fmla="*/ 2272423 w 2272423"/>
              <a:gd name="connsiteY9" fmla="*/ 389261 h 704734"/>
              <a:gd name="connsiteX10" fmla="*/ 2109841 w 2272423"/>
              <a:gd name="connsiteY10" fmla="*/ 551843 h 704734"/>
              <a:gd name="connsiteX11" fmla="*/ 1994878 w 2272423"/>
              <a:gd name="connsiteY11" fmla="*/ 504224 h 704734"/>
              <a:gd name="connsiteX12" fmla="*/ 1987790 w 2272423"/>
              <a:gd name="connsiteY12" fmla="*/ 493711 h 704734"/>
              <a:gd name="connsiteX13" fmla="*/ 1959711 w 2272423"/>
              <a:gd name="connsiteY13" fmla="*/ 535358 h 704734"/>
              <a:gd name="connsiteX14" fmla="*/ 1794740 w 2272423"/>
              <a:gd name="connsiteY14" fmla="*/ 603691 h 704734"/>
              <a:gd name="connsiteX15" fmla="*/ 1629769 w 2272423"/>
              <a:gd name="connsiteY15" fmla="*/ 535358 h 704734"/>
              <a:gd name="connsiteX16" fmla="*/ 1613983 w 2272423"/>
              <a:gd name="connsiteY16" fmla="*/ 511943 h 704734"/>
              <a:gd name="connsiteX17" fmla="*/ 1600026 w 2272423"/>
              <a:gd name="connsiteY17" fmla="*/ 537656 h 704734"/>
              <a:gd name="connsiteX18" fmla="*/ 1314071 w 2272423"/>
              <a:gd name="connsiteY18" fmla="*/ 689696 h 704734"/>
              <a:gd name="connsiteX19" fmla="*/ 1070226 w 2272423"/>
              <a:gd name="connsiteY19" fmla="*/ 588693 h 704734"/>
              <a:gd name="connsiteX20" fmla="*/ 1044737 w 2272423"/>
              <a:gd name="connsiteY20" fmla="*/ 557801 h 704734"/>
              <a:gd name="connsiteX21" fmla="*/ 1005150 w 2272423"/>
              <a:gd name="connsiteY21" fmla="*/ 561791 h 704734"/>
              <a:gd name="connsiteX22" fmla="*/ 922492 w 2272423"/>
              <a:gd name="connsiteY22" fmla="*/ 545103 h 704734"/>
              <a:gd name="connsiteX23" fmla="*/ 897375 w 2272423"/>
              <a:gd name="connsiteY23" fmla="*/ 528168 h 704734"/>
              <a:gd name="connsiteX24" fmla="*/ 896725 w 2272423"/>
              <a:gd name="connsiteY24" fmla="*/ 531387 h 704734"/>
              <a:gd name="connsiteX25" fmla="*/ 635204 w 2272423"/>
              <a:gd name="connsiteY25" fmla="*/ 704734 h 704734"/>
              <a:gd name="connsiteX26" fmla="*/ 434510 w 2272423"/>
              <a:gd name="connsiteY26" fmla="*/ 621604 h 704734"/>
              <a:gd name="connsiteX27" fmla="*/ 387441 w 2272423"/>
              <a:gd name="connsiteY27" fmla="*/ 551792 h 704734"/>
              <a:gd name="connsiteX28" fmla="*/ 383130 w 2272423"/>
              <a:gd name="connsiteY28" fmla="*/ 558187 h 704734"/>
              <a:gd name="connsiteX29" fmla="*/ 224432 w 2272423"/>
              <a:gd name="connsiteY29" fmla="*/ 623921 h 704734"/>
              <a:gd name="connsiteX30" fmla="*/ 0 w 2272423"/>
              <a:gd name="connsiteY30" fmla="*/ 399489 h 704734"/>
              <a:gd name="connsiteX31" fmla="*/ 224432 w 2272423"/>
              <a:gd name="connsiteY31" fmla="*/ 175057 h 704734"/>
              <a:gd name="connsiteX32" fmla="*/ 383130 w 2272423"/>
              <a:gd name="connsiteY32" fmla="*/ 240792 h 704734"/>
              <a:gd name="connsiteX33" fmla="*/ 401883 w 2272423"/>
              <a:gd name="connsiteY33" fmla="*/ 268607 h 704734"/>
              <a:gd name="connsiteX34" fmla="*/ 434510 w 2272423"/>
              <a:gd name="connsiteY34" fmla="*/ 220215 h 704734"/>
              <a:gd name="connsiteX35" fmla="*/ 635204 w 2272423"/>
              <a:gd name="connsiteY35" fmla="*/ 137084 h 704734"/>
              <a:gd name="connsiteX36" fmla="*/ 835899 w 2272423"/>
              <a:gd name="connsiteY36" fmla="*/ 220215 h 704734"/>
              <a:gd name="connsiteX37" fmla="*/ 838389 w 2272423"/>
              <a:gd name="connsiteY37" fmla="*/ 223908 h 704734"/>
              <a:gd name="connsiteX38" fmla="*/ 854993 w 2272423"/>
              <a:gd name="connsiteY38" fmla="*/ 199280 h 704734"/>
              <a:gd name="connsiteX39" fmla="*/ 1005150 w 2272423"/>
              <a:gd name="connsiteY39" fmla="*/ 137083 h 704734"/>
              <a:gd name="connsiteX40" fmla="*/ 1037746 w 2272423"/>
              <a:gd name="connsiteY40" fmla="*/ 140369 h 704734"/>
              <a:gd name="connsiteX41" fmla="*/ 1070226 w 2272423"/>
              <a:gd name="connsiteY41" fmla="*/ 101004 h 704734"/>
              <a:gd name="connsiteX42" fmla="*/ 1314071 w 2272423"/>
              <a:gd name="connsiteY42" fmla="*/ 0 h 70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272423" h="704734">
                <a:moveTo>
                  <a:pt x="1314071" y="0"/>
                </a:moveTo>
                <a:cubicBezTo>
                  <a:pt x="1433106" y="0"/>
                  <a:pt x="1538054" y="60310"/>
                  <a:pt x="1600026" y="152040"/>
                </a:cubicBezTo>
                <a:lnTo>
                  <a:pt x="1629342" y="206050"/>
                </a:lnTo>
                <a:lnTo>
                  <a:pt x="1629769" y="205416"/>
                </a:lnTo>
                <a:cubicBezTo>
                  <a:pt x="1671989" y="163196"/>
                  <a:pt x="1730315" y="137083"/>
                  <a:pt x="1794740" y="137083"/>
                </a:cubicBezTo>
                <a:cubicBezTo>
                  <a:pt x="1859165" y="137083"/>
                  <a:pt x="1917491" y="163196"/>
                  <a:pt x="1959711" y="205416"/>
                </a:cubicBezTo>
                <a:lnTo>
                  <a:pt x="2002629" y="269072"/>
                </a:lnTo>
                <a:lnTo>
                  <a:pt x="2046557" y="239456"/>
                </a:lnTo>
                <a:cubicBezTo>
                  <a:pt x="2066008" y="231229"/>
                  <a:pt x="2087393" y="226679"/>
                  <a:pt x="2109841" y="226679"/>
                </a:cubicBezTo>
                <a:cubicBezTo>
                  <a:pt x="2199633" y="226679"/>
                  <a:pt x="2272423" y="299469"/>
                  <a:pt x="2272423" y="389261"/>
                </a:cubicBezTo>
                <a:cubicBezTo>
                  <a:pt x="2272423" y="479053"/>
                  <a:pt x="2199633" y="551843"/>
                  <a:pt x="2109841" y="551843"/>
                </a:cubicBezTo>
                <a:cubicBezTo>
                  <a:pt x="2064945" y="551843"/>
                  <a:pt x="2024300" y="533646"/>
                  <a:pt x="1994878" y="504224"/>
                </a:cubicBezTo>
                <a:lnTo>
                  <a:pt x="1987790" y="493711"/>
                </a:lnTo>
                <a:lnTo>
                  <a:pt x="1959711" y="535358"/>
                </a:lnTo>
                <a:cubicBezTo>
                  <a:pt x="1917491" y="577578"/>
                  <a:pt x="1859165" y="603691"/>
                  <a:pt x="1794740" y="603691"/>
                </a:cubicBezTo>
                <a:cubicBezTo>
                  <a:pt x="1730315" y="603691"/>
                  <a:pt x="1671989" y="577578"/>
                  <a:pt x="1629769" y="535358"/>
                </a:cubicBezTo>
                <a:lnTo>
                  <a:pt x="1613983" y="511943"/>
                </a:lnTo>
                <a:lnTo>
                  <a:pt x="1600026" y="537656"/>
                </a:lnTo>
                <a:cubicBezTo>
                  <a:pt x="1538054" y="629386"/>
                  <a:pt x="1433106" y="689696"/>
                  <a:pt x="1314071" y="689696"/>
                </a:cubicBezTo>
                <a:cubicBezTo>
                  <a:pt x="1218844" y="689696"/>
                  <a:pt x="1132631" y="651098"/>
                  <a:pt x="1070226" y="588693"/>
                </a:cubicBezTo>
                <a:lnTo>
                  <a:pt x="1044737" y="557801"/>
                </a:lnTo>
                <a:lnTo>
                  <a:pt x="1005150" y="561791"/>
                </a:lnTo>
                <a:cubicBezTo>
                  <a:pt x="975830" y="561791"/>
                  <a:pt x="947898" y="555849"/>
                  <a:pt x="922492" y="545103"/>
                </a:cubicBezTo>
                <a:lnTo>
                  <a:pt x="897375" y="528168"/>
                </a:lnTo>
                <a:lnTo>
                  <a:pt x="896725" y="531387"/>
                </a:lnTo>
                <a:cubicBezTo>
                  <a:pt x="853638" y="633256"/>
                  <a:pt x="752768" y="704734"/>
                  <a:pt x="635204" y="704734"/>
                </a:cubicBezTo>
                <a:cubicBezTo>
                  <a:pt x="556828" y="704734"/>
                  <a:pt x="485872" y="672966"/>
                  <a:pt x="434510" y="621604"/>
                </a:cubicBezTo>
                <a:lnTo>
                  <a:pt x="387441" y="551792"/>
                </a:lnTo>
                <a:lnTo>
                  <a:pt x="383130" y="558187"/>
                </a:lnTo>
                <a:cubicBezTo>
                  <a:pt x="342515" y="598801"/>
                  <a:pt x="286407" y="623921"/>
                  <a:pt x="224432" y="623921"/>
                </a:cubicBezTo>
                <a:cubicBezTo>
                  <a:pt x="100482" y="623921"/>
                  <a:pt x="0" y="523439"/>
                  <a:pt x="0" y="399489"/>
                </a:cubicBezTo>
                <a:cubicBezTo>
                  <a:pt x="0" y="275539"/>
                  <a:pt x="100482" y="175057"/>
                  <a:pt x="224432" y="175057"/>
                </a:cubicBezTo>
                <a:cubicBezTo>
                  <a:pt x="286407" y="175057"/>
                  <a:pt x="342515" y="200178"/>
                  <a:pt x="383130" y="240792"/>
                </a:cubicBezTo>
                <a:lnTo>
                  <a:pt x="401883" y="268607"/>
                </a:lnTo>
                <a:lnTo>
                  <a:pt x="434510" y="220215"/>
                </a:lnTo>
                <a:cubicBezTo>
                  <a:pt x="485872" y="168852"/>
                  <a:pt x="556828" y="137084"/>
                  <a:pt x="635204" y="137084"/>
                </a:cubicBezTo>
                <a:cubicBezTo>
                  <a:pt x="713580" y="137084"/>
                  <a:pt x="784536" y="168852"/>
                  <a:pt x="835899" y="220215"/>
                </a:cubicBezTo>
                <a:lnTo>
                  <a:pt x="838389" y="223908"/>
                </a:lnTo>
                <a:lnTo>
                  <a:pt x="854993" y="199280"/>
                </a:lnTo>
                <a:cubicBezTo>
                  <a:pt x="893422" y="160851"/>
                  <a:pt x="946510" y="137083"/>
                  <a:pt x="1005150" y="137083"/>
                </a:cubicBezTo>
                <a:lnTo>
                  <a:pt x="1037746" y="140369"/>
                </a:lnTo>
                <a:lnTo>
                  <a:pt x="1070226" y="101004"/>
                </a:lnTo>
                <a:cubicBezTo>
                  <a:pt x="1132631" y="38598"/>
                  <a:pt x="1218844" y="0"/>
                  <a:pt x="1314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srgbClr val="105479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Shape 2399"/>
          <p:cNvSpPr>
            <a:spLocks noGrp="1"/>
          </p:cNvSpPr>
          <p:nvPr>
            <p:ph type="title"/>
          </p:nvPr>
        </p:nvSpPr>
        <p:spPr>
          <a:xfrm>
            <a:off x="2555361" y="310886"/>
            <a:ext cx="7081279" cy="70643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sz="24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Shape 2401"/>
          <p:cNvSpPr/>
          <p:nvPr/>
        </p:nvSpPr>
        <p:spPr>
          <a:xfrm>
            <a:off x="5247790" y="766343"/>
            <a:ext cx="1872307" cy="3047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150000"/>
              </a:lnSpc>
              <a:defRPr sz="2300" b="1">
                <a:solidFill>
                  <a:srgbClr val="9DC2C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 defTabSz="410766" hangingPunct="0"/>
            <a:r>
              <a:rPr lang="en-US" sz="1150" kern="0" dirty="0">
                <a:latin typeface="+mn-lt"/>
                <a:ea typeface="+mn-ea"/>
                <a:cs typeface="+mn-ea"/>
                <a:sym typeface="+mn-lt"/>
              </a:rPr>
              <a:t>Click here to add title text</a:t>
            </a:r>
            <a:endParaRPr sz="1150" kern="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8926166" y="2235189"/>
            <a:ext cx="1974062" cy="729480"/>
            <a:chOff x="4223538" y="1925677"/>
            <a:chExt cx="1974062" cy="729480"/>
          </a:xfrm>
        </p:grpSpPr>
        <p:sp>
          <p:nvSpPr>
            <p:cNvPr id="50" name="Shape 2393"/>
            <p:cNvSpPr/>
            <p:nvPr/>
          </p:nvSpPr>
          <p:spPr>
            <a:xfrm>
              <a:off x="4223538" y="1925677"/>
              <a:ext cx="976229" cy="22551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5719" tIns="35719" rIns="35719" bIns="35719" anchor="ctr">
              <a:spAutoFit/>
            </a:bodyPr>
            <a:lstStyle>
              <a:lvl1pPr algn="l">
                <a:lnSpc>
                  <a:spcPct val="80000"/>
                </a:lnSpc>
                <a:defRPr sz="2400" b="1" cap="all">
                  <a:solidFill>
                    <a:srgbClr val="FFFFFF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 defTabSz="410766" hangingPunct="0"/>
              <a:r>
                <a:rPr lang="zh-CN" altLang="en-US" sz="1200" kern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sz="1200" kern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Shape 2394"/>
            <p:cNvSpPr/>
            <p:nvPr/>
          </p:nvSpPr>
          <p:spPr>
            <a:xfrm>
              <a:off x="4224960" y="2121357"/>
              <a:ext cx="1972640" cy="53380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5719" tIns="35719" rIns="35719" bIns="35719" anchor="ctr">
              <a:spAutoFit/>
            </a:bodyPr>
            <a:lstStyle>
              <a:lvl1pPr algn="l">
                <a:lnSpc>
                  <a:spcPct val="150000"/>
                </a:lnSpc>
                <a:defRPr sz="2000">
                  <a:solidFill>
                    <a:srgbClr val="8B8C8C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 defTabSz="410766" hangingPunct="0"/>
              <a:r>
                <a:rPr lang="zh-CN" altLang="en-US" sz="1000" kern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kern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sz="1000" kern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926166" y="3259922"/>
            <a:ext cx="2075662" cy="729480"/>
            <a:chOff x="4223538" y="1925677"/>
            <a:chExt cx="2075662" cy="729480"/>
          </a:xfrm>
        </p:grpSpPr>
        <p:sp>
          <p:nvSpPr>
            <p:cNvPr id="53" name="Shape 2393"/>
            <p:cNvSpPr/>
            <p:nvPr/>
          </p:nvSpPr>
          <p:spPr>
            <a:xfrm>
              <a:off x="4223538" y="1925677"/>
              <a:ext cx="976229" cy="22551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5719" tIns="35719" rIns="35719" bIns="35719" anchor="ctr">
              <a:spAutoFit/>
            </a:bodyPr>
            <a:lstStyle>
              <a:lvl1pPr algn="l">
                <a:lnSpc>
                  <a:spcPct val="80000"/>
                </a:lnSpc>
                <a:defRPr sz="2400" b="1" cap="all">
                  <a:solidFill>
                    <a:srgbClr val="FFFFFF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 defTabSz="410766" hangingPunct="0"/>
              <a:r>
                <a:rPr lang="zh-CN" altLang="en-US" sz="1200" kern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sz="1200" kern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Shape 2394"/>
            <p:cNvSpPr/>
            <p:nvPr/>
          </p:nvSpPr>
          <p:spPr>
            <a:xfrm>
              <a:off x="4224960" y="2121357"/>
              <a:ext cx="2074240" cy="53380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5719" tIns="35719" rIns="35719" bIns="35719" anchor="ctr">
              <a:spAutoFit/>
            </a:bodyPr>
            <a:lstStyle>
              <a:lvl1pPr algn="l">
                <a:lnSpc>
                  <a:spcPct val="150000"/>
                </a:lnSpc>
                <a:defRPr sz="2000">
                  <a:solidFill>
                    <a:srgbClr val="8B8C8C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 defTabSz="410766" hangingPunct="0"/>
              <a:r>
                <a:rPr lang="zh-CN" altLang="en-US" sz="1000" kern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kern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sz="1000" kern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8926166" y="4465765"/>
            <a:ext cx="1974062" cy="729480"/>
            <a:chOff x="4223538" y="1925677"/>
            <a:chExt cx="1974062" cy="729480"/>
          </a:xfrm>
        </p:grpSpPr>
        <p:sp>
          <p:nvSpPr>
            <p:cNvPr id="56" name="Shape 2393"/>
            <p:cNvSpPr/>
            <p:nvPr/>
          </p:nvSpPr>
          <p:spPr>
            <a:xfrm>
              <a:off x="4223538" y="1925677"/>
              <a:ext cx="976229" cy="22551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5719" tIns="35719" rIns="35719" bIns="35719" anchor="ctr">
              <a:spAutoFit/>
            </a:bodyPr>
            <a:lstStyle>
              <a:lvl1pPr algn="l">
                <a:lnSpc>
                  <a:spcPct val="80000"/>
                </a:lnSpc>
                <a:defRPr sz="2400" b="1" cap="all">
                  <a:solidFill>
                    <a:srgbClr val="FFFFFF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 defTabSz="410766" hangingPunct="0"/>
              <a:r>
                <a:rPr lang="zh-CN" altLang="en-US" sz="1200" kern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sz="1200" kern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Shape 2394"/>
            <p:cNvSpPr/>
            <p:nvPr/>
          </p:nvSpPr>
          <p:spPr>
            <a:xfrm>
              <a:off x="4224960" y="2121357"/>
              <a:ext cx="1972640" cy="53380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5719" tIns="35719" rIns="35719" bIns="35719" anchor="ctr">
              <a:spAutoFit/>
            </a:bodyPr>
            <a:lstStyle>
              <a:lvl1pPr algn="l">
                <a:lnSpc>
                  <a:spcPct val="150000"/>
                </a:lnSpc>
                <a:defRPr sz="2000">
                  <a:solidFill>
                    <a:srgbClr val="8B8C8C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 defTabSz="410766" hangingPunct="0"/>
              <a:r>
                <a:rPr lang="zh-CN" altLang="en-US" sz="1000" kern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kern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sz="1000" kern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422943" y="2235189"/>
            <a:ext cx="1974062" cy="729480"/>
            <a:chOff x="5066514" y="1925677"/>
            <a:chExt cx="1974062" cy="729480"/>
          </a:xfrm>
        </p:grpSpPr>
        <p:sp>
          <p:nvSpPr>
            <p:cNvPr id="59" name="Shape 2393"/>
            <p:cNvSpPr/>
            <p:nvPr/>
          </p:nvSpPr>
          <p:spPr>
            <a:xfrm>
              <a:off x="6064347" y="1925677"/>
              <a:ext cx="976229" cy="22551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5719" tIns="35719" rIns="35719" bIns="35719" anchor="ctr">
              <a:spAutoFit/>
            </a:bodyPr>
            <a:lstStyle>
              <a:lvl1pPr algn="l">
                <a:lnSpc>
                  <a:spcPct val="80000"/>
                </a:lnSpc>
                <a:defRPr sz="2400" b="1" cap="all">
                  <a:solidFill>
                    <a:srgbClr val="FFFFFF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 algn="r" defTabSz="410766" hangingPunct="0"/>
              <a:r>
                <a:rPr lang="zh-CN" altLang="en-US" sz="1200" kern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sz="1200" kern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Shape 2394"/>
            <p:cNvSpPr/>
            <p:nvPr/>
          </p:nvSpPr>
          <p:spPr>
            <a:xfrm>
              <a:off x="5066514" y="2121357"/>
              <a:ext cx="1973320" cy="53380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5719" tIns="35719" rIns="35719" bIns="35719" anchor="ctr">
              <a:spAutoFit/>
            </a:bodyPr>
            <a:lstStyle>
              <a:lvl1pPr algn="l">
                <a:lnSpc>
                  <a:spcPct val="150000"/>
                </a:lnSpc>
                <a:defRPr sz="2000">
                  <a:solidFill>
                    <a:srgbClr val="8B8C8C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 algn="r" defTabSz="410766" hangingPunct="0"/>
              <a:r>
                <a:rPr lang="zh-CN" altLang="en-US" sz="1000" kern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kern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sz="1000" kern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422943" y="3259922"/>
            <a:ext cx="1974062" cy="729480"/>
            <a:chOff x="5066514" y="1925677"/>
            <a:chExt cx="1974062" cy="729480"/>
          </a:xfrm>
        </p:grpSpPr>
        <p:sp>
          <p:nvSpPr>
            <p:cNvPr id="62" name="Shape 2393"/>
            <p:cNvSpPr/>
            <p:nvPr/>
          </p:nvSpPr>
          <p:spPr>
            <a:xfrm>
              <a:off x="6064347" y="1925677"/>
              <a:ext cx="976229" cy="22551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5719" tIns="35719" rIns="35719" bIns="35719" anchor="ctr">
              <a:spAutoFit/>
            </a:bodyPr>
            <a:lstStyle>
              <a:lvl1pPr algn="l">
                <a:lnSpc>
                  <a:spcPct val="80000"/>
                </a:lnSpc>
                <a:defRPr sz="2400" b="1" cap="all">
                  <a:solidFill>
                    <a:srgbClr val="FFFFFF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 algn="r" defTabSz="410766" hangingPunct="0"/>
              <a:r>
                <a:rPr lang="zh-CN" altLang="en-US" sz="1200" kern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sz="1200" kern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Shape 2394"/>
            <p:cNvSpPr/>
            <p:nvPr/>
          </p:nvSpPr>
          <p:spPr>
            <a:xfrm>
              <a:off x="5066514" y="2121357"/>
              <a:ext cx="1973320" cy="53380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5719" tIns="35719" rIns="35719" bIns="35719" anchor="ctr">
              <a:spAutoFit/>
            </a:bodyPr>
            <a:lstStyle>
              <a:lvl1pPr algn="l">
                <a:lnSpc>
                  <a:spcPct val="150000"/>
                </a:lnSpc>
                <a:defRPr sz="2000">
                  <a:solidFill>
                    <a:srgbClr val="8B8C8C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 algn="r" defTabSz="410766" hangingPunct="0"/>
              <a:r>
                <a:rPr lang="zh-CN" altLang="en-US" sz="1000" kern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kern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sz="1000" kern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422943" y="4465765"/>
            <a:ext cx="1973320" cy="729480"/>
            <a:chOff x="5066514" y="1925677"/>
            <a:chExt cx="1973320" cy="729480"/>
          </a:xfrm>
        </p:grpSpPr>
        <p:sp>
          <p:nvSpPr>
            <p:cNvPr id="65" name="Shape 2393"/>
            <p:cNvSpPr/>
            <p:nvPr/>
          </p:nvSpPr>
          <p:spPr>
            <a:xfrm>
              <a:off x="6063605" y="1925677"/>
              <a:ext cx="976229" cy="22551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5719" tIns="35719" rIns="35719" bIns="35719" anchor="ctr">
              <a:spAutoFit/>
            </a:bodyPr>
            <a:lstStyle>
              <a:lvl1pPr algn="l">
                <a:lnSpc>
                  <a:spcPct val="80000"/>
                </a:lnSpc>
                <a:defRPr sz="2400" b="1" cap="all">
                  <a:solidFill>
                    <a:srgbClr val="FFFFFF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 algn="r" defTabSz="410766" hangingPunct="0"/>
              <a:r>
                <a:rPr lang="zh-CN" altLang="en-US" sz="1200" kern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sz="1200" kern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6" name="Shape 2394"/>
            <p:cNvSpPr/>
            <p:nvPr/>
          </p:nvSpPr>
          <p:spPr>
            <a:xfrm>
              <a:off x="5066514" y="2121357"/>
              <a:ext cx="1973320" cy="53380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5719" tIns="35719" rIns="35719" bIns="35719" anchor="ctr">
              <a:spAutoFit/>
            </a:bodyPr>
            <a:lstStyle>
              <a:lvl1pPr algn="l">
                <a:lnSpc>
                  <a:spcPct val="150000"/>
                </a:lnSpc>
                <a:defRPr sz="2000">
                  <a:solidFill>
                    <a:srgbClr val="8B8C8C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 algn="r" defTabSz="410766" hangingPunct="0"/>
              <a:r>
                <a:rPr lang="zh-CN" altLang="en-US" sz="1000" kern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kern="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sz="1000" kern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465368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940"/>
          <p:cNvSpPr/>
          <p:nvPr/>
        </p:nvSpPr>
        <p:spPr>
          <a:xfrm>
            <a:off x="1642500" y="881092"/>
            <a:ext cx="8907000" cy="5095817"/>
          </a:xfrm>
          <a:prstGeom prst="rect">
            <a:avLst/>
          </a:prstGeom>
          <a:gradFill>
            <a:gsLst>
              <a:gs pos="0">
                <a:srgbClr val="574390"/>
              </a:gs>
              <a:gs pos="100000">
                <a:srgbClr val="3993CB"/>
              </a:gs>
            </a:gsLst>
            <a:lin ang="5400000" scaled="1"/>
          </a:gradFill>
          <a:ln w="12700">
            <a:miter lim="400000"/>
          </a:ln>
        </p:spPr>
        <p:txBody>
          <a:bodyPr lIns="35719" tIns="35719" rIns="35719" bIns="35719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pic>
        <p:nvPicPr>
          <p:cNvPr id="20" name="Phone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9724" y="1419585"/>
            <a:ext cx="4972729" cy="6781558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图片占位符 4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385" name="Shape 2385"/>
          <p:cNvSpPr/>
          <p:nvPr/>
        </p:nvSpPr>
        <p:spPr>
          <a:xfrm rot="5400000">
            <a:off x="697067" y="3215795"/>
            <a:ext cx="3101811" cy="583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>
              <a:lnSpc>
                <a:spcPct val="80000"/>
              </a:lnSpc>
              <a:defRPr sz="8000">
                <a:solidFill>
                  <a:srgbClr val="FFFFFF"/>
                </a:solidFill>
                <a:latin typeface="+mn-lt"/>
                <a:ea typeface="+mn-ea"/>
                <a:cs typeface="+mn-cs"/>
                <a:sym typeface="Ikaros-Regular"/>
              </a:defRPr>
            </a:lvl1pPr>
          </a:lstStyle>
          <a:p>
            <a:pPr defTabSz="410766" hangingPunct="0"/>
            <a:r>
              <a:rPr lang="zh-CN" altLang="en-US" sz="4000" kern="0" dirty="0">
                <a:cs typeface="+mn-ea"/>
                <a:sym typeface="+mn-lt"/>
              </a:rPr>
              <a:t>添加标题文本</a:t>
            </a:r>
            <a:endParaRPr sz="4000" kern="0" dirty="0">
              <a:cs typeface="+mn-ea"/>
              <a:sym typeface="+mn-lt"/>
            </a:endParaRPr>
          </a:p>
        </p:txBody>
      </p:sp>
      <p:sp>
        <p:nvSpPr>
          <p:cNvPr id="2386" name="Shape 2386"/>
          <p:cNvSpPr/>
          <p:nvPr/>
        </p:nvSpPr>
        <p:spPr>
          <a:xfrm>
            <a:off x="3130182" y="3066375"/>
            <a:ext cx="824607" cy="8246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lnTo>
                  <a:pt x="10800" y="21600"/>
                </a:lnTo>
                <a:lnTo>
                  <a:pt x="21600" y="10800"/>
                </a:lnTo>
                <a:lnTo>
                  <a:pt x="10800" y="0"/>
                </a:lnTo>
                <a:close/>
              </a:path>
            </a:pathLst>
          </a:custGeom>
          <a:ln w="25400">
            <a:solidFill>
              <a:schemeClr val="bg1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0766" hangingPunct="0">
              <a:defRPr sz="3200">
                <a:solidFill>
                  <a:srgbClr val="FFFFFF"/>
                </a:solidFill>
              </a:defRPr>
            </a:pPr>
            <a:endParaRPr sz="1600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389" name="Shape 2389"/>
          <p:cNvSpPr/>
          <p:nvPr/>
        </p:nvSpPr>
        <p:spPr>
          <a:xfrm>
            <a:off x="3130182" y="4368125"/>
            <a:ext cx="824607" cy="8246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lnTo>
                  <a:pt x="10800" y="21600"/>
                </a:lnTo>
                <a:lnTo>
                  <a:pt x="21600" y="10800"/>
                </a:lnTo>
                <a:lnTo>
                  <a:pt x="10800" y="0"/>
                </a:lnTo>
                <a:close/>
              </a:path>
            </a:pathLst>
          </a:custGeom>
          <a:ln w="25400">
            <a:solidFill>
              <a:schemeClr val="bg1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0766" hangingPunct="0">
              <a:defRPr sz="3200">
                <a:solidFill>
                  <a:srgbClr val="FFFFFF"/>
                </a:solidFill>
              </a:defRPr>
            </a:pPr>
            <a:endParaRPr sz="1600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392" name="Shape 2392"/>
          <p:cNvSpPr/>
          <p:nvPr/>
        </p:nvSpPr>
        <p:spPr>
          <a:xfrm>
            <a:off x="3130182" y="1764625"/>
            <a:ext cx="824607" cy="8246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lnTo>
                  <a:pt x="10800" y="21600"/>
                </a:lnTo>
                <a:lnTo>
                  <a:pt x="21600" y="10800"/>
                </a:lnTo>
                <a:lnTo>
                  <a:pt x="10800" y="0"/>
                </a:lnTo>
                <a:close/>
              </a:path>
            </a:pathLst>
          </a:custGeom>
          <a:ln w="25400">
            <a:solidFill>
              <a:schemeClr val="bg1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0766" hangingPunct="0">
              <a:defRPr sz="3200">
                <a:solidFill>
                  <a:srgbClr val="FFFFFF"/>
                </a:solidFill>
              </a:defRPr>
            </a:pPr>
            <a:endParaRPr sz="1600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223538" y="1925677"/>
            <a:ext cx="2816296" cy="718355"/>
            <a:chOff x="4223538" y="1925677"/>
            <a:chExt cx="2816296" cy="718355"/>
          </a:xfrm>
        </p:grpSpPr>
        <p:sp>
          <p:nvSpPr>
            <p:cNvPr id="2393" name="Shape 2393"/>
            <p:cNvSpPr/>
            <p:nvPr/>
          </p:nvSpPr>
          <p:spPr>
            <a:xfrm>
              <a:off x="4223538" y="1925677"/>
              <a:ext cx="976229" cy="22551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5719" tIns="35719" rIns="35719" bIns="35719" anchor="ctr">
              <a:spAutoFit/>
            </a:bodyPr>
            <a:lstStyle>
              <a:lvl1pPr algn="l">
                <a:lnSpc>
                  <a:spcPct val="80000"/>
                </a:lnSpc>
                <a:defRPr sz="2400" b="1" cap="all">
                  <a:solidFill>
                    <a:srgbClr val="FFFFFF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 defTabSz="410766" hangingPunct="0"/>
              <a:r>
                <a:rPr lang="zh-CN" altLang="en-US" sz="1200" kern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sz="12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94" name="Shape 2394"/>
            <p:cNvSpPr/>
            <p:nvPr/>
          </p:nvSpPr>
          <p:spPr>
            <a:xfrm>
              <a:off x="4224960" y="2132481"/>
              <a:ext cx="2814874" cy="51155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5719" tIns="35719" rIns="35719" bIns="35719" anchor="ctr">
              <a:spAutoFit/>
            </a:bodyPr>
            <a:lstStyle>
              <a:lvl1pPr algn="l">
                <a:lnSpc>
                  <a:spcPct val="150000"/>
                </a:lnSpc>
                <a:defRPr sz="2000">
                  <a:solidFill>
                    <a:srgbClr val="8B8C8C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 defTabSz="410766" hangingPunct="0"/>
              <a:r>
                <a:rPr lang="zh-CN" altLang="en-US" sz="1000" kern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kern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sz="10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395" name="Shape 2395"/>
          <p:cNvSpPr/>
          <p:nvPr/>
        </p:nvSpPr>
        <p:spPr>
          <a:xfrm>
            <a:off x="3464005" y="2098450"/>
            <a:ext cx="156962" cy="1569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07" y="16134"/>
                </a:moveTo>
                <a:cubicBezTo>
                  <a:pt x="6517" y="16134"/>
                  <a:pt x="6517" y="16134"/>
                  <a:pt x="6517" y="16134"/>
                </a:cubicBezTo>
                <a:cubicBezTo>
                  <a:pt x="5991" y="16134"/>
                  <a:pt x="5623" y="15603"/>
                  <a:pt x="5623" y="15231"/>
                </a:cubicBezTo>
                <a:cubicBezTo>
                  <a:pt x="5623" y="902"/>
                  <a:pt x="5623" y="902"/>
                  <a:pt x="5623" y="902"/>
                </a:cubicBezTo>
                <a:cubicBezTo>
                  <a:pt x="5623" y="371"/>
                  <a:pt x="5991" y="0"/>
                  <a:pt x="6517" y="0"/>
                </a:cubicBezTo>
                <a:cubicBezTo>
                  <a:pt x="20707" y="0"/>
                  <a:pt x="20707" y="0"/>
                  <a:pt x="20707" y="0"/>
                </a:cubicBezTo>
                <a:cubicBezTo>
                  <a:pt x="21232" y="0"/>
                  <a:pt x="21600" y="371"/>
                  <a:pt x="21600" y="902"/>
                </a:cubicBezTo>
                <a:cubicBezTo>
                  <a:pt x="21600" y="15231"/>
                  <a:pt x="21600" y="15231"/>
                  <a:pt x="21600" y="15231"/>
                </a:cubicBezTo>
                <a:cubicBezTo>
                  <a:pt x="21600" y="15603"/>
                  <a:pt x="21232" y="16134"/>
                  <a:pt x="20707" y="16134"/>
                </a:cubicBezTo>
                <a:close/>
                <a:moveTo>
                  <a:pt x="7568" y="14170"/>
                </a:moveTo>
                <a:cubicBezTo>
                  <a:pt x="19655" y="14170"/>
                  <a:pt x="19655" y="14170"/>
                  <a:pt x="19655" y="14170"/>
                </a:cubicBezTo>
                <a:cubicBezTo>
                  <a:pt x="19655" y="1804"/>
                  <a:pt x="19655" y="1804"/>
                  <a:pt x="19655" y="1804"/>
                </a:cubicBezTo>
                <a:cubicBezTo>
                  <a:pt x="7568" y="1804"/>
                  <a:pt x="7568" y="1804"/>
                  <a:pt x="7568" y="1804"/>
                </a:cubicBezTo>
                <a:lnTo>
                  <a:pt x="7568" y="14170"/>
                </a:lnTo>
                <a:close/>
                <a:moveTo>
                  <a:pt x="15609" y="20539"/>
                </a:moveTo>
                <a:cubicBezTo>
                  <a:pt x="15609" y="18044"/>
                  <a:pt x="15609" y="18044"/>
                  <a:pt x="15609" y="18044"/>
                </a:cubicBezTo>
                <a:cubicBezTo>
                  <a:pt x="15609" y="17726"/>
                  <a:pt x="15293" y="17354"/>
                  <a:pt x="14926" y="17354"/>
                </a:cubicBezTo>
                <a:cubicBezTo>
                  <a:pt x="14558" y="17354"/>
                  <a:pt x="14242" y="17726"/>
                  <a:pt x="14242" y="18044"/>
                </a:cubicBezTo>
                <a:cubicBezTo>
                  <a:pt x="14242" y="20167"/>
                  <a:pt x="14242" y="20167"/>
                  <a:pt x="14242" y="20167"/>
                </a:cubicBezTo>
                <a:cubicBezTo>
                  <a:pt x="1419" y="20167"/>
                  <a:pt x="1419" y="20167"/>
                  <a:pt x="1419" y="20167"/>
                </a:cubicBezTo>
                <a:cubicBezTo>
                  <a:pt x="1419" y="7430"/>
                  <a:pt x="1419" y="7430"/>
                  <a:pt x="1419" y="7430"/>
                </a:cubicBezTo>
                <a:cubicBezTo>
                  <a:pt x="3731" y="7430"/>
                  <a:pt x="3731" y="7430"/>
                  <a:pt x="3731" y="7430"/>
                </a:cubicBezTo>
                <a:cubicBezTo>
                  <a:pt x="4047" y="7430"/>
                  <a:pt x="4415" y="7112"/>
                  <a:pt x="4415" y="6740"/>
                </a:cubicBezTo>
                <a:cubicBezTo>
                  <a:pt x="4415" y="6369"/>
                  <a:pt x="4047" y="6050"/>
                  <a:pt x="3731" y="6050"/>
                </a:cubicBezTo>
                <a:cubicBezTo>
                  <a:pt x="1261" y="6050"/>
                  <a:pt x="1261" y="6050"/>
                  <a:pt x="1261" y="6050"/>
                </a:cubicBezTo>
                <a:cubicBezTo>
                  <a:pt x="578" y="6050"/>
                  <a:pt x="0" y="6581"/>
                  <a:pt x="0" y="7112"/>
                </a:cubicBezTo>
                <a:cubicBezTo>
                  <a:pt x="0" y="20539"/>
                  <a:pt x="0" y="20539"/>
                  <a:pt x="0" y="20539"/>
                </a:cubicBezTo>
                <a:cubicBezTo>
                  <a:pt x="0" y="21069"/>
                  <a:pt x="578" y="21600"/>
                  <a:pt x="1261" y="21600"/>
                </a:cubicBezTo>
                <a:cubicBezTo>
                  <a:pt x="14558" y="21600"/>
                  <a:pt x="14558" y="21600"/>
                  <a:pt x="14558" y="21600"/>
                </a:cubicBezTo>
                <a:cubicBezTo>
                  <a:pt x="15083" y="21600"/>
                  <a:pt x="15609" y="21069"/>
                  <a:pt x="15609" y="20539"/>
                </a:cubicBezTo>
                <a:close/>
              </a:path>
            </a:pathLst>
          </a:custGeom>
          <a:solidFill>
            <a:srgbClr val="FFFFFF"/>
          </a:solidFill>
          <a:ln w="12700">
            <a:solidFill>
              <a:schemeClr val="bg1"/>
            </a:solidFill>
            <a:miter lim="400000"/>
          </a:ln>
        </p:spPr>
        <p:txBody>
          <a:bodyPr lIns="22860" rIns="22860" anchor="ctr"/>
          <a:lstStyle/>
          <a:p>
            <a:pPr defTabSz="228600" hangingPunct="0">
              <a:lnSpc>
                <a:spcPct val="93000"/>
              </a:lnSpc>
              <a:defRPr sz="1800">
                <a:latin typeface="Helvetica"/>
                <a:ea typeface="Helvetica"/>
                <a:cs typeface="Helvetica"/>
                <a:sym typeface="Helvetica"/>
              </a:defRPr>
            </a:pPr>
            <a:endParaRPr sz="900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396" name="Shape 2396"/>
          <p:cNvSpPr/>
          <p:nvPr/>
        </p:nvSpPr>
        <p:spPr>
          <a:xfrm>
            <a:off x="3464005" y="3400199"/>
            <a:ext cx="156962" cy="1569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9" y="3184"/>
                </a:moveTo>
                <a:cubicBezTo>
                  <a:pt x="16332" y="1061"/>
                  <a:pt x="13698" y="0"/>
                  <a:pt x="10853" y="0"/>
                </a:cubicBezTo>
                <a:cubicBezTo>
                  <a:pt x="7902" y="0"/>
                  <a:pt x="5268" y="1061"/>
                  <a:pt x="3161" y="3184"/>
                </a:cubicBezTo>
                <a:cubicBezTo>
                  <a:pt x="1212" y="5148"/>
                  <a:pt x="0" y="7961"/>
                  <a:pt x="0" y="10773"/>
                </a:cubicBezTo>
                <a:cubicBezTo>
                  <a:pt x="0" y="13639"/>
                  <a:pt x="1212" y="16452"/>
                  <a:pt x="3161" y="18416"/>
                </a:cubicBezTo>
                <a:cubicBezTo>
                  <a:pt x="5268" y="20539"/>
                  <a:pt x="7902" y="21600"/>
                  <a:pt x="10853" y="21600"/>
                </a:cubicBezTo>
                <a:cubicBezTo>
                  <a:pt x="13698" y="21600"/>
                  <a:pt x="16332" y="20539"/>
                  <a:pt x="18439" y="18416"/>
                </a:cubicBezTo>
                <a:cubicBezTo>
                  <a:pt x="20546" y="16452"/>
                  <a:pt x="21600" y="13639"/>
                  <a:pt x="21600" y="10773"/>
                </a:cubicBezTo>
                <a:cubicBezTo>
                  <a:pt x="21600" y="7961"/>
                  <a:pt x="20546" y="5148"/>
                  <a:pt x="18439" y="3184"/>
                </a:cubicBezTo>
                <a:close/>
                <a:moveTo>
                  <a:pt x="16332" y="9553"/>
                </a:moveTo>
                <a:cubicBezTo>
                  <a:pt x="19493" y="9022"/>
                  <a:pt x="19493" y="9022"/>
                  <a:pt x="19493" y="9022"/>
                </a:cubicBezTo>
                <a:cubicBezTo>
                  <a:pt x="19651" y="9553"/>
                  <a:pt x="19651" y="10084"/>
                  <a:pt x="19651" y="10773"/>
                </a:cubicBezTo>
                <a:cubicBezTo>
                  <a:pt x="19651" y="11516"/>
                  <a:pt x="19651" y="12047"/>
                  <a:pt x="19493" y="12578"/>
                </a:cubicBezTo>
                <a:cubicBezTo>
                  <a:pt x="16332" y="12047"/>
                  <a:pt x="16332" y="12047"/>
                  <a:pt x="16332" y="12047"/>
                </a:cubicBezTo>
                <a:cubicBezTo>
                  <a:pt x="16490" y="11304"/>
                  <a:pt x="16490" y="10243"/>
                  <a:pt x="16332" y="9553"/>
                </a:cubicBezTo>
                <a:close/>
                <a:moveTo>
                  <a:pt x="19124" y="7589"/>
                </a:moveTo>
                <a:cubicBezTo>
                  <a:pt x="15805" y="8120"/>
                  <a:pt x="15805" y="8120"/>
                  <a:pt x="15805" y="8120"/>
                </a:cubicBezTo>
                <a:cubicBezTo>
                  <a:pt x="15647" y="7589"/>
                  <a:pt x="15278" y="7271"/>
                  <a:pt x="14751" y="6740"/>
                </a:cubicBezTo>
                <a:cubicBezTo>
                  <a:pt x="14382" y="6369"/>
                  <a:pt x="14014" y="5997"/>
                  <a:pt x="13487" y="5838"/>
                </a:cubicBezTo>
                <a:cubicBezTo>
                  <a:pt x="14014" y="2494"/>
                  <a:pt x="14014" y="2494"/>
                  <a:pt x="14014" y="2494"/>
                </a:cubicBezTo>
                <a:cubicBezTo>
                  <a:pt x="15120" y="2813"/>
                  <a:pt x="16121" y="3556"/>
                  <a:pt x="17017" y="4405"/>
                </a:cubicBezTo>
                <a:cubicBezTo>
                  <a:pt x="18070" y="5307"/>
                  <a:pt x="18808" y="6369"/>
                  <a:pt x="19124" y="7589"/>
                </a:cubicBezTo>
                <a:close/>
                <a:moveTo>
                  <a:pt x="10853" y="14701"/>
                </a:moveTo>
                <a:cubicBezTo>
                  <a:pt x="9799" y="14701"/>
                  <a:pt x="8745" y="14170"/>
                  <a:pt x="8060" y="13427"/>
                </a:cubicBezTo>
                <a:cubicBezTo>
                  <a:pt x="7376" y="12737"/>
                  <a:pt x="7007" y="11835"/>
                  <a:pt x="7007" y="10773"/>
                </a:cubicBezTo>
                <a:cubicBezTo>
                  <a:pt x="7007" y="9712"/>
                  <a:pt x="7376" y="8863"/>
                  <a:pt x="8060" y="8120"/>
                </a:cubicBezTo>
                <a:cubicBezTo>
                  <a:pt x="8956" y="7430"/>
                  <a:pt x="9799" y="6899"/>
                  <a:pt x="10853" y="6899"/>
                </a:cubicBezTo>
                <a:cubicBezTo>
                  <a:pt x="11748" y="6899"/>
                  <a:pt x="12802" y="7430"/>
                  <a:pt x="13487" y="8120"/>
                </a:cubicBezTo>
                <a:cubicBezTo>
                  <a:pt x="14224" y="8863"/>
                  <a:pt x="14540" y="9712"/>
                  <a:pt x="14540" y="10773"/>
                </a:cubicBezTo>
                <a:cubicBezTo>
                  <a:pt x="14540" y="11835"/>
                  <a:pt x="14224" y="12737"/>
                  <a:pt x="13487" y="13427"/>
                </a:cubicBezTo>
                <a:cubicBezTo>
                  <a:pt x="12802" y="14170"/>
                  <a:pt x="11748" y="14701"/>
                  <a:pt x="10853" y="14701"/>
                </a:cubicBezTo>
                <a:close/>
                <a:moveTo>
                  <a:pt x="10853" y="1751"/>
                </a:moveTo>
                <a:cubicBezTo>
                  <a:pt x="11380" y="1751"/>
                  <a:pt x="12117" y="1911"/>
                  <a:pt x="12644" y="1911"/>
                </a:cubicBezTo>
                <a:cubicBezTo>
                  <a:pt x="12117" y="5307"/>
                  <a:pt x="12117" y="5307"/>
                  <a:pt x="12117" y="5307"/>
                </a:cubicBezTo>
                <a:cubicBezTo>
                  <a:pt x="11221" y="5148"/>
                  <a:pt x="10326" y="5148"/>
                  <a:pt x="9483" y="5307"/>
                </a:cubicBezTo>
                <a:cubicBezTo>
                  <a:pt x="8956" y="1911"/>
                  <a:pt x="8956" y="1911"/>
                  <a:pt x="8956" y="1911"/>
                </a:cubicBezTo>
                <a:cubicBezTo>
                  <a:pt x="9641" y="1911"/>
                  <a:pt x="10168" y="1751"/>
                  <a:pt x="10853" y="1751"/>
                </a:cubicBezTo>
                <a:close/>
                <a:moveTo>
                  <a:pt x="4531" y="4405"/>
                </a:moveTo>
                <a:cubicBezTo>
                  <a:pt x="5426" y="3556"/>
                  <a:pt x="6480" y="2813"/>
                  <a:pt x="7692" y="2494"/>
                </a:cubicBezTo>
                <a:cubicBezTo>
                  <a:pt x="8219" y="5838"/>
                  <a:pt x="8219" y="5838"/>
                  <a:pt x="8219" y="5838"/>
                </a:cubicBezTo>
                <a:cubicBezTo>
                  <a:pt x="7692" y="5997"/>
                  <a:pt x="7165" y="6369"/>
                  <a:pt x="6849" y="6740"/>
                </a:cubicBezTo>
                <a:cubicBezTo>
                  <a:pt x="6480" y="7271"/>
                  <a:pt x="6111" y="7589"/>
                  <a:pt x="5795" y="8120"/>
                </a:cubicBezTo>
                <a:cubicBezTo>
                  <a:pt x="2423" y="7589"/>
                  <a:pt x="2423" y="7589"/>
                  <a:pt x="2423" y="7589"/>
                </a:cubicBezTo>
                <a:cubicBezTo>
                  <a:pt x="2950" y="6369"/>
                  <a:pt x="3688" y="5307"/>
                  <a:pt x="4531" y="4405"/>
                </a:cubicBezTo>
                <a:close/>
                <a:moveTo>
                  <a:pt x="1897" y="10773"/>
                </a:moveTo>
                <a:cubicBezTo>
                  <a:pt x="1897" y="10084"/>
                  <a:pt x="1897" y="9553"/>
                  <a:pt x="2107" y="9022"/>
                </a:cubicBezTo>
                <a:cubicBezTo>
                  <a:pt x="5268" y="9553"/>
                  <a:pt x="5268" y="9553"/>
                  <a:pt x="5268" y="9553"/>
                </a:cubicBezTo>
                <a:cubicBezTo>
                  <a:pt x="5268" y="9924"/>
                  <a:pt x="5058" y="10243"/>
                  <a:pt x="5058" y="10773"/>
                </a:cubicBezTo>
                <a:cubicBezTo>
                  <a:pt x="5058" y="11304"/>
                  <a:pt x="5268" y="11676"/>
                  <a:pt x="5268" y="12047"/>
                </a:cubicBezTo>
                <a:cubicBezTo>
                  <a:pt x="2107" y="12578"/>
                  <a:pt x="2107" y="12578"/>
                  <a:pt x="2107" y="12578"/>
                </a:cubicBezTo>
                <a:cubicBezTo>
                  <a:pt x="1897" y="12047"/>
                  <a:pt x="1897" y="11516"/>
                  <a:pt x="1897" y="10773"/>
                </a:cubicBezTo>
                <a:close/>
                <a:moveTo>
                  <a:pt x="2423" y="13958"/>
                </a:moveTo>
                <a:cubicBezTo>
                  <a:pt x="5795" y="13427"/>
                  <a:pt x="5795" y="13427"/>
                  <a:pt x="5795" y="13427"/>
                </a:cubicBezTo>
                <a:cubicBezTo>
                  <a:pt x="6111" y="13958"/>
                  <a:pt x="6480" y="14329"/>
                  <a:pt x="6849" y="14860"/>
                </a:cubicBezTo>
                <a:cubicBezTo>
                  <a:pt x="7165" y="15231"/>
                  <a:pt x="7692" y="15550"/>
                  <a:pt x="8219" y="15762"/>
                </a:cubicBezTo>
                <a:cubicBezTo>
                  <a:pt x="7692" y="19106"/>
                  <a:pt x="7692" y="19106"/>
                  <a:pt x="7692" y="19106"/>
                </a:cubicBezTo>
                <a:cubicBezTo>
                  <a:pt x="6480" y="18734"/>
                  <a:pt x="5426" y="18044"/>
                  <a:pt x="4531" y="17142"/>
                </a:cubicBezTo>
                <a:cubicBezTo>
                  <a:pt x="3688" y="16293"/>
                  <a:pt x="2950" y="15231"/>
                  <a:pt x="2423" y="13958"/>
                </a:cubicBezTo>
                <a:close/>
                <a:moveTo>
                  <a:pt x="10853" y="19796"/>
                </a:moveTo>
                <a:cubicBezTo>
                  <a:pt x="10168" y="19796"/>
                  <a:pt x="9641" y="19636"/>
                  <a:pt x="8956" y="19636"/>
                </a:cubicBezTo>
                <a:cubicBezTo>
                  <a:pt x="9483" y="16293"/>
                  <a:pt x="9483" y="16293"/>
                  <a:pt x="9483" y="16293"/>
                </a:cubicBezTo>
                <a:cubicBezTo>
                  <a:pt x="10010" y="16452"/>
                  <a:pt x="10326" y="16452"/>
                  <a:pt x="10853" y="16452"/>
                </a:cubicBezTo>
                <a:cubicBezTo>
                  <a:pt x="11221" y="16452"/>
                  <a:pt x="11748" y="16452"/>
                  <a:pt x="12117" y="16293"/>
                </a:cubicBezTo>
                <a:cubicBezTo>
                  <a:pt x="12644" y="19636"/>
                  <a:pt x="12644" y="19636"/>
                  <a:pt x="12644" y="19636"/>
                </a:cubicBezTo>
                <a:cubicBezTo>
                  <a:pt x="12117" y="19636"/>
                  <a:pt x="11380" y="19796"/>
                  <a:pt x="10853" y="19796"/>
                </a:cubicBezTo>
                <a:close/>
                <a:moveTo>
                  <a:pt x="17017" y="17142"/>
                </a:moveTo>
                <a:cubicBezTo>
                  <a:pt x="16121" y="18044"/>
                  <a:pt x="15120" y="18734"/>
                  <a:pt x="14014" y="19106"/>
                </a:cubicBezTo>
                <a:cubicBezTo>
                  <a:pt x="13487" y="15762"/>
                  <a:pt x="13487" y="15762"/>
                  <a:pt x="13487" y="15762"/>
                </a:cubicBezTo>
                <a:cubicBezTo>
                  <a:pt x="14014" y="15550"/>
                  <a:pt x="14382" y="15231"/>
                  <a:pt x="14751" y="14860"/>
                </a:cubicBezTo>
                <a:cubicBezTo>
                  <a:pt x="15278" y="14329"/>
                  <a:pt x="15647" y="13958"/>
                  <a:pt x="15805" y="13427"/>
                </a:cubicBezTo>
                <a:cubicBezTo>
                  <a:pt x="19124" y="13958"/>
                  <a:pt x="19124" y="13958"/>
                  <a:pt x="19124" y="13958"/>
                </a:cubicBezTo>
                <a:cubicBezTo>
                  <a:pt x="18808" y="15231"/>
                  <a:pt x="18070" y="16293"/>
                  <a:pt x="17017" y="17142"/>
                </a:cubicBezTo>
                <a:close/>
              </a:path>
            </a:pathLst>
          </a:custGeom>
          <a:solidFill>
            <a:srgbClr val="FFFFFF"/>
          </a:solidFill>
          <a:ln w="12700">
            <a:solidFill>
              <a:schemeClr val="bg1"/>
            </a:solidFill>
            <a:miter lim="400000"/>
          </a:ln>
        </p:spPr>
        <p:txBody>
          <a:bodyPr lIns="22860" rIns="22860" anchor="ctr"/>
          <a:lstStyle/>
          <a:p>
            <a:pPr defTabSz="228600" hangingPunct="0">
              <a:lnSpc>
                <a:spcPct val="93000"/>
              </a:lnSpc>
              <a:defRPr sz="1800">
                <a:latin typeface="Helvetica"/>
                <a:ea typeface="Helvetica"/>
                <a:cs typeface="Helvetica"/>
                <a:sym typeface="Helvetica"/>
              </a:defRPr>
            </a:pPr>
            <a:endParaRPr sz="900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397" name="Shape 2397"/>
          <p:cNvSpPr/>
          <p:nvPr/>
        </p:nvSpPr>
        <p:spPr>
          <a:xfrm>
            <a:off x="3472636" y="4711331"/>
            <a:ext cx="139701" cy="1381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38" h="20711" extrusionOk="0">
                <a:moveTo>
                  <a:pt x="14825" y="19361"/>
                </a:moveTo>
                <a:cubicBezTo>
                  <a:pt x="14651" y="20148"/>
                  <a:pt x="14072" y="20711"/>
                  <a:pt x="13319" y="20711"/>
                </a:cubicBezTo>
                <a:cubicBezTo>
                  <a:pt x="12508" y="20711"/>
                  <a:pt x="11929" y="20148"/>
                  <a:pt x="11929" y="19361"/>
                </a:cubicBezTo>
                <a:cubicBezTo>
                  <a:pt x="12161" y="15817"/>
                  <a:pt x="11176" y="13174"/>
                  <a:pt x="9265" y="11317"/>
                </a:cubicBezTo>
                <a:cubicBezTo>
                  <a:pt x="6370" y="8674"/>
                  <a:pt x="1737" y="9067"/>
                  <a:pt x="1506" y="9067"/>
                </a:cubicBezTo>
                <a:cubicBezTo>
                  <a:pt x="753" y="9236"/>
                  <a:pt x="174" y="8674"/>
                  <a:pt x="0" y="7942"/>
                </a:cubicBezTo>
                <a:cubicBezTo>
                  <a:pt x="0" y="7211"/>
                  <a:pt x="579" y="6423"/>
                  <a:pt x="1332" y="6423"/>
                </a:cubicBezTo>
                <a:cubicBezTo>
                  <a:pt x="1506" y="6423"/>
                  <a:pt x="7297" y="5861"/>
                  <a:pt x="11176" y="9461"/>
                </a:cubicBezTo>
                <a:cubicBezTo>
                  <a:pt x="13666" y="11711"/>
                  <a:pt x="15056" y="15086"/>
                  <a:pt x="14825" y="19361"/>
                </a:cubicBezTo>
                <a:close/>
                <a:moveTo>
                  <a:pt x="3648" y="14130"/>
                </a:moveTo>
                <a:cubicBezTo>
                  <a:pt x="2664" y="14130"/>
                  <a:pt x="1911" y="14523"/>
                  <a:pt x="1332" y="15086"/>
                </a:cubicBezTo>
                <a:cubicBezTo>
                  <a:pt x="579" y="15649"/>
                  <a:pt x="347" y="16549"/>
                  <a:pt x="347" y="17336"/>
                </a:cubicBezTo>
                <a:cubicBezTo>
                  <a:pt x="347" y="18236"/>
                  <a:pt x="579" y="19024"/>
                  <a:pt x="1332" y="19586"/>
                </a:cubicBezTo>
                <a:cubicBezTo>
                  <a:pt x="1911" y="20317"/>
                  <a:pt x="2664" y="20711"/>
                  <a:pt x="3648" y="20711"/>
                </a:cubicBezTo>
                <a:cubicBezTo>
                  <a:pt x="4633" y="20711"/>
                  <a:pt x="5386" y="20317"/>
                  <a:pt x="5965" y="19586"/>
                </a:cubicBezTo>
                <a:cubicBezTo>
                  <a:pt x="6544" y="19024"/>
                  <a:pt x="6949" y="18236"/>
                  <a:pt x="6949" y="17336"/>
                </a:cubicBezTo>
                <a:cubicBezTo>
                  <a:pt x="6949" y="16549"/>
                  <a:pt x="6544" y="15649"/>
                  <a:pt x="5965" y="15086"/>
                </a:cubicBezTo>
                <a:cubicBezTo>
                  <a:pt x="5386" y="14523"/>
                  <a:pt x="4633" y="14130"/>
                  <a:pt x="3648" y="14130"/>
                </a:cubicBezTo>
                <a:close/>
                <a:moveTo>
                  <a:pt x="16214" y="4398"/>
                </a:moveTo>
                <a:cubicBezTo>
                  <a:pt x="10192" y="-889"/>
                  <a:pt x="1737" y="67"/>
                  <a:pt x="1332" y="67"/>
                </a:cubicBezTo>
                <a:cubicBezTo>
                  <a:pt x="579" y="236"/>
                  <a:pt x="0" y="798"/>
                  <a:pt x="0" y="1586"/>
                </a:cubicBezTo>
                <a:cubicBezTo>
                  <a:pt x="174" y="2317"/>
                  <a:pt x="927" y="2880"/>
                  <a:pt x="1737" y="2880"/>
                </a:cubicBezTo>
                <a:cubicBezTo>
                  <a:pt x="1737" y="2880"/>
                  <a:pt x="9265" y="1923"/>
                  <a:pt x="14246" y="6423"/>
                </a:cubicBezTo>
                <a:cubicBezTo>
                  <a:pt x="17373" y="9236"/>
                  <a:pt x="18705" y="13567"/>
                  <a:pt x="18531" y="19361"/>
                </a:cubicBezTo>
                <a:cubicBezTo>
                  <a:pt x="18531" y="20148"/>
                  <a:pt x="19110" y="20711"/>
                  <a:pt x="19863" y="20711"/>
                </a:cubicBezTo>
                <a:cubicBezTo>
                  <a:pt x="19863" y="20711"/>
                  <a:pt x="19863" y="20711"/>
                  <a:pt x="20036" y="20711"/>
                </a:cubicBezTo>
                <a:cubicBezTo>
                  <a:pt x="20616" y="20711"/>
                  <a:pt x="21426" y="20148"/>
                  <a:pt x="21426" y="19361"/>
                </a:cubicBezTo>
                <a:cubicBezTo>
                  <a:pt x="21600" y="12836"/>
                  <a:pt x="19863" y="7773"/>
                  <a:pt x="16214" y="4398"/>
                </a:cubicBezTo>
                <a:close/>
              </a:path>
            </a:pathLst>
          </a:custGeom>
          <a:solidFill>
            <a:srgbClr val="FFFFFF"/>
          </a:solidFill>
          <a:ln w="12700">
            <a:solidFill>
              <a:schemeClr val="bg1"/>
            </a:solidFill>
            <a:miter lim="400000"/>
          </a:ln>
        </p:spPr>
        <p:txBody>
          <a:bodyPr lIns="22860" rIns="22860" anchor="ctr"/>
          <a:lstStyle/>
          <a:p>
            <a:pPr defTabSz="228600" hangingPunct="0">
              <a:lnSpc>
                <a:spcPct val="93000"/>
              </a:lnSpc>
              <a:defRPr sz="1800">
                <a:latin typeface="Helvetica"/>
                <a:ea typeface="Helvetica"/>
                <a:cs typeface="Helvetica"/>
                <a:sym typeface="Helvetica"/>
              </a:defRPr>
            </a:pPr>
            <a:endParaRPr sz="900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pic>
        <p:nvPicPr>
          <p:cNvPr id="21" name="Fingers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2521" y="3636711"/>
            <a:ext cx="929325" cy="2021909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2" name="组合 21"/>
          <p:cNvGrpSpPr/>
          <p:nvPr/>
        </p:nvGrpSpPr>
        <p:grpSpPr>
          <a:xfrm>
            <a:off x="4223538" y="3161502"/>
            <a:ext cx="2816296" cy="718355"/>
            <a:chOff x="4223538" y="1925677"/>
            <a:chExt cx="2816296" cy="718355"/>
          </a:xfrm>
        </p:grpSpPr>
        <p:sp>
          <p:nvSpPr>
            <p:cNvPr id="23" name="Shape 2393"/>
            <p:cNvSpPr/>
            <p:nvPr/>
          </p:nvSpPr>
          <p:spPr>
            <a:xfrm>
              <a:off x="4223538" y="1925677"/>
              <a:ext cx="976229" cy="22551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5719" tIns="35719" rIns="35719" bIns="35719" anchor="ctr">
              <a:spAutoFit/>
            </a:bodyPr>
            <a:lstStyle>
              <a:lvl1pPr algn="l">
                <a:lnSpc>
                  <a:spcPct val="80000"/>
                </a:lnSpc>
                <a:defRPr sz="2400" b="1" cap="all">
                  <a:solidFill>
                    <a:srgbClr val="FFFFFF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 defTabSz="410766" hangingPunct="0"/>
              <a:r>
                <a:rPr lang="zh-CN" altLang="en-US" sz="1200" kern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sz="12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Shape 2394"/>
            <p:cNvSpPr/>
            <p:nvPr/>
          </p:nvSpPr>
          <p:spPr>
            <a:xfrm>
              <a:off x="4224960" y="2132481"/>
              <a:ext cx="2814874" cy="51155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5719" tIns="35719" rIns="35719" bIns="35719" anchor="ctr">
              <a:spAutoFit/>
            </a:bodyPr>
            <a:lstStyle>
              <a:lvl1pPr algn="l">
                <a:lnSpc>
                  <a:spcPct val="150000"/>
                </a:lnSpc>
                <a:defRPr sz="2000">
                  <a:solidFill>
                    <a:srgbClr val="8B8C8C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 defTabSz="410766" hangingPunct="0"/>
              <a:r>
                <a:rPr lang="zh-CN" altLang="en-US" sz="1000" kern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kern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sz="10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223538" y="4397327"/>
            <a:ext cx="2816296" cy="718355"/>
            <a:chOff x="4223538" y="1925677"/>
            <a:chExt cx="2816296" cy="718355"/>
          </a:xfrm>
        </p:grpSpPr>
        <p:sp>
          <p:nvSpPr>
            <p:cNvPr id="26" name="Shape 2393"/>
            <p:cNvSpPr/>
            <p:nvPr/>
          </p:nvSpPr>
          <p:spPr>
            <a:xfrm>
              <a:off x="4223538" y="1925677"/>
              <a:ext cx="976229" cy="22551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5719" tIns="35719" rIns="35719" bIns="35719" anchor="ctr">
              <a:spAutoFit/>
            </a:bodyPr>
            <a:lstStyle>
              <a:lvl1pPr algn="l">
                <a:lnSpc>
                  <a:spcPct val="80000"/>
                </a:lnSpc>
                <a:defRPr sz="2400" b="1" cap="all">
                  <a:solidFill>
                    <a:srgbClr val="FFFFFF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 defTabSz="410766" hangingPunct="0"/>
              <a:r>
                <a:rPr lang="zh-CN" altLang="en-US" sz="1200" kern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sz="12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Shape 2394"/>
            <p:cNvSpPr/>
            <p:nvPr/>
          </p:nvSpPr>
          <p:spPr>
            <a:xfrm>
              <a:off x="4224960" y="2132481"/>
              <a:ext cx="2814874" cy="51155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5719" tIns="35719" rIns="35719" bIns="35719" anchor="ctr">
              <a:spAutoFit/>
            </a:bodyPr>
            <a:lstStyle>
              <a:lvl1pPr algn="l">
                <a:lnSpc>
                  <a:spcPct val="150000"/>
                </a:lnSpc>
                <a:defRPr sz="2000">
                  <a:solidFill>
                    <a:srgbClr val="8B8C8C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 defTabSz="410766" hangingPunct="0"/>
              <a:r>
                <a:rPr lang="zh-CN" altLang="en-US" sz="1000" kern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kern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sz="10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Watch_1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8040" y="1675666"/>
            <a:ext cx="3509674" cy="5493932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Shape 1355"/>
          <p:cNvSpPr/>
          <p:nvPr/>
        </p:nvSpPr>
        <p:spPr>
          <a:xfrm>
            <a:off x="8076236" y="1675666"/>
            <a:ext cx="2220160" cy="4059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150000"/>
              </a:lnSpc>
              <a:defRPr sz="2000" b="1" spc="200">
                <a:solidFill>
                  <a:srgbClr val="A1A1A3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 defTabSz="410766" hangingPunct="0"/>
            <a:r>
              <a:rPr lang="zh-CN" altLang="en-US" sz="1600" kern="0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单击此处添加描述文本</a:t>
            </a:r>
            <a:endParaRPr sz="1600" kern="0" spc="1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20" name="Shape 2420"/>
          <p:cNvSpPr/>
          <p:nvPr/>
        </p:nvSpPr>
        <p:spPr>
          <a:xfrm>
            <a:off x="1149195" y="2240357"/>
            <a:ext cx="3010378" cy="15263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9" tIns="35719" rIns="35719" bIns="35719" anchor="ctr">
            <a:spAutoFit/>
          </a:bodyPr>
          <a:lstStyle/>
          <a:p>
            <a:pPr algn="dist" defTabSz="410766" hangingPunct="0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lang="zh-CN" altLang="en-US" sz="1050" kern="0" dirty="0">
                <a:solidFill>
                  <a:srgbClr val="8B8C8C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kern="0" dirty="0">
                <a:solidFill>
                  <a:srgbClr val="8B8C8C"/>
                </a:solidFill>
                <a:cs typeface="+mn-ea"/>
                <a:sym typeface="+mn-lt"/>
              </a:rPr>
              <a:t>200</a:t>
            </a:r>
            <a:r>
              <a:rPr lang="zh-CN" altLang="en-US" sz="1050" kern="0" dirty="0">
                <a:solidFill>
                  <a:srgbClr val="8B8C8C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kern="0" dirty="0">
                <a:solidFill>
                  <a:srgbClr val="8B8C8C"/>
                </a:solidFill>
                <a:cs typeface="+mn-ea"/>
                <a:sym typeface="+mn-lt"/>
              </a:rPr>
              <a:t>5</a:t>
            </a:r>
            <a:r>
              <a:rPr lang="zh-CN" altLang="en-US" sz="1050" kern="0" dirty="0">
                <a:solidFill>
                  <a:srgbClr val="8B8C8C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sz="1050" kern="0" dirty="0">
              <a:solidFill>
                <a:srgbClr val="8B8C8C"/>
              </a:solidFill>
              <a:cs typeface="+mn-ea"/>
              <a:sym typeface="+mn-lt"/>
            </a:endParaRPr>
          </a:p>
        </p:txBody>
      </p:sp>
      <p:sp>
        <p:nvSpPr>
          <p:cNvPr id="2422" name="Shape 2422"/>
          <p:cNvSpPr/>
          <p:nvPr/>
        </p:nvSpPr>
        <p:spPr>
          <a:xfrm>
            <a:off x="1939412" y="1675667"/>
            <a:ext cx="2220161" cy="4059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r">
              <a:lnSpc>
                <a:spcPct val="150000"/>
              </a:lnSpc>
              <a:defRPr sz="2000" b="1" spc="200">
                <a:solidFill>
                  <a:srgbClr val="A1A1A3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410766" hangingPunct="0"/>
            <a:r>
              <a:rPr lang="zh-CN" altLang="en-US" sz="1600" kern="0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单击此处添加描述文本</a:t>
            </a:r>
            <a:endParaRPr sz="1600" kern="0" spc="1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Shape 2420"/>
          <p:cNvSpPr/>
          <p:nvPr/>
        </p:nvSpPr>
        <p:spPr>
          <a:xfrm>
            <a:off x="8076236" y="2240357"/>
            <a:ext cx="3010378" cy="15263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9" tIns="35719" rIns="35719" bIns="35719" anchor="ctr">
            <a:spAutoFit/>
          </a:bodyPr>
          <a:lstStyle/>
          <a:p>
            <a:pPr algn="dist" defTabSz="410766" hangingPunct="0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lang="zh-CN" altLang="en-US" sz="1050" kern="0" dirty="0">
                <a:solidFill>
                  <a:srgbClr val="8B8C8C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kern="0" dirty="0">
                <a:solidFill>
                  <a:srgbClr val="8B8C8C"/>
                </a:solidFill>
                <a:cs typeface="+mn-ea"/>
                <a:sym typeface="+mn-lt"/>
              </a:rPr>
              <a:t>200</a:t>
            </a:r>
            <a:r>
              <a:rPr lang="zh-CN" altLang="en-US" sz="1050" kern="0" dirty="0">
                <a:solidFill>
                  <a:srgbClr val="8B8C8C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kern="0" dirty="0">
                <a:solidFill>
                  <a:srgbClr val="8B8C8C"/>
                </a:solidFill>
                <a:cs typeface="+mn-ea"/>
                <a:sym typeface="+mn-lt"/>
              </a:rPr>
              <a:t>5</a:t>
            </a:r>
            <a:r>
              <a:rPr lang="zh-CN" altLang="en-US" sz="1050" kern="0" dirty="0">
                <a:solidFill>
                  <a:srgbClr val="8B8C8C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sz="1050" kern="0" dirty="0">
              <a:solidFill>
                <a:srgbClr val="8B8C8C"/>
              </a:solidFill>
              <a:cs typeface="+mn-ea"/>
              <a:sym typeface="+mn-lt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7399506" y="530309"/>
            <a:ext cx="1763592" cy="546933"/>
          </a:xfrm>
          <a:custGeom>
            <a:avLst/>
            <a:gdLst>
              <a:gd name="connsiteX0" fmla="*/ 1314071 w 2272423"/>
              <a:gd name="connsiteY0" fmla="*/ 0 h 704734"/>
              <a:gd name="connsiteX1" fmla="*/ 1600026 w 2272423"/>
              <a:gd name="connsiteY1" fmla="*/ 152040 h 704734"/>
              <a:gd name="connsiteX2" fmla="*/ 1629342 w 2272423"/>
              <a:gd name="connsiteY2" fmla="*/ 206050 h 704734"/>
              <a:gd name="connsiteX3" fmla="*/ 1629769 w 2272423"/>
              <a:gd name="connsiteY3" fmla="*/ 205416 h 704734"/>
              <a:gd name="connsiteX4" fmla="*/ 1794740 w 2272423"/>
              <a:gd name="connsiteY4" fmla="*/ 137083 h 704734"/>
              <a:gd name="connsiteX5" fmla="*/ 1959711 w 2272423"/>
              <a:gd name="connsiteY5" fmla="*/ 205416 h 704734"/>
              <a:gd name="connsiteX6" fmla="*/ 2002629 w 2272423"/>
              <a:gd name="connsiteY6" fmla="*/ 269072 h 704734"/>
              <a:gd name="connsiteX7" fmla="*/ 2046557 w 2272423"/>
              <a:gd name="connsiteY7" fmla="*/ 239456 h 704734"/>
              <a:gd name="connsiteX8" fmla="*/ 2109841 w 2272423"/>
              <a:gd name="connsiteY8" fmla="*/ 226679 h 704734"/>
              <a:gd name="connsiteX9" fmla="*/ 2272423 w 2272423"/>
              <a:gd name="connsiteY9" fmla="*/ 389261 h 704734"/>
              <a:gd name="connsiteX10" fmla="*/ 2109841 w 2272423"/>
              <a:gd name="connsiteY10" fmla="*/ 551843 h 704734"/>
              <a:gd name="connsiteX11" fmla="*/ 1994878 w 2272423"/>
              <a:gd name="connsiteY11" fmla="*/ 504224 h 704734"/>
              <a:gd name="connsiteX12" fmla="*/ 1987790 w 2272423"/>
              <a:gd name="connsiteY12" fmla="*/ 493711 h 704734"/>
              <a:gd name="connsiteX13" fmla="*/ 1959711 w 2272423"/>
              <a:gd name="connsiteY13" fmla="*/ 535358 h 704734"/>
              <a:gd name="connsiteX14" fmla="*/ 1794740 w 2272423"/>
              <a:gd name="connsiteY14" fmla="*/ 603691 h 704734"/>
              <a:gd name="connsiteX15" fmla="*/ 1629769 w 2272423"/>
              <a:gd name="connsiteY15" fmla="*/ 535358 h 704734"/>
              <a:gd name="connsiteX16" fmla="*/ 1613983 w 2272423"/>
              <a:gd name="connsiteY16" fmla="*/ 511943 h 704734"/>
              <a:gd name="connsiteX17" fmla="*/ 1600026 w 2272423"/>
              <a:gd name="connsiteY17" fmla="*/ 537656 h 704734"/>
              <a:gd name="connsiteX18" fmla="*/ 1314071 w 2272423"/>
              <a:gd name="connsiteY18" fmla="*/ 689696 h 704734"/>
              <a:gd name="connsiteX19" fmla="*/ 1070226 w 2272423"/>
              <a:gd name="connsiteY19" fmla="*/ 588693 h 704734"/>
              <a:gd name="connsiteX20" fmla="*/ 1044737 w 2272423"/>
              <a:gd name="connsiteY20" fmla="*/ 557801 h 704734"/>
              <a:gd name="connsiteX21" fmla="*/ 1005150 w 2272423"/>
              <a:gd name="connsiteY21" fmla="*/ 561791 h 704734"/>
              <a:gd name="connsiteX22" fmla="*/ 922492 w 2272423"/>
              <a:gd name="connsiteY22" fmla="*/ 545103 h 704734"/>
              <a:gd name="connsiteX23" fmla="*/ 897375 w 2272423"/>
              <a:gd name="connsiteY23" fmla="*/ 528168 h 704734"/>
              <a:gd name="connsiteX24" fmla="*/ 896725 w 2272423"/>
              <a:gd name="connsiteY24" fmla="*/ 531387 h 704734"/>
              <a:gd name="connsiteX25" fmla="*/ 635204 w 2272423"/>
              <a:gd name="connsiteY25" fmla="*/ 704734 h 704734"/>
              <a:gd name="connsiteX26" fmla="*/ 434510 w 2272423"/>
              <a:gd name="connsiteY26" fmla="*/ 621604 h 704734"/>
              <a:gd name="connsiteX27" fmla="*/ 387441 w 2272423"/>
              <a:gd name="connsiteY27" fmla="*/ 551792 h 704734"/>
              <a:gd name="connsiteX28" fmla="*/ 383130 w 2272423"/>
              <a:gd name="connsiteY28" fmla="*/ 558187 h 704734"/>
              <a:gd name="connsiteX29" fmla="*/ 224432 w 2272423"/>
              <a:gd name="connsiteY29" fmla="*/ 623921 h 704734"/>
              <a:gd name="connsiteX30" fmla="*/ 0 w 2272423"/>
              <a:gd name="connsiteY30" fmla="*/ 399489 h 704734"/>
              <a:gd name="connsiteX31" fmla="*/ 224432 w 2272423"/>
              <a:gd name="connsiteY31" fmla="*/ 175057 h 704734"/>
              <a:gd name="connsiteX32" fmla="*/ 383130 w 2272423"/>
              <a:gd name="connsiteY32" fmla="*/ 240792 h 704734"/>
              <a:gd name="connsiteX33" fmla="*/ 401883 w 2272423"/>
              <a:gd name="connsiteY33" fmla="*/ 268607 h 704734"/>
              <a:gd name="connsiteX34" fmla="*/ 434510 w 2272423"/>
              <a:gd name="connsiteY34" fmla="*/ 220215 h 704734"/>
              <a:gd name="connsiteX35" fmla="*/ 635204 w 2272423"/>
              <a:gd name="connsiteY35" fmla="*/ 137084 h 704734"/>
              <a:gd name="connsiteX36" fmla="*/ 835899 w 2272423"/>
              <a:gd name="connsiteY36" fmla="*/ 220215 h 704734"/>
              <a:gd name="connsiteX37" fmla="*/ 838389 w 2272423"/>
              <a:gd name="connsiteY37" fmla="*/ 223908 h 704734"/>
              <a:gd name="connsiteX38" fmla="*/ 854993 w 2272423"/>
              <a:gd name="connsiteY38" fmla="*/ 199280 h 704734"/>
              <a:gd name="connsiteX39" fmla="*/ 1005150 w 2272423"/>
              <a:gd name="connsiteY39" fmla="*/ 137083 h 704734"/>
              <a:gd name="connsiteX40" fmla="*/ 1037746 w 2272423"/>
              <a:gd name="connsiteY40" fmla="*/ 140369 h 704734"/>
              <a:gd name="connsiteX41" fmla="*/ 1070226 w 2272423"/>
              <a:gd name="connsiteY41" fmla="*/ 101004 h 704734"/>
              <a:gd name="connsiteX42" fmla="*/ 1314071 w 2272423"/>
              <a:gd name="connsiteY42" fmla="*/ 0 h 70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272423" h="704734">
                <a:moveTo>
                  <a:pt x="1314071" y="0"/>
                </a:moveTo>
                <a:cubicBezTo>
                  <a:pt x="1433106" y="0"/>
                  <a:pt x="1538054" y="60310"/>
                  <a:pt x="1600026" y="152040"/>
                </a:cubicBezTo>
                <a:lnTo>
                  <a:pt x="1629342" y="206050"/>
                </a:lnTo>
                <a:lnTo>
                  <a:pt x="1629769" y="205416"/>
                </a:lnTo>
                <a:cubicBezTo>
                  <a:pt x="1671989" y="163196"/>
                  <a:pt x="1730315" y="137083"/>
                  <a:pt x="1794740" y="137083"/>
                </a:cubicBezTo>
                <a:cubicBezTo>
                  <a:pt x="1859165" y="137083"/>
                  <a:pt x="1917491" y="163196"/>
                  <a:pt x="1959711" y="205416"/>
                </a:cubicBezTo>
                <a:lnTo>
                  <a:pt x="2002629" y="269072"/>
                </a:lnTo>
                <a:lnTo>
                  <a:pt x="2046557" y="239456"/>
                </a:lnTo>
                <a:cubicBezTo>
                  <a:pt x="2066008" y="231229"/>
                  <a:pt x="2087393" y="226679"/>
                  <a:pt x="2109841" y="226679"/>
                </a:cubicBezTo>
                <a:cubicBezTo>
                  <a:pt x="2199633" y="226679"/>
                  <a:pt x="2272423" y="299469"/>
                  <a:pt x="2272423" y="389261"/>
                </a:cubicBezTo>
                <a:cubicBezTo>
                  <a:pt x="2272423" y="479053"/>
                  <a:pt x="2199633" y="551843"/>
                  <a:pt x="2109841" y="551843"/>
                </a:cubicBezTo>
                <a:cubicBezTo>
                  <a:pt x="2064945" y="551843"/>
                  <a:pt x="2024300" y="533646"/>
                  <a:pt x="1994878" y="504224"/>
                </a:cubicBezTo>
                <a:lnTo>
                  <a:pt x="1987790" y="493711"/>
                </a:lnTo>
                <a:lnTo>
                  <a:pt x="1959711" y="535358"/>
                </a:lnTo>
                <a:cubicBezTo>
                  <a:pt x="1917491" y="577578"/>
                  <a:pt x="1859165" y="603691"/>
                  <a:pt x="1794740" y="603691"/>
                </a:cubicBezTo>
                <a:cubicBezTo>
                  <a:pt x="1730315" y="603691"/>
                  <a:pt x="1671989" y="577578"/>
                  <a:pt x="1629769" y="535358"/>
                </a:cubicBezTo>
                <a:lnTo>
                  <a:pt x="1613983" y="511943"/>
                </a:lnTo>
                <a:lnTo>
                  <a:pt x="1600026" y="537656"/>
                </a:lnTo>
                <a:cubicBezTo>
                  <a:pt x="1538054" y="629386"/>
                  <a:pt x="1433106" y="689696"/>
                  <a:pt x="1314071" y="689696"/>
                </a:cubicBezTo>
                <a:cubicBezTo>
                  <a:pt x="1218844" y="689696"/>
                  <a:pt x="1132631" y="651098"/>
                  <a:pt x="1070226" y="588693"/>
                </a:cubicBezTo>
                <a:lnTo>
                  <a:pt x="1044737" y="557801"/>
                </a:lnTo>
                <a:lnTo>
                  <a:pt x="1005150" y="561791"/>
                </a:lnTo>
                <a:cubicBezTo>
                  <a:pt x="975830" y="561791"/>
                  <a:pt x="947898" y="555849"/>
                  <a:pt x="922492" y="545103"/>
                </a:cubicBezTo>
                <a:lnTo>
                  <a:pt x="897375" y="528168"/>
                </a:lnTo>
                <a:lnTo>
                  <a:pt x="896725" y="531387"/>
                </a:lnTo>
                <a:cubicBezTo>
                  <a:pt x="853638" y="633256"/>
                  <a:pt x="752768" y="704734"/>
                  <a:pt x="635204" y="704734"/>
                </a:cubicBezTo>
                <a:cubicBezTo>
                  <a:pt x="556828" y="704734"/>
                  <a:pt x="485872" y="672966"/>
                  <a:pt x="434510" y="621604"/>
                </a:cubicBezTo>
                <a:lnTo>
                  <a:pt x="387441" y="551792"/>
                </a:lnTo>
                <a:lnTo>
                  <a:pt x="383130" y="558187"/>
                </a:lnTo>
                <a:cubicBezTo>
                  <a:pt x="342515" y="598801"/>
                  <a:pt x="286407" y="623921"/>
                  <a:pt x="224432" y="623921"/>
                </a:cubicBezTo>
                <a:cubicBezTo>
                  <a:pt x="100482" y="623921"/>
                  <a:pt x="0" y="523439"/>
                  <a:pt x="0" y="399489"/>
                </a:cubicBezTo>
                <a:cubicBezTo>
                  <a:pt x="0" y="275539"/>
                  <a:pt x="100482" y="175057"/>
                  <a:pt x="224432" y="175057"/>
                </a:cubicBezTo>
                <a:cubicBezTo>
                  <a:pt x="286407" y="175057"/>
                  <a:pt x="342515" y="200178"/>
                  <a:pt x="383130" y="240792"/>
                </a:cubicBezTo>
                <a:lnTo>
                  <a:pt x="401883" y="268607"/>
                </a:lnTo>
                <a:lnTo>
                  <a:pt x="434510" y="220215"/>
                </a:lnTo>
                <a:cubicBezTo>
                  <a:pt x="485872" y="168852"/>
                  <a:pt x="556828" y="137084"/>
                  <a:pt x="635204" y="137084"/>
                </a:cubicBezTo>
                <a:cubicBezTo>
                  <a:pt x="713580" y="137084"/>
                  <a:pt x="784536" y="168852"/>
                  <a:pt x="835899" y="220215"/>
                </a:cubicBezTo>
                <a:lnTo>
                  <a:pt x="838389" y="223908"/>
                </a:lnTo>
                <a:lnTo>
                  <a:pt x="854993" y="199280"/>
                </a:lnTo>
                <a:cubicBezTo>
                  <a:pt x="893422" y="160851"/>
                  <a:pt x="946510" y="137083"/>
                  <a:pt x="1005150" y="137083"/>
                </a:cubicBezTo>
                <a:lnTo>
                  <a:pt x="1037746" y="140369"/>
                </a:lnTo>
                <a:lnTo>
                  <a:pt x="1070226" y="101004"/>
                </a:lnTo>
                <a:cubicBezTo>
                  <a:pt x="1132631" y="38598"/>
                  <a:pt x="1218844" y="0"/>
                  <a:pt x="1314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srgbClr val="105479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3066381" y="437570"/>
            <a:ext cx="1763592" cy="546933"/>
          </a:xfrm>
          <a:custGeom>
            <a:avLst/>
            <a:gdLst>
              <a:gd name="connsiteX0" fmla="*/ 1314071 w 2272423"/>
              <a:gd name="connsiteY0" fmla="*/ 0 h 704734"/>
              <a:gd name="connsiteX1" fmla="*/ 1600026 w 2272423"/>
              <a:gd name="connsiteY1" fmla="*/ 152040 h 704734"/>
              <a:gd name="connsiteX2" fmla="*/ 1629342 w 2272423"/>
              <a:gd name="connsiteY2" fmla="*/ 206050 h 704734"/>
              <a:gd name="connsiteX3" fmla="*/ 1629769 w 2272423"/>
              <a:gd name="connsiteY3" fmla="*/ 205416 h 704734"/>
              <a:gd name="connsiteX4" fmla="*/ 1794740 w 2272423"/>
              <a:gd name="connsiteY4" fmla="*/ 137083 h 704734"/>
              <a:gd name="connsiteX5" fmla="*/ 1959711 w 2272423"/>
              <a:gd name="connsiteY5" fmla="*/ 205416 h 704734"/>
              <a:gd name="connsiteX6" fmla="*/ 2002629 w 2272423"/>
              <a:gd name="connsiteY6" fmla="*/ 269072 h 704734"/>
              <a:gd name="connsiteX7" fmla="*/ 2046557 w 2272423"/>
              <a:gd name="connsiteY7" fmla="*/ 239456 h 704734"/>
              <a:gd name="connsiteX8" fmla="*/ 2109841 w 2272423"/>
              <a:gd name="connsiteY8" fmla="*/ 226679 h 704734"/>
              <a:gd name="connsiteX9" fmla="*/ 2272423 w 2272423"/>
              <a:gd name="connsiteY9" fmla="*/ 389261 h 704734"/>
              <a:gd name="connsiteX10" fmla="*/ 2109841 w 2272423"/>
              <a:gd name="connsiteY10" fmla="*/ 551843 h 704734"/>
              <a:gd name="connsiteX11" fmla="*/ 1994878 w 2272423"/>
              <a:gd name="connsiteY11" fmla="*/ 504224 h 704734"/>
              <a:gd name="connsiteX12" fmla="*/ 1987790 w 2272423"/>
              <a:gd name="connsiteY12" fmla="*/ 493711 h 704734"/>
              <a:gd name="connsiteX13" fmla="*/ 1959711 w 2272423"/>
              <a:gd name="connsiteY13" fmla="*/ 535358 h 704734"/>
              <a:gd name="connsiteX14" fmla="*/ 1794740 w 2272423"/>
              <a:gd name="connsiteY14" fmla="*/ 603691 h 704734"/>
              <a:gd name="connsiteX15" fmla="*/ 1629769 w 2272423"/>
              <a:gd name="connsiteY15" fmla="*/ 535358 h 704734"/>
              <a:gd name="connsiteX16" fmla="*/ 1613983 w 2272423"/>
              <a:gd name="connsiteY16" fmla="*/ 511943 h 704734"/>
              <a:gd name="connsiteX17" fmla="*/ 1600026 w 2272423"/>
              <a:gd name="connsiteY17" fmla="*/ 537656 h 704734"/>
              <a:gd name="connsiteX18" fmla="*/ 1314071 w 2272423"/>
              <a:gd name="connsiteY18" fmla="*/ 689696 h 704734"/>
              <a:gd name="connsiteX19" fmla="*/ 1070226 w 2272423"/>
              <a:gd name="connsiteY19" fmla="*/ 588693 h 704734"/>
              <a:gd name="connsiteX20" fmla="*/ 1044737 w 2272423"/>
              <a:gd name="connsiteY20" fmla="*/ 557801 h 704734"/>
              <a:gd name="connsiteX21" fmla="*/ 1005150 w 2272423"/>
              <a:gd name="connsiteY21" fmla="*/ 561791 h 704734"/>
              <a:gd name="connsiteX22" fmla="*/ 922492 w 2272423"/>
              <a:gd name="connsiteY22" fmla="*/ 545103 h 704734"/>
              <a:gd name="connsiteX23" fmla="*/ 897375 w 2272423"/>
              <a:gd name="connsiteY23" fmla="*/ 528168 h 704734"/>
              <a:gd name="connsiteX24" fmla="*/ 896725 w 2272423"/>
              <a:gd name="connsiteY24" fmla="*/ 531387 h 704734"/>
              <a:gd name="connsiteX25" fmla="*/ 635204 w 2272423"/>
              <a:gd name="connsiteY25" fmla="*/ 704734 h 704734"/>
              <a:gd name="connsiteX26" fmla="*/ 434510 w 2272423"/>
              <a:gd name="connsiteY26" fmla="*/ 621604 h 704734"/>
              <a:gd name="connsiteX27" fmla="*/ 387441 w 2272423"/>
              <a:gd name="connsiteY27" fmla="*/ 551792 h 704734"/>
              <a:gd name="connsiteX28" fmla="*/ 383130 w 2272423"/>
              <a:gd name="connsiteY28" fmla="*/ 558187 h 704734"/>
              <a:gd name="connsiteX29" fmla="*/ 224432 w 2272423"/>
              <a:gd name="connsiteY29" fmla="*/ 623921 h 704734"/>
              <a:gd name="connsiteX30" fmla="*/ 0 w 2272423"/>
              <a:gd name="connsiteY30" fmla="*/ 399489 h 704734"/>
              <a:gd name="connsiteX31" fmla="*/ 224432 w 2272423"/>
              <a:gd name="connsiteY31" fmla="*/ 175057 h 704734"/>
              <a:gd name="connsiteX32" fmla="*/ 383130 w 2272423"/>
              <a:gd name="connsiteY32" fmla="*/ 240792 h 704734"/>
              <a:gd name="connsiteX33" fmla="*/ 401883 w 2272423"/>
              <a:gd name="connsiteY33" fmla="*/ 268607 h 704734"/>
              <a:gd name="connsiteX34" fmla="*/ 434510 w 2272423"/>
              <a:gd name="connsiteY34" fmla="*/ 220215 h 704734"/>
              <a:gd name="connsiteX35" fmla="*/ 635204 w 2272423"/>
              <a:gd name="connsiteY35" fmla="*/ 137084 h 704734"/>
              <a:gd name="connsiteX36" fmla="*/ 835899 w 2272423"/>
              <a:gd name="connsiteY36" fmla="*/ 220215 h 704734"/>
              <a:gd name="connsiteX37" fmla="*/ 838389 w 2272423"/>
              <a:gd name="connsiteY37" fmla="*/ 223908 h 704734"/>
              <a:gd name="connsiteX38" fmla="*/ 854993 w 2272423"/>
              <a:gd name="connsiteY38" fmla="*/ 199280 h 704734"/>
              <a:gd name="connsiteX39" fmla="*/ 1005150 w 2272423"/>
              <a:gd name="connsiteY39" fmla="*/ 137083 h 704734"/>
              <a:gd name="connsiteX40" fmla="*/ 1037746 w 2272423"/>
              <a:gd name="connsiteY40" fmla="*/ 140369 h 704734"/>
              <a:gd name="connsiteX41" fmla="*/ 1070226 w 2272423"/>
              <a:gd name="connsiteY41" fmla="*/ 101004 h 704734"/>
              <a:gd name="connsiteX42" fmla="*/ 1314071 w 2272423"/>
              <a:gd name="connsiteY42" fmla="*/ 0 h 70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272423" h="704734">
                <a:moveTo>
                  <a:pt x="1314071" y="0"/>
                </a:moveTo>
                <a:cubicBezTo>
                  <a:pt x="1433106" y="0"/>
                  <a:pt x="1538054" y="60310"/>
                  <a:pt x="1600026" y="152040"/>
                </a:cubicBezTo>
                <a:lnTo>
                  <a:pt x="1629342" y="206050"/>
                </a:lnTo>
                <a:lnTo>
                  <a:pt x="1629769" y="205416"/>
                </a:lnTo>
                <a:cubicBezTo>
                  <a:pt x="1671989" y="163196"/>
                  <a:pt x="1730315" y="137083"/>
                  <a:pt x="1794740" y="137083"/>
                </a:cubicBezTo>
                <a:cubicBezTo>
                  <a:pt x="1859165" y="137083"/>
                  <a:pt x="1917491" y="163196"/>
                  <a:pt x="1959711" y="205416"/>
                </a:cubicBezTo>
                <a:lnTo>
                  <a:pt x="2002629" y="269072"/>
                </a:lnTo>
                <a:lnTo>
                  <a:pt x="2046557" y="239456"/>
                </a:lnTo>
                <a:cubicBezTo>
                  <a:pt x="2066008" y="231229"/>
                  <a:pt x="2087393" y="226679"/>
                  <a:pt x="2109841" y="226679"/>
                </a:cubicBezTo>
                <a:cubicBezTo>
                  <a:pt x="2199633" y="226679"/>
                  <a:pt x="2272423" y="299469"/>
                  <a:pt x="2272423" y="389261"/>
                </a:cubicBezTo>
                <a:cubicBezTo>
                  <a:pt x="2272423" y="479053"/>
                  <a:pt x="2199633" y="551843"/>
                  <a:pt x="2109841" y="551843"/>
                </a:cubicBezTo>
                <a:cubicBezTo>
                  <a:pt x="2064945" y="551843"/>
                  <a:pt x="2024300" y="533646"/>
                  <a:pt x="1994878" y="504224"/>
                </a:cubicBezTo>
                <a:lnTo>
                  <a:pt x="1987790" y="493711"/>
                </a:lnTo>
                <a:lnTo>
                  <a:pt x="1959711" y="535358"/>
                </a:lnTo>
                <a:cubicBezTo>
                  <a:pt x="1917491" y="577578"/>
                  <a:pt x="1859165" y="603691"/>
                  <a:pt x="1794740" y="603691"/>
                </a:cubicBezTo>
                <a:cubicBezTo>
                  <a:pt x="1730315" y="603691"/>
                  <a:pt x="1671989" y="577578"/>
                  <a:pt x="1629769" y="535358"/>
                </a:cubicBezTo>
                <a:lnTo>
                  <a:pt x="1613983" y="511943"/>
                </a:lnTo>
                <a:lnTo>
                  <a:pt x="1600026" y="537656"/>
                </a:lnTo>
                <a:cubicBezTo>
                  <a:pt x="1538054" y="629386"/>
                  <a:pt x="1433106" y="689696"/>
                  <a:pt x="1314071" y="689696"/>
                </a:cubicBezTo>
                <a:cubicBezTo>
                  <a:pt x="1218844" y="689696"/>
                  <a:pt x="1132631" y="651098"/>
                  <a:pt x="1070226" y="588693"/>
                </a:cubicBezTo>
                <a:lnTo>
                  <a:pt x="1044737" y="557801"/>
                </a:lnTo>
                <a:lnTo>
                  <a:pt x="1005150" y="561791"/>
                </a:lnTo>
                <a:cubicBezTo>
                  <a:pt x="975830" y="561791"/>
                  <a:pt x="947898" y="555849"/>
                  <a:pt x="922492" y="545103"/>
                </a:cubicBezTo>
                <a:lnTo>
                  <a:pt x="897375" y="528168"/>
                </a:lnTo>
                <a:lnTo>
                  <a:pt x="896725" y="531387"/>
                </a:lnTo>
                <a:cubicBezTo>
                  <a:pt x="853638" y="633256"/>
                  <a:pt x="752768" y="704734"/>
                  <a:pt x="635204" y="704734"/>
                </a:cubicBezTo>
                <a:cubicBezTo>
                  <a:pt x="556828" y="704734"/>
                  <a:pt x="485872" y="672966"/>
                  <a:pt x="434510" y="621604"/>
                </a:cubicBezTo>
                <a:lnTo>
                  <a:pt x="387441" y="551792"/>
                </a:lnTo>
                <a:lnTo>
                  <a:pt x="383130" y="558187"/>
                </a:lnTo>
                <a:cubicBezTo>
                  <a:pt x="342515" y="598801"/>
                  <a:pt x="286407" y="623921"/>
                  <a:pt x="224432" y="623921"/>
                </a:cubicBezTo>
                <a:cubicBezTo>
                  <a:pt x="100482" y="623921"/>
                  <a:pt x="0" y="523439"/>
                  <a:pt x="0" y="399489"/>
                </a:cubicBezTo>
                <a:cubicBezTo>
                  <a:pt x="0" y="275539"/>
                  <a:pt x="100482" y="175057"/>
                  <a:pt x="224432" y="175057"/>
                </a:cubicBezTo>
                <a:cubicBezTo>
                  <a:pt x="286407" y="175057"/>
                  <a:pt x="342515" y="200178"/>
                  <a:pt x="383130" y="240792"/>
                </a:cubicBezTo>
                <a:lnTo>
                  <a:pt x="401883" y="268607"/>
                </a:lnTo>
                <a:lnTo>
                  <a:pt x="434510" y="220215"/>
                </a:lnTo>
                <a:cubicBezTo>
                  <a:pt x="485872" y="168852"/>
                  <a:pt x="556828" y="137084"/>
                  <a:pt x="635204" y="137084"/>
                </a:cubicBezTo>
                <a:cubicBezTo>
                  <a:pt x="713580" y="137084"/>
                  <a:pt x="784536" y="168852"/>
                  <a:pt x="835899" y="220215"/>
                </a:cubicBezTo>
                <a:lnTo>
                  <a:pt x="838389" y="223908"/>
                </a:lnTo>
                <a:lnTo>
                  <a:pt x="854993" y="199280"/>
                </a:lnTo>
                <a:cubicBezTo>
                  <a:pt x="893422" y="160851"/>
                  <a:pt x="946510" y="137083"/>
                  <a:pt x="1005150" y="137083"/>
                </a:cubicBezTo>
                <a:lnTo>
                  <a:pt x="1037746" y="140369"/>
                </a:lnTo>
                <a:lnTo>
                  <a:pt x="1070226" y="101004"/>
                </a:lnTo>
                <a:cubicBezTo>
                  <a:pt x="1132631" y="38598"/>
                  <a:pt x="1218844" y="0"/>
                  <a:pt x="1314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srgbClr val="105479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Shape 2399"/>
          <p:cNvSpPr>
            <a:spLocks noGrp="1"/>
          </p:cNvSpPr>
          <p:nvPr>
            <p:ph type="title"/>
          </p:nvPr>
        </p:nvSpPr>
        <p:spPr>
          <a:xfrm>
            <a:off x="2555361" y="310886"/>
            <a:ext cx="7081279" cy="70643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sz="24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Shape 2401"/>
          <p:cNvSpPr/>
          <p:nvPr/>
        </p:nvSpPr>
        <p:spPr>
          <a:xfrm>
            <a:off x="5247790" y="766343"/>
            <a:ext cx="1872307" cy="3047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150000"/>
              </a:lnSpc>
              <a:defRPr sz="2300" b="1">
                <a:solidFill>
                  <a:srgbClr val="9DC2C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 defTabSz="410766" hangingPunct="0"/>
            <a:r>
              <a:rPr lang="en-US" sz="1150" kern="0" dirty="0">
                <a:latin typeface="+mn-lt"/>
                <a:ea typeface="+mn-ea"/>
                <a:cs typeface="+mn-ea"/>
                <a:sym typeface="+mn-lt"/>
              </a:rPr>
              <a:t>Click here to add title text</a:t>
            </a:r>
            <a:endParaRPr sz="1150" kern="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79937" y="2624138"/>
            <a:ext cx="3032125" cy="3597275"/>
          </a:xfrm>
        </p:spPr>
      </p:pic>
      <p:sp>
        <p:nvSpPr>
          <p:cNvPr id="18" name="Shape 2394"/>
          <p:cNvSpPr/>
          <p:nvPr/>
        </p:nvSpPr>
        <p:spPr>
          <a:xfrm>
            <a:off x="1149194" y="4155732"/>
            <a:ext cx="2798691" cy="533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9" tIns="35719" rIns="35719" bIns="35719" anchor="ctr">
            <a:spAutoFit/>
          </a:bodyPr>
          <a:lstStyle>
            <a:lvl1pPr algn="l">
              <a:lnSpc>
                <a:spcPct val="150000"/>
              </a:lnSpc>
              <a:defRPr sz="20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marL="171450" indent="-171450" defTabSz="410766" hangingPunct="0">
              <a:buFont typeface="Wingdings" panose="05000000000000000000" pitchFamily="2" charset="2"/>
              <a:buChar char="Ø"/>
            </a:pPr>
            <a:r>
              <a:rPr lang="zh-CN" altLang="en-US" sz="1000" kern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kern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sz="1000" kern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Shape 2394"/>
          <p:cNvSpPr/>
          <p:nvPr/>
        </p:nvSpPr>
        <p:spPr>
          <a:xfrm>
            <a:off x="1149194" y="4811626"/>
            <a:ext cx="2798691" cy="533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9" tIns="35719" rIns="35719" bIns="35719" anchor="ctr">
            <a:spAutoFit/>
          </a:bodyPr>
          <a:lstStyle>
            <a:lvl1pPr algn="l">
              <a:lnSpc>
                <a:spcPct val="150000"/>
              </a:lnSpc>
              <a:defRPr sz="20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marL="171450" indent="-171450" defTabSz="410766" hangingPunct="0">
              <a:buFont typeface="Wingdings" panose="05000000000000000000" pitchFamily="2" charset="2"/>
              <a:buChar char="Ø"/>
            </a:pPr>
            <a:r>
              <a:rPr lang="zh-CN" altLang="en-US" sz="1000" kern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kern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sz="1000" kern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Shape 2394"/>
          <p:cNvSpPr/>
          <p:nvPr/>
        </p:nvSpPr>
        <p:spPr>
          <a:xfrm>
            <a:off x="8089611" y="4155732"/>
            <a:ext cx="2798691" cy="533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9" tIns="35719" rIns="35719" bIns="35719" anchor="ctr">
            <a:spAutoFit/>
          </a:bodyPr>
          <a:lstStyle>
            <a:lvl1pPr algn="l">
              <a:lnSpc>
                <a:spcPct val="150000"/>
              </a:lnSpc>
              <a:defRPr sz="20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marL="171450" indent="-171450" defTabSz="410766" hangingPunct="0">
              <a:buFont typeface="Wingdings" panose="05000000000000000000" pitchFamily="2" charset="2"/>
              <a:buChar char="Ø"/>
            </a:pPr>
            <a:r>
              <a:rPr lang="zh-CN" altLang="en-US" sz="1000" kern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kern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sz="1000" kern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Shape 2394"/>
          <p:cNvSpPr/>
          <p:nvPr/>
        </p:nvSpPr>
        <p:spPr>
          <a:xfrm>
            <a:off x="8089611" y="4811626"/>
            <a:ext cx="2798691" cy="533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9" tIns="35719" rIns="35719" bIns="35719" anchor="ctr">
            <a:spAutoFit/>
          </a:bodyPr>
          <a:lstStyle>
            <a:lvl1pPr algn="l">
              <a:lnSpc>
                <a:spcPct val="150000"/>
              </a:lnSpc>
              <a:defRPr sz="20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marL="171450" indent="-171450" defTabSz="410766" hangingPunct="0">
              <a:buFont typeface="Wingdings" panose="05000000000000000000" pitchFamily="2" charset="2"/>
              <a:buChar char="Ø"/>
            </a:pPr>
            <a:r>
              <a:rPr lang="zh-CN" altLang="en-US" sz="1000" kern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kern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sz="1000" kern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prism dir="d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Tablet_3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7854" y="1932616"/>
            <a:ext cx="4850312" cy="6858001"/>
          </a:xfrm>
          <a:prstGeom prst="rect">
            <a:avLst/>
          </a:prstGeom>
          <a:ln w="12700">
            <a:miter lim="400000"/>
          </a:ln>
        </p:spPr>
      </p:pic>
      <p:sp>
        <p:nvSpPr>
          <p:cNvPr id="2456" name="Shape 2456"/>
          <p:cNvSpPr/>
          <p:nvPr/>
        </p:nvSpPr>
        <p:spPr>
          <a:xfrm>
            <a:off x="860299" y="2040199"/>
            <a:ext cx="4901872" cy="10416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9" tIns="35719" rIns="35719" bIns="35719" anchor="ctr">
            <a:spAutoFit/>
          </a:bodyPr>
          <a:lstStyle/>
          <a:p>
            <a:pPr defTabSz="410766" hangingPunct="0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lang="zh-CN" altLang="en-US" sz="1050" kern="0" dirty="0">
                <a:solidFill>
                  <a:srgbClr val="8B8C8C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kern="0" dirty="0">
                <a:solidFill>
                  <a:srgbClr val="8B8C8C"/>
                </a:solidFill>
                <a:cs typeface="+mn-ea"/>
                <a:sym typeface="+mn-lt"/>
              </a:rPr>
              <a:t>200</a:t>
            </a:r>
            <a:r>
              <a:rPr lang="zh-CN" altLang="en-US" sz="1050" kern="0" dirty="0">
                <a:solidFill>
                  <a:srgbClr val="8B8C8C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kern="0" dirty="0">
                <a:solidFill>
                  <a:srgbClr val="8B8C8C"/>
                </a:solidFill>
                <a:cs typeface="+mn-ea"/>
                <a:sym typeface="+mn-lt"/>
              </a:rPr>
              <a:t>5</a:t>
            </a:r>
            <a:r>
              <a:rPr lang="zh-CN" altLang="en-US" sz="1050" kern="0" dirty="0">
                <a:solidFill>
                  <a:srgbClr val="8B8C8C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sz="1050" kern="0" dirty="0">
              <a:solidFill>
                <a:srgbClr val="8B8C8C"/>
              </a:solidFill>
              <a:cs typeface="+mn-ea"/>
              <a:sym typeface="+mn-lt"/>
            </a:endParaRPr>
          </a:p>
        </p:txBody>
      </p:sp>
      <p:sp>
        <p:nvSpPr>
          <p:cNvPr id="2457" name="Shape 2457"/>
          <p:cNvSpPr/>
          <p:nvPr/>
        </p:nvSpPr>
        <p:spPr>
          <a:xfrm>
            <a:off x="1382289" y="3670864"/>
            <a:ext cx="976229" cy="2255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410766" hangingPunct="0"/>
            <a:r>
              <a:rPr lang="zh-CN" altLang="en-US" sz="1200" kern="0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sz="120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58" name="Shape 2458"/>
          <p:cNvSpPr/>
          <p:nvPr/>
        </p:nvSpPr>
        <p:spPr>
          <a:xfrm>
            <a:off x="1382516" y="3943206"/>
            <a:ext cx="1503618" cy="274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>
              <a:lnSpc>
                <a:spcPct val="150000"/>
              </a:lnSpc>
              <a:defRPr sz="20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410766" hangingPunct="0"/>
            <a:r>
              <a:rPr lang="en-US" sz="1000" kern="0" dirty="0">
                <a:latin typeface="+mn-lt"/>
                <a:ea typeface="+mn-ea"/>
                <a:cs typeface="+mn-ea"/>
                <a:sym typeface="+mn-lt"/>
              </a:rPr>
              <a:t>Click here to add title text</a:t>
            </a:r>
            <a:endParaRPr sz="100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59" name="Shape 2459"/>
          <p:cNvSpPr/>
          <p:nvPr/>
        </p:nvSpPr>
        <p:spPr>
          <a:xfrm>
            <a:off x="902285" y="3798293"/>
            <a:ext cx="254001" cy="2539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07" y="16134"/>
                </a:moveTo>
                <a:cubicBezTo>
                  <a:pt x="6517" y="16134"/>
                  <a:pt x="6517" y="16134"/>
                  <a:pt x="6517" y="16134"/>
                </a:cubicBezTo>
                <a:cubicBezTo>
                  <a:pt x="5991" y="16134"/>
                  <a:pt x="5623" y="15603"/>
                  <a:pt x="5623" y="15231"/>
                </a:cubicBezTo>
                <a:cubicBezTo>
                  <a:pt x="5623" y="902"/>
                  <a:pt x="5623" y="902"/>
                  <a:pt x="5623" y="902"/>
                </a:cubicBezTo>
                <a:cubicBezTo>
                  <a:pt x="5623" y="371"/>
                  <a:pt x="5991" y="0"/>
                  <a:pt x="6517" y="0"/>
                </a:cubicBezTo>
                <a:cubicBezTo>
                  <a:pt x="20707" y="0"/>
                  <a:pt x="20707" y="0"/>
                  <a:pt x="20707" y="0"/>
                </a:cubicBezTo>
                <a:cubicBezTo>
                  <a:pt x="21232" y="0"/>
                  <a:pt x="21600" y="371"/>
                  <a:pt x="21600" y="902"/>
                </a:cubicBezTo>
                <a:cubicBezTo>
                  <a:pt x="21600" y="15231"/>
                  <a:pt x="21600" y="15231"/>
                  <a:pt x="21600" y="15231"/>
                </a:cubicBezTo>
                <a:cubicBezTo>
                  <a:pt x="21600" y="15603"/>
                  <a:pt x="21232" y="16134"/>
                  <a:pt x="20707" y="16134"/>
                </a:cubicBezTo>
                <a:close/>
                <a:moveTo>
                  <a:pt x="7568" y="14170"/>
                </a:moveTo>
                <a:cubicBezTo>
                  <a:pt x="19655" y="14170"/>
                  <a:pt x="19655" y="14170"/>
                  <a:pt x="19655" y="14170"/>
                </a:cubicBezTo>
                <a:cubicBezTo>
                  <a:pt x="19655" y="1804"/>
                  <a:pt x="19655" y="1804"/>
                  <a:pt x="19655" y="1804"/>
                </a:cubicBezTo>
                <a:cubicBezTo>
                  <a:pt x="7568" y="1804"/>
                  <a:pt x="7568" y="1804"/>
                  <a:pt x="7568" y="1804"/>
                </a:cubicBezTo>
                <a:lnTo>
                  <a:pt x="7568" y="14170"/>
                </a:lnTo>
                <a:close/>
                <a:moveTo>
                  <a:pt x="15609" y="20539"/>
                </a:moveTo>
                <a:cubicBezTo>
                  <a:pt x="15609" y="18044"/>
                  <a:pt x="15609" y="18044"/>
                  <a:pt x="15609" y="18044"/>
                </a:cubicBezTo>
                <a:cubicBezTo>
                  <a:pt x="15609" y="17726"/>
                  <a:pt x="15293" y="17354"/>
                  <a:pt x="14926" y="17354"/>
                </a:cubicBezTo>
                <a:cubicBezTo>
                  <a:pt x="14558" y="17354"/>
                  <a:pt x="14242" y="17726"/>
                  <a:pt x="14242" y="18044"/>
                </a:cubicBezTo>
                <a:cubicBezTo>
                  <a:pt x="14242" y="20167"/>
                  <a:pt x="14242" y="20167"/>
                  <a:pt x="14242" y="20167"/>
                </a:cubicBezTo>
                <a:cubicBezTo>
                  <a:pt x="1419" y="20167"/>
                  <a:pt x="1419" y="20167"/>
                  <a:pt x="1419" y="20167"/>
                </a:cubicBezTo>
                <a:cubicBezTo>
                  <a:pt x="1419" y="7430"/>
                  <a:pt x="1419" y="7430"/>
                  <a:pt x="1419" y="7430"/>
                </a:cubicBezTo>
                <a:cubicBezTo>
                  <a:pt x="3731" y="7430"/>
                  <a:pt x="3731" y="7430"/>
                  <a:pt x="3731" y="7430"/>
                </a:cubicBezTo>
                <a:cubicBezTo>
                  <a:pt x="4047" y="7430"/>
                  <a:pt x="4415" y="7112"/>
                  <a:pt x="4415" y="6740"/>
                </a:cubicBezTo>
                <a:cubicBezTo>
                  <a:pt x="4415" y="6369"/>
                  <a:pt x="4047" y="6050"/>
                  <a:pt x="3731" y="6050"/>
                </a:cubicBezTo>
                <a:cubicBezTo>
                  <a:pt x="1261" y="6050"/>
                  <a:pt x="1261" y="6050"/>
                  <a:pt x="1261" y="6050"/>
                </a:cubicBezTo>
                <a:cubicBezTo>
                  <a:pt x="578" y="6050"/>
                  <a:pt x="0" y="6581"/>
                  <a:pt x="0" y="7112"/>
                </a:cubicBezTo>
                <a:cubicBezTo>
                  <a:pt x="0" y="20539"/>
                  <a:pt x="0" y="20539"/>
                  <a:pt x="0" y="20539"/>
                </a:cubicBezTo>
                <a:cubicBezTo>
                  <a:pt x="0" y="21069"/>
                  <a:pt x="578" y="21600"/>
                  <a:pt x="1261" y="21600"/>
                </a:cubicBezTo>
                <a:cubicBezTo>
                  <a:pt x="14558" y="21600"/>
                  <a:pt x="14558" y="21600"/>
                  <a:pt x="14558" y="21600"/>
                </a:cubicBezTo>
                <a:cubicBezTo>
                  <a:pt x="15083" y="21600"/>
                  <a:pt x="15609" y="21069"/>
                  <a:pt x="15609" y="20539"/>
                </a:cubicBezTo>
                <a:close/>
              </a:path>
            </a:pathLst>
          </a:custGeom>
          <a:solidFill>
            <a:srgbClr val="A4CAD3"/>
          </a:solidFill>
          <a:ln w="12700">
            <a:miter lim="400000"/>
          </a:ln>
        </p:spPr>
        <p:txBody>
          <a:bodyPr lIns="22860" rIns="22860" anchor="ctr"/>
          <a:lstStyle/>
          <a:p>
            <a:pPr defTabSz="228600" hangingPunct="0">
              <a:lnSpc>
                <a:spcPct val="93000"/>
              </a:lnSpc>
              <a:defRPr sz="1800">
                <a:latin typeface="Helvetica"/>
                <a:ea typeface="Helvetica"/>
                <a:cs typeface="Helvetica"/>
                <a:sym typeface="Helvetica"/>
              </a:defRPr>
            </a:pPr>
            <a:endParaRPr sz="900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460" name="Shape 2460"/>
          <p:cNvSpPr/>
          <p:nvPr/>
        </p:nvSpPr>
        <p:spPr>
          <a:xfrm>
            <a:off x="3920081" y="3670864"/>
            <a:ext cx="976229" cy="2255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410766" hangingPunct="0"/>
            <a:r>
              <a:rPr lang="zh-CN" altLang="en-US" sz="1200" kern="0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sz="120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61" name="Shape 2461"/>
          <p:cNvSpPr/>
          <p:nvPr/>
        </p:nvSpPr>
        <p:spPr>
          <a:xfrm>
            <a:off x="3920308" y="3943206"/>
            <a:ext cx="1503618" cy="274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>
              <a:lnSpc>
                <a:spcPct val="150000"/>
              </a:lnSpc>
              <a:defRPr sz="20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410766" hangingPunct="0"/>
            <a:r>
              <a:rPr lang="en-US" sz="1000" kern="0" dirty="0">
                <a:latin typeface="+mn-lt"/>
                <a:ea typeface="+mn-ea"/>
                <a:cs typeface="+mn-ea"/>
                <a:sym typeface="+mn-lt"/>
              </a:rPr>
              <a:t>Click here to add title text</a:t>
            </a:r>
            <a:endParaRPr sz="100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62" name="Shape 2462"/>
          <p:cNvSpPr/>
          <p:nvPr/>
        </p:nvSpPr>
        <p:spPr>
          <a:xfrm>
            <a:off x="3438696" y="3798293"/>
            <a:ext cx="256763" cy="2539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79" y="15429"/>
                </a:moveTo>
                <a:cubicBezTo>
                  <a:pt x="8251" y="15429"/>
                  <a:pt x="6307" y="13300"/>
                  <a:pt x="6307" y="10800"/>
                </a:cubicBezTo>
                <a:cubicBezTo>
                  <a:pt x="6307" y="8300"/>
                  <a:pt x="8251" y="6171"/>
                  <a:pt x="10879" y="6171"/>
                </a:cubicBezTo>
                <a:cubicBezTo>
                  <a:pt x="13349" y="6171"/>
                  <a:pt x="15241" y="8300"/>
                  <a:pt x="15241" y="10800"/>
                </a:cubicBezTo>
                <a:cubicBezTo>
                  <a:pt x="15241" y="13300"/>
                  <a:pt x="13349" y="15429"/>
                  <a:pt x="10879" y="15429"/>
                </a:cubicBezTo>
                <a:close/>
                <a:moveTo>
                  <a:pt x="10879" y="7980"/>
                </a:moveTo>
                <a:cubicBezTo>
                  <a:pt x="9302" y="7980"/>
                  <a:pt x="7883" y="9204"/>
                  <a:pt x="7883" y="10800"/>
                </a:cubicBezTo>
                <a:cubicBezTo>
                  <a:pt x="7883" y="12396"/>
                  <a:pt x="9302" y="13620"/>
                  <a:pt x="10879" y="13620"/>
                </a:cubicBezTo>
                <a:cubicBezTo>
                  <a:pt x="12455" y="13620"/>
                  <a:pt x="13664" y="12396"/>
                  <a:pt x="13664" y="10800"/>
                </a:cubicBezTo>
                <a:cubicBezTo>
                  <a:pt x="13664" y="9204"/>
                  <a:pt x="12455" y="7980"/>
                  <a:pt x="10879" y="7980"/>
                </a:cubicBezTo>
                <a:close/>
                <a:moveTo>
                  <a:pt x="10879" y="21600"/>
                </a:moveTo>
                <a:cubicBezTo>
                  <a:pt x="10721" y="21600"/>
                  <a:pt x="10721" y="21600"/>
                  <a:pt x="10721" y="21600"/>
                </a:cubicBezTo>
                <a:cubicBezTo>
                  <a:pt x="9828" y="21600"/>
                  <a:pt x="9145" y="21600"/>
                  <a:pt x="9145" y="21600"/>
                </a:cubicBezTo>
                <a:cubicBezTo>
                  <a:pt x="8777" y="21600"/>
                  <a:pt x="8409" y="21281"/>
                  <a:pt x="8409" y="20908"/>
                </a:cubicBezTo>
                <a:cubicBezTo>
                  <a:pt x="8251" y="19153"/>
                  <a:pt x="8251" y="19153"/>
                  <a:pt x="8251" y="19153"/>
                </a:cubicBezTo>
                <a:cubicBezTo>
                  <a:pt x="7726" y="18993"/>
                  <a:pt x="7200" y="18780"/>
                  <a:pt x="6674" y="18621"/>
                </a:cubicBezTo>
                <a:cubicBezTo>
                  <a:pt x="5466" y="19472"/>
                  <a:pt x="5466" y="19472"/>
                  <a:pt x="5466" y="19472"/>
                </a:cubicBezTo>
                <a:cubicBezTo>
                  <a:pt x="5098" y="19844"/>
                  <a:pt x="4730" y="19844"/>
                  <a:pt x="4415" y="19472"/>
                </a:cubicBezTo>
                <a:cubicBezTo>
                  <a:pt x="4415" y="19472"/>
                  <a:pt x="3889" y="19153"/>
                  <a:pt x="3153" y="18408"/>
                </a:cubicBezTo>
                <a:cubicBezTo>
                  <a:pt x="2628" y="17876"/>
                  <a:pt x="2102" y="17184"/>
                  <a:pt x="2102" y="17184"/>
                </a:cubicBezTo>
                <a:cubicBezTo>
                  <a:pt x="1945" y="17025"/>
                  <a:pt x="1945" y="16493"/>
                  <a:pt x="2102" y="16120"/>
                </a:cubicBezTo>
                <a:cubicBezTo>
                  <a:pt x="3153" y="14897"/>
                  <a:pt x="3153" y="14897"/>
                  <a:pt x="3153" y="14897"/>
                </a:cubicBezTo>
                <a:cubicBezTo>
                  <a:pt x="2838" y="14365"/>
                  <a:pt x="2628" y="13833"/>
                  <a:pt x="2470" y="13300"/>
                </a:cubicBezTo>
                <a:cubicBezTo>
                  <a:pt x="893" y="13088"/>
                  <a:pt x="893" y="13088"/>
                  <a:pt x="893" y="13088"/>
                </a:cubicBezTo>
                <a:cubicBezTo>
                  <a:pt x="526" y="13088"/>
                  <a:pt x="210" y="12768"/>
                  <a:pt x="210" y="12396"/>
                </a:cubicBezTo>
                <a:cubicBezTo>
                  <a:pt x="210" y="12396"/>
                  <a:pt x="0" y="11704"/>
                  <a:pt x="0" y="10800"/>
                </a:cubicBezTo>
                <a:cubicBezTo>
                  <a:pt x="0" y="10640"/>
                  <a:pt x="0" y="10640"/>
                  <a:pt x="0" y="10640"/>
                </a:cubicBezTo>
                <a:cubicBezTo>
                  <a:pt x="0" y="9896"/>
                  <a:pt x="210" y="9204"/>
                  <a:pt x="210" y="9044"/>
                </a:cubicBezTo>
                <a:cubicBezTo>
                  <a:pt x="210" y="8672"/>
                  <a:pt x="526" y="8512"/>
                  <a:pt x="893" y="8300"/>
                </a:cubicBezTo>
                <a:cubicBezTo>
                  <a:pt x="2470" y="8140"/>
                  <a:pt x="2470" y="8140"/>
                  <a:pt x="2470" y="8140"/>
                </a:cubicBezTo>
                <a:cubicBezTo>
                  <a:pt x="2628" y="7608"/>
                  <a:pt x="2996" y="7076"/>
                  <a:pt x="3153" y="6703"/>
                </a:cubicBezTo>
                <a:cubicBezTo>
                  <a:pt x="2102" y="5320"/>
                  <a:pt x="2102" y="5320"/>
                  <a:pt x="2102" y="5320"/>
                </a:cubicBezTo>
                <a:cubicBezTo>
                  <a:pt x="1945" y="4948"/>
                  <a:pt x="1945" y="4575"/>
                  <a:pt x="2102" y="4256"/>
                </a:cubicBezTo>
                <a:cubicBezTo>
                  <a:pt x="2312" y="4256"/>
                  <a:pt x="2628" y="3724"/>
                  <a:pt x="3153" y="3192"/>
                </a:cubicBezTo>
                <a:cubicBezTo>
                  <a:pt x="3364" y="2979"/>
                  <a:pt x="3364" y="2979"/>
                  <a:pt x="3364" y="2979"/>
                </a:cubicBezTo>
                <a:cubicBezTo>
                  <a:pt x="3889" y="2447"/>
                  <a:pt x="4415" y="1915"/>
                  <a:pt x="4415" y="1915"/>
                </a:cubicBezTo>
                <a:cubicBezTo>
                  <a:pt x="4730" y="1756"/>
                  <a:pt x="5255" y="1756"/>
                  <a:pt x="5466" y="1915"/>
                </a:cubicBezTo>
                <a:cubicBezTo>
                  <a:pt x="6832" y="2979"/>
                  <a:pt x="6832" y="2979"/>
                  <a:pt x="6832" y="2979"/>
                </a:cubicBezTo>
                <a:cubicBezTo>
                  <a:pt x="7358" y="2820"/>
                  <a:pt x="7726" y="2447"/>
                  <a:pt x="8251" y="2447"/>
                </a:cubicBezTo>
                <a:cubicBezTo>
                  <a:pt x="8619" y="692"/>
                  <a:pt x="8619" y="692"/>
                  <a:pt x="8619" y="692"/>
                </a:cubicBezTo>
                <a:cubicBezTo>
                  <a:pt x="8619" y="319"/>
                  <a:pt x="8934" y="0"/>
                  <a:pt x="9302" y="0"/>
                </a:cubicBezTo>
                <a:cubicBezTo>
                  <a:pt x="9302" y="0"/>
                  <a:pt x="9985" y="0"/>
                  <a:pt x="10879" y="0"/>
                </a:cubicBezTo>
                <a:cubicBezTo>
                  <a:pt x="11772" y="0"/>
                  <a:pt x="12455" y="0"/>
                  <a:pt x="12455" y="0"/>
                </a:cubicBezTo>
                <a:cubicBezTo>
                  <a:pt x="12823" y="0"/>
                  <a:pt x="13139" y="319"/>
                  <a:pt x="13139" y="692"/>
                </a:cubicBezTo>
                <a:cubicBezTo>
                  <a:pt x="13507" y="2447"/>
                  <a:pt x="13507" y="2447"/>
                  <a:pt x="13507" y="2447"/>
                </a:cubicBezTo>
                <a:cubicBezTo>
                  <a:pt x="14032" y="2660"/>
                  <a:pt x="14400" y="2820"/>
                  <a:pt x="14926" y="2979"/>
                </a:cubicBezTo>
                <a:cubicBezTo>
                  <a:pt x="16345" y="2128"/>
                  <a:pt x="16345" y="2128"/>
                  <a:pt x="16345" y="2128"/>
                </a:cubicBezTo>
                <a:cubicBezTo>
                  <a:pt x="16502" y="1756"/>
                  <a:pt x="17028" y="1756"/>
                  <a:pt x="17185" y="2128"/>
                </a:cubicBezTo>
                <a:cubicBezTo>
                  <a:pt x="17343" y="2128"/>
                  <a:pt x="17921" y="2447"/>
                  <a:pt x="18394" y="3192"/>
                </a:cubicBezTo>
                <a:cubicBezTo>
                  <a:pt x="18604" y="3192"/>
                  <a:pt x="18604" y="3192"/>
                  <a:pt x="18604" y="3192"/>
                </a:cubicBezTo>
                <a:cubicBezTo>
                  <a:pt x="19130" y="3724"/>
                  <a:pt x="19498" y="4416"/>
                  <a:pt x="19498" y="4416"/>
                </a:cubicBezTo>
                <a:cubicBezTo>
                  <a:pt x="19813" y="4575"/>
                  <a:pt x="19813" y="5107"/>
                  <a:pt x="19498" y="5480"/>
                </a:cubicBezTo>
                <a:cubicBezTo>
                  <a:pt x="18604" y="6703"/>
                  <a:pt x="18604" y="6703"/>
                  <a:pt x="18604" y="6703"/>
                </a:cubicBezTo>
                <a:cubicBezTo>
                  <a:pt x="18762" y="7235"/>
                  <a:pt x="18920" y="7767"/>
                  <a:pt x="19130" y="8300"/>
                </a:cubicBezTo>
                <a:cubicBezTo>
                  <a:pt x="20707" y="8512"/>
                  <a:pt x="20707" y="8512"/>
                  <a:pt x="20707" y="8512"/>
                </a:cubicBezTo>
                <a:cubicBezTo>
                  <a:pt x="21232" y="8512"/>
                  <a:pt x="21390" y="8832"/>
                  <a:pt x="21390" y="9204"/>
                </a:cubicBezTo>
                <a:cubicBezTo>
                  <a:pt x="21390" y="9204"/>
                  <a:pt x="21600" y="9896"/>
                  <a:pt x="21600" y="10800"/>
                </a:cubicBezTo>
                <a:cubicBezTo>
                  <a:pt x="21600" y="10960"/>
                  <a:pt x="21600" y="10960"/>
                  <a:pt x="21600" y="10960"/>
                </a:cubicBezTo>
                <a:cubicBezTo>
                  <a:pt x="21600" y="11704"/>
                  <a:pt x="21390" y="12396"/>
                  <a:pt x="21390" y="12556"/>
                </a:cubicBezTo>
                <a:cubicBezTo>
                  <a:pt x="21390" y="12928"/>
                  <a:pt x="21232" y="13088"/>
                  <a:pt x="20707" y="13300"/>
                </a:cubicBezTo>
                <a:cubicBezTo>
                  <a:pt x="19130" y="13460"/>
                  <a:pt x="19130" y="13460"/>
                  <a:pt x="19130" y="13460"/>
                </a:cubicBezTo>
                <a:cubicBezTo>
                  <a:pt x="18920" y="13992"/>
                  <a:pt x="18762" y="14524"/>
                  <a:pt x="18394" y="14897"/>
                </a:cubicBezTo>
                <a:cubicBezTo>
                  <a:pt x="19498" y="16280"/>
                  <a:pt x="19498" y="16280"/>
                  <a:pt x="19498" y="16280"/>
                </a:cubicBezTo>
                <a:cubicBezTo>
                  <a:pt x="19655" y="16652"/>
                  <a:pt x="19655" y="17025"/>
                  <a:pt x="19498" y="17344"/>
                </a:cubicBezTo>
                <a:cubicBezTo>
                  <a:pt x="19498" y="17344"/>
                  <a:pt x="18920" y="17876"/>
                  <a:pt x="18394" y="18408"/>
                </a:cubicBezTo>
                <a:cubicBezTo>
                  <a:pt x="18394" y="18621"/>
                  <a:pt x="18394" y="18621"/>
                  <a:pt x="18394" y="18621"/>
                </a:cubicBezTo>
                <a:cubicBezTo>
                  <a:pt x="17711" y="19153"/>
                  <a:pt x="17185" y="19685"/>
                  <a:pt x="17185" y="19685"/>
                </a:cubicBezTo>
                <a:cubicBezTo>
                  <a:pt x="16818" y="19844"/>
                  <a:pt x="16502" y="19844"/>
                  <a:pt x="16134" y="19685"/>
                </a:cubicBezTo>
                <a:cubicBezTo>
                  <a:pt x="14715" y="18621"/>
                  <a:pt x="14715" y="18621"/>
                  <a:pt x="14715" y="18621"/>
                </a:cubicBezTo>
                <a:cubicBezTo>
                  <a:pt x="14400" y="18780"/>
                  <a:pt x="13874" y="19153"/>
                  <a:pt x="13349" y="19153"/>
                </a:cubicBezTo>
                <a:cubicBezTo>
                  <a:pt x="13139" y="20908"/>
                  <a:pt x="13139" y="20908"/>
                  <a:pt x="13139" y="20908"/>
                </a:cubicBezTo>
                <a:cubicBezTo>
                  <a:pt x="12981" y="21281"/>
                  <a:pt x="12823" y="21600"/>
                  <a:pt x="12455" y="21600"/>
                </a:cubicBezTo>
                <a:cubicBezTo>
                  <a:pt x="12298" y="21600"/>
                  <a:pt x="11562" y="21600"/>
                  <a:pt x="10879" y="21600"/>
                </a:cubicBezTo>
                <a:close/>
                <a:moveTo>
                  <a:pt x="9985" y="20004"/>
                </a:moveTo>
                <a:cubicBezTo>
                  <a:pt x="10196" y="20004"/>
                  <a:pt x="10353" y="20004"/>
                  <a:pt x="10721" y="20004"/>
                </a:cubicBezTo>
                <a:cubicBezTo>
                  <a:pt x="10879" y="20004"/>
                  <a:pt x="10879" y="20004"/>
                  <a:pt x="10879" y="20004"/>
                </a:cubicBezTo>
                <a:cubicBezTo>
                  <a:pt x="11036" y="20004"/>
                  <a:pt x="11404" y="20004"/>
                  <a:pt x="11562" y="20004"/>
                </a:cubicBezTo>
                <a:cubicBezTo>
                  <a:pt x="11772" y="18408"/>
                  <a:pt x="11772" y="18408"/>
                  <a:pt x="11772" y="18408"/>
                </a:cubicBezTo>
                <a:cubicBezTo>
                  <a:pt x="11772" y="18089"/>
                  <a:pt x="12088" y="17716"/>
                  <a:pt x="12455" y="17716"/>
                </a:cubicBezTo>
                <a:cubicBezTo>
                  <a:pt x="13139" y="17557"/>
                  <a:pt x="13874" y="17184"/>
                  <a:pt x="14400" y="16812"/>
                </a:cubicBezTo>
                <a:cubicBezTo>
                  <a:pt x="14558" y="16812"/>
                  <a:pt x="14926" y="16652"/>
                  <a:pt x="15083" y="16812"/>
                </a:cubicBezTo>
                <a:cubicBezTo>
                  <a:pt x="15241" y="16812"/>
                  <a:pt x="15241" y="16812"/>
                  <a:pt x="15451" y="17025"/>
                </a:cubicBezTo>
                <a:cubicBezTo>
                  <a:pt x="16660" y="17876"/>
                  <a:pt x="16660" y="17876"/>
                  <a:pt x="16660" y="17876"/>
                </a:cubicBezTo>
                <a:cubicBezTo>
                  <a:pt x="16818" y="17716"/>
                  <a:pt x="17028" y="17557"/>
                  <a:pt x="17185" y="17344"/>
                </a:cubicBezTo>
                <a:cubicBezTo>
                  <a:pt x="17343" y="17184"/>
                  <a:pt x="17553" y="17025"/>
                  <a:pt x="17711" y="16812"/>
                </a:cubicBezTo>
                <a:cubicBezTo>
                  <a:pt x="16818" y="15588"/>
                  <a:pt x="16818" y="15588"/>
                  <a:pt x="16818" y="15588"/>
                </a:cubicBezTo>
                <a:cubicBezTo>
                  <a:pt x="16660" y="15216"/>
                  <a:pt x="16660" y="14897"/>
                  <a:pt x="16818" y="14524"/>
                </a:cubicBezTo>
                <a:cubicBezTo>
                  <a:pt x="17185" y="13992"/>
                  <a:pt x="17343" y="13300"/>
                  <a:pt x="17711" y="12556"/>
                </a:cubicBezTo>
                <a:cubicBezTo>
                  <a:pt x="17711" y="12236"/>
                  <a:pt x="17921" y="11864"/>
                  <a:pt x="18394" y="11864"/>
                </a:cubicBezTo>
                <a:cubicBezTo>
                  <a:pt x="19813" y="11704"/>
                  <a:pt x="19813" y="11704"/>
                  <a:pt x="19813" y="11704"/>
                </a:cubicBezTo>
                <a:cubicBezTo>
                  <a:pt x="20023" y="11492"/>
                  <a:pt x="20023" y="11172"/>
                  <a:pt x="20023" y="10960"/>
                </a:cubicBezTo>
                <a:cubicBezTo>
                  <a:pt x="20023" y="10800"/>
                  <a:pt x="20023" y="10800"/>
                  <a:pt x="20023" y="10800"/>
                </a:cubicBezTo>
                <a:cubicBezTo>
                  <a:pt x="20023" y="10640"/>
                  <a:pt x="20023" y="10268"/>
                  <a:pt x="19813" y="10108"/>
                </a:cubicBezTo>
                <a:cubicBezTo>
                  <a:pt x="18394" y="9896"/>
                  <a:pt x="18394" y="9896"/>
                  <a:pt x="18394" y="9896"/>
                </a:cubicBezTo>
                <a:cubicBezTo>
                  <a:pt x="18079" y="9736"/>
                  <a:pt x="17711" y="9576"/>
                  <a:pt x="17711" y="9204"/>
                </a:cubicBezTo>
                <a:cubicBezTo>
                  <a:pt x="17553" y="8512"/>
                  <a:pt x="17185" y="7767"/>
                  <a:pt x="16818" y="7076"/>
                </a:cubicBezTo>
                <a:cubicBezTo>
                  <a:pt x="16818" y="7076"/>
                  <a:pt x="16818" y="7076"/>
                  <a:pt x="16818" y="6916"/>
                </a:cubicBezTo>
                <a:cubicBezTo>
                  <a:pt x="16660" y="6703"/>
                  <a:pt x="16660" y="6384"/>
                  <a:pt x="16818" y="6171"/>
                </a:cubicBezTo>
                <a:cubicBezTo>
                  <a:pt x="17921" y="4948"/>
                  <a:pt x="17921" y="4948"/>
                  <a:pt x="17921" y="4948"/>
                </a:cubicBezTo>
                <a:cubicBezTo>
                  <a:pt x="17711" y="4788"/>
                  <a:pt x="17553" y="4575"/>
                  <a:pt x="17343" y="4416"/>
                </a:cubicBezTo>
                <a:cubicBezTo>
                  <a:pt x="17185" y="4256"/>
                  <a:pt x="17185" y="4256"/>
                  <a:pt x="17185" y="4256"/>
                </a:cubicBezTo>
                <a:cubicBezTo>
                  <a:pt x="17028" y="4043"/>
                  <a:pt x="16818" y="3884"/>
                  <a:pt x="16660" y="3724"/>
                </a:cubicBezTo>
                <a:cubicBezTo>
                  <a:pt x="15451" y="4788"/>
                  <a:pt x="15451" y="4788"/>
                  <a:pt x="15451" y="4788"/>
                </a:cubicBezTo>
                <a:cubicBezTo>
                  <a:pt x="15241" y="4948"/>
                  <a:pt x="14715" y="4948"/>
                  <a:pt x="14558" y="4788"/>
                </a:cubicBezTo>
                <a:cubicBezTo>
                  <a:pt x="13874" y="4416"/>
                  <a:pt x="13139" y="4043"/>
                  <a:pt x="12455" y="3884"/>
                </a:cubicBezTo>
                <a:cubicBezTo>
                  <a:pt x="12088" y="3884"/>
                  <a:pt x="11930" y="3511"/>
                  <a:pt x="11930" y="3192"/>
                </a:cubicBezTo>
                <a:cubicBezTo>
                  <a:pt x="11772" y="1596"/>
                  <a:pt x="11772" y="1596"/>
                  <a:pt x="11772" y="1596"/>
                </a:cubicBezTo>
                <a:cubicBezTo>
                  <a:pt x="11404" y="1596"/>
                  <a:pt x="11247" y="1596"/>
                  <a:pt x="10879" y="1596"/>
                </a:cubicBezTo>
                <a:cubicBezTo>
                  <a:pt x="10511" y="1596"/>
                  <a:pt x="10353" y="1596"/>
                  <a:pt x="10196" y="1596"/>
                </a:cubicBezTo>
                <a:cubicBezTo>
                  <a:pt x="9828" y="3192"/>
                  <a:pt x="9828" y="3192"/>
                  <a:pt x="9828" y="3192"/>
                </a:cubicBezTo>
                <a:cubicBezTo>
                  <a:pt x="9828" y="3511"/>
                  <a:pt x="9460" y="3884"/>
                  <a:pt x="9145" y="3884"/>
                </a:cubicBezTo>
                <a:cubicBezTo>
                  <a:pt x="8409" y="4043"/>
                  <a:pt x="7726" y="4416"/>
                  <a:pt x="7200" y="4788"/>
                </a:cubicBezTo>
                <a:cubicBezTo>
                  <a:pt x="7042" y="4788"/>
                  <a:pt x="6832" y="4948"/>
                  <a:pt x="6517" y="4788"/>
                </a:cubicBezTo>
                <a:cubicBezTo>
                  <a:pt x="6517" y="4788"/>
                  <a:pt x="6307" y="4788"/>
                  <a:pt x="6149" y="4575"/>
                </a:cubicBezTo>
                <a:cubicBezTo>
                  <a:pt x="4940" y="3724"/>
                  <a:pt x="4940" y="3724"/>
                  <a:pt x="4940" y="3724"/>
                </a:cubicBezTo>
                <a:cubicBezTo>
                  <a:pt x="4940" y="3884"/>
                  <a:pt x="4730" y="4043"/>
                  <a:pt x="4415" y="4256"/>
                </a:cubicBezTo>
                <a:cubicBezTo>
                  <a:pt x="4204" y="4416"/>
                  <a:pt x="4047" y="4575"/>
                  <a:pt x="3889" y="4788"/>
                </a:cubicBezTo>
                <a:cubicBezTo>
                  <a:pt x="4730" y="6012"/>
                  <a:pt x="4730" y="6012"/>
                  <a:pt x="4730" y="6012"/>
                </a:cubicBezTo>
                <a:cubicBezTo>
                  <a:pt x="5098" y="6384"/>
                  <a:pt x="5098" y="6703"/>
                  <a:pt x="4940" y="7076"/>
                </a:cubicBezTo>
                <a:cubicBezTo>
                  <a:pt x="4940" y="7076"/>
                  <a:pt x="4940" y="7076"/>
                  <a:pt x="4730" y="7076"/>
                </a:cubicBezTo>
                <a:cubicBezTo>
                  <a:pt x="4415" y="7767"/>
                  <a:pt x="4204" y="8300"/>
                  <a:pt x="4047" y="9044"/>
                </a:cubicBezTo>
                <a:cubicBezTo>
                  <a:pt x="3889" y="9364"/>
                  <a:pt x="3679" y="9736"/>
                  <a:pt x="3364" y="9736"/>
                </a:cubicBezTo>
                <a:cubicBezTo>
                  <a:pt x="1787" y="9896"/>
                  <a:pt x="1787" y="9896"/>
                  <a:pt x="1787" y="9896"/>
                </a:cubicBezTo>
                <a:cubicBezTo>
                  <a:pt x="1787" y="10108"/>
                  <a:pt x="1787" y="10428"/>
                  <a:pt x="1787" y="10640"/>
                </a:cubicBezTo>
                <a:cubicBezTo>
                  <a:pt x="1787" y="10800"/>
                  <a:pt x="1787" y="10800"/>
                  <a:pt x="1787" y="10800"/>
                </a:cubicBezTo>
                <a:cubicBezTo>
                  <a:pt x="1787" y="10960"/>
                  <a:pt x="1787" y="11332"/>
                  <a:pt x="1787" y="11492"/>
                </a:cubicBezTo>
                <a:cubicBezTo>
                  <a:pt x="3364" y="11704"/>
                  <a:pt x="3364" y="11704"/>
                  <a:pt x="3364" y="11704"/>
                </a:cubicBezTo>
                <a:cubicBezTo>
                  <a:pt x="3679" y="11864"/>
                  <a:pt x="3889" y="12024"/>
                  <a:pt x="4047" y="12396"/>
                </a:cubicBezTo>
                <a:lnTo>
                  <a:pt x="4047" y="12556"/>
                </a:lnTo>
                <a:cubicBezTo>
                  <a:pt x="4204" y="13088"/>
                  <a:pt x="4415" y="13833"/>
                  <a:pt x="4730" y="14524"/>
                </a:cubicBezTo>
                <a:cubicBezTo>
                  <a:pt x="4940" y="14684"/>
                  <a:pt x="4940" y="14897"/>
                  <a:pt x="4940" y="15216"/>
                </a:cubicBezTo>
                <a:lnTo>
                  <a:pt x="4730" y="15429"/>
                </a:lnTo>
                <a:cubicBezTo>
                  <a:pt x="3889" y="16652"/>
                  <a:pt x="3889" y="16652"/>
                  <a:pt x="3889" y="16652"/>
                </a:cubicBezTo>
                <a:cubicBezTo>
                  <a:pt x="3889" y="16812"/>
                  <a:pt x="4047" y="17025"/>
                  <a:pt x="4204" y="17184"/>
                </a:cubicBezTo>
                <a:cubicBezTo>
                  <a:pt x="4415" y="17344"/>
                  <a:pt x="4415" y="17344"/>
                  <a:pt x="4415" y="17344"/>
                </a:cubicBezTo>
                <a:cubicBezTo>
                  <a:pt x="4572" y="17557"/>
                  <a:pt x="4730" y="17716"/>
                  <a:pt x="4940" y="17876"/>
                </a:cubicBezTo>
                <a:cubicBezTo>
                  <a:pt x="6149" y="16812"/>
                  <a:pt x="6149" y="16812"/>
                  <a:pt x="6149" y="16812"/>
                </a:cubicBezTo>
                <a:cubicBezTo>
                  <a:pt x="6517" y="16652"/>
                  <a:pt x="6832" y="16652"/>
                  <a:pt x="7200" y="16812"/>
                </a:cubicBezTo>
                <a:cubicBezTo>
                  <a:pt x="7726" y="17184"/>
                  <a:pt x="8409" y="17557"/>
                  <a:pt x="9145" y="17716"/>
                </a:cubicBezTo>
                <a:cubicBezTo>
                  <a:pt x="9460" y="17716"/>
                  <a:pt x="9670" y="18089"/>
                  <a:pt x="9828" y="18408"/>
                </a:cubicBezTo>
                <a:lnTo>
                  <a:pt x="9985" y="20004"/>
                </a:lnTo>
                <a:close/>
              </a:path>
            </a:pathLst>
          </a:custGeom>
          <a:solidFill>
            <a:srgbClr val="7C7E80"/>
          </a:solidFill>
          <a:ln w="12700">
            <a:miter lim="400000"/>
          </a:ln>
        </p:spPr>
        <p:txBody>
          <a:bodyPr lIns="22860" rIns="22860" anchor="ctr"/>
          <a:lstStyle/>
          <a:p>
            <a:pPr defTabSz="228600" hangingPunct="0">
              <a:lnSpc>
                <a:spcPct val="93000"/>
              </a:lnSpc>
              <a:defRPr sz="1800">
                <a:latin typeface="Helvetica"/>
                <a:ea typeface="Helvetica"/>
                <a:cs typeface="Helvetica"/>
                <a:sym typeface="Helvetica"/>
              </a:defRPr>
            </a:pPr>
            <a:endParaRPr sz="900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7399506" y="530309"/>
            <a:ext cx="1763592" cy="546933"/>
          </a:xfrm>
          <a:custGeom>
            <a:avLst/>
            <a:gdLst>
              <a:gd name="connsiteX0" fmla="*/ 1314071 w 2272423"/>
              <a:gd name="connsiteY0" fmla="*/ 0 h 704734"/>
              <a:gd name="connsiteX1" fmla="*/ 1600026 w 2272423"/>
              <a:gd name="connsiteY1" fmla="*/ 152040 h 704734"/>
              <a:gd name="connsiteX2" fmla="*/ 1629342 w 2272423"/>
              <a:gd name="connsiteY2" fmla="*/ 206050 h 704734"/>
              <a:gd name="connsiteX3" fmla="*/ 1629769 w 2272423"/>
              <a:gd name="connsiteY3" fmla="*/ 205416 h 704734"/>
              <a:gd name="connsiteX4" fmla="*/ 1794740 w 2272423"/>
              <a:gd name="connsiteY4" fmla="*/ 137083 h 704734"/>
              <a:gd name="connsiteX5" fmla="*/ 1959711 w 2272423"/>
              <a:gd name="connsiteY5" fmla="*/ 205416 h 704734"/>
              <a:gd name="connsiteX6" fmla="*/ 2002629 w 2272423"/>
              <a:gd name="connsiteY6" fmla="*/ 269072 h 704734"/>
              <a:gd name="connsiteX7" fmla="*/ 2046557 w 2272423"/>
              <a:gd name="connsiteY7" fmla="*/ 239456 h 704734"/>
              <a:gd name="connsiteX8" fmla="*/ 2109841 w 2272423"/>
              <a:gd name="connsiteY8" fmla="*/ 226679 h 704734"/>
              <a:gd name="connsiteX9" fmla="*/ 2272423 w 2272423"/>
              <a:gd name="connsiteY9" fmla="*/ 389261 h 704734"/>
              <a:gd name="connsiteX10" fmla="*/ 2109841 w 2272423"/>
              <a:gd name="connsiteY10" fmla="*/ 551843 h 704734"/>
              <a:gd name="connsiteX11" fmla="*/ 1994878 w 2272423"/>
              <a:gd name="connsiteY11" fmla="*/ 504224 h 704734"/>
              <a:gd name="connsiteX12" fmla="*/ 1987790 w 2272423"/>
              <a:gd name="connsiteY12" fmla="*/ 493711 h 704734"/>
              <a:gd name="connsiteX13" fmla="*/ 1959711 w 2272423"/>
              <a:gd name="connsiteY13" fmla="*/ 535358 h 704734"/>
              <a:gd name="connsiteX14" fmla="*/ 1794740 w 2272423"/>
              <a:gd name="connsiteY14" fmla="*/ 603691 h 704734"/>
              <a:gd name="connsiteX15" fmla="*/ 1629769 w 2272423"/>
              <a:gd name="connsiteY15" fmla="*/ 535358 h 704734"/>
              <a:gd name="connsiteX16" fmla="*/ 1613983 w 2272423"/>
              <a:gd name="connsiteY16" fmla="*/ 511943 h 704734"/>
              <a:gd name="connsiteX17" fmla="*/ 1600026 w 2272423"/>
              <a:gd name="connsiteY17" fmla="*/ 537656 h 704734"/>
              <a:gd name="connsiteX18" fmla="*/ 1314071 w 2272423"/>
              <a:gd name="connsiteY18" fmla="*/ 689696 h 704734"/>
              <a:gd name="connsiteX19" fmla="*/ 1070226 w 2272423"/>
              <a:gd name="connsiteY19" fmla="*/ 588693 h 704734"/>
              <a:gd name="connsiteX20" fmla="*/ 1044737 w 2272423"/>
              <a:gd name="connsiteY20" fmla="*/ 557801 h 704734"/>
              <a:gd name="connsiteX21" fmla="*/ 1005150 w 2272423"/>
              <a:gd name="connsiteY21" fmla="*/ 561791 h 704734"/>
              <a:gd name="connsiteX22" fmla="*/ 922492 w 2272423"/>
              <a:gd name="connsiteY22" fmla="*/ 545103 h 704734"/>
              <a:gd name="connsiteX23" fmla="*/ 897375 w 2272423"/>
              <a:gd name="connsiteY23" fmla="*/ 528168 h 704734"/>
              <a:gd name="connsiteX24" fmla="*/ 896725 w 2272423"/>
              <a:gd name="connsiteY24" fmla="*/ 531387 h 704734"/>
              <a:gd name="connsiteX25" fmla="*/ 635204 w 2272423"/>
              <a:gd name="connsiteY25" fmla="*/ 704734 h 704734"/>
              <a:gd name="connsiteX26" fmla="*/ 434510 w 2272423"/>
              <a:gd name="connsiteY26" fmla="*/ 621604 h 704734"/>
              <a:gd name="connsiteX27" fmla="*/ 387441 w 2272423"/>
              <a:gd name="connsiteY27" fmla="*/ 551792 h 704734"/>
              <a:gd name="connsiteX28" fmla="*/ 383130 w 2272423"/>
              <a:gd name="connsiteY28" fmla="*/ 558187 h 704734"/>
              <a:gd name="connsiteX29" fmla="*/ 224432 w 2272423"/>
              <a:gd name="connsiteY29" fmla="*/ 623921 h 704734"/>
              <a:gd name="connsiteX30" fmla="*/ 0 w 2272423"/>
              <a:gd name="connsiteY30" fmla="*/ 399489 h 704734"/>
              <a:gd name="connsiteX31" fmla="*/ 224432 w 2272423"/>
              <a:gd name="connsiteY31" fmla="*/ 175057 h 704734"/>
              <a:gd name="connsiteX32" fmla="*/ 383130 w 2272423"/>
              <a:gd name="connsiteY32" fmla="*/ 240792 h 704734"/>
              <a:gd name="connsiteX33" fmla="*/ 401883 w 2272423"/>
              <a:gd name="connsiteY33" fmla="*/ 268607 h 704734"/>
              <a:gd name="connsiteX34" fmla="*/ 434510 w 2272423"/>
              <a:gd name="connsiteY34" fmla="*/ 220215 h 704734"/>
              <a:gd name="connsiteX35" fmla="*/ 635204 w 2272423"/>
              <a:gd name="connsiteY35" fmla="*/ 137084 h 704734"/>
              <a:gd name="connsiteX36" fmla="*/ 835899 w 2272423"/>
              <a:gd name="connsiteY36" fmla="*/ 220215 h 704734"/>
              <a:gd name="connsiteX37" fmla="*/ 838389 w 2272423"/>
              <a:gd name="connsiteY37" fmla="*/ 223908 h 704734"/>
              <a:gd name="connsiteX38" fmla="*/ 854993 w 2272423"/>
              <a:gd name="connsiteY38" fmla="*/ 199280 h 704734"/>
              <a:gd name="connsiteX39" fmla="*/ 1005150 w 2272423"/>
              <a:gd name="connsiteY39" fmla="*/ 137083 h 704734"/>
              <a:gd name="connsiteX40" fmla="*/ 1037746 w 2272423"/>
              <a:gd name="connsiteY40" fmla="*/ 140369 h 704734"/>
              <a:gd name="connsiteX41" fmla="*/ 1070226 w 2272423"/>
              <a:gd name="connsiteY41" fmla="*/ 101004 h 704734"/>
              <a:gd name="connsiteX42" fmla="*/ 1314071 w 2272423"/>
              <a:gd name="connsiteY42" fmla="*/ 0 h 70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272423" h="704734">
                <a:moveTo>
                  <a:pt x="1314071" y="0"/>
                </a:moveTo>
                <a:cubicBezTo>
                  <a:pt x="1433106" y="0"/>
                  <a:pt x="1538054" y="60310"/>
                  <a:pt x="1600026" y="152040"/>
                </a:cubicBezTo>
                <a:lnTo>
                  <a:pt x="1629342" y="206050"/>
                </a:lnTo>
                <a:lnTo>
                  <a:pt x="1629769" y="205416"/>
                </a:lnTo>
                <a:cubicBezTo>
                  <a:pt x="1671989" y="163196"/>
                  <a:pt x="1730315" y="137083"/>
                  <a:pt x="1794740" y="137083"/>
                </a:cubicBezTo>
                <a:cubicBezTo>
                  <a:pt x="1859165" y="137083"/>
                  <a:pt x="1917491" y="163196"/>
                  <a:pt x="1959711" y="205416"/>
                </a:cubicBezTo>
                <a:lnTo>
                  <a:pt x="2002629" y="269072"/>
                </a:lnTo>
                <a:lnTo>
                  <a:pt x="2046557" y="239456"/>
                </a:lnTo>
                <a:cubicBezTo>
                  <a:pt x="2066008" y="231229"/>
                  <a:pt x="2087393" y="226679"/>
                  <a:pt x="2109841" y="226679"/>
                </a:cubicBezTo>
                <a:cubicBezTo>
                  <a:pt x="2199633" y="226679"/>
                  <a:pt x="2272423" y="299469"/>
                  <a:pt x="2272423" y="389261"/>
                </a:cubicBezTo>
                <a:cubicBezTo>
                  <a:pt x="2272423" y="479053"/>
                  <a:pt x="2199633" y="551843"/>
                  <a:pt x="2109841" y="551843"/>
                </a:cubicBezTo>
                <a:cubicBezTo>
                  <a:pt x="2064945" y="551843"/>
                  <a:pt x="2024300" y="533646"/>
                  <a:pt x="1994878" y="504224"/>
                </a:cubicBezTo>
                <a:lnTo>
                  <a:pt x="1987790" y="493711"/>
                </a:lnTo>
                <a:lnTo>
                  <a:pt x="1959711" y="535358"/>
                </a:lnTo>
                <a:cubicBezTo>
                  <a:pt x="1917491" y="577578"/>
                  <a:pt x="1859165" y="603691"/>
                  <a:pt x="1794740" y="603691"/>
                </a:cubicBezTo>
                <a:cubicBezTo>
                  <a:pt x="1730315" y="603691"/>
                  <a:pt x="1671989" y="577578"/>
                  <a:pt x="1629769" y="535358"/>
                </a:cubicBezTo>
                <a:lnTo>
                  <a:pt x="1613983" y="511943"/>
                </a:lnTo>
                <a:lnTo>
                  <a:pt x="1600026" y="537656"/>
                </a:lnTo>
                <a:cubicBezTo>
                  <a:pt x="1538054" y="629386"/>
                  <a:pt x="1433106" y="689696"/>
                  <a:pt x="1314071" y="689696"/>
                </a:cubicBezTo>
                <a:cubicBezTo>
                  <a:pt x="1218844" y="689696"/>
                  <a:pt x="1132631" y="651098"/>
                  <a:pt x="1070226" y="588693"/>
                </a:cubicBezTo>
                <a:lnTo>
                  <a:pt x="1044737" y="557801"/>
                </a:lnTo>
                <a:lnTo>
                  <a:pt x="1005150" y="561791"/>
                </a:lnTo>
                <a:cubicBezTo>
                  <a:pt x="975830" y="561791"/>
                  <a:pt x="947898" y="555849"/>
                  <a:pt x="922492" y="545103"/>
                </a:cubicBezTo>
                <a:lnTo>
                  <a:pt x="897375" y="528168"/>
                </a:lnTo>
                <a:lnTo>
                  <a:pt x="896725" y="531387"/>
                </a:lnTo>
                <a:cubicBezTo>
                  <a:pt x="853638" y="633256"/>
                  <a:pt x="752768" y="704734"/>
                  <a:pt x="635204" y="704734"/>
                </a:cubicBezTo>
                <a:cubicBezTo>
                  <a:pt x="556828" y="704734"/>
                  <a:pt x="485872" y="672966"/>
                  <a:pt x="434510" y="621604"/>
                </a:cubicBezTo>
                <a:lnTo>
                  <a:pt x="387441" y="551792"/>
                </a:lnTo>
                <a:lnTo>
                  <a:pt x="383130" y="558187"/>
                </a:lnTo>
                <a:cubicBezTo>
                  <a:pt x="342515" y="598801"/>
                  <a:pt x="286407" y="623921"/>
                  <a:pt x="224432" y="623921"/>
                </a:cubicBezTo>
                <a:cubicBezTo>
                  <a:pt x="100482" y="623921"/>
                  <a:pt x="0" y="523439"/>
                  <a:pt x="0" y="399489"/>
                </a:cubicBezTo>
                <a:cubicBezTo>
                  <a:pt x="0" y="275539"/>
                  <a:pt x="100482" y="175057"/>
                  <a:pt x="224432" y="175057"/>
                </a:cubicBezTo>
                <a:cubicBezTo>
                  <a:pt x="286407" y="175057"/>
                  <a:pt x="342515" y="200178"/>
                  <a:pt x="383130" y="240792"/>
                </a:cubicBezTo>
                <a:lnTo>
                  <a:pt x="401883" y="268607"/>
                </a:lnTo>
                <a:lnTo>
                  <a:pt x="434510" y="220215"/>
                </a:lnTo>
                <a:cubicBezTo>
                  <a:pt x="485872" y="168852"/>
                  <a:pt x="556828" y="137084"/>
                  <a:pt x="635204" y="137084"/>
                </a:cubicBezTo>
                <a:cubicBezTo>
                  <a:pt x="713580" y="137084"/>
                  <a:pt x="784536" y="168852"/>
                  <a:pt x="835899" y="220215"/>
                </a:cubicBezTo>
                <a:lnTo>
                  <a:pt x="838389" y="223908"/>
                </a:lnTo>
                <a:lnTo>
                  <a:pt x="854993" y="199280"/>
                </a:lnTo>
                <a:cubicBezTo>
                  <a:pt x="893422" y="160851"/>
                  <a:pt x="946510" y="137083"/>
                  <a:pt x="1005150" y="137083"/>
                </a:cubicBezTo>
                <a:lnTo>
                  <a:pt x="1037746" y="140369"/>
                </a:lnTo>
                <a:lnTo>
                  <a:pt x="1070226" y="101004"/>
                </a:lnTo>
                <a:cubicBezTo>
                  <a:pt x="1132631" y="38598"/>
                  <a:pt x="1218844" y="0"/>
                  <a:pt x="1314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srgbClr val="105479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3066381" y="437570"/>
            <a:ext cx="1763592" cy="546933"/>
          </a:xfrm>
          <a:custGeom>
            <a:avLst/>
            <a:gdLst>
              <a:gd name="connsiteX0" fmla="*/ 1314071 w 2272423"/>
              <a:gd name="connsiteY0" fmla="*/ 0 h 704734"/>
              <a:gd name="connsiteX1" fmla="*/ 1600026 w 2272423"/>
              <a:gd name="connsiteY1" fmla="*/ 152040 h 704734"/>
              <a:gd name="connsiteX2" fmla="*/ 1629342 w 2272423"/>
              <a:gd name="connsiteY2" fmla="*/ 206050 h 704734"/>
              <a:gd name="connsiteX3" fmla="*/ 1629769 w 2272423"/>
              <a:gd name="connsiteY3" fmla="*/ 205416 h 704734"/>
              <a:gd name="connsiteX4" fmla="*/ 1794740 w 2272423"/>
              <a:gd name="connsiteY4" fmla="*/ 137083 h 704734"/>
              <a:gd name="connsiteX5" fmla="*/ 1959711 w 2272423"/>
              <a:gd name="connsiteY5" fmla="*/ 205416 h 704734"/>
              <a:gd name="connsiteX6" fmla="*/ 2002629 w 2272423"/>
              <a:gd name="connsiteY6" fmla="*/ 269072 h 704734"/>
              <a:gd name="connsiteX7" fmla="*/ 2046557 w 2272423"/>
              <a:gd name="connsiteY7" fmla="*/ 239456 h 704734"/>
              <a:gd name="connsiteX8" fmla="*/ 2109841 w 2272423"/>
              <a:gd name="connsiteY8" fmla="*/ 226679 h 704734"/>
              <a:gd name="connsiteX9" fmla="*/ 2272423 w 2272423"/>
              <a:gd name="connsiteY9" fmla="*/ 389261 h 704734"/>
              <a:gd name="connsiteX10" fmla="*/ 2109841 w 2272423"/>
              <a:gd name="connsiteY10" fmla="*/ 551843 h 704734"/>
              <a:gd name="connsiteX11" fmla="*/ 1994878 w 2272423"/>
              <a:gd name="connsiteY11" fmla="*/ 504224 h 704734"/>
              <a:gd name="connsiteX12" fmla="*/ 1987790 w 2272423"/>
              <a:gd name="connsiteY12" fmla="*/ 493711 h 704734"/>
              <a:gd name="connsiteX13" fmla="*/ 1959711 w 2272423"/>
              <a:gd name="connsiteY13" fmla="*/ 535358 h 704734"/>
              <a:gd name="connsiteX14" fmla="*/ 1794740 w 2272423"/>
              <a:gd name="connsiteY14" fmla="*/ 603691 h 704734"/>
              <a:gd name="connsiteX15" fmla="*/ 1629769 w 2272423"/>
              <a:gd name="connsiteY15" fmla="*/ 535358 h 704734"/>
              <a:gd name="connsiteX16" fmla="*/ 1613983 w 2272423"/>
              <a:gd name="connsiteY16" fmla="*/ 511943 h 704734"/>
              <a:gd name="connsiteX17" fmla="*/ 1600026 w 2272423"/>
              <a:gd name="connsiteY17" fmla="*/ 537656 h 704734"/>
              <a:gd name="connsiteX18" fmla="*/ 1314071 w 2272423"/>
              <a:gd name="connsiteY18" fmla="*/ 689696 h 704734"/>
              <a:gd name="connsiteX19" fmla="*/ 1070226 w 2272423"/>
              <a:gd name="connsiteY19" fmla="*/ 588693 h 704734"/>
              <a:gd name="connsiteX20" fmla="*/ 1044737 w 2272423"/>
              <a:gd name="connsiteY20" fmla="*/ 557801 h 704734"/>
              <a:gd name="connsiteX21" fmla="*/ 1005150 w 2272423"/>
              <a:gd name="connsiteY21" fmla="*/ 561791 h 704734"/>
              <a:gd name="connsiteX22" fmla="*/ 922492 w 2272423"/>
              <a:gd name="connsiteY22" fmla="*/ 545103 h 704734"/>
              <a:gd name="connsiteX23" fmla="*/ 897375 w 2272423"/>
              <a:gd name="connsiteY23" fmla="*/ 528168 h 704734"/>
              <a:gd name="connsiteX24" fmla="*/ 896725 w 2272423"/>
              <a:gd name="connsiteY24" fmla="*/ 531387 h 704734"/>
              <a:gd name="connsiteX25" fmla="*/ 635204 w 2272423"/>
              <a:gd name="connsiteY25" fmla="*/ 704734 h 704734"/>
              <a:gd name="connsiteX26" fmla="*/ 434510 w 2272423"/>
              <a:gd name="connsiteY26" fmla="*/ 621604 h 704734"/>
              <a:gd name="connsiteX27" fmla="*/ 387441 w 2272423"/>
              <a:gd name="connsiteY27" fmla="*/ 551792 h 704734"/>
              <a:gd name="connsiteX28" fmla="*/ 383130 w 2272423"/>
              <a:gd name="connsiteY28" fmla="*/ 558187 h 704734"/>
              <a:gd name="connsiteX29" fmla="*/ 224432 w 2272423"/>
              <a:gd name="connsiteY29" fmla="*/ 623921 h 704734"/>
              <a:gd name="connsiteX30" fmla="*/ 0 w 2272423"/>
              <a:gd name="connsiteY30" fmla="*/ 399489 h 704734"/>
              <a:gd name="connsiteX31" fmla="*/ 224432 w 2272423"/>
              <a:gd name="connsiteY31" fmla="*/ 175057 h 704734"/>
              <a:gd name="connsiteX32" fmla="*/ 383130 w 2272423"/>
              <a:gd name="connsiteY32" fmla="*/ 240792 h 704734"/>
              <a:gd name="connsiteX33" fmla="*/ 401883 w 2272423"/>
              <a:gd name="connsiteY33" fmla="*/ 268607 h 704734"/>
              <a:gd name="connsiteX34" fmla="*/ 434510 w 2272423"/>
              <a:gd name="connsiteY34" fmla="*/ 220215 h 704734"/>
              <a:gd name="connsiteX35" fmla="*/ 635204 w 2272423"/>
              <a:gd name="connsiteY35" fmla="*/ 137084 h 704734"/>
              <a:gd name="connsiteX36" fmla="*/ 835899 w 2272423"/>
              <a:gd name="connsiteY36" fmla="*/ 220215 h 704734"/>
              <a:gd name="connsiteX37" fmla="*/ 838389 w 2272423"/>
              <a:gd name="connsiteY37" fmla="*/ 223908 h 704734"/>
              <a:gd name="connsiteX38" fmla="*/ 854993 w 2272423"/>
              <a:gd name="connsiteY38" fmla="*/ 199280 h 704734"/>
              <a:gd name="connsiteX39" fmla="*/ 1005150 w 2272423"/>
              <a:gd name="connsiteY39" fmla="*/ 137083 h 704734"/>
              <a:gd name="connsiteX40" fmla="*/ 1037746 w 2272423"/>
              <a:gd name="connsiteY40" fmla="*/ 140369 h 704734"/>
              <a:gd name="connsiteX41" fmla="*/ 1070226 w 2272423"/>
              <a:gd name="connsiteY41" fmla="*/ 101004 h 704734"/>
              <a:gd name="connsiteX42" fmla="*/ 1314071 w 2272423"/>
              <a:gd name="connsiteY42" fmla="*/ 0 h 70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272423" h="704734">
                <a:moveTo>
                  <a:pt x="1314071" y="0"/>
                </a:moveTo>
                <a:cubicBezTo>
                  <a:pt x="1433106" y="0"/>
                  <a:pt x="1538054" y="60310"/>
                  <a:pt x="1600026" y="152040"/>
                </a:cubicBezTo>
                <a:lnTo>
                  <a:pt x="1629342" y="206050"/>
                </a:lnTo>
                <a:lnTo>
                  <a:pt x="1629769" y="205416"/>
                </a:lnTo>
                <a:cubicBezTo>
                  <a:pt x="1671989" y="163196"/>
                  <a:pt x="1730315" y="137083"/>
                  <a:pt x="1794740" y="137083"/>
                </a:cubicBezTo>
                <a:cubicBezTo>
                  <a:pt x="1859165" y="137083"/>
                  <a:pt x="1917491" y="163196"/>
                  <a:pt x="1959711" y="205416"/>
                </a:cubicBezTo>
                <a:lnTo>
                  <a:pt x="2002629" y="269072"/>
                </a:lnTo>
                <a:lnTo>
                  <a:pt x="2046557" y="239456"/>
                </a:lnTo>
                <a:cubicBezTo>
                  <a:pt x="2066008" y="231229"/>
                  <a:pt x="2087393" y="226679"/>
                  <a:pt x="2109841" y="226679"/>
                </a:cubicBezTo>
                <a:cubicBezTo>
                  <a:pt x="2199633" y="226679"/>
                  <a:pt x="2272423" y="299469"/>
                  <a:pt x="2272423" y="389261"/>
                </a:cubicBezTo>
                <a:cubicBezTo>
                  <a:pt x="2272423" y="479053"/>
                  <a:pt x="2199633" y="551843"/>
                  <a:pt x="2109841" y="551843"/>
                </a:cubicBezTo>
                <a:cubicBezTo>
                  <a:pt x="2064945" y="551843"/>
                  <a:pt x="2024300" y="533646"/>
                  <a:pt x="1994878" y="504224"/>
                </a:cubicBezTo>
                <a:lnTo>
                  <a:pt x="1987790" y="493711"/>
                </a:lnTo>
                <a:lnTo>
                  <a:pt x="1959711" y="535358"/>
                </a:lnTo>
                <a:cubicBezTo>
                  <a:pt x="1917491" y="577578"/>
                  <a:pt x="1859165" y="603691"/>
                  <a:pt x="1794740" y="603691"/>
                </a:cubicBezTo>
                <a:cubicBezTo>
                  <a:pt x="1730315" y="603691"/>
                  <a:pt x="1671989" y="577578"/>
                  <a:pt x="1629769" y="535358"/>
                </a:cubicBezTo>
                <a:lnTo>
                  <a:pt x="1613983" y="511943"/>
                </a:lnTo>
                <a:lnTo>
                  <a:pt x="1600026" y="537656"/>
                </a:lnTo>
                <a:cubicBezTo>
                  <a:pt x="1538054" y="629386"/>
                  <a:pt x="1433106" y="689696"/>
                  <a:pt x="1314071" y="689696"/>
                </a:cubicBezTo>
                <a:cubicBezTo>
                  <a:pt x="1218844" y="689696"/>
                  <a:pt x="1132631" y="651098"/>
                  <a:pt x="1070226" y="588693"/>
                </a:cubicBezTo>
                <a:lnTo>
                  <a:pt x="1044737" y="557801"/>
                </a:lnTo>
                <a:lnTo>
                  <a:pt x="1005150" y="561791"/>
                </a:lnTo>
                <a:cubicBezTo>
                  <a:pt x="975830" y="561791"/>
                  <a:pt x="947898" y="555849"/>
                  <a:pt x="922492" y="545103"/>
                </a:cubicBezTo>
                <a:lnTo>
                  <a:pt x="897375" y="528168"/>
                </a:lnTo>
                <a:lnTo>
                  <a:pt x="896725" y="531387"/>
                </a:lnTo>
                <a:cubicBezTo>
                  <a:pt x="853638" y="633256"/>
                  <a:pt x="752768" y="704734"/>
                  <a:pt x="635204" y="704734"/>
                </a:cubicBezTo>
                <a:cubicBezTo>
                  <a:pt x="556828" y="704734"/>
                  <a:pt x="485872" y="672966"/>
                  <a:pt x="434510" y="621604"/>
                </a:cubicBezTo>
                <a:lnTo>
                  <a:pt x="387441" y="551792"/>
                </a:lnTo>
                <a:lnTo>
                  <a:pt x="383130" y="558187"/>
                </a:lnTo>
                <a:cubicBezTo>
                  <a:pt x="342515" y="598801"/>
                  <a:pt x="286407" y="623921"/>
                  <a:pt x="224432" y="623921"/>
                </a:cubicBezTo>
                <a:cubicBezTo>
                  <a:pt x="100482" y="623921"/>
                  <a:pt x="0" y="523439"/>
                  <a:pt x="0" y="399489"/>
                </a:cubicBezTo>
                <a:cubicBezTo>
                  <a:pt x="0" y="275539"/>
                  <a:pt x="100482" y="175057"/>
                  <a:pt x="224432" y="175057"/>
                </a:cubicBezTo>
                <a:cubicBezTo>
                  <a:pt x="286407" y="175057"/>
                  <a:pt x="342515" y="200178"/>
                  <a:pt x="383130" y="240792"/>
                </a:cubicBezTo>
                <a:lnTo>
                  <a:pt x="401883" y="268607"/>
                </a:lnTo>
                <a:lnTo>
                  <a:pt x="434510" y="220215"/>
                </a:lnTo>
                <a:cubicBezTo>
                  <a:pt x="485872" y="168852"/>
                  <a:pt x="556828" y="137084"/>
                  <a:pt x="635204" y="137084"/>
                </a:cubicBezTo>
                <a:cubicBezTo>
                  <a:pt x="713580" y="137084"/>
                  <a:pt x="784536" y="168852"/>
                  <a:pt x="835899" y="220215"/>
                </a:cubicBezTo>
                <a:lnTo>
                  <a:pt x="838389" y="223908"/>
                </a:lnTo>
                <a:lnTo>
                  <a:pt x="854993" y="199280"/>
                </a:lnTo>
                <a:cubicBezTo>
                  <a:pt x="893422" y="160851"/>
                  <a:pt x="946510" y="137083"/>
                  <a:pt x="1005150" y="137083"/>
                </a:cubicBezTo>
                <a:lnTo>
                  <a:pt x="1037746" y="140369"/>
                </a:lnTo>
                <a:lnTo>
                  <a:pt x="1070226" y="101004"/>
                </a:lnTo>
                <a:cubicBezTo>
                  <a:pt x="1132631" y="38598"/>
                  <a:pt x="1218844" y="0"/>
                  <a:pt x="1314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srgbClr val="105479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Shape 2399"/>
          <p:cNvSpPr>
            <a:spLocks noGrp="1"/>
          </p:cNvSpPr>
          <p:nvPr>
            <p:ph type="title"/>
          </p:nvPr>
        </p:nvSpPr>
        <p:spPr>
          <a:xfrm>
            <a:off x="2555361" y="310886"/>
            <a:ext cx="7081279" cy="70643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sz="24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Shape 2401"/>
          <p:cNvSpPr/>
          <p:nvPr/>
        </p:nvSpPr>
        <p:spPr>
          <a:xfrm>
            <a:off x="5247790" y="766343"/>
            <a:ext cx="1872307" cy="3047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150000"/>
              </a:lnSpc>
              <a:defRPr sz="2300" b="1">
                <a:solidFill>
                  <a:srgbClr val="9DC2C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 defTabSz="410766" hangingPunct="0"/>
            <a:r>
              <a:rPr lang="en-US" sz="1150" kern="0" dirty="0">
                <a:latin typeface="+mn-lt"/>
                <a:ea typeface="+mn-ea"/>
                <a:cs typeface="+mn-ea"/>
                <a:sym typeface="+mn-lt"/>
              </a:rPr>
              <a:t>Click here to add title text</a:t>
            </a:r>
            <a:endParaRPr sz="115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Shape 2457"/>
          <p:cNvSpPr/>
          <p:nvPr/>
        </p:nvSpPr>
        <p:spPr>
          <a:xfrm>
            <a:off x="1382289" y="4697592"/>
            <a:ext cx="976229" cy="2255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410766" hangingPunct="0"/>
            <a:r>
              <a:rPr lang="zh-CN" altLang="en-US" sz="1200" kern="0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sz="120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Shape 2458"/>
          <p:cNvSpPr/>
          <p:nvPr/>
        </p:nvSpPr>
        <p:spPr>
          <a:xfrm>
            <a:off x="1382516" y="4969934"/>
            <a:ext cx="1503618" cy="274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>
              <a:lnSpc>
                <a:spcPct val="150000"/>
              </a:lnSpc>
              <a:defRPr sz="20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410766" hangingPunct="0"/>
            <a:r>
              <a:rPr lang="en-US" sz="1000" kern="0" dirty="0">
                <a:latin typeface="+mn-lt"/>
                <a:ea typeface="+mn-ea"/>
                <a:cs typeface="+mn-ea"/>
                <a:sym typeface="+mn-lt"/>
              </a:rPr>
              <a:t>Click here to add title text</a:t>
            </a:r>
            <a:endParaRPr sz="100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Shape 2459"/>
          <p:cNvSpPr/>
          <p:nvPr/>
        </p:nvSpPr>
        <p:spPr>
          <a:xfrm>
            <a:off x="902285" y="4825162"/>
            <a:ext cx="254001" cy="253714"/>
          </a:xfrm>
          <a:custGeom>
            <a:avLst/>
            <a:gdLst>
              <a:gd name="T0" fmla="*/ 213 w 427"/>
              <a:gd name="T1" fmla="*/ 0 h 427"/>
              <a:gd name="T2" fmla="*/ 0 w 427"/>
              <a:gd name="T3" fmla="*/ 213 h 427"/>
              <a:gd name="T4" fmla="*/ 213 w 427"/>
              <a:gd name="T5" fmla="*/ 427 h 427"/>
              <a:gd name="T6" fmla="*/ 427 w 427"/>
              <a:gd name="T7" fmla="*/ 213 h 427"/>
              <a:gd name="T8" fmla="*/ 213 w 427"/>
              <a:gd name="T9" fmla="*/ 0 h 427"/>
              <a:gd name="T10" fmla="*/ 180 w 427"/>
              <a:gd name="T11" fmla="*/ 312 h 427"/>
              <a:gd name="T12" fmla="*/ 82 w 427"/>
              <a:gd name="T13" fmla="*/ 214 h 427"/>
              <a:gd name="T14" fmla="*/ 120 w 427"/>
              <a:gd name="T15" fmla="*/ 176 h 427"/>
              <a:gd name="T16" fmla="*/ 180 w 427"/>
              <a:gd name="T17" fmla="*/ 236 h 427"/>
              <a:gd name="T18" fmla="*/ 308 w 427"/>
              <a:gd name="T19" fmla="*/ 108 h 427"/>
              <a:gd name="T20" fmla="*/ 346 w 427"/>
              <a:gd name="T21" fmla="*/ 146 h 427"/>
              <a:gd name="T22" fmla="*/ 180 w 427"/>
              <a:gd name="T23" fmla="*/ 312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7" h="427">
                <a:moveTo>
                  <a:pt x="213" y="0"/>
                </a:moveTo>
                <a:cubicBezTo>
                  <a:pt x="96" y="0"/>
                  <a:pt x="0" y="96"/>
                  <a:pt x="0" y="213"/>
                </a:cubicBezTo>
                <a:cubicBezTo>
                  <a:pt x="0" y="331"/>
                  <a:pt x="96" y="427"/>
                  <a:pt x="213" y="427"/>
                </a:cubicBezTo>
                <a:cubicBezTo>
                  <a:pt x="331" y="427"/>
                  <a:pt x="427" y="331"/>
                  <a:pt x="427" y="213"/>
                </a:cubicBezTo>
                <a:cubicBezTo>
                  <a:pt x="427" y="96"/>
                  <a:pt x="331" y="0"/>
                  <a:pt x="213" y="0"/>
                </a:cubicBezTo>
                <a:close/>
                <a:moveTo>
                  <a:pt x="180" y="312"/>
                </a:moveTo>
                <a:lnTo>
                  <a:pt x="82" y="214"/>
                </a:lnTo>
                <a:lnTo>
                  <a:pt x="120" y="176"/>
                </a:lnTo>
                <a:lnTo>
                  <a:pt x="180" y="236"/>
                </a:lnTo>
                <a:lnTo>
                  <a:pt x="308" y="108"/>
                </a:lnTo>
                <a:lnTo>
                  <a:pt x="346" y="146"/>
                </a:lnTo>
                <a:lnTo>
                  <a:pt x="180" y="312"/>
                </a:lnTo>
                <a:close/>
              </a:path>
            </a:pathLst>
          </a:custGeom>
          <a:solidFill>
            <a:srgbClr val="A4CAD3"/>
          </a:solidFill>
          <a:ln w="12700">
            <a:miter lim="400000"/>
          </a:ln>
        </p:spPr>
        <p:txBody>
          <a:bodyPr lIns="22860" rIns="2286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 hangingPunct="0">
              <a:lnSpc>
                <a:spcPct val="93000"/>
              </a:lnSpc>
              <a:defRPr sz="1800">
                <a:latin typeface="Helvetica"/>
                <a:ea typeface="Helvetica"/>
                <a:cs typeface="Helvetica"/>
                <a:sym typeface="Helvetica"/>
              </a:defRPr>
            </a:pPr>
            <a:endParaRPr sz="900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1" name="Shape 2460"/>
          <p:cNvSpPr/>
          <p:nvPr/>
        </p:nvSpPr>
        <p:spPr>
          <a:xfrm>
            <a:off x="3920081" y="4697592"/>
            <a:ext cx="976229" cy="2255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410766" hangingPunct="0"/>
            <a:r>
              <a:rPr lang="zh-CN" altLang="en-US" sz="1200" kern="0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sz="120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Shape 2461"/>
          <p:cNvSpPr/>
          <p:nvPr/>
        </p:nvSpPr>
        <p:spPr>
          <a:xfrm>
            <a:off x="3920308" y="4969934"/>
            <a:ext cx="1503618" cy="274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>
              <a:lnSpc>
                <a:spcPct val="150000"/>
              </a:lnSpc>
              <a:defRPr sz="20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410766" hangingPunct="0"/>
            <a:r>
              <a:rPr lang="en-US" sz="1000" kern="0" dirty="0">
                <a:latin typeface="+mn-lt"/>
                <a:ea typeface="+mn-ea"/>
                <a:cs typeface="+mn-ea"/>
                <a:sym typeface="+mn-lt"/>
              </a:rPr>
              <a:t>Click here to add title text</a:t>
            </a:r>
            <a:endParaRPr sz="100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Shape 2462"/>
          <p:cNvSpPr/>
          <p:nvPr/>
        </p:nvSpPr>
        <p:spPr>
          <a:xfrm>
            <a:off x="3438696" y="4838290"/>
            <a:ext cx="256763" cy="227458"/>
          </a:xfrm>
          <a:custGeom>
            <a:avLst/>
            <a:gdLst>
              <a:gd name="T0" fmla="*/ 5423 w 6499"/>
              <a:gd name="T1" fmla="*/ 940 h 5766"/>
              <a:gd name="T2" fmla="*/ 6499 w 6499"/>
              <a:gd name="T3" fmla="*/ 7 h 5766"/>
              <a:gd name="T4" fmla="*/ 4987 w 6499"/>
              <a:gd name="T5" fmla="*/ 792 h 5766"/>
              <a:gd name="T6" fmla="*/ 3216 w 6499"/>
              <a:gd name="T7" fmla="*/ 716 h 5766"/>
              <a:gd name="T8" fmla="*/ 1453 w 6499"/>
              <a:gd name="T9" fmla="*/ 667 h 5766"/>
              <a:gd name="T10" fmla="*/ 0 w 6499"/>
              <a:gd name="T11" fmla="*/ 2664 h 5766"/>
              <a:gd name="T12" fmla="*/ 661 w 6499"/>
              <a:gd name="T13" fmla="*/ 3284 h 5766"/>
              <a:gd name="T14" fmla="*/ 448 w 6499"/>
              <a:gd name="T15" fmla="*/ 4071 h 5766"/>
              <a:gd name="T16" fmla="*/ 844 w 6499"/>
              <a:gd name="T17" fmla="*/ 4279 h 5766"/>
              <a:gd name="T18" fmla="*/ 1080 w 6499"/>
              <a:gd name="T19" fmla="*/ 4576 h 5766"/>
              <a:gd name="T20" fmla="*/ 1583 w 6499"/>
              <a:gd name="T21" fmla="*/ 4775 h 5766"/>
              <a:gd name="T22" fmla="*/ 2017 w 6499"/>
              <a:gd name="T23" fmla="*/ 5327 h 5766"/>
              <a:gd name="T24" fmla="*/ 2405 w 6499"/>
              <a:gd name="T25" fmla="*/ 5234 h 5766"/>
              <a:gd name="T26" fmla="*/ 2535 w 6499"/>
              <a:gd name="T27" fmla="*/ 5395 h 5766"/>
              <a:gd name="T28" fmla="*/ 2876 w 6499"/>
              <a:gd name="T29" fmla="*/ 5576 h 5766"/>
              <a:gd name="T30" fmla="*/ 3165 w 6499"/>
              <a:gd name="T31" fmla="*/ 5494 h 5766"/>
              <a:gd name="T32" fmla="*/ 3701 w 6499"/>
              <a:gd name="T33" fmla="*/ 5660 h 5766"/>
              <a:gd name="T34" fmla="*/ 3832 w 6499"/>
              <a:gd name="T35" fmla="*/ 5267 h 5766"/>
              <a:gd name="T36" fmla="*/ 4495 w 6499"/>
              <a:gd name="T37" fmla="*/ 4970 h 5766"/>
              <a:gd name="T38" fmla="*/ 4988 w 6499"/>
              <a:gd name="T39" fmla="*/ 5020 h 5766"/>
              <a:gd name="T40" fmla="*/ 5597 w 6499"/>
              <a:gd name="T41" fmla="*/ 4588 h 5766"/>
              <a:gd name="T42" fmla="*/ 5503 w 6499"/>
              <a:gd name="T43" fmla="*/ 3760 h 5766"/>
              <a:gd name="T44" fmla="*/ 6296 w 6499"/>
              <a:gd name="T45" fmla="*/ 2963 h 5766"/>
              <a:gd name="T46" fmla="*/ 6499 w 6499"/>
              <a:gd name="T47" fmla="*/ 2528 h 5766"/>
              <a:gd name="T48" fmla="*/ 5795 w 6499"/>
              <a:gd name="T49" fmla="*/ 3035 h 5766"/>
              <a:gd name="T50" fmla="*/ 4857 w 6499"/>
              <a:gd name="T51" fmla="*/ 3514 h 5766"/>
              <a:gd name="T52" fmla="*/ 4769 w 6499"/>
              <a:gd name="T53" fmla="*/ 4088 h 5766"/>
              <a:gd name="T54" fmla="*/ 4331 w 6499"/>
              <a:gd name="T55" fmla="*/ 4082 h 5766"/>
              <a:gd name="T56" fmla="*/ 4173 w 6499"/>
              <a:gd name="T57" fmla="*/ 4456 h 5766"/>
              <a:gd name="T58" fmla="*/ 3747 w 6499"/>
              <a:gd name="T59" fmla="*/ 4507 h 5766"/>
              <a:gd name="T60" fmla="*/ 3473 w 6499"/>
              <a:gd name="T61" fmla="*/ 4915 h 5766"/>
              <a:gd name="T62" fmla="*/ 3065 w 6499"/>
              <a:gd name="T63" fmla="*/ 5251 h 5766"/>
              <a:gd name="T64" fmla="*/ 2867 w 6499"/>
              <a:gd name="T65" fmla="*/ 5322 h 5766"/>
              <a:gd name="T66" fmla="*/ 2707 w 6499"/>
              <a:gd name="T67" fmla="*/ 5102 h 5766"/>
              <a:gd name="T68" fmla="*/ 3423 w 6499"/>
              <a:gd name="T69" fmla="*/ 4496 h 5766"/>
              <a:gd name="T70" fmla="*/ 3345 w 6499"/>
              <a:gd name="T71" fmla="*/ 4266 h 5766"/>
              <a:gd name="T72" fmla="*/ 2255 w 6499"/>
              <a:gd name="T73" fmla="*/ 5022 h 5766"/>
              <a:gd name="T74" fmla="*/ 1884 w 6499"/>
              <a:gd name="T75" fmla="*/ 4962 h 5766"/>
              <a:gd name="T76" fmla="*/ 3155 w 6499"/>
              <a:gd name="T77" fmla="*/ 3735 h 5766"/>
              <a:gd name="T78" fmla="*/ 3075 w 6499"/>
              <a:gd name="T79" fmla="*/ 3503 h 5766"/>
              <a:gd name="T80" fmla="*/ 1791 w 6499"/>
              <a:gd name="T81" fmla="*/ 4404 h 5766"/>
              <a:gd name="T82" fmla="*/ 1285 w 6499"/>
              <a:gd name="T83" fmla="*/ 4435 h 5766"/>
              <a:gd name="T84" fmla="*/ 1439 w 6499"/>
              <a:gd name="T85" fmla="*/ 4004 h 5766"/>
              <a:gd name="T86" fmla="*/ 2809 w 6499"/>
              <a:gd name="T87" fmla="*/ 3011 h 5766"/>
              <a:gd name="T88" fmla="*/ 2612 w 6499"/>
              <a:gd name="T89" fmla="*/ 2895 h 5766"/>
              <a:gd name="T90" fmla="*/ 1167 w 6499"/>
              <a:gd name="T91" fmla="*/ 3884 h 5766"/>
              <a:gd name="T92" fmla="*/ 668 w 6499"/>
              <a:gd name="T93" fmla="*/ 3923 h 5766"/>
              <a:gd name="T94" fmla="*/ 3388 w 6499"/>
              <a:gd name="T95" fmla="*/ 1602 h 5766"/>
              <a:gd name="T96" fmla="*/ 4543 w 6499"/>
              <a:gd name="T97" fmla="*/ 2706 h 5766"/>
              <a:gd name="T98" fmla="*/ 4492 w 6499"/>
              <a:gd name="T99" fmla="*/ 1496 h 5766"/>
              <a:gd name="T100" fmla="*/ 4777 w 6499"/>
              <a:gd name="T101" fmla="*/ 1048 h 5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499" h="5766">
                <a:moveTo>
                  <a:pt x="5048" y="1043"/>
                </a:moveTo>
                <a:cubicBezTo>
                  <a:pt x="5180" y="1043"/>
                  <a:pt x="5309" y="1008"/>
                  <a:pt x="5423" y="940"/>
                </a:cubicBezTo>
                <a:lnTo>
                  <a:pt x="6499" y="304"/>
                </a:lnTo>
                <a:lnTo>
                  <a:pt x="6499" y="7"/>
                </a:lnTo>
                <a:lnTo>
                  <a:pt x="5288" y="712"/>
                </a:lnTo>
                <a:cubicBezTo>
                  <a:pt x="5196" y="766"/>
                  <a:pt x="5092" y="794"/>
                  <a:pt x="4987" y="792"/>
                </a:cubicBezTo>
                <a:lnTo>
                  <a:pt x="3384" y="774"/>
                </a:lnTo>
                <a:cubicBezTo>
                  <a:pt x="3304" y="744"/>
                  <a:pt x="3240" y="726"/>
                  <a:pt x="3216" y="716"/>
                </a:cubicBezTo>
                <a:cubicBezTo>
                  <a:pt x="2715" y="604"/>
                  <a:pt x="2323" y="648"/>
                  <a:pt x="2056" y="720"/>
                </a:cubicBezTo>
                <a:cubicBezTo>
                  <a:pt x="1856" y="774"/>
                  <a:pt x="1643" y="754"/>
                  <a:pt x="1453" y="667"/>
                </a:cubicBezTo>
                <a:lnTo>
                  <a:pt x="0" y="0"/>
                </a:lnTo>
                <a:lnTo>
                  <a:pt x="0" y="2664"/>
                </a:lnTo>
                <a:lnTo>
                  <a:pt x="151" y="2747"/>
                </a:lnTo>
                <a:cubicBezTo>
                  <a:pt x="373" y="2868"/>
                  <a:pt x="551" y="3056"/>
                  <a:pt x="661" y="3284"/>
                </a:cubicBezTo>
                <a:lnTo>
                  <a:pt x="576" y="3354"/>
                </a:lnTo>
                <a:cubicBezTo>
                  <a:pt x="347" y="3520"/>
                  <a:pt x="297" y="3843"/>
                  <a:pt x="448" y="4071"/>
                </a:cubicBezTo>
                <a:cubicBezTo>
                  <a:pt x="532" y="4182"/>
                  <a:pt x="651" y="4252"/>
                  <a:pt x="787" y="4276"/>
                </a:cubicBezTo>
                <a:cubicBezTo>
                  <a:pt x="803" y="4278"/>
                  <a:pt x="827" y="4279"/>
                  <a:pt x="844" y="4279"/>
                </a:cubicBezTo>
                <a:cubicBezTo>
                  <a:pt x="893" y="4282"/>
                  <a:pt x="941" y="4276"/>
                  <a:pt x="983" y="4270"/>
                </a:cubicBezTo>
                <a:cubicBezTo>
                  <a:pt x="985" y="4384"/>
                  <a:pt x="1012" y="4483"/>
                  <a:pt x="1080" y="4576"/>
                </a:cubicBezTo>
                <a:cubicBezTo>
                  <a:pt x="1171" y="4703"/>
                  <a:pt x="1315" y="4760"/>
                  <a:pt x="1469" y="4768"/>
                </a:cubicBezTo>
                <a:cubicBezTo>
                  <a:pt x="1509" y="4771"/>
                  <a:pt x="1551" y="4772"/>
                  <a:pt x="1583" y="4775"/>
                </a:cubicBezTo>
                <a:cubicBezTo>
                  <a:pt x="1568" y="4896"/>
                  <a:pt x="1603" y="5020"/>
                  <a:pt x="1679" y="5122"/>
                </a:cubicBezTo>
                <a:cubicBezTo>
                  <a:pt x="1763" y="5232"/>
                  <a:pt x="1881" y="5303"/>
                  <a:pt x="2017" y="5327"/>
                </a:cubicBezTo>
                <a:cubicBezTo>
                  <a:pt x="2033" y="5328"/>
                  <a:pt x="2057" y="5330"/>
                  <a:pt x="2075" y="5330"/>
                </a:cubicBezTo>
                <a:cubicBezTo>
                  <a:pt x="2196" y="5336"/>
                  <a:pt x="2312" y="5302"/>
                  <a:pt x="2405" y="5234"/>
                </a:cubicBezTo>
                <a:lnTo>
                  <a:pt x="2456" y="5195"/>
                </a:lnTo>
                <a:cubicBezTo>
                  <a:pt x="2468" y="5268"/>
                  <a:pt x="2489" y="5335"/>
                  <a:pt x="2535" y="5395"/>
                </a:cubicBezTo>
                <a:cubicBezTo>
                  <a:pt x="2603" y="5488"/>
                  <a:pt x="2705" y="5551"/>
                  <a:pt x="2827" y="5574"/>
                </a:cubicBezTo>
                <a:cubicBezTo>
                  <a:pt x="2843" y="5575"/>
                  <a:pt x="2859" y="5575"/>
                  <a:pt x="2876" y="5576"/>
                </a:cubicBezTo>
                <a:cubicBezTo>
                  <a:pt x="2973" y="5582"/>
                  <a:pt x="3072" y="5554"/>
                  <a:pt x="3157" y="5494"/>
                </a:cubicBezTo>
                <a:lnTo>
                  <a:pt x="3165" y="5494"/>
                </a:lnTo>
                <a:lnTo>
                  <a:pt x="3225" y="5578"/>
                </a:lnTo>
                <a:cubicBezTo>
                  <a:pt x="3331" y="5730"/>
                  <a:pt x="3549" y="5766"/>
                  <a:pt x="3701" y="5660"/>
                </a:cubicBezTo>
                <a:cubicBezTo>
                  <a:pt x="3828" y="5570"/>
                  <a:pt x="3879" y="5392"/>
                  <a:pt x="3821" y="5251"/>
                </a:cubicBezTo>
                <a:lnTo>
                  <a:pt x="3832" y="5267"/>
                </a:lnTo>
                <a:cubicBezTo>
                  <a:pt x="3932" y="5415"/>
                  <a:pt x="4121" y="5479"/>
                  <a:pt x="4287" y="5411"/>
                </a:cubicBezTo>
                <a:cubicBezTo>
                  <a:pt x="4469" y="5336"/>
                  <a:pt x="4543" y="5139"/>
                  <a:pt x="4495" y="4970"/>
                </a:cubicBezTo>
                <a:cubicBezTo>
                  <a:pt x="4617" y="5107"/>
                  <a:pt x="4828" y="5134"/>
                  <a:pt x="4980" y="5028"/>
                </a:cubicBezTo>
                <a:lnTo>
                  <a:pt x="4988" y="5020"/>
                </a:lnTo>
                <a:cubicBezTo>
                  <a:pt x="5140" y="4915"/>
                  <a:pt x="5184" y="4714"/>
                  <a:pt x="5103" y="4554"/>
                </a:cubicBezTo>
                <a:cubicBezTo>
                  <a:pt x="5235" y="4675"/>
                  <a:pt x="5445" y="4694"/>
                  <a:pt x="5597" y="4588"/>
                </a:cubicBezTo>
                <a:cubicBezTo>
                  <a:pt x="5775" y="4459"/>
                  <a:pt x="5821" y="4210"/>
                  <a:pt x="5692" y="4031"/>
                </a:cubicBezTo>
                <a:lnTo>
                  <a:pt x="5503" y="3760"/>
                </a:lnTo>
                <a:lnTo>
                  <a:pt x="5915" y="3280"/>
                </a:lnTo>
                <a:cubicBezTo>
                  <a:pt x="6023" y="3154"/>
                  <a:pt x="6152" y="3047"/>
                  <a:pt x="6296" y="2963"/>
                </a:cubicBezTo>
                <a:lnTo>
                  <a:pt x="6499" y="2846"/>
                </a:lnTo>
                <a:lnTo>
                  <a:pt x="6499" y="2528"/>
                </a:lnTo>
                <a:lnTo>
                  <a:pt x="6219" y="2687"/>
                </a:lnTo>
                <a:cubicBezTo>
                  <a:pt x="6059" y="2778"/>
                  <a:pt x="5915" y="2895"/>
                  <a:pt x="5795" y="3035"/>
                </a:cubicBezTo>
                <a:lnTo>
                  <a:pt x="5352" y="3548"/>
                </a:lnTo>
                <a:cubicBezTo>
                  <a:pt x="5220" y="3427"/>
                  <a:pt x="5009" y="3408"/>
                  <a:pt x="4857" y="3514"/>
                </a:cubicBezTo>
                <a:cubicBezTo>
                  <a:pt x="4680" y="3643"/>
                  <a:pt x="4633" y="3892"/>
                  <a:pt x="4763" y="4071"/>
                </a:cubicBezTo>
                <a:lnTo>
                  <a:pt x="4769" y="4088"/>
                </a:lnTo>
                <a:lnTo>
                  <a:pt x="4761" y="4088"/>
                </a:lnTo>
                <a:cubicBezTo>
                  <a:pt x="4636" y="4000"/>
                  <a:pt x="4465" y="3991"/>
                  <a:pt x="4331" y="4082"/>
                </a:cubicBezTo>
                <a:lnTo>
                  <a:pt x="4323" y="4090"/>
                </a:lnTo>
                <a:cubicBezTo>
                  <a:pt x="4204" y="4172"/>
                  <a:pt x="4148" y="4316"/>
                  <a:pt x="4173" y="4456"/>
                </a:cubicBezTo>
                <a:lnTo>
                  <a:pt x="4131" y="4487"/>
                </a:lnTo>
                <a:cubicBezTo>
                  <a:pt x="4012" y="4424"/>
                  <a:pt x="3865" y="4424"/>
                  <a:pt x="3747" y="4507"/>
                </a:cubicBezTo>
                <a:cubicBezTo>
                  <a:pt x="3637" y="4583"/>
                  <a:pt x="3581" y="4718"/>
                  <a:pt x="3591" y="4840"/>
                </a:cubicBezTo>
                <a:lnTo>
                  <a:pt x="3473" y="4915"/>
                </a:lnTo>
                <a:cubicBezTo>
                  <a:pt x="3385" y="4894"/>
                  <a:pt x="3287" y="4914"/>
                  <a:pt x="3211" y="4966"/>
                </a:cubicBezTo>
                <a:cubicBezTo>
                  <a:pt x="3117" y="5034"/>
                  <a:pt x="3063" y="5146"/>
                  <a:pt x="3065" y="5251"/>
                </a:cubicBezTo>
                <a:lnTo>
                  <a:pt x="3007" y="5288"/>
                </a:lnTo>
                <a:cubicBezTo>
                  <a:pt x="2972" y="5319"/>
                  <a:pt x="2915" y="5332"/>
                  <a:pt x="2867" y="5322"/>
                </a:cubicBezTo>
                <a:cubicBezTo>
                  <a:pt x="2819" y="5311"/>
                  <a:pt x="2771" y="5284"/>
                  <a:pt x="2740" y="5242"/>
                </a:cubicBezTo>
                <a:cubicBezTo>
                  <a:pt x="2709" y="5207"/>
                  <a:pt x="2696" y="5150"/>
                  <a:pt x="2707" y="5102"/>
                </a:cubicBezTo>
                <a:cubicBezTo>
                  <a:pt x="2717" y="5054"/>
                  <a:pt x="2744" y="5006"/>
                  <a:pt x="2787" y="4975"/>
                </a:cubicBezTo>
                <a:lnTo>
                  <a:pt x="3423" y="4496"/>
                </a:lnTo>
                <a:cubicBezTo>
                  <a:pt x="3456" y="4474"/>
                  <a:pt x="3475" y="4442"/>
                  <a:pt x="3476" y="4402"/>
                </a:cubicBezTo>
                <a:cubicBezTo>
                  <a:pt x="3480" y="4328"/>
                  <a:pt x="3417" y="4266"/>
                  <a:pt x="3345" y="4266"/>
                </a:cubicBezTo>
                <a:cubicBezTo>
                  <a:pt x="3317" y="4266"/>
                  <a:pt x="3295" y="4272"/>
                  <a:pt x="3271" y="4286"/>
                </a:cubicBezTo>
                <a:lnTo>
                  <a:pt x="2255" y="5022"/>
                </a:lnTo>
                <a:cubicBezTo>
                  <a:pt x="2196" y="5059"/>
                  <a:pt x="2129" y="5080"/>
                  <a:pt x="2057" y="5068"/>
                </a:cubicBezTo>
                <a:cubicBezTo>
                  <a:pt x="1985" y="5056"/>
                  <a:pt x="1921" y="5020"/>
                  <a:pt x="1884" y="4962"/>
                </a:cubicBezTo>
                <a:cubicBezTo>
                  <a:pt x="1800" y="4851"/>
                  <a:pt x="1825" y="4682"/>
                  <a:pt x="1944" y="4599"/>
                </a:cubicBezTo>
                <a:lnTo>
                  <a:pt x="3155" y="3735"/>
                </a:lnTo>
                <a:cubicBezTo>
                  <a:pt x="3181" y="3711"/>
                  <a:pt x="3200" y="3678"/>
                  <a:pt x="3200" y="3634"/>
                </a:cubicBezTo>
                <a:cubicBezTo>
                  <a:pt x="3201" y="3564"/>
                  <a:pt x="3144" y="3506"/>
                  <a:pt x="3075" y="3503"/>
                </a:cubicBezTo>
                <a:cubicBezTo>
                  <a:pt x="3035" y="3502"/>
                  <a:pt x="3003" y="3516"/>
                  <a:pt x="2976" y="3547"/>
                </a:cubicBezTo>
                <a:lnTo>
                  <a:pt x="1791" y="4404"/>
                </a:lnTo>
                <a:cubicBezTo>
                  <a:pt x="1757" y="4419"/>
                  <a:pt x="1740" y="4443"/>
                  <a:pt x="1715" y="4466"/>
                </a:cubicBezTo>
                <a:cubicBezTo>
                  <a:pt x="1572" y="4556"/>
                  <a:pt x="1361" y="4536"/>
                  <a:pt x="1285" y="4435"/>
                </a:cubicBezTo>
                <a:cubicBezTo>
                  <a:pt x="1209" y="4326"/>
                  <a:pt x="1225" y="4179"/>
                  <a:pt x="1320" y="4087"/>
                </a:cubicBezTo>
                <a:lnTo>
                  <a:pt x="1439" y="4004"/>
                </a:lnTo>
                <a:lnTo>
                  <a:pt x="2756" y="3106"/>
                </a:lnTo>
                <a:cubicBezTo>
                  <a:pt x="2789" y="3083"/>
                  <a:pt x="2808" y="3051"/>
                  <a:pt x="2809" y="3011"/>
                </a:cubicBezTo>
                <a:cubicBezTo>
                  <a:pt x="2812" y="2967"/>
                  <a:pt x="2791" y="2926"/>
                  <a:pt x="2755" y="2900"/>
                </a:cubicBezTo>
                <a:cubicBezTo>
                  <a:pt x="2708" y="2867"/>
                  <a:pt x="2661" y="2866"/>
                  <a:pt x="2612" y="2895"/>
                </a:cubicBezTo>
                <a:lnTo>
                  <a:pt x="1201" y="3854"/>
                </a:lnTo>
                <a:cubicBezTo>
                  <a:pt x="1192" y="3870"/>
                  <a:pt x="1176" y="3876"/>
                  <a:pt x="1167" y="3884"/>
                </a:cubicBezTo>
                <a:lnTo>
                  <a:pt x="1031" y="3983"/>
                </a:lnTo>
                <a:cubicBezTo>
                  <a:pt x="920" y="4067"/>
                  <a:pt x="751" y="4042"/>
                  <a:pt x="668" y="3923"/>
                </a:cubicBezTo>
                <a:cubicBezTo>
                  <a:pt x="584" y="3812"/>
                  <a:pt x="609" y="3643"/>
                  <a:pt x="728" y="3560"/>
                </a:cubicBezTo>
                <a:lnTo>
                  <a:pt x="3388" y="1602"/>
                </a:lnTo>
                <a:cubicBezTo>
                  <a:pt x="3601" y="1727"/>
                  <a:pt x="3759" y="1979"/>
                  <a:pt x="3759" y="1979"/>
                </a:cubicBezTo>
                <a:cubicBezTo>
                  <a:pt x="4020" y="2798"/>
                  <a:pt x="4345" y="2804"/>
                  <a:pt x="4543" y="2706"/>
                </a:cubicBezTo>
                <a:cubicBezTo>
                  <a:pt x="4645" y="2655"/>
                  <a:pt x="4692" y="2534"/>
                  <a:pt x="4656" y="2424"/>
                </a:cubicBezTo>
                <a:cubicBezTo>
                  <a:pt x="4552" y="2108"/>
                  <a:pt x="4492" y="1496"/>
                  <a:pt x="4492" y="1496"/>
                </a:cubicBezTo>
                <a:cubicBezTo>
                  <a:pt x="4419" y="1338"/>
                  <a:pt x="4184" y="1171"/>
                  <a:pt x="3923" y="1035"/>
                </a:cubicBezTo>
                <a:lnTo>
                  <a:pt x="4777" y="1048"/>
                </a:lnTo>
                <a:lnTo>
                  <a:pt x="5048" y="1043"/>
                </a:lnTo>
                <a:close/>
              </a:path>
            </a:pathLst>
          </a:custGeom>
          <a:solidFill>
            <a:srgbClr val="7C7E80"/>
          </a:solidFill>
          <a:ln w="12700">
            <a:miter lim="400000"/>
          </a:ln>
        </p:spPr>
        <p:txBody>
          <a:bodyPr lIns="22860" rIns="2286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 hangingPunct="0">
              <a:lnSpc>
                <a:spcPct val="93000"/>
              </a:lnSpc>
              <a:defRPr sz="1800">
                <a:latin typeface="Helvetica"/>
                <a:ea typeface="Helvetica"/>
                <a:cs typeface="Helvetica"/>
                <a:sym typeface="Helvetica"/>
              </a:defRPr>
            </a:pPr>
            <a:endParaRPr sz="900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half" idx="13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14320" y="2554915"/>
            <a:ext cx="4217381" cy="5613401"/>
          </a:xfr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746474" y="879981"/>
            <a:ext cx="6533505" cy="1942951"/>
            <a:chOff x="2966217" y="770140"/>
            <a:chExt cx="6533505" cy="1942951"/>
          </a:xfrm>
        </p:grpSpPr>
        <p:sp>
          <p:nvSpPr>
            <p:cNvPr id="13" name="矩形 12"/>
            <p:cNvSpPr/>
            <p:nvPr/>
          </p:nvSpPr>
          <p:spPr>
            <a:xfrm>
              <a:off x="2966217" y="789474"/>
              <a:ext cx="1632178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5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胡晓波骚包体" panose="02010600030101010101" pitchFamily="2" charset="-122"/>
                  <a:ea typeface="胡晓波骚包体" panose="02010600030101010101" pitchFamily="2" charset="-122"/>
                  <a:cs typeface="+mn-ea"/>
                  <a:sym typeface="+mn-lt"/>
                </a:rPr>
                <a:t>圣</a:t>
              </a:r>
              <a:endParaRPr lang="zh-CN" altLang="en-US" sz="2000" dirty="0"/>
            </a:p>
          </p:txBody>
        </p:sp>
        <p:sp>
          <p:nvSpPr>
            <p:cNvPr id="17" name="矩形 16"/>
            <p:cNvSpPr/>
            <p:nvPr/>
          </p:nvSpPr>
          <p:spPr>
            <a:xfrm>
              <a:off x="3833879" y="997237"/>
              <a:ext cx="1393330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9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胡晓波骚包体" panose="02010600030101010101" pitchFamily="2" charset="-122"/>
                  <a:ea typeface="胡晓波骚包体" panose="02010600030101010101" pitchFamily="2" charset="-122"/>
                  <a:cs typeface="+mn-ea"/>
                  <a:sym typeface="+mn-lt"/>
                </a:rPr>
                <a:t>诞</a:t>
              </a:r>
              <a:endParaRPr lang="zh-CN" altLang="en-US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4462693" y="851043"/>
              <a:ext cx="1632178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5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胡晓波骚包体" panose="02010600030101010101" pitchFamily="2" charset="-122"/>
                  <a:ea typeface="胡晓波骚包体" panose="02010600030101010101" pitchFamily="2" charset="-122"/>
                  <a:cs typeface="+mn-ea"/>
                  <a:sym typeface="+mn-lt"/>
                </a:rPr>
                <a:t>节</a:t>
              </a:r>
              <a:endParaRPr lang="zh-CN" altLang="en-US" sz="2000" dirty="0"/>
            </a:p>
          </p:txBody>
        </p:sp>
        <p:sp>
          <p:nvSpPr>
            <p:cNvPr id="19" name="矩形 18"/>
            <p:cNvSpPr/>
            <p:nvPr/>
          </p:nvSpPr>
          <p:spPr>
            <a:xfrm>
              <a:off x="5506325" y="935668"/>
              <a:ext cx="1393330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9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胡晓波骚包体" panose="02010600030101010101" pitchFamily="2" charset="-122"/>
                  <a:ea typeface="胡晓波骚包体" panose="02010600030101010101" pitchFamily="2" charset="-122"/>
                  <a:cs typeface="+mn-ea"/>
                  <a:sym typeface="+mn-lt"/>
                </a:rPr>
                <a:t>活</a:t>
              </a:r>
              <a:endParaRPr lang="zh-CN" altLang="en-US" dirty="0"/>
            </a:p>
          </p:txBody>
        </p:sp>
        <p:sp>
          <p:nvSpPr>
            <p:cNvPr id="20" name="矩形 19"/>
            <p:cNvSpPr/>
            <p:nvPr/>
          </p:nvSpPr>
          <p:spPr>
            <a:xfrm>
              <a:off x="6457748" y="916334"/>
              <a:ext cx="1393330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9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胡晓波骚包体" panose="02010600030101010101" pitchFamily="2" charset="-122"/>
                  <a:ea typeface="胡晓波骚包体" panose="02010600030101010101" pitchFamily="2" charset="-122"/>
                  <a:cs typeface="+mn-ea"/>
                  <a:sym typeface="+mn-lt"/>
                </a:rPr>
                <a:t>动</a:t>
              </a:r>
              <a:endParaRPr lang="zh-CN" altLang="en-US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7262532" y="770140"/>
              <a:ext cx="1632178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15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胡晓波骚包体" panose="02010600030101010101" pitchFamily="2" charset="-122"/>
                  <a:ea typeface="胡晓波骚包体" panose="02010600030101010101" pitchFamily="2" charset="-122"/>
                  <a:cs typeface="+mn-ea"/>
                  <a:sym typeface="+mn-lt"/>
                </a:rPr>
                <a:t>策</a:t>
              </a:r>
              <a:endParaRPr lang="zh-CN" altLang="en-US" sz="2000" dirty="0"/>
            </a:p>
          </p:txBody>
        </p:sp>
        <p:sp>
          <p:nvSpPr>
            <p:cNvPr id="22" name="矩形 21"/>
            <p:cNvSpPr/>
            <p:nvPr/>
          </p:nvSpPr>
          <p:spPr>
            <a:xfrm>
              <a:off x="8207381" y="977889"/>
              <a:ext cx="1292341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dist"/>
              <a:r>
                <a:rPr lang="zh-CN" altLang="en-US" sz="8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胡晓波骚包体" panose="02010600030101010101" pitchFamily="2" charset="-122"/>
                  <a:ea typeface="胡晓波骚包体" panose="02010600030101010101" pitchFamily="2" charset="-122"/>
                  <a:cs typeface="+mn-ea"/>
                  <a:sym typeface="+mn-lt"/>
                </a:rPr>
                <a:t>划</a:t>
              </a:r>
            </a:p>
          </p:txBody>
        </p:sp>
      </p:grpSp>
      <p:sp>
        <p:nvSpPr>
          <p:cNvPr id="4" name="圆角矩形 3"/>
          <p:cNvSpPr/>
          <p:nvPr/>
        </p:nvSpPr>
        <p:spPr>
          <a:xfrm>
            <a:off x="3104365" y="2718917"/>
            <a:ext cx="5881670" cy="623527"/>
          </a:xfrm>
          <a:prstGeom prst="roundRect">
            <a:avLst>
              <a:gd name="adj" fmla="val 50000"/>
            </a:avLst>
          </a:prstGeom>
          <a:solidFill>
            <a:srgbClr val="105479"/>
          </a:solidFill>
          <a:ln w="25400">
            <a:solidFill>
              <a:schemeClr val="bg1"/>
            </a:solidFill>
          </a:ln>
          <a:effectLst>
            <a:innerShdw dist="127000" dir="135000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579196" y="2846014"/>
            <a:ext cx="50449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工作汇报  </a:t>
            </a:r>
            <a:r>
              <a:rPr lang="en-US" altLang="zh-CN" dirty="0">
                <a:solidFill>
                  <a:schemeClr val="bg1"/>
                </a:solidFill>
              </a:rPr>
              <a:t>/   </a:t>
            </a:r>
            <a:r>
              <a:rPr lang="zh-CN" altLang="en-US" dirty="0">
                <a:solidFill>
                  <a:schemeClr val="bg1"/>
                </a:solidFill>
              </a:rPr>
              <a:t>工作总结   </a:t>
            </a:r>
            <a:r>
              <a:rPr lang="en-US" altLang="zh-CN" dirty="0">
                <a:solidFill>
                  <a:schemeClr val="bg1"/>
                </a:solidFill>
              </a:rPr>
              <a:t>/   </a:t>
            </a:r>
            <a:r>
              <a:rPr lang="zh-CN" altLang="en-US" dirty="0">
                <a:solidFill>
                  <a:schemeClr val="bg1"/>
                </a:solidFill>
              </a:rPr>
              <a:t>活动策划   </a:t>
            </a:r>
            <a:r>
              <a:rPr lang="en-US" altLang="zh-CN" dirty="0">
                <a:solidFill>
                  <a:schemeClr val="bg1"/>
                </a:solidFill>
              </a:rPr>
              <a:t>/  </a:t>
            </a:r>
            <a:r>
              <a:rPr lang="zh-CN" altLang="en-US" dirty="0">
                <a:solidFill>
                  <a:schemeClr val="bg1"/>
                </a:solidFill>
              </a:rPr>
              <a:t>商务通用</a:t>
            </a:r>
          </a:p>
        </p:txBody>
      </p:sp>
      <p:sp>
        <p:nvSpPr>
          <p:cNvPr id="42" name="任意多边形 41"/>
          <p:cNvSpPr/>
          <p:nvPr/>
        </p:nvSpPr>
        <p:spPr>
          <a:xfrm>
            <a:off x="3871255" y="3810940"/>
            <a:ext cx="2272423" cy="704734"/>
          </a:xfrm>
          <a:custGeom>
            <a:avLst/>
            <a:gdLst>
              <a:gd name="connsiteX0" fmla="*/ 1314071 w 2272423"/>
              <a:gd name="connsiteY0" fmla="*/ 0 h 704734"/>
              <a:gd name="connsiteX1" fmla="*/ 1600026 w 2272423"/>
              <a:gd name="connsiteY1" fmla="*/ 152040 h 704734"/>
              <a:gd name="connsiteX2" fmla="*/ 1629342 w 2272423"/>
              <a:gd name="connsiteY2" fmla="*/ 206050 h 704734"/>
              <a:gd name="connsiteX3" fmla="*/ 1629769 w 2272423"/>
              <a:gd name="connsiteY3" fmla="*/ 205416 h 704734"/>
              <a:gd name="connsiteX4" fmla="*/ 1794740 w 2272423"/>
              <a:gd name="connsiteY4" fmla="*/ 137083 h 704734"/>
              <a:gd name="connsiteX5" fmla="*/ 1959711 w 2272423"/>
              <a:gd name="connsiteY5" fmla="*/ 205416 h 704734"/>
              <a:gd name="connsiteX6" fmla="*/ 2002629 w 2272423"/>
              <a:gd name="connsiteY6" fmla="*/ 269072 h 704734"/>
              <a:gd name="connsiteX7" fmla="*/ 2046557 w 2272423"/>
              <a:gd name="connsiteY7" fmla="*/ 239456 h 704734"/>
              <a:gd name="connsiteX8" fmla="*/ 2109841 w 2272423"/>
              <a:gd name="connsiteY8" fmla="*/ 226679 h 704734"/>
              <a:gd name="connsiteX9" fmla="*/ 2272423 w 2272423"/>
              <a:gd name="connsiteY9" fmla="*/ 389261 h 704734"/>
              <a:gd name="connsiteX10" fmla="*/ 2109841 w 2272423"/>
              <a:gd name="connsiteY10" fmla="*/ 551843 h 704734"/>
              <a:gd name="connsiteX11" fmla="*/ 1994878 w 2272423"/>
              <a:gd name="connsiteY11" fmla="*/ 504224 h 704734"/>
              <a:gd name="connsiteX12" fmla="*/ 1987790 w 2272423"/>
              <a:gd name="connsiteY12" fmla="*/ 493711 h 704734"/>
              <a:gd name="connsiteX13" fmla="*/ 1959711 w 2272423"/>
              <a:gd name="connsiteY13" fmla="*/ 535358 h 704734"/>
              <a:gd name="connsiteX14" fmla="*/ 1794740 w 2272423"/>
              <a:gd name="connsiteY14" fmla="*/ 603691 h 704734"/>
              <a:gd name="connsiteX15" fmla="*/ 1629769 w 2272423"/>
              <a:gd name="connsiteY15" fmla="*/ 535358 h 704734"/>
              <a:gd name="connsiteX16" fmla="*/ 1613983 w 2272423"/>
              <a:gd name="connsiteY16" fmla="*/ 511943 h 704734"/>
              <a:gd name="connsiteX17" fmla="*/ 1600026 w 2272423"/>
              <a:gd name="connsiteY17" fmla="*/ 537656 h 704734"/>
              <a:gd name="connsiteX18" fmla="*/ 1314071 w 2272423"/>
              <a:gd name="connsiteY18" fmla="*/ 689696 h 704734"/>
              <a:gd name="connsiteX19" fmla="*/ 1070226 w 2272423"/>
              <a:gd name="connsiteY19" fmla="*/ 588693 h 704734"/>
              <a:gd name="connsiteX20" fmla="*/ 1044737 w 2272423"/>
              <a:gd name="connsiteY20" fmla="*/ 557801 h 704734"/>
              <a:gd name="connsiteX21" fmla="*/ 1005150 w 2272423"/>
              <a:gd name="connsiteY21" fmla="*/ 561791 h 704734"/>
              <a:gd name="connsiteX22" fmla="*/ 922492 w 2272423"/>
              <a:gd name="connsiteY22" fmla="*/ 545103 h 704734"/>
              <a:gd name="connsiteX23" fmla="*/ 897375 w 2272423"/>
              <a:gd name="connsiteY23" fmla="*/ 528168 h 704734"/>
              <a:gd name="connsiteX24" fmla="*/ 896725 w 2272423"/>
              <a:gd name="connsiteY24" fmla="*/ 531387 h 704734"/>
              <a:gd name="connsiteX25" fmla="*/ 635204 w 2272423"/>
              <a:gd name="connsiteY25" fmla="*/ 704734 h 704734"/>
              <a:gd name="connsiteX26" fmla="*/ 434510 w 2272423"/>
              <a:gd name="connsiteY26" fmla="*/ 621604 h 704734"/>
              <a:gd name="connsiteX27" fmla="*/ 387441 w 2272423"/>
              <a:gd name="connsiteY27" fmla="*/ 551792 h 704734"/>
              <a:gd name="connsiteX28" fmla="*/ 383130 w 2272423"/>
              <a:gd name="connsiteY28" fmla="*/ 558187 h 704734"/>
              <a:gd name="connsiteX29" fmla="*/ 224432 w 2272423"/>
              <a:gd name="connsiteY29" fmla="*/ 623921 h 704734"/>
              <a:gd name="connsiteX30" fmla="*/ 0 w 2272423"/>
              <a:gd name="connsiteY30" fmla="*/ 399489 h 704734"/>
              <a:gd name="connsiteX31" fmla="*/ 224432 w 2272423"/>
              <a:gd name="connsiteY31" fmla="*/ 175057 h 704734"/>
              <a:gd name="connsiteX32" fmla="*/ 383130 w 2272423"/>
              <a:gd name="connsiteY32" fmla="*/ 240792 h 704734"/>
              <a:gd name="connsiteX33" fmla="*/ 401883 w 2272423"/>
              <a:gd name="connsiteY33" fmla="*/ 268607 h 704734"/>
              <a:gd name="connsiteX34" fmla="*/ 434510 w 2272423"/>
              <a:gd name="connsiteY34" fmla="*/ 220215 h 704734"/>
              <a:gd name="connsiteX35" fmla="*/ 635204 w 2272423"/>
              <a:gd name="connsiteY35" fmla="*/ 137084 h 704734"/>
              <a:gd name="connsiteX36" fmla="*/ 835899 w 2272423"/>
              <a:gd name="connsiteY36" fmla="*/ 220215 h 704734"/>
              <a:gd name="connsiteX37" fmla="*/ 838389 w 2272423"/>
              <a:gd name="connsiteY37" fmla="*/ 223908 h 704734"/>
              <a:gd name="connsiteX38" fmla="*/ 854993 w 2272423"/>
              <a:gd name="connsiteY38" fmla="*/ 199280 h 704734"/>
              <a:gd name="connsiteX39" fmla="*/ 1005150 w 2272423"/>
              <a:gd name="connsiteY39" fmla="*/ 137083 h 704734"/>
              <a:gd name="connsiteX40" fmla="*/ 1037746 w 2272423"/>
              <a:gd name="connsiteY40" fmla="*/ 140369 h 704734"/>
              <a:gd name="connsiteX41" fmla="*/ 1070226 w 2272423"/>
              <a:gd name="connsiteY41" fmla="*/ 101004 h 704734"/>
              <a:gd name="connsiteX42" fmla="*/ 1314071 w 2272423"/>
              <a:gd name="connsiteY42" fmla="*/ 0 h 70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272423" h="704734">
                <a:moveTo>
                  <a:pt x="1314071" y="0"/>
                </a:moveTo>
                <a:cubicBezTo>
                  <a:pt x="1433106" y="0"/>
                  <a:pt x="1538054" y="60310"/>
                  <a:pt x="1600026" y="152040"/>
                </a:cubicBezTo>
                <a:lnTo>
                  <a:pt x="1629342" y="206050"/>
                </a:lnTo>
                <a:lnTo>
                  <a:pt x="1629769" y="205416"/>
                </a:lnTo>
                <a:cubicBezTo>
                  <a:pt x="1671989" y="163196"/>
                  <a:pt x="1730315" y="137083"/>
                  <a:pt x="1794740" y="137083"/>
                </a:cubicBezTo>
                <a:cubicBezTo>
                  <a:pt x="1859165" y="137083"/>
                  <a:pt x="1917491" y="163196"/>
                  <a:pt x="1959711" y="205416"/>
                </a:cubicBezTo>
                <a:lnTo>
                  <a:pt x="2002629" y="269072"/>
                </a:lnTo>
                <a:lnTo>
                  <a:pt x="2046557" y="239456"/>
                </a:lnTo>
                <a:cubicBezTo>
                  <a:pt x="2066008" y="231229"/>
                  <a:pt x="2087393" y="226679"/>
                  <a:pt x="2109841" y="226679"/>
                </a:cubicBezTo>
                <a:cubicBezTo>
                  <a:pt x="2199633" y="226679"/>
                  <a:pt x="2272423" y="299469"/>
                  <a:pt x="2272423" y="389261"/>
                </a:cubicBezTo>
                <a:cubicBezTo>
                  <a:pt x="2272423" y="479053"/>
                  <a:pt x="2199633" y="551843"/>
                  <a:pt x="2109841" y="551843"/>
                </a:cubicBezTo>
                <a:cubicBezTo>
                  <a:pt x="2064945" y="551843"/>
                  <a:pt x="2024300" y="533646"/>
                  <a:pt x="1994878" y="504224"/>
                </a:cubicBezTo>
                <a:lnTo>
                  <a:pt x="1987790" y="493711"/>
                </a:lnTo>
                <a:lnTo>
                  <a:pt x="1959711" y="535358"/>
                </a:lnTo>
                <a:cubicBezTo>
                  <a:pt x="1917491" y="577578"/>
                  <a:pt x="1859165" y="603691"/>
                  <a:pt x="1794740" y="603691"/>
                </a:cubicBezTo>
                <a:cubicBezTo>
                  <a:pt x="1730315" y="603691"/>
                  <a:pt x="1671989" y="577578"/>
                  <a:pt x="1629769" y="535358"/>
                </a:cubicBezTo>
                <a:lnTo>
                  <a:pt x="1613983" y="511943"/>
                </a:lnTo>
                <a:lnTo>
                  <a:pt x="1600026" y="537656"/>
                </a:lnTo>
                <a:cubicBezTo>
                  <a:pt x="1538054" y="629386"/>
                  <a:pt x="1433106" y="689696"/>
                  <a:pt x="1314071" y="689696"/>
                </a:cubicBezTo>
                <a:cubicBezTo>
                  <a:pt x="1218844" y="689696"/>
                  <a:pt x="1132631" y="651098"/>
                  <a:pt x="1070226" y="588693"/>
                </a:cubicBezTo>
                <a:lnTo>
                  <a:pt x="1044737" y="557801"/>
                </a:lnTo>
                <a:lnTo>
                  <a:pt x="1005150" y="561791"/>
                </a:lnTo>
                <a:cubicBezTo>
                  <a:pt x="975830" y="561791"/>
                  <a:pt x="947898" y="555849"/>
                  <a:pt x="922492" y="545103"/>
                </a:cubicBezTo>
                <a:lnTo>
                  <a:pt x="897375" y="528168"/>
                </a:lnTo>
                <a:lnTo>
                  <a:pt x="896725" y="531387"/>
                </a:lnTo>
                <a:cubicBezTo>
                  <a:pt x="853638" y="633256"/>
                  <a:pt x="752768" y="704734"/>
                  <a:pt x="635204" y="704734"/>
                </a:cubicBezTo>
                <a:cubicBezTo>
                  <a:pt x="556828" y="704734"/>
                  <a:pt x="485872" y="672966"/>
                  <a:pt x="434510" y="621604"/>
                </a:cubicBezTo>
                <a:lnTo>
                  <a:pt x="387441" y="551792"/>
                </a:lnTo>
                <a:lnTo>
                  <a:pt x="383130" y="558187"/>
                </a:lnTo>
                <a:cubicBezTo>
                  <a:pt x="342515" y="598801"/>
                  <a:pt x="286407" y="623921"/>
                  <a:pt x="224432" y="623921"/>
                </a:cubicBezTo>
                <a:cubicBezTo>
                  <a:pt x="100482" y="623921"/>
                  <a:pt x="0" y="523439"/>
                  <a:pt x="0" y="399489"/>
                </a:cubicBezTo>
                <a:cubicBezTo>
                  <a:pt x="0" y="275539"/>
                  <a:pt x="100482" y="175057"/>
                  <a:pt x="224432" y="175057"/>
                </a:cubicBezTo>
                <a:cubicBezTo>
                  <a:pt x="286407" y="175057"/>
                  <a:pt x="342515" y="200178"/>
                  <a:pt x="383130" y="240792"/>
                </a:cubicBezTo>
                <a:lnTo>
                  <a:pt x="401883" y="268607"/>
                </a:lnTo>
                <a:lnTo>
                  <a:pt x="434510" y="220215"/>
                </a:lnTo>
                <a:cubicBezTo>
                  <a:pt x="485872" y="168852"/>
                  <a:pt x="556828" y="137084"/>
                  <a:pt x="635204" y="137084"/>
                </a:cubicBezTo>
                <a:cubicBezTo>
                  <a:pt x="713580" y="137084"/>
                  <a:pt x="784536" y="168852"/>
                  <a:pt x="835899" y="220215"/>
                </a:cubicBezTo>
                <a:lnTo>
                  <a:pt x="838389" y="223908"/>
                </a:lnTo>
                <a:lnTo>
                  <a:pt x="854993" y="199280"/>
                </a:lnTo>
                <a:cubicBezTo>
                  <a:pt x="893422" y="160851"/>
                  <a:pt x="946510" y="137083"/>
                  <a:pt x="1005150" y="137083"/>
                </a:cubicBezTo>
                <a:lnTo>
                  <a:pt x="1037746" y="140369"/>
                </a:lnTo>
                <a:lnTo>
                  <a:pt x="1070226" y="101004"/>
                </a:lnTo>
                <a:cubicBezTo>
                  <a:pt x="1132631" y="38598"/>
                  <a:pt x="1218844" y="0"/>
                  <a:pt x="1314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srgbClr val="105479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4095686" y="4046313"/>
            <a:ext cx="19672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105479"/>
                </a:solidFill>
              </a:rPr>
              <a:t>汇报人：</a:t>
            </a:r>
            <a:r>
              <a:rPr lang="en-US" altLang="zh-CN" sz="1400" dirty="0">
                <a:solidFill>
                  <a:srgbClr val="105479"/>
                </a:solidFill>
              </a:rPr>
              <a:t>51PPT</a:t>
            </a:r>
            <a:r>
              <a:rPr lang="zh-CN" altLang="en-US" sz="1400" dirty="0">
                <a:solidFill>
                  <a:srgbClr val="105479"/>
                </a:solidFill>
              </a:rPr>
              <a:t>模板网</a:t>
            </a:r>
          </a:p>
        </p:txBody>
      </p:sp>
      <p:sp>
        <p:nvSpPr>
          <p:cNvPr id="43" name="任意多边形 42"/>
          <p:cNvSpPr/>
          <p:nvPr/>
        </p:nvSpPr>
        <p:spPr>
          <a:xfrm>
            <a:off x="6129773" y="3810940"/>
            <a:ext cx="2028044" cy="704734"/>
          </a:xfrm>
          <a:custGeom>
            <a:avLst/>
            <a:gdLst>
              <a:gd name="connsiteX0" fmla="*/ 1314071 w 2028044"/>
              <a:gd name="connsiteY0" fmla="*/ 0 h 704734"/>
              <a:gd name="connsiteX1" fmla="*/ 1600026 w 2028044"/>
              <a:gd name="connsiteY1" fmla="*/ 152040 h 704734"/>
              <a:gd name="connsiteX2" fmla="*/ 1629342 w 2028044"/>
              <a:gd name="connsiteY2" fmla="*/ 206050 h 704734"/>
              <a:gd name="connsiteX3" fmla="*/ 1629770 w 2028044"/>
              <a:gd name="connsiteY3" fmla="*/ 205416 h 704734"/>
              <a:gd name="connsiteX4" fmla="*/ 1794740 w 2028044"/>
              <a:gd name="connsiteY4" fmla="*/ 137083 h 704734"/>
              <a:gd name="connsiteX5" fmla="*/ 2028044 w 2028044"/>
              <a:gd name="connsiteY5" fmla="*/ 370387 h 704734"/>
              <a:gd name="connsiteX6" fmla="*/ 1794740 w 2028044"/>
              <a:gd name="connsiteY6" fmla="*/ 603691 h 704734"/>
              <a:gd name="connsiteX7" fmla="*/ 1629770 w 2028044"/>
              <a:gd name="connsiteY7" fmla="*/ 535358 h 704734"/>
              <a:gd name="connsiteX8" fmla="*/ 1613983 w 2028044"/>
              <a:gd name="connsiteY8" fmla="*/ 511943 h 704734"/>
              <a:gd name="connsiteX9" fmla="*/ 1600026 w 2028044"/>
              <a:gd name="connsiteY9" fmla="*/ 537656 h 704734"/>
              <a:gd name="connsiteX10" fmla="*/ 1314071 w 2028044"/>
              <a:gd name="connsiteY10" fmla="*/ 689696 h 704734"/>
              <a:gd name="connsiteX11" fmla="*/ 1070226 w 2028044"/>
              <a:gd name="connsiteY11" fmla="*/ 588693 h 704734"/>
              <a:gd name="connsiteX12" fmla="*/ 1044737 w 2028044"/>
              <a:gd name="connsiteY12" fmla="*/ 557801 h 704734"/>
              <a:gd name="connsiteX13" fmla="*/ 1005150 w 2028044"/>
              <a:gd name="connsiteY13" fmla="*/ 561791 h 704734"/>
              <a:gd name="connsiteX14" fmla="*/ 922492 w 2028044"/>
              <a:gd name="connsiteY14" fmla="*/ 545103 h 704734"/>
              <a:gd name="connsiteX15" fmla="*/ 897375 w 2028044"/>
              <a:gd name="connsiteY15" fmla="*/ 528168 h 704734"/>
              <a:gd name="connsiteX16" fmla="*/ 896725 w 2028044"/>
              <a:gd name="connsiteY16" fmla="*/ 531387 h 704734"/>
              <a:gd name="connsiteX17" fmla="*/ 635204 w 2028044"/>
              <a:gd name="connsiteY17" fmla="*/ 704734 h 704734"/>
              <a:gd name="connsiteX18" fmla="*/ 434510 w 2028044"/>
              <a:gd name="connsiteY18" fmla="*/ 621604 h 704734"/>
              <a:gd name="connsiteX19" fmla="*/ 387441 w 2028044"/>
              <a:gd name="connsiteY19" fmla="*/ 551792 h 704734"/>
              <a:gd name="connsiteX20" fmla="*/ 383130 w 2028044"/>
              <a:gd name="connsiteY20" fmla="*/ 558187 h 704734"/>
              <a:gd name="connsiteX21" fmla="*/ 224432 w 2028044"/>
              <a:gd name="connsiteY21" fmla="*/ 623921 h 704734"/>
              <a:gd name="connsiteX22" fmla="*/ 0 w 2028044"/>
              <a:gd name="connsiteY22" fmla="*/ 399489 h 704734"/>
              <a:gd name="connsiteX23" fmla="*/ 224432 w 2028044"/>
              <a:gd name="connsiteY23" fmla="*/ 175057 h 704734"/>
              <a:gd name="connsiteX24" fmla="*/ 383130 w 2028044"/>
              <a:gd name="connsiteY24" fmla="*/ 240792 h 704734"/>
              <a:gd name="connsiteX25" fmla="*/ 401883 w 2028044"/>
              <a:gd name="connsiteY25" fmla="*/ 268607 h 704734"/>
              <a:gd name="connsiteX26" fmla="*/ 434510 w 2028044"/>
              <a:gd name="connsiteY26" fmla="*/ 220215 h 704734"/>
              <a:gd name="connsiteX27" fmla="*/ 635204 w 2028044"/>
              <a:gd name="connsiteY27" fmla="*/ 137084 h 704734"/>
              <a:gd name="connsiteX28" fmla="*/ 835899 w 2028044"/>
              <a:gd name="connsiteY28" fmla="*/ 220215 h 704734"/>
              <a:gd name="connsiteX29" fmla="*/ 838389 w 2028044"/>
              <a:gd name="connsiteY29" fmla="*/ 223908 h 704734"/>
              <a:gd name="connsiteX30" fmla="*/ 854993 w 2028044"/>
              <a:gd name="connsiteY30" fmla="*/ 199280 h 704734"/>
              <a:gd name="connsiteX31" fmla="*/ 1005150 w 2028044"/>
              <a:gd name="connsiteY31" fmla="*/ 137083 h 704734"/>
              <a:gd name="connsiteX32" fmla="*/ 1037746 w 2028044"/>
              <a:gd name="connsiteY32" fmla="*/ 140369 h 704734"/>
              <a:gd name="connsiteX33" fmla="*/ 1070226 w 2028044"/>
              <a:gd name="connsiteY33" fmla="*/ 101004 h 704734"/>
              <a:gd name="connsiteX34" fmla="*/ 1314071 w 2028044"/>
              <a:gd name="connsiteY34" fmla="*/ 0 h 70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028044" h="704734">
                <a:moveTo>
                  <a:pt x="1314071" y="0"/>
                </a:moveTo>
                <a:cubicBezTo>
                  <a:pt x="1433106" y="0"/>
                  <a:pt x="1538054" y="60310"/>
                  <a:pt x="1600026" y="152040"/>
                </a:cubicBezTo>
                <a:lnTo>
                  <a:pt x="1629342" y="206050"/>
                </a:lnTo>
                <a:lnTo>
                  <a:pt x="1629770" y="205416"/>
                </a:lnTo>
                <a:cubicBezTo>
                  <a:pt x="1671989" y="163196"/>
                  <a:pt x="1730315" y="137083"/>
                  <a:pt x="1794740" y="137083"/>
                </a:cubicBezTo>
                <a:cubicBezTo>
                  <a:pt x="1923590" y="137083"/>
                  <a:pt x="2028044" y="241537"/>
                  <a:pt x="2028044" y="370387"/>
                </a:cubicBezTo>
                <a:cubicBezTo>
                  <a:pt x="2028044" y="499237"/>
                  <a:pt x="1923590" y="603691"/>
                  <a:pt x="1794740" y="603691"/>
                </a:cubicBezTo>
                <a:cubicBezTo>
                  <a:pt x="1730315" y="603691"/>
                  <a:pt x="1671989" y="577578"/>
                  <a:pt x="1629770" y="535358"/>
                </a:cubicBezTo>
                <a:lnTo>
                  <a:pt x="1613983" y="511943"/>
                </a:lnTo>
                <a:lnTo>
                  <a:pt x="1600026" y="537656"/>
                </a:lnTo>
                <a:cubicBezTo>
                  <a:pt x="1538054" y="629386"/>
                  <a:pt x="1433106" y="689696"/>
                  <a:pt x="1314071" y="689696"/>
                </a:cubicBezTo>
                <a:cubicBezTo>
                  <a:pt x="1218844" y="689696"/>
                  <a:pt x="1132631" y="651098"/>
                  <a:pt x="1070226" y="588693"/>
                </a:cubicBezTo>
                <a:lnTo>
                  <a:pt x="1044737" y="557801"/>
                </a:lnTo>
                <a:lnTo>
                  <a:pt x="1005150" y="561791"/>
                </a:lnTo>
                <a:cubicBezTo>
                  <a:pt x="975830" y="561791"/>
                  <a:pt x="947898" y="555849"/>
                  <a:pt x="922492" y="545103"/>
                </a:cubicBezTo>
                <a:lnTo>
                  <a:pt x="897375" y="528168"/>
                </a:lnTo>
                <a:lnTo>
                  <a:pt x="896725" y="531387"/>
                </a:lnTo>
                <a:cubicBezTo>
                  <a:pt x="853638" y="633256"/>
                  <a:pt x="752768" y="704734"/>
                  <a:pt x="635204" y="704734"/>
                </a:cubicBezTo>
                <a:cubicBezTo>
                  <a:pt x="556828" y="704734"/>
                  <a:pt x="485872" y="672966"/>
                  <a:pt x="434510" y="621604"/>
                </a:cubicBezTo>
                <a:lnTo>
                  <a:pt x="387441" y="551792"/>
                </a:lnTo>
                <a:lnTo>
                  <a:pt x="383130" y="558187"/>
                </a:lnTo>
                <a:cubicBezTo>
                  <a:pt x="342515" y="598801"/>
                  <a:pt x="286407" y="623921"/>
                  <a:pt x="224432" y="623921"/>
                </a:cubicBezTo>
                <a:cubicBezTo>
                  <a:pt x="100482" y="623921"/>
                  <a:pt x="0" y="523439"/>
                  <a:pt x="0" y="399489"/>
                </a:cubicBezTo>
                <a:cubicBezTo>
                  <a:pt x="0" y="275539"/>
                  <a:pt x="100482" y="175057"/>
                  <a:pt x="224432" y="175057"/>
                </a:cubicBezTo>
                <a:cubicBezTo>
                  <a:pt x="286407" y="175057"/>
                  <a:pt x="342515" y="200178"/>
                  <a:pt x="383130" y="240792"/>
                </a:cubicBezTo>
                <a:lnTo>
                  <a:pt x="401883" y="268607"/>
                </a:lnTo>
                <a:lnTo>
                  <a:pt x="434510" y="220215"/>
                </a:lnTo>
                <a:cubicBezTo>
                  <a:pt x="485872" y="168852"/>
                  <a:pt x="556828" y="137084"/>
                  <a:pt x="635204" y="137084"/>
                </a:cubicBezTo>
                <a:cubicBezTo>
                  <a:pt x="713580" y="137084"/>
                  <a:pt x="784536" y="168852"/>
                  <a:pt x="835899" y="220215"/>
                </a:cubicBezTo>
                <a:lnTo>
                  <a:pt x="838389" y="223908"/>
                </a:lnTo>
                <a:lnTo>
                  <a:pt x="854993" y="199280"/>
                </a:lnTo>
                <a:cubicBezTo>
                  <a:pt x="893422" y="160851"/>
                  <a:pt x="946510" y="137083"/>
                  <a:pt x="1005150" y="137083"/>
                </a:cubicBezTo>
                <a:lnTo>
                  <a:pt x="1037746" y="140369"/>
                </a:lnTo>
                <a:lnTo>
                  <a:pt x="1070226" y="101004"/>
                </a:lnTo>
                <a:cubicBezTo>
                  <a:pt x="1132631" y="38598"/>
                  <a:pt x="1218844" y="0"/>
                  <a:pt x="1314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srgbClr val="105479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6504825" y="4046313"/>
            <a:ext cx="13596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105479"/>
                </a:solidFill>
              </a:rPr>
              <a:t>时间：</a:t>
            </a:r>
            <a:r>
              <a:rPr lang="en-US" altLang="zh-CN" sz="1400" dirty="0">
                <a:solidFill>
                  <a:srgbClr val="105479"/>
                </a:solidFill>
              </a:rPr>
              <a:t>2021.12</a:t>
            </a:r>
            <a:endParaRPr lang="zh-CN" altLang="en-US" sz="1400" dirty="0">
              <a:solidFill>
                <a:srgbClr val="10547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996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77608" y="3244334"/>
            <a:ext cx="455451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31300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42667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527300"/>
            <a:ext cx="12192000" cy="43307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69974" y="428"/>
            <a:ext cx="1938511" cy="1446550"/>
            <a:chOff x="2966217" y="789474"/>
            <a:chExt cx="1938511" cy="1446550"/>
          </a:xfrm>
        </p:grpSpPr>
        <p:sp>
          <p:nvSpPr>
            <p:cNvPr id="13" name="矩形 12"/>
            <p:cNvSpPr/>
            <p:nvPr/>
          </p:nvSpPr>
          <p:spPr>
            <a:xfrm>
              <a:off x="2966217" y="789474"/>
              <a:ext cx="1292341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胡晓波骚包体" panose="02010600030101010101" pitchFamily="2" charset="-122"/>
                  <a:ea typeface="胡晓波骚包体" panose="02010600030101010101" pitchFamily="2" charset="-122"/>
                  <a:cs typeface="+mn-ea"/>
                  <a:sym typeface="+mn-lt"/>
                </a:rPr>
                <a:t>目</a:t>
              </a:r>
              <a:endParaRPr lang="zh-CN" altLang="en-US" sz="1600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3612387" y="789474"/>
              <a:ext cx="1292341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胡晓波骚包体" panose="02010600030101010101" pitchFamily="2" charset="-122"/>
                  <a:ea typeface="胡晓波骚包体" panose="02010600030101010101" pitchFamily="2" charset="-122"/>
                  <a:cs typeface="+mn-ea"/>
                  <a:sym typeface="+mn-lt"/>
                </a:rPr>
                <a:t>录</a:t>
              </a:r>
              <a:endParaRPr lang="zh-CN" altLang="en-US" sz="1600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481817" y="1135551"/>
            <a:ext cx="4039883" cy="1200329"/>
            <a:chOff x="3772904" y="846813"/>
            <a:chExt cx="4039883" cy="1200329"/>
          </a:xfrm>
        </p:grpSpPr>
        <p:sp>
          <p:nvSpPr>
            <p:cNvPr id="42" name="任意多边形 41"/>
            <p:cNvSpPr/>
            <p:nvPr/>
          </p:nvSpPr>
          <p:spPr>
            <a:xfrm>
              <a:off x="3772904" y="960468"/>
              <a:ext cx="2272423" cy="704734"/>
            </a:xfrm>
            <a:custGeom>
              <a:avLst/>
              <a:gdLst>
                <a:gd name="connsiteX0" fmla="*/ 1314071 w 2272423"/>
                <a:gd name="connsiteY0" fmla="*/ 0 h 704734"/>
                <a:gd name="connsiteX1" fmla="*/ 1600026 w 2272423"/>
                <a:gd name="connsiteY1" fmla="*/ 152040 h 704734"/>
                <a:gd name="connsiteX2" fmla="*/ 1629342 w 2272423"/>
                <a:gd name="connsiteY2" fmla="*/ 206050 h 704734"/>
                <a:gd name="connsiteX3" fmla="*/ 1629769 w 2272423"/>
                <a:gd name="connsiteY3" fmla="*/ 205416 h 704734"/>
                <a:gd name="connsiteX4" fmla="*/ 1794740 w 2272423"/>
                <a:gd name="connsiteY4" fmla="*/ 137083 h 704734"/>
                <a:gd name="connsiteX5" fmla="*/ 1959711 w 2272423"/>
                <a:gd name="connsiteY5" fmla="*/ 205416 h 704734"/>
                <a:gd name="connsiteX6" fmla="*/ 2002629 w 2272423"/>
                <a:gd name="connsiteY6" fmla="*/ 269072 h 704734"/>
                <a:gd name="connsiteX7" fmla="*/ 2046557 w 2272423"/>
                <a:gd name="connsiteY7" fmla="*/ 239456 h 704734"/>
                <a:gd name="connsiteX8" fmla="*/ 2109841 w 2272423"/>
                <a:gd name="connsiteY8" fmla="*/ 226679 h 704734"/>
                <a:gd name="connsiteX9" fmla="*/ 2272423 w 2272423"/>
                <a:gd name="connsiteY9" fmla="*/ 389261 h 704734"/>
                <a:gd name="connsiteX10" fmla="*/ 2109841 w 2272423"/>
                <a:gd name="connsiteY10" fmla="*/ 551843 h 704734"/>
                <a:gd name="connsiteX11" fmla="*/ 1994878 w 2272423"/>
                <a:gd name="connsiteY11" fmla="*/ 504224 h 704734"/>
                <a:gd name="connsiteX12" fmla="*/ 1987790 w 2272423"/>
                <a:gd name="connsiteY12" fmla="*/ 493711 h 704734"/>
                <a:gd name="connsiteX13" fmla="*/ 1959711 w 2272423"/>
                <a:gd name="connsiteY13" fmla="*/ 535358 h 704734"/>
                <a:gd name="connsiteX14" fmla="*/ 1794740 w 2272423"/>
                <a:gd name="connsiteY14" fmla="*/ 603691 h 704734"/>
                <a:gd name="connsiteX15" fmla="*/ 1629769 w 2272423"/>
                <a:gd name="connsiteY15" fmla="*/ 535358 h 704734"/>
                <a:gd name="connsiteX16" fmla="*/ 1613983 w 2272423"/>
                <a:gd name="connsiteY16" fmla="*/ 511943 h 704734"/>
                <a:gd name="connsiteX17" fmla="*/ 1600026 w 2272423"/>
                <a:gd name="connsiteY17" fmla="*/ 537656 h 704734"/>
                <a:gd name="connsiteX18" fmla="*/ 1314071 w 2272423"/>
                <a:gd name="connsiteY18" fmla="*/ 689696 h 704734"/>
                <a:gd name="connsiteX19" fmla="*/ 1070226 w 2272423"/>
                <a:gd name="connsiteY19" fmla="*/ 588693 h 704734"/>
                <a:gd name="connsiteX20" fmla="*/ 1044737 w 2272423"/>
                <a:gd name="connsiteY20" fmla="*/ 557801 h 704734"/>
                <a:gd name="connsiteX21" fmla="*/ 1005150 w 2272423"/>
                <a:gd name="connsiteY21" fmla="*/ 561791 h 704734"/>
                <a:gd name="connsiteX22" fmla="*/ 922492 w 2272423"/>
                <a:gd name="connsiteY22" fmla="*/ 545103 h 704734"/>
                <a:gd name="connsiteX23" fmla="*/ 897375 w 2272423"/>
                <a:gd name="connsiteY23" fmla="*/ 528168 h 704734"/>
                <a:gd name="connsiteX24" fmla="*/ 896725 w 2272423"/>
                <a:gd name="connsiteY24" fmla="*/ 531387 h 704734"/>
                <a:gd name="connsiteX25" fmla="*/ 635204 w 2272423"/>
                <a:gd name="connsiteY25" fmla="*/ 704734 h 704734"/>
                <a:gd name="connsiteX26" fmla="*/ 434510 w 2272423"/>
                <a:gd name="connsiteY26" fmla="*/ 621604 h 704734"/>
                <a:gd name="connsiteX27" fmla="*/ 387441 w 2272423"/>
                <a:gd name="connsiteY27" fmla="*/ 551792 h 704734"/>
                <a:gd name="connsiteX28" fmla="*/ 383130 w 2272423"/>
                <a:gd name="connsiteY28" fmla="*/ 558187 h 704734"/>
                <a:gd name="connsiteX29" fmla="*/ 224432 w 2272423"/>
                <a:gd name="connsiteY29" fmla="*/ 623921 h 704734"/>
                <a:gd name="connsiteX30" fmla="*/ 0 w 2272423"/>
                <a:gd name="connsiteY30" fmla="*/ 399489 h 704734"/>
                <a:gd name="connsiteX31" fmla="*/ 224432 w 2272423"/>
                <a:gd name="connsiteY31" fmla="*/ 175057 h 704734"/>
                <a:gd name="connsiteX32" fmla="*/ 383130 w 2272423"/>
                <a:gd name="connsiteY32" fmla="*/ 240792 h 704734"/>
                <a:gd name="connsiteX33" fmla="*/ 401883 w 2272423"/>
                <a:gd name="connsiteY33" fmla="*/ 268607 h 704734"/>
                <a:gd name="connsiteX34" fmla="*/ 434510 w 2272423"/>
                <a:gd name="connsiteY34" fmla="*/ 220215 h 704734"/>
                <a:gd name="connsiteX35" fmla="*/ 635204 w 2272423"/>
                <a:gd name="connsiteY35" fmla="*/ 137084 h 704734"/>
                <a:gd name="connsiteX36" fmla="*/ 835899 w 2272423"/>
                <a:gd name="connsiteY36" fmla="*/ 220215 h 704734"/>
                <a:gd name="connsiteX37" fmla="*/ 838389 w 2272423"/>
                <a:gd name="connsiteY37" fmla="*/ 223908 h 704734"/>
                <a:gd name="connsiteX38" fmla="*/ 854993 w 2272423"/>
                <a:gd name="connsiteY38" fmla="*/ 199280 h 704734"/>
                <a:gd name="connsiteX39" fmla="*/ 1005150 w 2272423"/>
                <a:gd name="connsiteY39" fmla="*/ 137083 h 704734"/>
                <a:gd name="connsiteX40" fmla="*/ 1037746 w 2272423"/>
                <a:gd name="connsiteY40" fmla="*/ 140369 h 704734"/>
                <a:gd name="connsiteX41" fmla="*/ 1070226 w 2272423"/>
                <a:gd name="connsiteY41" fmla="*/ 101004 h 704734"/>
                <a:gd name="connsiteX42" fmla="*/ 1314071 w 2272423"/>
                <a:gd name="connsiteY42" fmla="*/ 0 h 704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272423" h="704734">
                  <a:moveTo>
                    <a:pt x="1314071" y="0"/>
                  </a:moveTo>
                  <a:cubicBezTo>
                    <a:pt x="1433106" y="0"/>
                    <a:pt x="1538054" y="60310"/>
                    <a:pt x="1600026" y="152040"/>
                  </a:cubicBezTo>
                  <a:lnTo>
                    <a:pt x="1629342" y="206050"/>
                  </a:lnTo>
                  <a:lnTo>
                    <a:pt x="1629769" y="205416"/>
                  </a:lnTo>
                  <a:cubicBezTo>
                    <a:pt x="1671989" y="163196"/>
                    <a:pt x="1730315" y="137083"/>
                    <a:pt x="1794740" y="137083"/>
                  </a:cubicBezTo>
                  <a:cubicBezTo>
                    <a:pt x="1859165" y="137083"/>
                    <a:pt x="1917491" y="163196"/>
                    <a:pt x="1959711" y="205416"/>
                  </a:cubicBezTo>
                  <a:lnTo>
                    <a:pt x="2002629" y="269072"/>
                  </a:lnTo>
                  <a:lnTo>
                    <a:pt x="2046557" y="239456"/>
                  </a:lnTo>
                  <a:cubicBezTo>
                    <a:pt x="2066008" y="231229"/>
                    <a:pt x="2087393" y="226679"/>
                    <a:pt x="2109841" y="226679"/>
                  </a:cubicBezTo>
                  <a:cubicBezTo>
                    <a:pt x="2199633" y="226679"/>
                    <a:pt x="2272423" y="299469"/>
                    <a:pt x="2272423" y="389261"/>
                  </a:cubicBezTo>
                  <a:cubicBezTo>
                    <a:pt x="2272423" y="479053"/>
                    <a:pt x="2199633" y="551843"/>
                    <a:pt x="2109841" y="551843"/>
                  </a:cubicBezTo>
                  <a:cubicBezTo>
                    <a:pt x="2064945" y="551843"/>
                    <a:pt x="2024300" y="533646"/>
                    <a:pt x="1994878" y="504224"/>
                  </a:cubicBezTo>
                  <a:lnTo>
                    <a:pt x="1987790" y="493711"/>
                  </a:lnTo>
                  <a:lnTo>
                    <a:pt x="1959711" y="535358"/>
                  </a:lnTo>
                  <a:cubicBezTo>
                    <a:pt x="1917491" y="577578"/>
                    <a:pt x="1859165" y="603691"/>
                    <a:pt x="1794740" y="603691"/>
                  </a:cubicBezTo>
                  <a:cubicBezTo>
                    <a:pt x="1730315" y="603691"/>
                    <a:pt x="1671989" y="577578"/>
                    <a:pt x="1629769" y="535358"/>
                  </a:cubicBezTo>
                  <a:lnTo>
                    <a:pt x="1613983" y="511943"/>
                  </a:lnTo>
                  <a:lnTo>
                    <a:pt x="1600026" y="537656"/>
                  </a:lnTo>
                  <a:cubicBezTo>
                    <a:pt x="1538054" y="629386"/>
                    <a:pt x="1433106" y="689696"/>
                    <a:pt x="1314071" y="689696"/>
                  </a:cubicBezTo>
                  <a:cubicBezTo>
                    <a:pt x="1218844" y="689696"/>
                    <a:pt x="1132631" y="651098"/>
                    <a:pt x="1070226" y="588693"/>
                  </a:cubicBezTo>
                  <a:lnTo>
                    <a:pt x="1044737" y="557801"/>
                  </a:lnTo>
                  <a:lnTo>
                    <a:pt x="1005150" y="561791"/>
                  </a:lnTo>
                  <a:cubicBezTo>
                    <a:pt x="975830" y="561791"/>
                    <a:pt x="947898" y="555849"/>
                    <a:pt x="922492" y="545103"/>
                  </a:cubicBezTo>
                  <a:lnTo>
                    <a:pt x="897375" y="528168"/>
                  </a:lnTo>
                  <a:lnTo>
                    <a:pt x="896725" y="531387"/>
                  </a:lnTo>
                  <a:cubicBezTo>
                    <a:pt x="853638" y="633256"/>
                    <a:pt x="752768" y="704734"/>
                    <a:pt x="635204" y="704734"/>
                  </a:cubicBezTo>
                  <a:cubicBezTo>
                    <a:pt x="556828" y="704734"/>
                    <a:pt x="485872" y="672966"/>
                    <a:pt x="434510" y="621604"/>
                  </a:cubicBezTo>
                  <a:lnTo>
                    <a:pt x="387441" y="551792"/>
                  </a:lnTo>
                  <a:lnTo>
                    <a:pt x="383130" y="558187"/>
                  </a:lnTo>
                  <a:cubicBezTo>
                    <a:pt x="342515" y="598801"/>
                    <a:pt x="286407" y="623921"/>
                    <a:pt x="224432" y="623921"/>
                  </a:cubicBezTo>
                  <a:cubicBezTo>
                    <a:pt x="100482" y="623921"/>
                    <a:pt x="0" y="523439"/>
                    <a:pt x="0" y="399489"/>
                  </a:cubicBezTo>
                  <a:cubicBezTo>
                    <a:pt x="0" y="275539"/>
                    <a:pt x="100482" y="175057"/>
                    <a:pt x="224432" y="175057"/>
                  </a:cubicBezTo>
                  <a:cubicBezTo>
                    <a:pt x="286407" y="175057"/>
                    <a:pt x="342515" y="200178"/>
                    <a:pt x="383130" y="240792"/>
                  </a:cubicBezTo>
                  <a:lnTo>
                    <a:pt x="401883" y="268607"/>
                  </a:lnTo>
                  <a:lnTo>
                    <a:pt x="434510" y="220215"/>
                  </a:lnTo>
                  <a:cubicBezTo>
                    <a:pt x="485872" y="168852"/>
                    <a:pt x="556828" y="137084"/>
                    <a:pt x="635204" y="137084"/>
                  </a:cubicBezTo>
                  <a:cubicBezTo>
                    <a:pt x="713580" y="137084"/>
                    <a:pt x="784536" y="168852"/>
                    <a:pt x="835899" y="220215"/>
                  </a:cubicBezTo>
                  <a:lnTo>
                    <a:pt x="838389" y="223908"/>
                  </a:lnTo>
                  <a:lnTo>
                    <a:pt x="854993" y="199280"/>
                  </a:lnTo>
                  <a:cubicBezTo>
                    <a:pt x="893422" y="160851"/>
                    <a:pt x="946510" y="137083"/>
                    <a:pt x="1005150" y="137083"/>
                  </a:cubicBezTo>
                  <a:lnTo>
                    <a:pt x="1037746" y="140369"/>
                  </a:lnTo>
                  <a:lnTo>
                    <a:pt x="1070226" y="101004"/>
                  </a:lnTo>
                  <a:cubicBezTo>
                    <a:pt x="1132631" y="38598"/>
                    <a:pt x="1218844" y="0"/>
                    <a:pt x="131407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srgbClr val="105479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3772904" y="1280301"/>
              <a:ext cx="4039883" cy="546922"/>
            </a:xfrm>
            <a:prstGeom prst="roundRect">
              <a:avLst>
                <a:gd name="adj" fmla="val 50000"/>
              </a:avLst>
            </a:prstGeom>
            <a:solidFill>
              <a:srgbClr val="105479"/>
            </a:solidFill>
            <a:ln w="25400">
              <a:solidFill>
                <a:schemeClr val="bg1"/>
              </a:solidFill>
            </a:ln>
            <a:effectLst>
              <a:innerShdw dist="127000" dir="13500000">
                <a:prstClr val="black">
                  <a:alpha val="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4865535" y="1370768"/>
              <a:ext cx="246093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4003268" y="846813"/>
              <a:ext cx="631904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7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胡晓波骚包体" panose="02010600030101010101" pitchFamily="2" charset="-122"/>
                  <a:ea typeface="胡晓波骚包体" panose="02010600030101010101" pitchFamily="2" charset="-122"/>
                  <a:cs typeface="+mn-ea"/>
                  <a:sym typeface="+mn-lt"/>
                </a:rPr>
                <a:t>01</a:t>
              </a:r>
              <a:endParaRPr lang="zh-CN" altLang="en-US" sz="1200" dirty="0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030717" y="2227751"/>
            <a:ext cx="4039883" cy="1200329"/>
            <a:chOff x="3772904" y="846813"/>
            <a:chExt cx="4039883" cy="1200329"/>
          </a:xfrm>
        </p:grpSpPr>
        <p:sp>
          <p:nvSpPr>
            <p:cNvPr id="46" name="任意多边形 45"/>
            <p:cNvSpPr/>
            <p:nvPr/>
          </p:nvSpPr>
          <p:spPr>
            <a:xfrm>
              <a:off x="3772904" y="960468"/>
              <a:ext cx="2272423" cy="704734"/>
            </a:xfrm>
            <a:custGeom>
              <a:avLst/>
              <a:gdLst>
                <a:gd name="connsiteX0" fmla="*/ 1314071 w 2272423"/>
                <a:gd name="connsiteY0" fmla="*/ 0 h 704734"/>
                <a:gd name="connsiteX1" fmla="*/ 1600026 w 2272423"/>
                <a:gd name="connsiteY1" fmla="*/ 152040 h 704734"/>
                <a:gd name="connsiteX2" fmla="*/ 1629342 w 2272423"/>
                <a:gd name="connsiteY2" fmla="*/ 206050 h 704734"/>
                <a:gd name="connsiteX3" fmla="*/ 1629769 w 2272423"/>
                <a:gd name="connsiteY3" fmla="*/ 205416 h 704734"/>
                <a:gd name="connsiteX4" fmla="*/ 1794740 w 2272423"/>
                <a:gd name="connsiteY4" fmla="*/ 137083 h 704734"/>
                <a:gd name="connsiteX5" fmla="*/ 1959711 w 2272423"/>
                <a:gd name="connsiteY5" fmla="*/ 205416 h 704734"/>
                <a:gd name="connsiteX6" fmla="*/ 2002629 w 2272423"/>
                <a:gd name="connsiteY6" fmla="*/ 269072 h 704734"/>
                <a:gd name="connsiteX7" fmla="*/ 2046557 w 2272423"/>
                <a:gd name="connsiteY7" fmla="*/ 239456 h 704734"/>
                <a:gd name="connsiteX8" fmla="*/ 2109841 w 2272423"/>
                <a:gd name="connsiteY8" fmla="*/ 226679 h 704734"/>
                <a:gd name="connsiteX9" fmla="*/ 2272423 w 2272423"/>
                <a:gd name="connsiteY9" fmla="*/ 389261 h 704734"/>
                <a:gd name="connsiteX10" fmla="*/ 2109841 w 2272423"/>
                <a:gd name="connsiteY10" fmla="*/ 551843 h 704734"/>
                <a:gd name="connsiteX11" fmla="*/ 1994878 w 2272423"/>
                <a:gd name="connsiteY11" fmla="*/ 504224 h 704734"/>
                <a:gd name="connsiteX12" fmla="*/ 1987790 w 2272423"/>
                <a:gd name="connsiteY12" fmla="*/ 493711 h 704734"/>
                <a:gd name="connsiteX13" fmla="*/ 1959711 w 2272423"/>
                <a:gd name="connsiteY13" fmla="*/ 535358 h 704734"/>
                <a:gd name="connsiteX14" fmla="*/ 1794740 w 2272423"/>
                <a:gd name="connsiteY14" fmla="*/ 603691 h 704734"/>
                <a:gd name="connsiteX15" fmla="*/ 1629769 w 2272423"/>
                <a:gd name="connsiteY15" fmla="*/ 535358 h 704734"/>
                <a:gd name="connsiteX16" fmla="*/ 1613983 w 2272423"/>
                <a:gd name="connsiteY16" fmla="*/ 511943 h 704734"/>
                <a:gd name="connsiteX17" fmla="*/ 1600026 w 2272423"/>
                <a:gd name="connsiteY17" fmla="*/ 537656 h 704734"/>
                <a:gd name="connsiteX18" fmla="*/ 1314071 w 2272423"/>
                <a:gd name="connsiteY18" fmla="*/ 689696 h 704734"/>
                <a:gd name="connsiteX19" fmla="*/ 1070226 w 2272423"/>
                <a:gd name="connsiteY19" fmla="*/ 588693 h 704734"/>
                <a:gd name="connsiteX20" fmla="*/ 1044737 w 2272423"/>
                <a:gd name="connsiteY20" fmla="*/ 557801 h 704734"/>
                <a:gd name="connsiteX21" fmla="*/ 1005150 w 2272423"/>
                <a:gd name="connsiteY21" fmla="*/ 561791 h 704734"/>
                <a:gd name="connsiteX22" fmla="*/ 922492 w 2272423"/>
                <a:gd name="connsiteY22" fmla="*/ 545103 h 704734"/>
                <a:gd name="connsiteX23" fmla="*/ 897375 w 2272423"/>
                <a:gd name="connsiteY23" fmla="*/ 528168 h 704734"/>
                <a:gd name="connsiteX24" fmla="*/ 896725 w 2272423"/>
                <a:gd name="connsiteY24" fmla="*/ 531387 h 704734"/>
                <a:gd name="connsiteX25" fmla="*/ 635204 w 2272423"/>
                <a:gd name="connsiteY25" fmla="*/ 704734 h 704734"/>
                <a:gd name="connsiteX26" fmla="*/ 434510 w 2272423"/>
                <a:gd name="connsiteY26" fmla="*/ 621604 h 704734"/>
                <a:gd name="connsiteX27" fmla="*/ 387441 w 2272423"/>
                <a:gd name="connsiteY27" fmla="*/ 551792 h 704734"/>
                <a:gd name="connsiteX28" fmla="*/ 383130 w 2272423"/>
                <a:gd name="connsiteY28" fmla="*/ 558187 h 704734"/>
                <a:gd name="connsiteX29" fmla="*/ 224432 w 2272423"/>
                <a:gd name="connsiteY29" fmla="*/ 623921 h 704734"/>
                <a:gd name="connsiteX30" fmla="*/ 0 w 2272423"/>
                <a:gd name="connsiteY30" fmla="*/ 399489 h 704734"/>
                <a:gd name="connsiteX31" fmla="*/ 224432 w 2272423"/>
                <a:gd name="connsiteY31" fmla="*/ 175057 h 704734"/>
                <a:gd name="connsiteX32" fmla="*/ 383130 w 2272423"/>
                <a:gd name="connsiteY32" fmla="*/ 240792 h 704734"/>
                <a:gd name="connsiteX33" fmla="*/ 401883 w 2272423"/>
                <a:gd name="connsiteY33" fmla="*/ 268607 h 704734"/>
                <a:gd name="connsiteX34" fmla="*/ 434510 w 2272423"/>
                <a:gd name="connsiteY34" fmla="*/ 220215 h 704734"/>
                <a:gd name="connsiteX35" fmla="*/ 635204 w 2272423"/>
                <a:gd name="connsiteY35" fmla="*/ 137084 h 704734"/>
                <a:gd name="connsiteX36" fmla="*/ 835899 w 2272423"/>
                <a:gd name="connsiteY36" fmla="*/ 220215 h 704734"/>
                <a:gd name="connsiteX37" fmla="*/ 838389 w 2272423"/>
                <a:gd name="connsiteY37" fmla="*/ 223908 h 704734"/>
                <a:gd name="connsiteX38" fmla="*/ 854993 w 2272423"/>
                <a:gd name="connsiteY38" fmla="*/ 199280 h 704734"/>
                <a:gd name="connsiteX39" fmla="*/ 1005150 w 2272423"/>
                <a:gd name="connsiteY39" fmla="*/ 137083 h 704734"/>
                <a:gd name="connsiteX40" fmla="*/ 1037746 w 2272423"/>
                <a:gd name="connsiteY40" fmla="*/ 140369 h 704734"/>
                <a:gd name="connsiteX41" fmla="*/ 1070226 w 2272423"/>
                <a:gd name="connsiteY41" fmla="*/ 101004 h 704734"/>
                <a:gd name="connsiteX42" fmla="*/ 1314071 w 2272423"/>
                <a:gd name="connsiteY42" fmla="*/ 0 h 704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272423" h="704734">
                  <a:moveTo>
                    <a:pt x="1314071" y="0"/>
                  </a:moveTo>
                  <a:cubicBezTo>
                    <a:pt x="1433106" y="0"/>
                    <a:pt x="1538054" y="60310"/>
                    <a:pt x="1600026" y="152040"/>
                  </a:cubicBezTo>
                  <a:lnTo>
                    <a:pt x="1629342" y="206050"/>
                  </a:lnTo>
                  <a:lnTo>
                    <a:pt x="1629769" y="205416"/>
                  </a:lnTo>
                  <a:cubicBezTo>
                    <a:pt x="1671989" y="163196"/>
                    <a:pt x="1730315" y="137083"/>
                    <a:pt x="1794740" y="137083"/>
                  </a:cubicBezTo>
                  <a:cubicBezTo>
                    <a:pt x="1859165" y="137083"/>
                    <a:pt x="1917491" y="163196"/>
                    <a:pt x="1959711" y="205416"/>
                  </a:cubicBezTo>
                  <a:lnTo>
                    <a:pt x="2002629" y="269072"/>
                  </a:lnTo>
                  <a:lnTo>
                    <a:pt x="2046557" y="239456"/>
                  </a:lnTo>
                  <a:cubicBezTo>
                    <a:pt x="2066008" y="231229"/>
                    <a:pt x="2087393" y="226679"/>
                    <a:pt x="2109841" y="226679"/>
                  </a:cubicBezTo>
                  <a:cubicBezTo>
                    <a:pt x="2199633" y="226679"/>
                    <a:pt x="2272423" y="299469"/>
                    <a:pt x="2272423" y="389261"/>
                  </a:cubicBezTo>
                  <a:cubicBezTo>
                    <a:pt x="2272423" y="479053"/>
                    <a:pt x="2199633" y="551843"/>
                    <a:pt x="2109841" y="551843"/>
                  </a:cubicBezTo>
                  <a:cubicBezTo>
                    <a:pt x="2064945" y="551843"/>
                    <a:pt x="2024300" y="533646"/>
                    <a:pt x="1994878" y="504224"/>
                  </a:cubicBezTo>
                  <a:lnTo>
                    <a:pt x="1987790" y="493711"/>
                  </a:lnTo>
                  <a:lnTo>
                    <a:pt x="1959711" y="535358"/>
                  </a:lnTo>
                  <a:cubicBezTo>
                    <a:pt x="1917491" y="577578"/>
                    <a:pt x="1859165" y="603691"/>
                    <a:pt x="1794740" y="603691"/>
                  </a:cubicBezTo>
                  <a:cubicBezTo>
                    <a:pt x="1730315" y="603691"/>
                    <a:pt x="1671989" y="577578"/>
                    <a:pt x="1629769" y="535358"/>
                  </a:cubicBezTo>
                  <a:lnTo>
                    <a:pt x="1613983" y="511943"/>
                  </a:lnTo>
                  <a:lnTo>
                    <a:pt x="1600026" y="537656"/>
                  </a:lnTo>
                  <a:cubicBezTo>
                    <a:pt x="1538054" y="629386"/>
                    <a:pt x="1433106" y="689696"/>
                    <a:pt x="1314071" y="689696"/>
                  </a:cubicBezTo>
                  <a:cubicBezTo>
                    <a:pt x="1218844" y="689696"/>
                    <a:pt x="1132631" y="651098"/>
                    <a:pt x="1070226" y="588693"/>
                  </a:cubicBezTo>
                  <a:lnTo>
                    <a:pt x="1044737" y="557801"/>
                  </a:lnTo>
                  <a:lnTo>
                    <a:pt x="1005150" y="561791"/>
                  </a:lnTo>
                  <a:cubicBezTo>
                    <a:pt x="975830" y="561791"/>
                    <a:pt x="947898" y="555849"/>
                    <a:pt x="922492" y="545103"/>
                  </a:cubicBezTo>
                  <a:lnTo>
                    <a:pt x="897375" y="528168"/>
                  </a:lnTo>
                  <a:lnTo>
                    <a:pt x="896725" y="531387"/>
                  </a:lnTo>
                  <a:cubicBezTo>
                    <a:pt x="853638" y="633256"/>
                    <a:pt x="752768" y="704734"/>
                    <a:pt x="635204" y="704734"/>
                  </a:cubicBezTo>
                  <a:cubicBezTo>
                    <a:pt x="556828" y="704734"/>
                    <a:pt x="485872" y="672966"/>
                    <a:pt x="434510" y="621604"/>
                  </a:cubicBezTo>
                  <a:lnTo>
                    <a:pt x="387441" y="551792"/>
                  </a:lnTo>
                  <a:lnTo>
                    <a:pt x="383130" y="558187"/>
                  </a:lnTo>
                  <a:cubicBezTo>
                    <a:pt x="342515" y="598801"/>
                    <a:pt x="286407" y="623921"/>
                    <a:pt x="224432" y="623921"/>
                  </a:cubicBezTo>
                  <a:cubicBezTo>
                    <a:pt x="100482" y="623921"/>
                    <a:pt x="0" y="523439"/>
                    <a:pt x="0" y="399489"/>
                  </a:cubicBezTo>
                  <a:cubicBezTo>
                    <a:pt x="0" y="275539"/>
                    <a:pt x="100482" y="175057"/>
                    <a:pt x="224432" y="175057"/>
                  </a:cubicBezTo>
                  <a:cubicBezTo>
                    <a:pt x="286407" y="175057"/>
                    <a:pt x="342515" y="200178"/>
                    <a:pt x="383130" y="240792"/>
                  </a:cubicBezTo>
                  <a:lnTo>
                    <a:pt x="401883" y="268607"/>
                  </a:lnTo>
                  <a:lnTo>
                    <a:pt x="434510" y="220215"/>
                  </a:lnTo>
                  <a:cubicBezTo>
                    <a:pt x="485872" y="168852"/>
                    <a:pt x="556828" y="137084"/>
                    <a:pt x="635204" y="137084"/>
                  </a:cubicBezTo>
                  <a:cubicBezTo>
                    <a:pt x="713580" y="137084"/>
                    <a:pt x="784536" y="168852"/>
                    <a:pt x="835899" y="220215"/>
                  </a:cubicBezTo>
                  <a:lnTo>
                    <a:pt x="838389" y="223908"/>
                  </a:lnTo>
                  <a:lnTo>
                    <a:pt x="854993" y="199280"/>
                  </a:lnTo>
                  <a:cubicBezTo>
                    <a:pt x="893422" y="160851"/>
                    <a:pt x="946510" y="137083"/>
                    <a:pt x="1005150" y="137083"/>
                  </a:cubicBezTo>
                  <a:lnTo>
                    <a:pt x="1037746" y="140369"/>
                  </a:lnTo>
                  <a:lnTo>
                    <a:pt x="1070226" y="101004"/>
                  </a:lnTo>
                  <a:cubicBezTo>
                    <a:pt x="1132631" y="38598"/>
                    <a:pt x="1218844" y="0"/>
                    <a:pt x="131407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srgbClr val="105479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圆角矩形 46"/>
            <p:cNvSpPr/>
            <p:nvPr/>
          </p:nvSpPr>
          <p:spPr>
            <a:xfrm>
              <a:off x="3772904" y="1280301"/>
              <a:ext cx="4039883" cy="546922"/>
            </a:xfrm>
            <a:prstGeom prst="roundRect">
              <a:avLst>
                <a:gd name="adj" fmla="val 50000"/>
              </a:avLst>
            </a:prstGeom>
            <a:solidFill>
              <a:srgbClr val="105479"/>
            </a:solidFill>
            <a:ln w="25400">
              <a:solidFill>
                <a:schemeClr val="bg1"/>
              </a:solidFill>
            </a:ln>
            <a:effectLst>
              <a:innerShdw dist="127000" dir="13500000">
                <a:prstClr val="black">
                  <a:alpha val="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4865535" y="1370768"/>
              <a:ext cx="246093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4003268" y="846813"/>
              <a:ext cx="809837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7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胡晓波骚包体" panose="02010600030101010101" pitchFamily="2" charset="-122"/>
                  <a:ea typeface="胡晓波骚包体" panose="02010600030101010101" pitchFamily="2" charset="-122"/>
                  <a:cs typeface="+mn-ea"/>
                  <a:sym typeface="+mn-lt"/>
                </a:rPr>
                <a:t>02</a:t>
              </a:r>
              <a:endParaRPr lang="zh-CN" altLang="en-US" sz="1200" dirty="0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346583" y="2227751"/>
            <a:ext cx="4039883" cy="1200329"/>
            <a:chOff x="3772904" y="846813"/>
            <a:chExt cx="4039883" cy="1200329"/>
          </a:xfrm>
        </p:grpSpPr>
        <p:sp>
          <p:nvSpPr>
            <p:cNvPr id="51" name="任意多边形 50"/>
            <p:cNvSpPr/>
            <p:nvPr/>
          </p:nvSpPr>
          <p:spPr>
            <a:xfrm>
              <a:off x="3772904" y="960468"/>
              <a:ext cx="2272423" cy="704734"/>
            </a:xfrm>
            <a:custGeom>
              <a:avLst/>
              <a:gdLst>
                <a:gd name="connsiteX0" fmla="*/ 1314071 w 2272423"/>
                <a:gd name="connsiteY0" fmla="*/ 0 h 704734"/>
                <a:gd name="connsiteX1" fmla="*/ 1600026 w 2272423"/>
                <a:gd name="connsiteY1" fmla="*/ 152040 h 704734"/>
                <a:gd name="connsiteX2" fmla="*/ 1629342 w 2272423"/>
                <a:gd name="connsiteY2" fmla="*/ 206050 h 704734"/>
                <a:gd name="connsiteX3" fmla="*/ 1629769 w 2272423"/>
                <a:gd name="connsiteY3" fmla="*/ 205416 h 704734"/>
                <a:gd name="connsiteX4" fmla="*/ 1794740 w 2272423"/>
                <a:gd name="connsiteY4" fmla="*/ 137083 h 704734"/>
                <a:gd name="connsiteX5" fmla="*/ 1959711 w 2272423"/>
                <a:gd name="connsiteY5" fmla="*/ 205416 h 704734"/>
                <a:gd name="connsiteX6" fmla="*/ 2002629 w 2272423"/>
                <a:gd name="connsiteY6" fmla="*/ 269072 h 704734"/>
                <a:gd name="connsiteX7" fmla="*/ 2046557 w 2272423"/>
                <a:gd name="connsiteY7" fmla="*/ 239456 h 704734"/>
                <a:gd name="connsiteX8" fmla="*/ 2109841 w 2272423"/>
                <a:gd name="connsiteY8" fmla="*/ 226679 h 704734"/>
                <a:gd name="connsiteX9" fmla="*/ 2272423 w 2272423"/>
                <a:gd name="connsiteY9" fmla="*/ 389261 h 704734"/>
                <a:gd name="connsiteX10" fmla="*/ 2109841 w 2272423"/>
                <a:gd name="connsiteY10" fmla="*/ 551843 h 704734"/>
                <a:gd name="connsiteX11" fmla="*/ 1994878 w 2272423"/>
                <a:gd name="connsiteY11" fmla="*/ 504224 h 704734"/>
                <a:gd name="connsiteX12" fmla="*/ 1987790 w 2272423"/>
                <a:gd name="connsiteY12" fmla="*/ 493711 h 704734"/>
                <a:gd name="connsiteX13" fmla="*/ 1959711 w 2272423"/>
                <a:gd name="connsiteY13" fmla="*/ 535358 h 704734"/>
                <a:gd name="connsiteX14" fmla="*/ 1794740 w 2272423"/>
                <a:gd name="connsiteY14" fmla="*/ 603691 h 704734"/>
                <a:gd name="connsiteX15" fmla="*/ 1629769 w 2272423"/>
                <a:gd name="connsiteY15" fmla="*/ 535358 h 704734"/>
                <a:gd name="connsiteX16" fmla="*/ 1613983 w 2272423"/>
                <a:gd name="connsiteY16" fmla="*/ 511943 h 704734"/>
                <a:gd name="connsiteX17" fmla="*/ 1600026 w 2272423"/>
                <a:gd name="connsiteY17" fmla="*/ 537656 h 704734"/>
                <a:gd name="connsiteX18" fmla="*/ 1314071 w 2272423"/>
                <a:gd name="connsiteY18" fmla="*/ 689696 h 704734"/>
                <a:gd name="connsiteX19" fmla="*/ 1070226 w 2272423"/>
                <a:gd name="connsiteY19" fmla="*/ 588693 h 704734"/>
                <a:gd name="connsiteX20" fmla="*/ 1044737 w 2272423"/>
                <a:gd name="connsiteY20" fmla="*/ 557801 h 704734"/>
                <a:gd name="connsiteX21" fmla="*/ 1005150 w 2272423"/>
                <a:gd name="connsiteY21" fmla="*/ 561791 h 704734"/>
                <a:gd name="connsiteX22" fmla="*/ 922492 w 2272423"/>
                <a:gd name="connsiteY22" fmla="*/ 545103 h 704734"/>
                <a:gd name="connsiteX23" fmla="*/ 897375 w 2272423"/>
                <a:gd name="connsiteY23" fmla="*/ 528168 h 704734"/>
                <a:gd name="connsiteX24" fmla="*/ 896725 w 2272423"/>
                <a:gd name="connsiteY24" fmla="*/ 531387 h 704734"/>
                <a:gd name="connsiteX25" fmla="*/ 635204 w 2272423"/>
                <a:gd name="connsiteY25" fmla="*/ 704734 h 704734"/>
                <a:gd name="connsiteX26" fmla="*/ 434510 w 2272423"/>
                <a:gd name="connsiteY26" fmla="*/ 621604 h 704734"/>
                <a:gd name="connsiteX27" fmla="*/ 387441 w 2272423"/>
                <a:gd name="connsiteY27" fmla="*/ 551792 h 704734"/>
                <a:gd name="connsiteX28" fmla="*/ 383130 w 2272423"/>
                <a:gd name="connsiteY28" fmla="*/ 558187 h 704734"/>
                <a:gd name="connsiteX29" fmla="*/ 224432 w 2272423"/>
                <a:gd name="connsiteY29" fmla="*/ 623921 h 704734"/>
                <a:gd name="connsiteX30" fmla="*/ 0 w 2272423"/>
                <a:gd name="connsiteY30" fmla="*/ 399489 h 704734"/>
                <a:gd name="connsiteX31" fmla="*/ 224432 w 2272423"/>
                <a:gd name="connsiteY31" fmla="*/ 175057 h 704734"/>
                <a:gd name="connsiteX32" fmla="*/ 383130 w 2272423"/>
                <a:gd name="connsiteY32" fmla="*/ 240792 h 704734"/>
                <a:gd name="connsiteX33" fmla="*/ 401883 w 2272423"/>
                <a:gd name="connsiteY33" fmla="*/ 268607 h 704734"/>
                <a:gd name="connsiteX34" fmla="*/ 434510 w 2272423"/>
                <a:gd name="connsiteY34" fmla="*/ 220215 h 704734"/>
                <a:gd name="connsiteX35" fmla="*/ 635204 w 2272423"/>
                <a:gd name="connsiteY35" fmla="*/ 137084 h 704734"/>
                <a:gd name="connsiteX36" fmla="*/ 835899 w 2272423"/>
                <a:gd name="connsiteY36" fmla="*/ 220215 h 704734"/>
                <a:gd name="connsiteX37" fmla="*/ 838389 w 2272423"/>
                <a:gd name="connsiteY37" fmla="*/ 223908 h 704734"/>
                <a:gd name="connsiteX38" fmla="*/ 854993 w 2272423"/>
                <a:gd name="connsiteY38" fmla="*/ 199280 h 704734"/>
                <a:gd name="connsiteX39" fmla="*/ 1005150 w 2272423"/>
                <a:gd name="connsiteY39" fmla="*/ 137083 h 704734"/>
                <a:gd name="connsiteX40" fmla="*/ 1037746 w 2272423"/>
                <a:gd name="connsiteY40" fmla="*/ 140369 h 704734"/>
                <a:gd name="connsiteX41" fmla="*/ 1070226 w 2272423"/>
                <a:gd name="connsiteY41" fmla="*/ 101004 h 704734"/>
                <a:gd name="connsiteX42" fmla="*/ 1314071 w 2272423"/>
                <a:gd name="connsiteY42" fmla="*/ 0 h 704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272423" h="704734">
                  <a:moveTo>
                    <a:pt x="1314071" y="0"/>
                  </a:moveTo>
                  <a:cubicBezTo>
                    <a:pt x="1433106" y="0"/>
                    <a:pt x="1538054" y="60310"/>
                    <a:pt x="1600026" y="152040"/>
                  </a:cubicBezTo>
                  <a:lnTo>
                    <a:pt x="1629342" y="206050"/>
                  </a:lnTo>
                  <a:lnTo>
                    <a:pt x="1629769" y="205416"/>
                  </a:lnTo>
                  <a:cubicBezTo>
                    <a:pt x="1671989" y="163196"/>
                    <a:pt x="1730315" y="137083"/>
                    <a:pt x="1794740" y="137083"/>
                  </a:cubicBezTo>
                  <a:cubicBezTo>
                    <a:pt x="1859165" y="137083"/>
                    <a:pt x="1917491" y="163196"/>
                    <a:pt x="1959711" y="205416"/>
                  </a:cubicBezTo>
                  <a:lnTo>
                    <a:pt x="2002629" y="269072"/>
                  </a:lnTo>
                  <a:lnTo>
                    <a:pt x="2046557" y="239456"/>
                  </a:lnTo>
                  <a:cubicBezTo>
                    <a:pt x="2066008" y="231229"/>
                    <a:pt x="2087393" y="226679"/>
                    <a:pt x="2109841" y="226679"/>
                  </a:cubicBezTo>
                  <a:cubicBezTo>
                    <a:pt x="2199633" y="226679"/>
                    <a:pt x="2272423" y="299469"/>
                    <a:pt x="2272423" y="389261"/>
                  </a:cubicBezTo>
                  <a:cubicBezTo>
                    <a:pt x="2272423" y="479053"/>
                    <a:pt x="2199633" y="551843"/>
                    <a:pt x="2109841" y="551843"/>
                  </a:cubicBezTo>
                  <a:cubicBezTo>
                    <a:pt x="2064945" y="551843"/>
                    <a:pt x="2024300" y="533646"/>
                    <a:pt x="1994878" y="504224"/>
                  </a:cubicBezTo>
                  <a:lnTo>
                    <a:pt x="1987790" y="493711"/>
                  </a:lnTo>
                  <a:lnTo>
                    <a:pt x="1959711" y="535358"/>
                  </a:lnTo>
                  <a:cubicBezTo>
                    <a:pt x="1917491" y="577578"/>
                    <a:pt x="1859165" y="603691"/>
                    <a:pt x="1794740" y="603691"/>
                  </a:cubicBezTo>
                  <a:cubicBezTo>
                    <a:pt x="1730315" y="603691"/>
                    <a:pt x="1671989" y="577578"/>
                    <a:pt x="1629769" y="535358"/>
                  </a:cubicBezTo>
                  <a:lnTo>
                    <a:pt x="1613983" y="511943"/>
                  </a:lnTo>
                  <a:lnTo>
                    <a:pt x="1600026" y="537656"/>
                  </a:lnTo>
                  <a:cubicBezTo>
                    <a:pt x="1538054" y="629386"/>
                    <a:pt x="1433106" y="689696"/>
                    <a:pt x="1314071" y="689696"/>
                  </a:cubicBezTo>
                  <a:cubicBezTo>
                    <a:pt x="1218844" y="689696"/>
                    <a:pt x="1132631" y="651098"/>
                    <a:pt x="1070226" y="588693"/>
                  </a:cubicBezTo>
                  <a:lnTo>
                    <a:pt x="1044737" y="557801"/>
                  </a:lnTo>
                  <a:lnTo>
                    <a:pt x="1005150" y="561791"/>
                  </a:lnTo>
                  <a:cubicBezTo>
                    <a:pt x="975830" y="561791"/>
                    <a:pt x="947898" y="555849"/>
                    <a:pt x="922492" y="545103"/>
                  </a:cubicBezTo>
                  <a:lnTo>
                    <a:pt x="897375" y="528168"/>
                  </a:lnTo>
                  <a:lnTo>
                    <a:pt x="896725" y="531387"/>
                  </a:lnTo>
                  <a:cubicBezTo>
                    <a:pt x="853638" y="633256"/>
                    <a:pt x="752768" y="704734"/>
                    <a:pt x="635204" y="704734"/>
                  </a:cubicBezTo>
                  <a:cubicBezTo>
                    <a:pt x="556828" y="704734"/>
                    <a:pt x="485872" y="672966"/>
                    <a:pt x="434510" y="621604"/>
                  </a:cubicBezTo>
                  <a:lnTo>
                    <a:pt x="387441" y="551792"/>
                  </a:lnTo>
                  <a:lnTo>
                    <a:pt x="383130" y="558187"/>
                  </a:lnTo>
                  <a:cubicBezTo>
                    <a:pt x="342515" y="598801"/>
                    <a:pt x="286407" y="623921"/>
                    <a:pt x="224432" y="623921"/>
                  </a:cubicBezTo>
                  <a:cubicBezTo>
                    <a:pt x="100482" y="623921"/>
                    <a:pt x="0" y="523439"/>
                    <a:pt x="0" y="399489"/>
                  </a:cubicBezTo>
                  <a:cubicBezTo>
                    <a:pt x="0" y="275539"/>
                    <a:pt x="100482" y="175057"/>
                    <a:pt x="224432" y="175057"/>
                  </a:cubicBezTo>
                  <a:cubicBezTo>
                    <a:pt x="286407" y="175057"/>
                    <a:pt x="342515" y="200178"/>
                    <a:pt x="383130" y="240792"/>
                  </a:cubicBezTo>
                  <a:lnTo>
                    <a:pt x="401883" y="268607"/>
                  </a:lnTo>
                  <a:lnTo>
                    <a:pt x="434510" y="220215"/>
                  </a:lnTo>
                  <a:cubicBezTo>
                    <a:pt x="485872" y="168852"/>
                    <a:pt x="556828" y="137084"/>
                    <a:pt x="635204" y="137084"/>
                  </a:cubicBezTo>
                  <a:cubicBezTo>
                    <a:pt x="713580" y="137084"/>
                    <a:pt x="784536" y="168852"/>
                    <a:pt x="835899" y="220215"/>
                  </a:cubicBezTo>
                  <a:lnTo>
                    <a:pt x="838389" y="223908"/>
                  </a:lnTo>
                  <a:lnTo>
                    <a:pt x="854993" y="199280"/>
                  </a:lnTo>
                  <a:cubicBezTo>
                    <a:pt x="893422" y="160851"/>
                    <a:pt x="946510" y="137083"/>
                    <a:pt x="1005150" y="137083"/>
                  </a:cubicBezTo>
                  <a:lnTo>
                    <a:pt x="1037746" y="140369"/>
                  </a:lnTo>
                  <a:lnTo>
                    <a:pt x="1070226" y="101004"/>
                  </a:lnTo>
                  <a:cubicBezTo>
                    <a:pt x="1132631" y="38598"/>
                    <a:pt x="1218844" y="0"/>
                    <a:pt x="131407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srgbClr val="105479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772904" y="1280301"/>
              <a:ext cx="4039883" cy="546922"/>
            </a:xfrm>
            <a:prstGeom prst="roundRect">
              <a:avLst>
                <a:gd name="adj" fmla="val 50000"/>
              </a:avLst>
            </a:prstGeom>
            <a:solidFill>
              <a:srgbClr val="105479"/>
            </a:solidFill>
            <a:ln w="25400">
              <a:solidFill>
                <a:schemeClr val="bg1"/>
              </a:solidFill>
            </a:ln>
            <a:effectLst>
              <a:innerShdw dist="127000" dir="13500000">
                <a:prstClr val="black">
                  <a:alpha val="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4865535" y="1370768"/>
              <a:ext cx="246093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54" name="矩形 53"/>
            <p:cNvSpPr/>
            <p:nvPr/>
          </p:nvSpPr>
          <p:spPr>
            <a:xfrm>
              <a:off x="4003268" y="846813"/>
              <a:ext cx="739305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7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胡晓波骚包体" panose="02010600030101010101" pitchFamily="2" charset="-122"/>
                  <a:ea typeface="胡晓波骚包体" panose="02010600030101010101" pitchFamily="2" charset="-122"/>
                  <a:cs typeface="+mn-ea"/>
                  <a:sym typeface="+mn-lt"/>
                </a:rPr>
                <a:t>03</a:t>
              </a:r>
              <a:endParaRPr lang="zh-CN" altLang="en-US" sz="1200" dirty="0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564336" y="3458309"/>
            <a:ext cx="4039883" cy="1200329"/>
            <a:chOff x="3772904" y="846813"/>
            <a:chExt cx="4039883" cy="1200329"/>
          </a:xfrm>
        </p:grpSpPr>
        <p:sp>
          <p:nvSpPr>
            <p:cNvPr id="56" name="任意多边形 55"/>
            <p:cNvSpPr/>
            <p:nvPr/>
          </p:nvSpPr>
          <p:spPr>
            <a:xfrm>
              <a:off x="3772904" y="960468"/>
              <a:ext cx="2272423" cy="704734"/>
            </a:xfrm>
            <a:custGeom>
              <a:avLst/>
              <a:gdLst>
                <a:gd name="connsiteX0" fmla="*/ 1314071 w 2272423"/>
                <a:gd name="connsiteY0" fmla="*/ 0 h 704734"/>
                <a:gd name="connsiteX1" fmla="*/ 1600026 w 2272423"/>
                <a:gd name="connsiteY1" fmla="*/ 152040 h 704734"/>
                <a:gd name="connsiteX2" fmla="*/ 1629342 w 2272423"/>
                <a:gd name="connsiteY2" fmla="*/ 206050 h 704734"/>
                <a:gd name="connsiteX3" fmla="*/ 1629769 w 2272423"/>
                <a:gd name="connsiteY3" fmla="*/ 205416 h 704734"/>
                <a:gd name="connsiteX4" fmla="*/ 1794740 w 2272423"/>
                <a:gd name="connsiteY4" fmla="*/ 137083 h 704734"/>
                <a:gd name="connsiteX5" fmla="*/ 1959711 w 2272423"/>
                <a:gd name="connsiteY5" fmla="*/ 205416 h 704734"/>
                <a:gd name="connsiteX6" fmla="*/ 2002629 w 2272423"/>
                <a:gd name="connsiteY6" fmla="*/ 269072 h 704734"/>
                <a:gd name="connsiteX7" fmla="*/ 2046557 w 2272423"/>
                <a:gd name="connsiteY7" fmla="*/ 239456 h 704734"/>
                <a:gd name="connsiteX8" fmla="*/ 2109841 w 2272423"/>
                <a:gd name="connsiteY8" fmla="*/ 226679 h 704734"/>
                <a:gd name="connsiteX9" fmla="*/ 2272423 w 2272423"/>
                <a:gd name="connsiteY9" fmla="*/ 389261 h 704734"/>
                <a:gd name="connsiteX10" fmla="*/ 2109841 w 2272423"/>
                <a:gd name="connsiteY10" fmla="*/ 551843 h 704734"/>
                <a:gd name="connsiteX11" fmla="*/ 1994878 w 2272423"/>
                <a:gd name="connsiteY11" fmla="*/ 504224 h 704734"/>
                <a:gd name="connsiteX12" fmla="*/ 1987790 w 2272423"/>
                <a:gd name="connsiteY12" fmla="*/ 493711 h 704734"/>
                <a:gd name="connsiteX13" fmla="*/ 1959711 w 2272423"/>
                <a:gd name="connsiteY13" fmla="*/ 535358 h 704734"/>
                <a:gd name="connsiteX14" fmla="*/ 1794740 w 2272423"/>
                <a:gd name="connsiteY14" fmla="*/ 603691 h 704734"/>
                <a:gd name="connsiteX15" fmla="*/ 1629769 w 2272423"/>
                <a:gd name="connsiteY15" fmla="*/ 535358 h 704734"/>
                <a:gd name="connsiteX16" fmla="*/ 1613983 w 2272423"/>
                <a:gd name="connsiteY16" fmla="*/ 511943 h 704734"/>
                <a:gd name="connsiteX17" fmla="*/ 1600026 w 2272423"/>
                <a:gd name="connsiteY17" fmla="*/ 537656 h 704734"/>
                <a:gd name="connsiteX18" fmla="*/ 1314071 w 2272423"/>
                <a:gd name="connsiteY18" fmla="*/ 689696 h 704734"/>
                <a:gd name="connsiteX19" fmla="*/ 1070226 w 2272423"/>
                <a:gd name="connsiteY19" fmla="*/ 588693 h 704734"/>
                <a:gd name="connsiteX20" fmla="*/ 1044737 w 2272423"/>
                <a:gd name="connsiteY20" fmla="*/ 557801 h 704734"/>
                <a:gd name="connsiteX21" fmla="*/ 1005150 w 2272423"/>
                <a:gd name="connsiteY21" fmla="*/ 561791 h 704734"/>
                <a:gd name="connsiteX22" fmla="*/ 922492 w 2272423"/>
                <a:gd name="connsiteY22" fmla="*/ 545103 h 704734"/>
                <a:gd name="connsiteX23" fmla="*/ 897375 w 2272423"/>
                <a:gd name="connsiteY23" fmla="*/ 528168 h 704734"/>
                <a:gd name="connsiteX24" fmla="*/ 896725 w 2272423"/>
                <a:gd name="connsiteY24" fmla="*/ 531387 h 704734"/>
                <a:gd name="connsiteX25" fmla="*/ 635204 w 2272423"/>
                <a:gd name="connsiteY25" fmla="*/ 704734 h 704734"/>
                <a:gd name="connsiteX26" fmla="*/ 434510 w 2272423"/>
                <a:gd name="connsiteY26" fmla="*/ 621604 h 704734"/>
                <a:gd name="connsiteX27" fmla="*/ 387441 w 2272423"/>
                <a:gd name="connsiteY27" fmla="*/ 551792 h 704734"/>
                <a:gd name="connsiteX28" fmla="*/ 383130 w 2272423"/>
                <a:gd name="connsiteY28" fmla="*/ 558187 h 704734"/>
                <a:gd name="connsiteX29" fmla="*/ 224432 w 2272423"/>
                <a:gd name="connsiteY29" fmla="*/ 623921 h 704734"/>
                <a:gd name="connsiteX30" fmla="*/ 0 w 2272423"/>
                <a:gd name="connsiteY30" fmla="*/ 399489 h 704734"/>
                <a:gd name="connsiteX31" fmla="*/ 224432 w 2272423"/>
                <a:gd name="connsiteY31" fmla="*/ 175057 h 704734"/>
                <a:gd name="connsiteX32" fmla="*/ 383130 w 2272423"/>
                <a:gd name="connsiteY32" fmla="*/ 240792 h 704734"/>
                <a:gd name="connsiteX33" fmla="*/ 401883 w 2272423"/>
                <a:gd name="connsiteY33" fmla="*/ 268607 h 704734"/>
                <a:gd name="connsiteX34" fmla="*/ 434510 w 2272423"/>
                <a:gd name="connsiteY34" fmla="*/ 220215 h 704734"/>
                <a:gd name="connsiteX35" fmla="*/ 635204 w 2272423"/>
                <a:gd name="connsiteY35" fmla="*/ 137084 h 704734"/>
                <a:gd name="connsiteX36" fmla="*/ 835899 w 2272423"/>
                <a:gd name="connsiteY36" fmla="*/ 220215 h 704734"/>
                <a:gd name="connsiteX37" fmla="*/ 838389 w 2272423"/>
                <a:gd name="connsiteY37" fmla="*/ 223908 h 704734"/>
                <a:gd name="connsiteX38" fmla="*/ 854993 w 2272423"/>
                <a:gd name="connsiteY38" fmla="*/ 199280 h 704734"/>
                <a:gd name="connsiteX39" fmla="*/ 1005150 w 2272423"/>
                <a:gd name="connsiteY39" fmla="*/ 137083 h 704734"/>
                <a:gd name="connsiteX40" fmla="*/ 1037746 w 2272423"/>
                <a:gd name="connsiteY40" fmla="*/ 140369 h 704734"/>
                <a:gd name="connsiteX41" fmla="*/ 1070226 w 2272423"/>
                <a:gd name="connsiteY41" fmla="*/ 101004 h 704734"/>
                <a:gd name="connsiteX42" fmla="*/ 1314071 w 2272423"/>
                <a:gd name="connsiteY42" fmla="*/ 0 h 704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272423" h="704734">
                  <a:moveTo>
                    <a:pt x="1314071" y="0"/>
                  </a:moveTo>
                  <a:cubicBezTo>
                    <a:pt x="1433106" y="0"/>
                    <a:pt x="1538054" y="60310"/>
                    <a:pt x="1600026" y="152040"/>
                  </a:cubicBezTo>
                  <a:lnTo>
                    <a:pt x="1629342" y="206050"/>
                  </a:lnTo>
                  <a:lnTo>
                    <a:pt x="1629769" y="205416"/>
                  </a:lnTo>
                  <a:cubicBezTo>
                    <a:pt x="1671989" y="163196"/>
                    <a:pt x="1730315" y="137083"/>
                    <a:pt x="1794740" y="137083"/>
                  </a:cubicBezTo>
                  <a:cubicBezTo>
                    <a:pt x="1859165" y="137083"/>
                    <a:pt x="1917491" y="163196"/>
                    <a:pt x="1959711" y="205416"/>
                  </a:cubicBezTo>
                  <a:lnTo>
                    <a:pt x="2002629" y="269072"/>
                  </a:lnTo>
                  <a:lnTo>
                    <a:pt x="2046557" y="239456"/>
                  </a:lnTo>
                  <a:cubicBezTo>
                    <a:pt x="2066008" y="231229"/>
                    <a:pt x="2087393" y="226679"/>
                    <a:pt x="2109841" y="226679"/>
                  </a:cubicBezTo>
                  <a:cubicBezTo>
                    <a:pt x="2199633" y="226679"/>
                    <a:pt x="2272423" y="299469"/>
                    <a:pt x="2272423" y="389261"/>
                  </a:cubicBezTo>
                  <a:cubicBezTo>
                    <a:pt x="2272423" y="479053"/>
                    <a:pt x="2199633" y="551843"/>
                    <a:pt x="2109841" y="551843"/>
                  </a:cubicBezTo>
                  <a:cubicBezTo>
                    <a:pt x="2064945" y="551843"/>
                    <a:pt x="2024300" y="533646"/>
                    <a:pt x="1994878" y="504224"/>
                  </a:cubicBezTo>
                  <a:lnTo>
                    <a:pt x="1987790" y="493711"/>
                  </a:lnTo>
                  <a:lnTo>
                    <a:pt x="1959711" y="535358"/>
                  </a:lnTo>
                  <a:cubicBezTo>
                    <a:pt x="1917491" y="577578"/>
                    <a:pt x="1859165" y="603691"/>
                    <a:pt x="1794740" y="603691"/>
                  </a:cubicBezTo>
                  <a:cubicBezTo>
                    <a:pt x="1730315" y="603691"/>
                    <a:pt x="1671989" y="577578"/>
                    <a:pt x="1629769" y="535358"/>
                  </a:cubicBezTo>
                  <a:lnTo>
                    <a:pt x="1613983" y="511943"/>
                  </a:lnTo>
                  <a:lnTo>
                    <a:pt x="1600026" y="537656"/>
                  </a:lnTo>
                  <a:cubicBezTo>
                    <a:pt x="1538054" y="629386"/>
                    <a:pt x="1433106" y="689696"/>
                    <a:pt x="1314071" y="689696"/>
                  </a:cubicBezTo>
                  <a:cubicBezTo>
                    <a:pt x="1218844" y="689696"/>
                    <a:pt x="1132631" y="651098"/>
                    <a:pt x="1070226" y="588693"/>
                  </a:cubicBezTo>
                  <a:lnTo>
                    <a:pt x="1044737" y="557801"/>
                  </a:lnTo>
                  <a:lnTo>
                    <a:pt x="1005150" y="561791"/>
                  </a:lnTo>
                  <a:cubicBezTo>
                    <a:pt x="975830" y="561791"/>
                    <a:pt x="947898" y="555849"/>
                    <a:pt x="922492" y="545103"/>
                  </a:cubicBezTo>
                  <a:lnTo>
                    <a:pt x="897375" y="528168"/>
                  </a:lnTo>
                  <a:lnTo>
                    <a:pt x="896725" y="531387"/>
                  </a:lnTo>
                  <a:cubicBezTo>
                    <a:pt x="853638" y="633256"/>
                    <a:pt x="752768" y="704734"/>
                    <a:pt x="635204" y="704734"/>
                  </a:cubicBezTo>
                  <a:cubicBezTo>
                    <a:pt x="556828" y="704734"/>
                    <a:pt x="485872" y="672966"/>
                    <a:pt x="434510" y="621604"/>
                  </a:cubicBezTo>
                  <a:lnTo>
                    <a:pt x="387441" y="551792"/>
                  </a:lnTo>
                  <a:lnTo>
                    <a:pt x="383130" y="558187"/>
                  </a:lnTo>
                  <a:cubicBezTo>
                    <a:pt x="342515" y="598801"/>
                    <a:pt x="286407" y="623921"/>
                    <a:pt x="224432" y="623921"/>
                  </a:cubicBezTo>
                  <a:cubicBezTo>
                    <a:pt x="100482" y="623921"/>
                    <a:pt x="0" y="523439"/>
                    <a:pt x="0" y="399489"/>
                  </a:cubicBezTo>
                  <a:cubicBezTo>
                    <a:pt x="0" y="275539"/>
                    <a:pt x="100482" y="175057"/>
                    <a:pt x="224432" y="175057"/>
                  </a:cubicBezTo>
                  <a:cubicBezTo>
                    <a:pt x="286407" y="175057"/>
                    <a:pt x="342515" y="200178"/>
                    <a:pt x="383130" y="240792"/>
                  </a:cubicBezTo>
                  <a:lnTo>
                    <a:pt x="401883" y="268607"/>
                  </a:lnTo>
                  <a:lnTo>
                    <a:pt x="434510" y="220215"/>
                  </a:lnTo>
                  <a:cubicBezTo>
                    <a:pt x="485872" y="168852"/>
                    <a:pt x="556828" y="137084"/>
                    <a:pt x="635204" y="137084"/>
                  </a:cubicBezTo>
                  <a:cubicBezTo>
                    <a:pt x="713580" y="137084"/>
                    <a:pt x="784536" y="168852"/>
                    <a:pt x="835899" y="220215"/>
                  </a:cubicBezTo>
                  <a:lnTo>
                    <a:pt x="838389" y="223908"/>
                  </a:lnTo>
                  <a:lnTo>
                    <a:pt x="854993" y="199280"/>
                  </a:lnTo>
                  <a:cubicBezTo>
                    <a:pt x="893422" y="160851"/>
                    <a:pt x="946510" y="137083"/>
                    <a:pt x="1005150" y="137083"/>
                  </a:cubicBezTo>
                  <a:lnTo>
                    <a:pt x="1037746" y="140369"/>
                  </a:lnTo>
                  <a:lnTo>
                    <a:pt x="1070226" y="101004"/>
                  </a:lnTo>
                  <a:cubicBezTo>
                    <a:pt x="1132631" y="38598"/>
                    <a:pt x="1218844" y="0"/>
                    <a:pt x="131407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srgbClr val="105479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3772904" y="1280301"/>
              <a:ext cx="4039883" cy="546922"/>
            </a:xfrm>
            <a:prstGeom prst="roundRect">
              <a:avLst>
                <a:gd name="adj" fmla="val 50000"/>
              </a:avLst>
            </a:prstGeom>
            <a:solidFill>
              <a:srgbClr val="105479"/>
            </a:solidFill>
            <a:ln w="25400">
              <a:solidFill>
                <a:schemeClr val="bg1"/>
              </a:solidFill>
            </a:ln>
            <a:effectLst>
              <a:innerShdw dist="127000" dir="13500000">
                <a:prstClr val="black">
                  <a:alpha val="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4865535" y="1370768"/>
              <a:ext cx="246093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59" name="矩形 58"/>
            <p:cNvSpPr/>
            <p:nvPr/>
          </p:nvSpPr>
          <p:spPr>
            <a:xfrm>
              <a:off x="4003268" y="846813"/>
              <a:ext cx="814647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7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胡晓波骚包体" panose="02010600030101010101" pitchFamily="2" charset="-122"/>
                  <a:ea typeface="胡晓波骚包体" panose="02010600030101010101" pitchFamily="2" charset="-122"/>
                  <a:cs typeface="+mn-ea"/>
                  <a:sym typeface="+mn-lt"/>
                </a:rPr>
                <a:t>04</a:t>
              </a:r>
              <a:endParaRPr lang="zh-CN" altLang="en-US" sz="1200" dirty="0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181B0744-6119-15F6-A4C3-DD86D1180468}"/>
              </a:ext>
            </a:extLst>
          </p:cNvPr>
          <p:cNvSpPr txBox="1"/>
          <p:nvPr/>
        </p:nvSpPr>
        <p:spPr>
          <a:xfrm>
            <a:off x="104724200" y="-53270666"/>
            <a:ext cx="6248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www.5，1pp tm oba n.com  5，1 PP T模板 网</a:t>
            </a:r>
          </a:p>
        </p:txBody>
      </p:sp>
    </p:spTree>
    <p:extLst>
      <p:ext uri="{BB962C8B-B14F-4D97-AF65-F5344CB8AC3E}">
        <p14:creationId xmlns:p14="http://schemas.microsoft.com/office/powerpoint/2010/main" val="2176820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42667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527300"/>
            <a:ext cx="12192000" cy="4330700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5212269" y="-705705"/>
            <a:ext cx="1994457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7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01</a:t>
            </a:r>
            <a:endParaRPr lang="zh-CN" altLang="en-US" sz="4000" dirty="0"/>
          </a:p>
        </p:txBody>
      </p:sp>
      <p:sp>
        <p:nvSpPr>
          <p:cNvPr id="42" name="任意多边形 41"/>
          <p:cNvSpPr/>
          <p:nvPr/>
        </p:nvSpPr>
        <p:spPr>
          <a:xfrm>
            <a:off x="4076058" y="2633506"/>
            <a:ext cx="2272423" cy="704734"/>
          </a:xfrm>
          <a:custGeom>
            <a:avLst/>
            <a:gdLst>
              <a:gd name="connsiteX0" fmla="*/ 1314071 w 2272423"/>
              <a:gd name="connsiteY0" fmla="*/ 0 h 704734"/>
              <a:gd name="connsiteX1" fmla="*/ 1600026 w 2272423"/>
              <a:gd name="connsiteY1" fmla="*/ 152040 h 704734"/>
              <a:gd name="connsiteX2" fmla="*/ 1629342 w 2272423"/>
              <a:gd name="connsiteY2" fmla="*/ 206050 h 704734"/>
              <a:gd name="connsiteX3" fmla="*/ 1629769 w 2272423"/>
              <a:gd name="connsiteY3" fmla="*/ 205416 h 704734"/>
              <a:gd name="connsiteX4" fmla="*/ 1794740 w 2272423"/>
              <a:gd name="connsiteY4" fmla="*/ 137083 h 704734"/>
              <a:gd name="connsiteX5" fmla="*/ 1959711 w 2272423"/>
              <a:gd name="connsiteY5" fmla="*/ 205416 h 704734"/>
              <a:gd name="connsiteX6" fmla="*/ 2002629 w 2272423"/>
              <a:gd name="connsiteY6" fmla="*/ 269072 h 704734"/>
              <a:gd name="connsiteX7" fmla="*/ 2046557 w 2272423"/>
              <a:gd name="connsiteY7" fmla="*/ 239456 h 704734"/>
              <a:gd name="connsiteX8" fmla="*/ 2109841 w 2272423"/>
              <a:gd name="connsiteY8" fmla="*/ 226679 h 704734"/>
              <a:gd name="connsiteX9" fmla="*/ 2272423 w 2272423"/>
              <a:gd name="connsiteY9" fmla="*/ 389261 h 704734"/>
              <a:gd name="connsiteX10" fmla="*/ 2109841 w 2272423"/>
              <a:gd name="connsiteY10" fmla="*/ 551843 h 704734"/>
              <a:gd name="connsiteX11" fmla="*/ 1994878 w 2272423"/>
              <a:gd name="connsiteY11" fmla="*/ 504224 h 704734"/>
              <a:gd name="connsiteX12" fmla="*/ 1987790 w 2272423"/>
              <a:gd name="connsiteY12" fmla="*/ 493711 h 704734"/>
              <a:gd name="connsiteX13" fmla="*/ 1959711 w 2272423"/>
              <a:gd name="connsiteY13" fmla="*/ 535358 h 704734"/>
              <a:gd name="connsiteX14" fmla="*/ 1794740 w 2272423"/>
              <a:gd name="connsiteY14" fmla="*/ 603691 h 704734"/>
              <a:gd name="connsiteX15" fmla="*/ 1629769 w 2272423"/>
              <a:gd name="connsiteY15" fmla="*/ 535358 h 704734"/>
              <a:gd name="connsiteX16" fmla="*/ 1613983 w 2272423"/>
              <a:gd name="connsiteY16" fmla="*/ 511943 h 704734"/>
              <a:gd name="connsiteX17" fmla="*/ 1600026 w 2272423"/>
              <a:gd name="connsiteY17" fmla="*/ 537656 h 704734"/>
              <a:gd name="connsiteX18" fmla="*/ 1314071 w 2272423"/>
              <a:gd name="connsiteY18" fmla="*/ 689696 h 704734"/>
              <a:gd name="connsiteX19" fmla="*/ 1070226 w 2272423"/>
              <a:gd name="connsiteY19" fmla="*/ 588693 h 704734"/>
              <a:gd name="connsiteX20" fmla="*/ 1044737 w 2272423"/>
              <a:gd name="connsiteY20" fmla="*/ 557801 h 704734"/>
              <a:gd name="connsiteX21" fmla="*/ 1005150 w 2272423"/>
              <a:gd name="connsiteY21" fmla="*/ 561791 h 704734"/>
              <a:gd name="connsiteX22" fmla="*/ 922492 w 2272423"/>
              <a:gd name="connsiteY22" fmla="*/ 545103 h 704734"/>
              <a:gd name="connsiteX23" fmla="*/ 897375 w 2272423"/>
              <a:gd name="connsiteY23" fmla="*/ 528168 h 704734"/>
              <a:gd name="connsiteX24" fmla="*/ 896725 w 2272423"/>
              <a:gd name="connsiteY24" fmla="*/ 531387 h 704734"/>
              <a:gd name="connsiteX25" fmla="*/ 635204 w 2272423"/>
              <a:gd name="connsiteY25" fmla="*/ 704734 h 704734"/>
              <a:gd name="connsiteX26" fmla="*/ 434510 w 2272423"/>
              <a:gd name="connsiteY26" fmla="*/ 621604 h 704734"/>
              <a:gd name="connsiteX27" fmla="*/ 387441 w 2272423"/>
              <a:gd name="connsiteY27" fmla="*/ 551792 h 704734"/>
              <a:gd name="connsiteX28" fmla="*/ 383130 w 2272423"/>
              <a:gd name="connsiteY28" fmla="*/ 558187 h 704734"/>
              <a:gd name="connsiteX29" fmla="*/ 224432 w 2272423"/>
              <a:gd name="connsiteY29" fmla="*/ 623921 h 704734"/>
              <a:gd name="connsiteX30" fmla="*/ 0 w 2272423"/>
              <a:gd name="connsiteY30" fmla="*/ 399489 h 704734"/>
              <a:gd name="connsiteX31" fmla="*/ 224432 w 2272423"/>
              <a:gd name="connsiteY31" fmla="*/ 175057 h 704734"/>
              <a:gd name="connsiteX32" fmla="*/ 383130 w 2272423"/>
              <a:gd name="connsiteY32" fmla="*/ 240792 h 704734"/>
              <a:gd name="connsiteX33" fmla="*/ 401883 w 2272423"/>
              <a:gd name="connsiteY33" fmla="*/ 268607 h 704734"/>
              <a:gd name="connsiteX34" fmla="*/ 434510 w 2272423"/>
              <a:gd name="connsiteY34" fmla="*/ 220215 h 704734"/>
              <a:gd name="connsiteX35" fmla="*/ 635204 w 2272423"/>
              <a:gd name="connsiteY35" fmla="*/ 137084 h 704734"/>
              <a:gd name="connsiteX36" fmla="*/ 835899 w 2272423"/>
              <a:gd name="connsiteY36" fmla="*/ 220215 h 704734"/>
              <a:gd name="connsiteX37" fmla="*/ 838389 w 2272423"/>
              <a:gd name="connsiteY37" fmla="*/ 223908 h 704734"/>
              <a:gd name="connsiteX38" fmla="*/ 854993 w 2272423"/>
              <a:gd name="connsiteY38" fmla="*/ 199280 h 704734"/>
              <a:gd name="connsiteX39" fmla="*/ 1005150 w 2272423"/>
              <a:gd name="connsiteY39" fmla="*/ 137083 h 704734"/>
              <a:gd name="connsiteX40" fmla="*/ 1037746 w 2272423"/>
              <a:gd name="connsiteY40" fmla="*/ 140369 h 704734"/>
              <a:gd name="connsiteX41" fmla="*/ 1070226 w 2272423"/>
              <a:gd name="connsiteY41" fmla="*/ 101004 h 704734"/>
              <a:gd name="connsiteX42" fmla="*/ 1314071 w 2272423"/>
              <a:gd name="connsiteY42" fmla="*/ 0 h 70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272423" h="704734">
                <a:moveTo>
                  <a:pt x="1314071" y="0"/>
                </a:moveTo>
                <a:cubicBezTo>
                  <a:pt x="1433106" y="0"/>
                  <a:pt x="1538054" y="60310"/>
                  <a:pt x="1600026" y="152040"/>
                </a:cubicBezTo>
                <a:lnTo>
                  <a:pt x="1629342" y="206050"/>
                </a:lnTo>
                <a:lnTo>
                  <a:pt x="1629769" y="205416"/>
                </a:lnTo>
                <a:cubicBezTo>
                  <a:pt x="1671989" y="163196"/>
                  <a:pt x="1730315" y="137083"/>
                  <a:pt x="1794740" y="137083"/>
                </a:cubicBezTo>
                <a:cubicBezTo>
                  <a:pt x="1859165" y="137083"/>
                  <a:pt x="1917491" y="163196"/>
                  <a:pt x="1959711" y="205416"/>
                </a:cubicBezTo>
                <a:lnTo>
                  <a:pt x="2002629" y="269072"/>
                </a:lnTo>
                <a:lnTo>
                  <a:pt x="2046557" y="239456"/>
                </a:lnTo>
                <a:cubicBezTo>
                  <a:pt x="2066008" y="231229"/>
                  <a:pt x="2087393" y="226679"/>
                  <a:pt x="2109841" y="226679"/>
                </a:cubicBezTo>
                <a:cubicBezTo>
                  <a:pt x="2199633" y="226679"/>
                  <a:pt x="2272423" y="299469"/>
                  <a:pt x="2272423" y="389261"/>
                </a:cubicBezTo>
                <a:cubicBezTo>
                  <a:pt x="2272423" y="479053"/>
                  <a:pt x="2199633" y="551843"/>
                  <a:pt x="2109841" y="551843"/>
                </a:cubicBezTo>
                <a:cubicBezTo>
                  <a:pt x="2064945" y="551843"/>
                  <a:pt x="2024300" y="533646"/>
                  <a:pt x="1994878" y="504224"/>
                </a:cubicBezTo>
                <a:lnTo>
                  <a:pt x="1987790" y="493711"/>
                </a:lnTo>
                <a:lnTo>
                  <a:pt x="1959711" y="535358"/>
                </a:lnTo>
                <a:cubicBezTo>
                  <a:pt x="1917491" y="577578"/>
                  <a:pt x="1859165" y="603691"/>
                  <a:pt x="1794740" y="603691"/>
                </a:cubicBezTo>
                <a:cubicBezTo>
                  <a:pt x="1730315" y="603691"/>
                  <a:pt x="1671989" y="577578"/>
                  <a:pt x="1629769" y="535358"/>
                </a:cubicBezTo>
                <a:lnTo>
                  <a:pt x="1613983" y="511943"/>
                </a:lnTo>
                <a:lnTo>
                  <a:pt x="1600026" y="537656"/>
                </a:lnTo>
                <a:cubicBezTo>
                  <a:pt x="1538054" y="629386"/>
                  <a:pt x="1433106" y="689696"/>
                  <a:pt x="1314071" y="689696"/>
                </a:cubicBezTo>
                <a:cubicBezTo>
                  <a:pt x="1218844" y="689696"/>
                  <a:pt x="1132631" y="651098"/>
                  <a:pt x="1070226" y="588693"/>
                </a:cubicBezTo>
                <a:lnTo>
                  <a:pt x="1044737" y="557801"/>
                </a:lnTo>
                <a:lnTo>
                  <a:pt x="1005150" y="561791"/>
                </a:lnTo>
                <a:cubicBezTo>
                  <a:pt x="975830" y="561791"/>
                  <a:pt x="947898" y="555849"/>
                  <a:pt x="922492" y="545103"/>
                </a:cubicBezTo>
                <a:lnTo>
                  <a:pt x="897375" y="528168"/>
                </a:lnTo>
                <a:lnTo>
                  <a:pt x="896725" y="531387"/>
                </a:lnTo>
                <a:cubicBezTo>
                  <a:pt x="853638" y="633256"/>
                  <a:pt x="752768" y="704734"/>
                  <a:pt x="635204" y="704734"/>
                </a:cubicBezTo>
                <a:cubicBezTo>
                  <a:pt x="556828" y="704734"/>
                  <a:pt x="485872" y="672966"/>
                  <a:pt x="434510" y="621604"/>
                </a:cubicBezTo>
                <a:lnTo>
                  <a:pt x="387441" y="551792"/>
                </a:lnTo>
                <a:lnTo>
                  <a:pt x="383130" y="558187"/>
                </a:lnTo>
                <a:cubicBezTo>
                  <a:pt x="342515" y="598801"/>
                  <a:pt x="286407" y="623921"/>
                  <a:pt x="224432" y="623921"/>
                </a:cubicBezTo>
                <a:cubicBezTo>
                  <a:pt x="100482" y="623921"/>
                  <a:pt x="0" y="523439"/>
                  <a:pt x="0" y="399489"/>
                </a:cubicBezTo>
                <a:cubicBezTo>
                  <a:pt x="0" y="275539"/>
                  <a:pt x="100482" y="175057"/>
                  <a:pt x="224432" y="175057"/>
                </a:cubicBezTo>
                <a:cubicBezTo>
                  <a:pt x="286407" y="175057"/>
                  <a:pt x="342515" y="200178"/>
                  <a:pt x="383130" y="240792"/>
                </a:cubicBezTo>
                <a:lnTo>
                  <a:pt x="401883" y="268607"/>
                </a:lnTo>
                <a:lnTo>
                  <a:pt x="434510" y="220215"/>
                </a:lnTo>
                <a:cubicBezTo>
                  <a:pt x="485872" y="168852"/>
                  <a:pt x="556828" y="137084"/>
                  <a:pt x="635204" y="137084"/>
                </a:cubicBezTo>
                <a:cubicBezTo>
                  <a:pt x="713580" y="137084"/>
                  <a:pt x="784536" y="168852"/>
                  <a:pt x="835899" y="220215"/>
                </a:cubicBezTo>
                <a:lnTo>
                  <a:pt x="838389" y="223908"/>
                </a:lnTo>
                <a:lnTo>
                  <a:pt x="854993" y="199280"/>
                </a:lnTo>
                <a:cubicBezTo>
                  <a:pt x="893422" y="160851"/>
                  <a:pt x="946510" y="137083"/>
                  <a:pt x="1005150" y="137083"/>
                </a:cubicBezTo>
                <a:lnTo>
                  <a:pt x="1037746" y="140369"/>
                </a:lnTo>
                <a:lnTo>
                  <a:pt x="1070226" y="101004"/>
                </a:lnTo>
                <a:cubicBezTo>
                  <a:pt x="1132631" y="38598"/>
                  <a:pt x="1218844" y="0"/>
                  <a:pt x="1314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srgbClr val="105479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6095999" y="3021387"/>
            <a:ext cx="2272423" cy="704734"/>
          </a:xfrm>
          <a:custGeom>
            <a:avLst/>
            <a:gdLst>
              <a:gd name="connsiteX0" fmla="*/ 1314071 w 2272423"/>
              <a:gd name="connsiteY0" fmla="*/ 0 h 704734"/>
              <a:gd name="connsiteX1" fmla="*/ 1600026 w 2272423"/>
              <a:gd name="connsiteY1" fmla="*/ 152040 h 704734"/>
              <a:gd name="connsiteX2" fmla="*/ 1629342 w 2272423"/>
              <a:gd name="connsiteY2" fmla="*/ 206050 h 704734"/>
              <a:gd name="connsiteX3" fmla="*/ 1629769 w 2272423"/>
              <a:gd name="connsiteY3" fmla="*/ 205416 h 704734"/>
              <a:gd name="connsiteX4" fmla="*/ 1794740 w 2272423"/>
              <a:gd name="connsiteY4" fmla="*/ 137083 h 704734"/>
              <a:gd name="connsiteX5" fmla="*/ 1959711 w 2272423"/>
              <a:gd name="connsiteY5" fmla="*/ 205416 h 704734"/>
              <a:gd name="connsiteX6" fmla="*/ 2002629 w 2272423"/>
              <a:gd name="connsiteY6" fmla="*/ 269072 h 704734"/>
              <a:gd name="connsiteX7" fmla="*/ 2046557 w 2272423"/>
              <a:gd name="connsiteY7" fmla="*/ 239456 h 704734"/>
              <a:gd name="connsiteX8" fmla="*/ 2109841 w 2272423"/>
              <a:gd name="connsiteY8" fmla="*/ 226679 h 704734"/>
              <a:gd name="connsiteX9" fmla="*/ 2272423 w 2272423"/>
              <a:gd name="connsiteY9" fmla="*/ 389261 h 704734"/>
              <a:gd name="connsiteX10" fmla="*/ 2109841 w 2272423"/>
              <a:gd name="connsiteY10" fmla="*/ 551843 h 704734"/>
              <a:gd name="connsiteX11" fmla="*/ 1994878 w 2272423"/>
              <a:gd name="connsiteY11" fmla="*/ 504224 h 704734"/>
              <a:gd name="connsiteX12" fmla="*/ 1987790 w 2272423"/>
              <a:gd name="connsiteY12" fmla="*/ 493711 h 704734"/>
              <a:gd name="connsiteX13" fmla="*/ 1959711 w 2272423"/>
              <a:gd name="connsiteY13" fmla="*/ 535358 h 704734"/>
              <a:gd name="connsiteX14" fmla="*/ 1794740 w 2272423"/>
              <a:gd name="connsiteY14" fmla="*/ 603691 h 704734"/>
              <a:gd name="connsiteX15" fmla="*/ 1629769 w 2272423"/>
              <a:gd name="connsiteY15" fmla="*/ 535358 h 704734"/>
              <a:gd name="connsiteX16" fmla="*/ 1613983 w 2272423"/>
              <a:gd name="connsiteY16" fmla="*/ 511943 h 704734"/>
              <a:gd name="connsiteX17" fmla="*/ 1600026 w 2272423"/>
              <a:gd name="connsiteY17" fmla="*/ 537656 h 704734"/>
              <a:gd name="connsiteX18" fmla="*/ 1314071 w 2272423"/>
              <a:gd name="connsiteY18" fmla="*/ 689696 h 704734"/>
              <a:gd name="connsiteX19" fmla="*/ 1070226 w 2272423"/>
              <a:gd name="connsiteY19" fmla="*/ 588693 h 704734"/>
              <a:gd name="connsiteX20" fmla="*/ 1044737 w 2272423"/>
              <a:gd name="connsiteY20" fmla="*/ 557801 h 704734"/>
              <a:gd name="connsiteX21" fmla="*/ 1005150 w 2272423"/>
              <a:gd name="connsiteY21" fmla="*/ 561791 h 704734"/>
              <a:gd name="connsiteX22" fmla="*/ 922492 w 2272423"/>
              <a:gd name="connsiteY22" fmla="*/ 545103 h 704734"/>
              <a:gd name="connsiteX23" fmla="*/ 897375 w 2272423"/>
              <a:gd name="connsiteY23" fmla="*/ 528168 h 704734"/>
              <a:gd name="connsiteX24" fmla="*/ 896725 w 2272423"/>
              <a:gd name="connsiteY24" fmla="*/ 531387 h 704734"/>
              <a:gd name="connsiteX25" fmla="*/ 635204 w 2272423"/>
              <a:gd name="connsiteY25" fmla="*/ 704734 h 704734"/>
              <a:gd name="connsiteX26" fmla="*/ 434510 w 2272423"/>
              <a:gd name="connsiteY26" fmla="*/ 621604 h 704734"/>
              <a:gd name="connsiteX27" fmla="*/ 387441 w 2272423"/>
              <a:gd name="connsiteY27" fmla="*/ 551792 h 704734"/>
              <a:gd name="connsiteX28" fmla="*/ 383130 w 2272423"/>
              <a:gd name="connsiteY28" fmla="*/ 558187 h 704734"/>
              <a:gd name="connsiteX29" fmla="*/ 224432 w 2272423"/>
              <a:gd name="connsiteY29" fmla="*/ 623921 h 704734"/>
              <a:gd name="connsiteX30" fmla="*/ 0 w 2272423"/>
              <a:gd name="connsiteY30" fmla="*/ 399489 h 704734"/>
              <a:gd name="connsiteX31" fmla="*/ 224432 w 2272423"/>
              <a:gd name="connsiteY31" fmla="*/ 175057 h 704734"/>
              <a:gd name="connsiteX32" fmla="*/ 383130 w 2272423"/>
              <a:gd name="connsiteY32" fmla="*/ 240792 h 704734"/>
              <a:gd name="connsiteX33" fmla="*/ 401883 w 2272423"/>
              <a:gd name="connsiteY33" fmla="*/ 268607 h 704734"/>
              <a:gd name="connsiteX34" fmla="*/ 434510 w 2272423"/>
              <a:gd name="connsiteY34" fmla="*/ 220215 h 704734"/>
              <a:gd name="connsiteX35" fmla="*/ 635204 w 2272423"/>
              <a:gd name="connsiteY35" fmla="*/ 137084 h 704734"/>
              <a:gd name="connsiteX36" fmla="*/ 835899 w 2272423"/>
              <a:gd name="connsiteY36" fmla="*/ 220215 h 704734"/>
              <a:gd name="connsiteX37" fmla="*/ 838389 w 2272423"/>
              <a:gd name="connsiteY37" fmla="*/ 223908 h 704734"/>
              <a:gd name="connsiteX38" fmla="*/ 854993 w 2272423"/>
              <a:gd name="connsiteY38" fmla="*/ 199280 h 704734"/>
              <a:gd name="connsiteX39" fmla="*/ 1005150 w 2272423"/>
              <a:gd name="connsiteY39" fmla="*/ 137083 h 704734"/>
              <a:gd name="connsiteX40" fmla="*/ 1037746 w 2272423"/>
              <a:gd name="connsiteY40" fmla="*/ 140369 h 704734"/>
              <a:gd name="connsiteX41" fmla="*/ 1070226 w 2272423"/>
              <a:gd name="connsiteY41" fmla="*/ 101004 h 704734"/>
              <a:gd name="connsiteX42" fmla="*/ 1314071 w 2272423"/>
              <a:gd name="connsiteY42" fmla="*/ 0 h 70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272423" h="704734">
                <a:moveTo>
                  <a:pt x="1314071" y="0"/>
                </a:moveTo>
                <a:cubicBezTo>
                  <a:pt x="1433106" y="0"/>
                  <a:pt x="1538054" y="60310"/>
                  <a:pt x="1600026" y="152040"/>
                </a:cubicBezTo>
                <a:lnTo>
                  <a:pt x="1629342" y="206050"/>
                </a:lnTo>
                <a:lnTo>
                  <a:pt x="1629769" y="205416"/>
                </a:lnTo>
                <a:cubicBezTo>
                  <a:pt x="1671989" y="163196"/>
                  <a:pt x="1730315" y="137083"/>
                  <a:pt x="1794740" y="137083"/>
                </a:cubicBezTo>
                <a:cubicBezTo>
                  <a:pt x="1859165" y="137083"/>
                  <a:pt x="1917491" y="163196"/>
                  <a:pt x="1959711" y="205416"/>
                </a:cubicBezTo>
                <a:lnTo>
                  <a:pt x="2002629" y="269072"/>
                </a:lnTo>
                <a:lnTo>
                  <a:pt x="2046557" y="239456"/>
                </a:lnTo>
                <a:cubicBezTo>
                  <a:pt x="2066008" y="231229"/>
                  <a:pt x="2087393" y="226679"/>
                  <a:pt x="2109841" y="226679"/>
                </a:cubicBezTo>
                <a:cubicBezTo>
                  <a:pt x="2199633" y="226679"/>
                  <a:pt x="2272423" y="299469"/>
                  <a:pt x="2272423" y="389261"/>
                </a:cubicBezTo>
                <a:cubicBezTo>
                  <a:pt x="2272423" y="479053"/>
                  <a:pt x="2199633" y="551843"/>
                  <a:pt x="2109841" y="551843"/>
                </a:cubicBezTo>
                <a:cubicBezTo>
                  <a:pt x="2064945" y="551843"/>
                  <a:pt x="2024300" y="533646"/>
                  <a:pt x="1994878" y="504224"/>
                </a:cubicBezTo>
                <a:lnTo>
                  <a:pt x="1987790" y="493711"/>
                </a:lnTo>
                <a:lnTo>
                  <a:pt x="1959711" y="535358"/>
                </a:lnTo>
                <a:cubicBezTo>
                  <a:pt x="1917491" y="577578"/>
                  <a:pt x="1859165" y="603691"/>
                  <a:pt x="1794740" y="603691"/>
                </a:cubicBezTo>
                <a:cubicBezTo>
                  <a:pt x="1730315" y="603691"/>
                  <a:pt x="1671989" y="577578"/>
                  <a:pt x="1629769" y="535358"/>
                </a:cubicBezTo>
                <a:lnTo>
                  <a:pt x="1613983" y="511943"/>
                </a:lnTo>
                <a:lnTo>
                  <a:pt x="1600026" y="537656"/>
                </a:lnTo>
                <a:cubicBezTo>
                  <a:pt x="1538054" y="629386"/>
                  <a:pt x="1433106" y="689696"/>
                  <a:pt x="1314071" y="689696"/>
                </a:cubicBezTo>
                <a:cubicBezTo>
                  <a:pt x="1218844" y="689696"/>
                  <a:pt x="1132631" y="651098"/>
                  <a:pt x="1070226" y="588693"/>
                </a:cubicBezTo>
                <a:lnTo>
                  <a:pt x="1044737" y="557801"/>
                </a:lnTo>
                <a:lnTo>
                  <a:pt x="1005150" y="561791"/>
                </a:lnTo>
                <a:cubicBezTo>
                  <a:pt x="975830" y="561791"/>
                  <a:pt x="947898" y="555849"/>
                  <a:pt x="922492" y="545103"/>
                </a:cubicBezTo>
                <a:lnTo>
                  <a:pt x="897375" y="528168"/>
                </a:lnTo>
                <a:lnTo>
                  <a:pt x="896725" y="531387"/>
                </a:lnTo>
                <a:cubicBezTo>
                  <a:pt x="853638" y="633256"/>
                  <a:pt x="752768" y="704734"/>
                  <a:pt x="635204" y="704734"/>
                </a:cubicBezTo>
                <a:cubicBezTo>
                  <a:pt x="556828" y="704734"/>
                  <a:pt x="485872" y="672966"/>
                  <a:pt x="434510" y="621604"/>
                </a:cubicBezTo>
                <a:lnTo>
                  <a:pt x="387441" y="551792"/>
                </a:lnTo>
                <a:lnTo>
                  <a:pt x="383130" y="558187"/>
                </a:lnTo>
                <a:cubicBezTo>
                  <a:pt x="342515" y="598801"/>
                  <a:pt x="286407" y="623921"/>
                  <a:pt x="224432" y="623921"/>
                </a:cubicBezTo>
                <a:cubicBezTo>
                  <a:pt x="100482" y="623921"/>
                  <a:pt x="0" y="523439"/>
                  <a:pt x="0" y="399489"/>
                </a:cubicBezTo>
                <a:cubicBezTo>
                  <a:pt x="0" y="275539"/>
                  <a:pt x="100482" y="175057"/>
                  <a:pt x="224432" y="175057"/>
                </a:cubicBezTo>
                <a:cubicBezTo>
                  <a:pt x="286407" y="175057"/>
                  <a:pt x="342515" y="200178"/>
                  <a:pt x="383130" y="240792"/>
                </a:cubicBezTo>
                <a:lnTo>
                  <a:pt x="401883" y="268607"/>
                </a:lnTo>
                <a:lnTo>
                  <a:pt x="434510" y="220215"/>
                </a:lnTo>
                <a:cubicBezTo>
                  <a:pt x="485872" y="168852"/>
                  <a:pt x="556828" y="137084"/>
                  <a:pt x="635204" y="137084"/>
                </a:cubicBezTo>
                <a:cubicBezTo>
                  <a:pt x="713580" y="137084"/>
                  <a:pt x="784536" y="168852"/>
                  <a:pt x="835899" y="220215"/>
                </a:cubicBezTo>
                <a:lnTo>
                  <a:pt x="838389" y="223908"/>
                </a:lnTo>
                <a:lnTo>
                  <a:pt x="854993" y="199280"/>
                </a:lnTo>
                <a:cubicBezTo>
                  <a:pt x="893422" y="160851"/>
                  <a:pt x="946510" y="137083"/>
                  <a:pt x="1005150" y="137083"/>
                </a:cubicBezTo>
                <a:lnTo>
                  <a:pt x="1037746" y="140369"/>
                </a:lnTo>
                <a:lnTo>
                  <a:pt x="1070226" y="101004"/>
                </a:lnTo>
                <a:cubicBezTo>
                  <a:pt x="1132631" y="38598"/>
                  <a:pt x="1218844" y="0"/>
                  <a:pt x="1314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srgbClr val="105479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4248695" y="2999580"/>
            <a:ext cx="2272423" cy="704734"/>
          </a:xfrm>
          <a:custGeom>
            <a:avLst/>
            <a:gdLst>
              <a:gd name="connsiteX0" fmla="*/ 1314071 w 2272423"/>
              <a:gd name="connsiteY0" fmla="*/ 0 h 704734"/>
              <a:gd name="connsiteX1" fmla="*/ 1600026 w 2272423"/>
              <a:gd name="connsiteY1" fmla="*/ 152040 h 704734"/>
              <a:gd name="connsiteX2" fmla="*/ 1629342 w 2272423"/>
              <a:gd name="connsiteY2" fmla="*/ 206050 h 704734"/>
              <a:gd name="connsiteX3" fmla="*/ 1629769 w 2272423"/>
              <a:gd name="connsiteY3" fmla="*/ 205416 h 704734"/>
              <a:gd name="connsiteX4" fmla="*/ 1794740 w 2272423"/>
              <a:gd name="connsiteY4" fmla="*/ 137083 h 704734"/>
              <a:gd name="connsiteX5" fmla="*/ 1959711 w 2272423"/>
              <a:gd name="connsiteY5" fmla="*/ 205416 h 704734"/>
              <a:gd name="connsiteX6" fmla="*/ 2002629 w 2272423"/>
              <a:gd name="connsiteY6" fmla="*/ 269072 h 704734"/>
              <a:gd name="connsiteX7" fmla="*/ 2046557 w 2272423"/>
              <a:gd name="connsiteY7" fmla="*/ 239456 h 704734"/>
              <a:gd name="connsiteX8" fmla="*/ 2109841 w 2272423"/>
              <a:gd name="connsiteY8" fmla="*/ 226679 h 704734"/>
              <a:gd name="connsiteX9" fmla="*/ 2272423 w 2272423"/>
              <a:gd name="connsiteY9" fmla="*/ 389261 h 704734"/>
              <a:gd name="connsiteX10" fmla="*/ 2109841 w 2272423"/>
              <a:gd name="connsiteY10" fmla="*/ 551843 h 704734"/>
              <a:gd name="connsiteX11" fmla="*/ 1994878 w 2272423"/>
              <a:gd name="connsiteY11" fmla="*/ 504224 h 704734"/>
              <a:gd name="connsiteX12" fmla="*/ 1987790 w 2272423"/>
              <a:gd name="connsiteY12" fmla="*/ 493711 h 704734"/>
              <a:gd name="connsiteX13" fmla="*/ 1959711 w 2272423"/>
              <a:gd name="connsiteY13" fmla="*/ 535358 h 704734"/>
              <a:gd name="connsiteX14" fmla="*/ 1794740 w 2272423"/>
              <a:gd name="connsiteY14" fmla="*/ 603691 h 704734"/>
              <a:gd name="connsiteX15" fmla="*/ 1629769 w 2272423"/>
              <a:gd name="connsiteY15" fmla="*/ 535358 h 704734"/>
              <a:gd name="connsiteX16" fmla="*/ 1613983 w 2272423"/>
              <a:gd name="connsiteY16" fmla="*/ 511943 h 704734"/>
              <a:gd name="connsiteX17" fmla="*/ 1600026 w 2272423"/>
              <a:gd name="connsiteY17" fmla="*/ 537656 h 704734"/>
              <a:gd name="connsiteX18" fmla="*/ 1314071 w 2272423"/>
              <a:gd name="connsiteY18" fmla="*/ 689696 h 704734"/>
              <a:gd name="connsiteX19" fmla="*/ 1070226 w 2272423"/>
              <a:gd name="connsiteY19" fmla="*/ 588693 h 704734"/>
              <a:gd name="connsiteX20" fmla="*/ 1044737 w 2272423"/>
              <a:gd name="connsiteY20" fmla="*/ 557801 h 704734"/>
              <a:gd name="connsiteX21" fmla="*/ 1005150 w 2272423"/>
              <a:gd name="connsiteY21" fmla="*/ 561791 h 704734"/>
              <a:gd name="connsiteX22" fmla="*/ 922492 w 2272423"/>
              <a:gd name="connsiteY22" fmla="*/ 545103 h 704734"/>
              <a:gd name="connsiteX23" fmla="*/ 897375 w 2272423"/>
              <a:gd name="connsiteY23" fmla="*/ 528168 h 704734"/>
              <a:gd name="connsiteX24" fmla="*/ 896725 w 2272423"/>
              <a:gd name="connsiteY24" fmla="*/ 531387 h 704734"/>
              <a:gd name="connsiteX25" fmla="*/ 635204 w 2272423"/>
              <a:gd name="connsiteY25" fmla="*/ 704734 h 704734"/>
              <a:gd name="connsiteX26" fmla="*/ 434510 w 2272423"/>
              <a:gd name="connsiteY26" fmla="*/ 621604 h 704734"/>
              <a:gd name="connsiteX27" fmla="*/ 387441 w 2272423"/>
              <a:gd name="connsiteY27" fmla="*/ 551792 h 704734"/>
              <a:gd name="connsiteX28" fmla="*/ 383130 w 2272423"/>
              <a:gd name="connsiteY28" fmla="*/ 558187 h 704734"/>
              <a:gd name="connsiteX29" fmla="*/ 224432 w 2272423"/>
              <a:gd name="connsiteY29" fmla="*/ 623921 h 704734"/>
              <a:gd name="connsiteX30" fmla="*/ 0 w 2272423"/>
              <a:gd name="connsiteY30" fmla="*/ 399489 h 704734"/>
              <a:gd name="connsiteX31" fmla="*/ 224432 w 2272423"/>
              <a:gd name="connsiteY31" fmla="*/ 175057 h 704734"/>
              <a:gd name="connsiteX32" fmla="*/ 383130 w 2272423"/>
              <a:gd name="connsiteY32" fmla="*/ 240792 h 704734"/>
              <a:gd name="connsiteX33" fmla="*/ 401883 w 2272423"/>
              <a:gd name="connsiteY33" fmla="*/ 268607 h 704734"/>
              <a:gd name="connsiteX34" fmla="*/ 434510 w 2272423"/>
              <a:gd name="connsiteY34" fmla="*/ 220215 h 704734"/>
              <a:gd name="connsiteX35" fmla="*/ 635204 w 2272423"/>
              <a:gd name="connsiteY35" fmla="*/ 137084 h 704734"/>
              <a:gd name="connsiteX36" fmla="*/ 835899 w 2272423"/>
              <a:gd name="connsiteY36" fmla="*/ 220215 h 704734"/>
              <a:gd name="connsiteX37" fmla="*/ 838389 w 2272423"/>
              <a:gd name="connsiteY37" fmla="*/ 223908 h 704734"/>
              <a:gd name="connsiteX38" fmla="*/ 854993 w 2272423"/>
              <a:gd name="connsiteY38" fmla="*/ 199280 h 704734"/>
              <a:gd name="connsiteX39" fmla="*/ 1005150 w 2272423"/>
              <a:gd name="connsiteY39" fmla="*/ 137083 h 704734"/>
              <a:gd name="connsiteX40" fmla="*/ 1037746 w 2272423"/>
              <a:gd name="connsiteY40" fmla="*/ 140369 h 704734"/>
              <a:gd name="connsiteX41" fmla="*/ 1070226 w 2272423"/>
              <a:gd name="connsiteY41" fmla="*/ 101004 h 704734"/>
              <a:gd name="connsiteX42" fmla="*/ 1314071 w 2272423"/>
              <a:gd name="connsiteY42" fmla="*/ 0 h 70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272423" h="704734">
                <a:moveTo>
                  <a:pt x="1314071" y="0"/>
                </a:moveTo>
                <a:cubicBezTo>
                  <a:pt x="1433106" y="0"/>
                  <a:pt x="1538054" y="60310"/>
                  <a:pt x="1600026" y="152040"/>
                </a:cubicBezTo>
                <a:lnTo>
                  <a:pt x="1629342" y="206050"/>
                </a:lnTo>
                <a:lnTo>
                  <a:pt x="1629769" y="205416"/>
                </a:lnTo>
                <a:cubicBezTo>
                  <a:pt x="1671989" y="163196"/>
                  <a:pt x="1730315" y="137083"/>
                  <a:pt x="1794740" y="137083"/>
                </a:cubicBezTo>
                <a:cubicBezTo>
                  <a:pt x="1859165" y="137083"/>
                  <a:pt x="1917491" y="163196"/>
                  <a:pt x="1959711" y="205416"/>
                </a:cubicBezTo>
                <a:lnTo>
                  <a:pt x="2002629" y="269072"/>
                </a:lnTo>
                <a:lnTo>
                  <a:pt x="2046557" y="239456"/>
                </a:lnTo>
                <a:cubicBezTo>
                  <a:pt x="2066008" y="231229"/>
                  <a:pt x="2087393" y="226679"/>
                  <a:pt x="2109841" y="226679"/>
                </a:cubicBezTo>
                <a:cubicBezTo>
                  <a:pt x="2199633" y="226679"/>
                  <a:pt x="2272423" y="299469"/>
                  <a:pt x="2272423" y="389261"/>
                </a:cubicBezTo>
                <a:cubicBezTo>
                  <a:pt x="2272423" y="479053"/>
                  <a:pt x="2199633" y="551843"/>
                  <a:pt x="2109841" y="551843"/>
                </a:cubicBezTo>
                <a:cubicBezTo>
                  <a:pt x="2064945" y="551843"/>
                  <a:pt x="2024300" y="533646"/>
                  <a:pt x="1994878" y="504224"/>
                </a:cubicBezTo>
                <a:lnTo>
                  <a:pt x="1987790" y="493711"/>
                </a:lnTo>
                <a:lnTo>
                  <a:pt x="1959711" y="535358"/>
                </a:lnTo>
                <a:cubicBezTo>
                  <a:pt x="1917491" y="577578"/>
                  <a:pt x="1859165" y="603691"/>
                  <a:pt x="1794740" y="603691"/>
                </a:cubicBezTo>
                <a:cubicBezTo>
                  <a:pt x="1730315" y="603691"/>
                  <a:pt x="1671989" y="577578"/>
                  <a:pt x="1629769" y="535358"/>
                </a:cubicBezTo>
                <a:lnTo>
                  <a:pt x="1613983" y="511943"/>
                </a:lnTo>
                <a:lnTo>
                  <a:pt x="1600026" y="537656"/>
                </a:lnTo>
                <a:cubicBezTo>
                  <a:pt x="1538054" y="629386"/>
                  <a:pt x="1433106" y="689696"/>
                  <a:pt x="1314071" y="689696"/>
                </a:cubicBezTo>
                <a:cubicBezTo>
                  <a:pt x="1218844" y="689696"/>
                  <a:pt x="1132631" y="651098"/>
                  <a:pt x="1070226" y="588693"/>
                </a:cubicBezTo>
                <a:lnTo>
                  <a:pt x="1044737" y="557801"/>
                </a:lnTo>
                <a:lnTo>
                  <a:pt x="1005150" y="561791"/>
                </a:lnTo>
                <a:cubicBezTo>
                  <a:pt x="975830" y="561791"/>
                  <a:pt x="947898" y="555849"/>
                  <a:pt x="922492" y="545103"/>
                </a:cubicBezTo>
                <a:lnTo>
                  <a:pt x="897375" y="528168"/>
                </a:lnTo>
                <a:lnTo>
                  <a:pt x="896725" y="531387"/>
                </a:lnTo>
                <a:cubicBezTo>
                  <a:pt x="853638" y="633256"/>
                  <a:pt x="752768" y="704734"/>
                  <a:pt x="635204" y="704734"/>
                </a:cubicBezTo>
                <a:cubicBezTo>
                  <a:pt x="556828" y="704734"/>
                  <a:pt x="485872" y="672966"/>
                  <a:pt x="434510" y="621604"/>
                </a:cubicBezTo>
                <a:lnTo>
                  <a:pt x="387441" y="551792"/>
                </a:lnTo>
                <a:lnTo>
                  <a:pt x="383130" y="558187"/>
                </a:lnTo>
                <a:cubicBezTo>
                  <a:pt x="342515" y="598801"/>
                  <a:pt x="286407" y="623921"/>
                  <a:pt x="224432" y="623921"/>
                </a:cubicBezTo>
                <a:cubicBezTo>
                  <a:pt x="100482" y="623921"/>
                  <a:pt x="0" y="523439"/>
                  <a:pt x="0" y="399489"/>
                </a:cubicBezTo>
                <a:cubicBezTo>
                  <a:pt x="0" y="275539"/>
                  <a:pt x="100482" y="175057"/>
                  <a:pt x="224432" y="175057"/>
                </a:cubicBezTo>
                <a:cubicBezTo>
                  <a:pt x="286407" y="175057"/>
                  <a:pt x="342515" y="200178"/>
                  <a:pt x="383130" y="240792"/>
                </a:cubicBezTo>
                <a:lnTo>
                  <a:pt x="401883" y="268607"/>
                </a:lnTo>
                <a:lnTo>
                  <a:pt x="434510" y="220215"/>
                </a:lnTo>
                <a:cubicBezTo>
                  <a:pt x="485872" y="168852"/>
                  <a:pt x="556828" y="137084"/>
                  <a:pt x="635204" y="137084"/>
                </a:cubicBezTo>
                <a:cubicBezTo>
                  <a:pt x="713580" y="137084"/>
                  <a:pt x="784536" y="168852"/>
                  <a:pt x="835899" y="220215"/>
                </a:cubicBezTo>
                <a:lnTo>
                  <a:pt x="838389" y="223908"/>
                </a:lnTo>
                <a:lnTo>
                  <a:pt x="854993" y="199280"/>
                </a:lnTo>
                <a:cubicBezTo>
                  <a:pt x="893422" y="160851"/>
                  <a:pt x="946510" y="137083"/>
                  <a:pt x="1005150" y="137083"/>
                </a:cubicBezTo>
                <a:lnTo>
                  <a:pt x="1037746" y="140369"/>
                </a:lnTo>
                <a:lnTo>
                  <a:pt x="1070226" y="101004"/>
                </a:lnTo>
                <a:cubicBezTo>
                  <a:pt x="1132631" y="38598"/>
                  <a:pt x="1218844" y="0"/>
                  <a:pt x="1314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srgbClr val="105479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3644899" y="2953339"/>
            <a:ext cx="4902202" cy="508260"/>
          </a:xfrm>
          <a:prstGeom prst="roundRect">
            <a:avLst>
              <a:gd name="adj" fmla="val 50000"/>
            </a:avLst>
          </a:prstGeom>
          <a:solidFill>
            <a:srgbClr val="105479"/>
          </a:solidFill>
          <a:ln w="25400">
            <a:solidFill>
              <a:schemeClr val="bg1"/>
            </a:solidFill>
          </a:ln>
          <a:effectLst>
            <a:innerShdw dist="127000" dir="13500000">
              <a:prstClr val="black">
                <a:alpha val="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68689" y="3043806"/>
            <a:ext cx="2460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4" name="矩形 3"/>
          <p:cNvSpPr/>
          <p:nvPr/>
        </p:nvSpPr>
        <p:spPr>
          <a:xfrm>
            <a:off x="4176694" y="3908443"/>
            <a:ext cx="40656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395371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9" name="Shape 2149"/>
          <p:cNvSpPr/>
          <p:nvPr/>
        </p:nvSpPr>
        <p:spPr>
          <a:xfrm>
            <a:off x="1337009" y="-3979"/>
            <a:ext cx="5072982" cy="6865958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66" hangingPunct="0">
              <a:defRPr sz="3200">
                <a:solidFill>
                  <a:srgbClr val="FFFFFF"/>
                </a:solidFill>
              </a:defRPr>
            </a:pPr>
            <a:endParaRPr sz="1600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half" idx="13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35472" y="-3979"/>
            <a:ext cx="4445001" cy="6865958"/>
          </a:xfrm>
        </p:spPr>
      </p:pic>
      <p:sp>
        <p:nvSpPr>
          <p:cNvPr id="5" name="矩形 4"/>
          <p:cNvSpPr/>
          <p:nvPr/>
        </p:nvSpPr>
        <p:spPr>
          <a:xfrm>
            <a:off x="2008035" y="1656834"/>
            <a:ext cx="2460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6" name="矩形 5"/>
          <p:cNvSpPr/>
          <p:nvPr/>
        </p:nvSpPr>
        <p:spPr>
          <a:xfrm>
            <a:off x="2062490" y="2228080"/>
            <a:ext cx="3766810" cy="1450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18" name="矩形 17"/>
          <p:cNvSpPr/>
          <p:nvPr/>
        </p:nvSpPr>
        <p:spPr>
          <a:xfrm>
            <a:off x="2062490" y="4056880"/>
            <a:ext cx="3766810" cy="1450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19" name="christmas-reindeer_61189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2062490" y="731008"/>
            <a:ext cx="520419" cy="609685"/>
          </a:xfrm>
          <a:custGeom>
            <a:avLst/>
            <a:gdLst>
              <a:gd name="T0" fmla="*/ 4963 w 5097"/>
              <a:gd name="T1" fmla="*/ 2222 h 5981"/>
              <a:gd name="T2" fmla="*/ 3648 w 5097"/>
              <a:gd name="T3" fmla="*/ 2275 h 5981"/>
              <a:gd name="T4" fmla="*/ 3498 w 5097"/>
              <a:gd name="T5" fmla="*/ 2273 h 5981"/>
              <a:gd name="T6" fmla="*/ 3822 w 5097"/>
              <a:gd name="T7" fmla="*/ 1576 h 5981"/>
              <a:gd name="T8" fmla="*/ 3848 w 5097"/>
              <a:gd name="T9" fmla="*/ 1557 h 5981"/>
              <a:gd name="T10" fmla="*/ 4603 w 5097"/>
              <a:gd name="T11" fmla="*/ 382 h 5981"/>
              <a:gd name="T12" fmla="*/ 4205 w 5097"/>
              <a:gd name="T13" fmla="*/ 345 h 5981"/>
              <a:gd name="T14" fmla="*/ 3853 w 5097"/>
              <a:gd name="T15" fmla="*/ 1051 h 5981"/>
              <a:gd name="T16" fmla="*/ 3602 w 5097"/>
              <a:gd name="T17" fmla="*/ 56 h 5981"/>
              <a:gd name="T18" fmla="*/ 3205 w 5097"/>
              <a:gd name="T19" fmla="*/ 0 h 5981"/>
              <a:gd name="T20" fmla="*/ 3529 w 5097"/>
              <a:gd name="T21" fmla="*/ 1296 h 5981"/>
              <a:gd name="T22" fmla="*/ 3092 w 5097"/>
              <a:gd name="T23" fmla="*/ 2142 h 5981"/>
              <a:gd name="T24" fmla="*/ 2549 w 5097"/>
              <a:gd name="T25" fmla="*/ 2086 h 5981"/>
              <a:gd name="T26" fmla="*/ 2005 w 5097"/>
              <a:gd name="T27" fmla="*/ 2142 h 5981"/>
              <a:gd name="T28" fmla="*/ 1568 w 5097"/>
              <a:gd name="T29" fmla="*/ 1296 h 5981"/>
              <a:gd name="T30" fmla="*/ 1892 w 5097"/>
              <a:gd name="T31" fmla="*/ 0 h 5981"/>
              <a:gd name="T32" fmla="*/ 1496 w 5097"/>
              <a:gd name="T33" fmla="*/ 56 h 5981"/>
              <a:gd name="T34" fmla="*/ 1244 w 5097"/>
              <a:gd name="T35" fmla="*/ 1051 h 5981"/>
              <a:gd name="T36" fmla="*/ 892 w 5097"/>
              <a:gd name="T37" fmla="*/ 345 h 5981"/>
              <a:gd name="T38" fmla="*/ 494 w 5097"/>
              <a:gd name="T39" fmla="*/ 382 h 5981"/>
              <a:gd name="T40" fmla="*/ 1249 w 5097"/>
              <a:gd name="T41" fmla="*/ 1557 h 5981"/>
              <a:gd name="T42" fmla="*/ 1276 w 5097"/>
              <a:gd name="T43" fmla="*/ 1576 h 5981"/>
              <a:gd name="T44" fmla="*/ 1599 w 5097"/>
              <a:gd name="T45" fmla="*/ 2273 h 5981"/>
              <a:gd name="T46" fmla="*/ 1449 w 5097"/>
              <a:gd name="T47" fmla="*/ 2275 h 5981"/>
              <a:gd name="T48" fmla="*/ 134 w 5097"/>
              <a:gd name="T49" fmla="*/ 2222 h 5981"/>
              <a:gd name="T50" fmla="*/ 842 w 5097"/>
              <a:gd name="T51" fmla="*/ 3425 h 5981"/>
              <a:gd name="T52" fmla="*/ 2549 w 5097"/>
              <a:gd name="T53" fmla="*/ 5981 h 5981"/>
              <a:gd name="T54" fmla="*/ 4255 w 5097"/>
              <a:gd name="T55" fmla="*/ 3425 h 5981"/>
              <a:gd name="T56" fmla="*/ 4963 w 5097"/>
              <a:gd name="T57" fmla="*/ 2222 h 5981"/>
              <a:gd name="T58" fmla="*/ 2137 w 5097"/>
              <a:gd name="T59" fmla="*/ 3944 h 5981"/>
              <a:gd name="T60" fmla="*/ 1674 w 5097"/>
              <a:gd name="T61" fmla="*/ 3942 h 5981"/>
              <a:gd name="T62" fmla="*/ 1424 w 5097"/>
              <a:gd name="T63" fmla="*/ 3552 h 5981"/>
              <a:gd name="T64" fmla="*/ 1887 w 5097"/>
              <a:gd name="T65" fmla="*/ 3555 h 5981"/>
              <a:gd name="T66" fmla="*/ 2137 w 5097"/>
              <a:gd name="T67" fmla="*/ 3944 h 5981"/>
              <a:gd name="T68" fmla="*/ 2621 w 5097"/>
              <a:gd name="T69" fmla="*/ 5421 h 5981"/>
              <a:gd name="T70" fmla="*/ 2476 w 5097"/>
              <a:gd name="T71" fmla="*/ 5421 h 5981"/>
              <a:gd name="T72" fmla="*/ 2240 w 5097"/>
              <a:gd name="T73" fmla="*/ 5184 h 5981"/>
              <a:gd name="T74" fmla="*/ 2476 w 5097"/>
              <a:gd name="T75" fmla="*/ 4948 h 5981"/>
              <a:gd name="T76" fmla="*/ 2621 w 5097"/>
              <a:gd name="T77" fmla="*/ 4948 h 5981"/>
              <a:gd name="T78" fmla="*/ 2857 w 5097"/>
              <a:gd name="T79" fmla="*/ 5184 h 5981"/>
              <a:gd name="T80" fmla="*/ 2621 w 5097"/>
              <a:gd name="T81" fmla="*/ 5421 h 5981"/>
              <a:gd name="T82" fmla="*/ 3423 w 5097"/>
              <a:gd name="T83" fmla="*/ 3942 h 5981"/>
              <a:gd name="T84" fmla="*/ 2960 w 5097"/>
              <a:gd name="T85" fmla="*/ 3944 h 5981"/>
              <a:gd name="T86" fmla="*/ 3210 w 5097"/>
              <a:gd name="T87" fmla="*/ 3555 h 5981"/>
              <a:gd name="T88" fmla="*/ 3673 w 5097"/>
              <a:gd name="T89" fmla="*/ 3552 h 5981"/>
              <a:gd name="T90" fmla="*/ 3423 w 5097"/>
              <a:gd name="T91" fmla="*/ 3942 h 59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097" h="5981">
                <a:moveTo>
                  <a:pt x="4963" y="2222"/>
                </a:moveTo>
                <a:cubicBezTo>
                  <a:pt x="4259" y="2022"/>
                  <a:pt x="4098" y="2068"/>
                  <a:pt x="3648" y="2275"/>
                </a:cubicBezTo>
                <a:cubicBezTo>
                  <a:pt x="3602" y="2296"/>
                  <a:pt x="3556" y="2291"/>
                  <a:pt x="3498" y="2273"/>
                </a:cubicBezTo>
                <a:cubicBezTo>
                  <a:pt x="3583" y="2175"/>
                  <a:pt x="3689" y="1673"/>
                  <a:pt x="3822" y="1576"/>
                </a:cubicBezTo>
                <a:lnTo>
                  <a:pt x="3848" y="1557"/>
                </a:lnTo>
                <a:cubicBezTo>
                  <a:pt x="4266" y="1250"/>
                  <a:pt x="4542" y="1048"/>
                  <a:pt x="4603" y="382"/>
                </a:cubicBezTo>
                <a:lnTo>
                  <a:pt x="4205" y="345"/>
                </a:lnTo>
                <a:cubicBezTo>
                  <a:pt x="4171" y="718"/>
                  <a:pt x="4075" y="870"/>
                  <a:pt x="3853" y="1051"/>
                </a:cubicBezTo>
                <a:cubicBezTo>
                  <a:pt x="3720" y="785"/>
                  <a:pt x="3558" y="368"/>
                  <a:pt x="3602" y="56"/>
                </a:cubicBezTo>
                <a:lnTo>
                  <a:pt x="3205" y="0"/>
                </a:lnTo>
                <a:cubicBezTo>
                  <a:pt x="3139" y="470"/>
                  <a:pt x="3388" y="1026"/>
                  <a:pt x="3529" y="1296"/>
                </a:cubicBezTo>
                <a:cubicBezTo>
                  <a:pt x="3342" y="1441"/>
                  <a:pt x="3200" y="1996"/>
                  <a:pt x="3092" y="2142"/>
                </a:cubicBezTo>
                <a:cubicBezTo>
                  <a:pt x="2954" y="2110"/>
                  <a:pt x="2778" y="2086"/>
                  <a:pt x="2549" y="2086"/>
                </a:cubicBezTo>
                <a:cubicBezTo>
                  <a:pt x="2319" y="2086"/>
                  <a:pt x="2143" y="2110"/>
                  <a:pt x="2005" y="2142"/>
                </a:cubicBezTo>
                <a:cubicBezTo>
                  <a:pt x="1898" y="1996"/>
                  <a:pt x="1755" y="1441"/>
                  <a:pt x="1568" y="1296"/>
                </a:cubicBezTo>
                <a:cubicBezTo>
                  <a:pt x="1709" y="1026"/>
                  <a:pt x="1958" y="470"/>
                  <a:pt x="1892" y="0"/>
                </a:cubicBezTo>
                <a:lnTo>
                  <a:pt x="1496" y="56"/>
                </a:lnTo>
                <a:cubicBezTo>
                  <a:pt x="1539" y="368"/>
                  <a:pt x="1377" y="785"/>
                  <a:pt x="1244" y="1051"/>
                </a:cubicBezTo>
                <a:cubicBezTo>
                  <a:pt x="1022" y="870"/>
                  <a:pt x="926" y="718"/>
                  <a:pt x="892" y="345"/>
                </a:cubicBezTo>
                <a:lnTo>
                  <a:pt x="494" y="382"/>
                </a:lnTo>
                <a:cubicBezTo>
                  <a:pt x="555" y="1048"/>
                  <a:pt x="831" y="1250"/>
                  <a:pt x="1249" y="1557"/>
                </a:cubicBezTo>
                <a:lnTo>
                  <a:pt x="1276" y="1576"/>
                </a:lnTo>
                <a:cubicBezTo>
                  <a:pt x="1408" y="1673"/>
                  <a:pt x="1514" y="2175"/>
                  <a:pt x="1599" y="2273"/>
                </a:cubicBezTo>
                <a:cubicBezTo>
                  <a:pt x="1541" y="2291"/>
                  <a:pt x="1495" y="2296"/>
                  <a:pt x="1449" y="2275"/>
                </a:cubicBezTo>
                <a:cubicBezTo>
                  <a:pt x="1000" y="2068"/>
                  <a:pt x="838" y="2022"/>
                  <a:pt x="134" y="2222"/>
                </a:cubicBezTo>
                <a:cubicBezTo>
                  <a:pt x="134" y="2222"/>
                  <a:pt x="0" y="2684"/>
                  <a:pt x="842" y="3425"/>
                </a:cubicBezTo>
                <a:cubicBezTo>
                  <a:pt x="1456" y="3986"/>
                  <a:pt x="1120" y="5453"/>
                  <a:pt x="2549" y="5981"/>
                </a:cubicBezTo>
                <a:cubicBezTo>
                  <a:pt x="3977" y="5453"/>
                  <a:pt x="3641" y="3986"/>
                  <a:pt x="4255" y="3425"/>
                </a:cubicBezTo>
                <a:cubicBezTo>
                  <a:pt x="5097" y="2684"/>
                  <a:pt x="4963" y="2222"/>
                  <a:pt x="4963" y="2222"/>
                </a:cubicBezTo>
                <a:close/>
                <a:moveTo>
                  <a:pt x="2137" y="3944"/>
                </a:moveTo>
                <a:cubicBezTo>
                  <a:pt x="2078" y="4051"/>
                  <a:pt x="1871" y="4050"/>
                  <a:pt x="1674" y="3942"/>
                </a:cubicBezTo>
                <a:cubicBezTo>
                  <a:pt x="1478" y="3834"/>
                  <a:pt x="1424" y="3552"/>
                  <a:pt x="1424" y="3552"/>
                </a:cubicBezTo>
                <a:cubicBezTo>
                  <a:pt x="1424" y="3552"/>
                  <a:pt x="1690" y="3446"/>
                  <a:pt x="1887" y="3555"/>
                </a:cubicBezTo>
                <a:cubicBezTo>
                  <a:pt x="2084" y="3663"/>
                  <a:pt x="2196" y="3837"/>
                  <a:pt x="2137" y="3944"/>
                </a:cubicBezTo>
                <a:close/>
                <a:moveTo>
                  <a:pt x="2621" y="5421"/>
                </a:moveTo>
                <a:lnTo>
                  <a:pt x="2476" y="5421"/>
                </a:lnTo>
                <a:cubicBezTo>
                  <a:pt x="2346" y="5421"/>
                  <a:pt x="2240" y="5315"/>
                  <a:pt x="2240" y="5184"/>
                </a:cubicBezTo>
                <a:cubicBezTo>
                  <a:pt x="2240" y="5054"/>
                  <a:pt x="2346" y="4948"/>
                  <a:pt x="2476" y="4948"/>
                </a:cubicBezTo>
                <a:lnTo>
                  <a:pt x="2621" y="4948"/>
                </a:lnTo>
                <a:cubicBezTo>
                  <a:pt x="2751" y="4948"/>
                  <a:pt x="2857" y="5054"/>
                  <a:pt x="2857" y="5184"/>
                </a:cubicBezTo>
                <a:cubicBezTo>
                  <a:pt x="2857" y="5315"/>
                  <a:pt x="2751" y="5421"/>
                  <a:pt x="2621" y="5421"/>
                </a:cubicBezTo>
                <a:close/>
                <a:moveTo>
                  <a:pt x="3423" y="3942"/>
                </a:moveTo>
                <a:cubicBezTo>
                  <a:pt x="3226" y="4050"/>
                  <a:pt x="3019" y="4051"/>
                  <a:pt x="2960" y="3944"/>
                </a:cubicBezTo>
                <a:cubicBezTo>
                  <a:pt x="2901" y="3837"/>
                  <a:pt x="3013" y="3663"/>
                  <a:pt x="3210" y="3555"/>
                </a:cubicBezTo>
                <a:cubicBezTo>
                  <a:pt x="3407" y="3446"/>
                  <a:pt x="3673" y="3552"/>
                  <a:pt x="3673" y="3552"/>
                </a:cubicBezTo>
                <a:cubicBezTo>
                  <a:pt x="3673" y="3552"/>
                  <a:pt x="3620" y="3834"/>
                  <a:pt x="3423" y="39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hape 2050"/>
          <p:cNvSpPr/>
          <p:nvPr/>
        </p:nvSpPr>
        <p:spPr>
          <a:xfrm>
            <a:off x="1661142" y="3878828"/>
            <a:ext cx="880049" cy="2691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 defTabSz="410766" hangingPunct="0"/>
            <a:r>
              <a:rPr lang="zh-CN" altLang="en-US" sz="1600" kern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sz="1600" kern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1" name="Shape 2051"/>
          <p:cNvSpPr/>
          <p:nvPr/>
        </p:nvSpPr>
        <p:spPr>
          <a:xfrm>
            <a:off x="1041580" y="4112143"/>
            <a:ext cx="2119169" cy="533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9" tIns="35719" rIns="35719" bIns="35719" anchor="ctr">
            <a:spAutoFit/>
          </a:bodyPr>
          <a:lstStyle>
            <a:lvl1pPr>
              <a:lnSpc>
                <a:spcPct val="150000"/>
              </a:lnSpc>
              <a:defRPr sz="2000" b="1">
                <a:solidFill>
                  <a:schemeClr val="accent1">
                    <a:hueOff val="-249201"/>
                    <a:satOff val="-76166"/>
                    <a:lumOff val="32737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 defTabSz="410766" hangingPunct="0"/>
            <a:r>
              <a:rPr lang="zh-CN" altLang="en-US" sz="1000" kern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kern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sz="1000" kern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8" name="Shape 2058"/>
          <p:cNvSpPr/>
          <p:nvPr/>
        </p:nvSpPr>
        <p:spPr>
          <a:xfrm>
            <a:off x="1431910" y="4762877"/>
            <a:ext cx="1338512" cy="436708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5400">
            <a:noFill/>
            <a:miter lim="400000"/>
          </a:ln>
        </p:spPr>
        <p:txBody>
          <a:bodyPr lIns="35719" tIns="35719" rIns="35719" bIns="35719" anchor="ctr"/>
          <a:lstStyle/>
          <a:p>
            <a:pPr algn="ctr" defTabSz="410766" hangingPunct="0">
              <a:defRPr sz="3200">
                <a:solidFill>
                  <a:srgbClr val="FFFFFF"/>
                </a:solidFill>
              </a:defRPr>
            </a:pPr>
            <a:endParaRPr sz="16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59" name="Shape 2059">
            <a:hlinkClick r:id="rId2" action="ppaction://hlinksldjump"/>
          </p:cNvPr>
          <p:cNvSpPr/>
          <p:nvPr/>
        </p:nvSpPr>
        <p:spPr>
          <a:xfrm>
            <a:off x="1919224" y="4844014"/>
            <a:ext cx="363882" cy="274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150000"/>
              </a:lnSpc>
              <a:defRPr sz="2000" u="sng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 defTabSz="410766" hangingPunct="0"/>
            <a:r>
              <a:rPr sz="1000" kern="0" dirty="0">
                <a:solidFill>
                  <a:srgbClr val="105479"/>
                </a:solidFill>
                <a:latin typeface="+mn-lt"/>
                <a:ea typeface="+mn-ea"/>
                <a:cs typeface="+mn-ea"/>
                <a:sym typeface="+mn-lt"/>
              </a:rPr>
              <a:t>More</a:t>
            </a:r>
          </a:p>
        </p:txBody>
      </p:sp>
      <p:pic>
        <p:nvPicPr>
          <p:cNvPr id="17" name="图片占位符 16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89916" y="1677099"/>
            <a:ext cx="2222501" cy="1969129"/>
          </a:xfrm>
        </p:spPr>
      </p:pic>
      <p:pic>
        <p:nvPicPr>
          <p:cNvPr id="21" name="图片占位符 20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37264" y="1677099"/>
            <a:ext cx="2222501" cy="1972386"/>
          </a:xfrm>
        </p:spPr>
      </p:pic>
      <p:pic>
        <p:nvPicPr>
          <p:cNvPr id="22" name="图片占位符 21"/>
          <p:cNvPicPr>
            <a:picLocks noGrp="1" noChangeAspect="1"/>
          </p:cNvPicPr>
          <p:nvPr>
            <p:ph type="pic" sz="quarter" idx="15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84611" y="1677099"/>
            <a:ext cx="2222501" cy="1969796"/>
          </a:xfrm>
        </p:spPr>
      </p:pic>
      <p:pic>
        <p:nvPicPr>
          <p:cNvPr id="23" name="图片占位符 22"/>
          <p:cNvPicPr>
            <a:picLocks noGrp="1" noChangeAspect="1"/>
          </p:cNvPicPr>
          <p:nvPr>
            <p:ph type="pic" sz="quarter" idx="16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979584" y="1677099"/>
            <a:ext cx="2222501" cy="1970734"/>
          </a:xfrm>
        </p:spPr>
      </p:pic>
      <p:sp>
        <p:nvSpPr>
          <p:cNvPr id="57" name="Shape 2050"/>
          <p:cNvSpPr/>
          <p:nvPr/>
        </p:nvSpPr>
        <p:spPr>
          <a:xfrm>
            <a:off x="4303451" y="3878828"/>
            <a:ext cx="880049" cy="2691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 defTabSz="410766" hangingPunct="0"/>
            <a:r>
              <a:rPr lang="zh-CN" altLang="en-US" sz="1600" kern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sz="1600" kern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Shape 2051"/>
          <p:cNvSpPr/>
          <p:nvPr/>
        </p:nvSpPr>
        <p:spPr>
          <a:xfrm>
            <a:off x="3683889" y="4112143"/>
            <a:ext cx="2119169" cy="533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9" tIns="35719" rIns="35719" bIns="35719" anchor="ctr">
            <a:spAutoFit/>
          </a:bodyPr>
          <a:lstStyle>
            <a:lvl1pPr>
              <a:lnSpc>
                <a:spcPct val="150000"/>
              </a:lnSpc>
              <a:defRPr sz="2000" b="1">
                <a:solidFill>
                  <a:schemeClr val="accent1">
                    <a:hueOff val="-249201"/>
                    <a:satOff val="-76166"/>
                    <a:lumOff val="32737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 defTabSz="410766" hangingPunct="0"/>
            <a:r>
              <a:rPr lang="zh-CN" altLang="en-US" sz="1000" kern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kern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sz="1000" kern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Shape 2058"/>
          <p:cNvSpPr/>
          <p:nvPr/>
        </p:nvSpPr>
        <p:spPr>
          <a:xfrm>
            <a:off x="4074219" y="4762877"/>
            <a:ext cx="1338512" cy="436708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5400">
            <a:noFill/>
            <a:miter lim="400000"/>
          </a:ln>
        </p:spPr>
        <p:txBody>
          <a:bodyPr lIns="35719" tIns="35719" rIns="35719" bIns="35719" anchor="ctr"/>
          <a:lstStyle/>
          <a:p>
            <a:pPr algn="ctr" defTabSz="410766" hangingPunct="0">
              <a:defRPr sz="3200">
                <a:solidFill>
                  <a:srgbClr val="FFFFFF"/>
                </a:solidFill>
              </a:defRPr>
            </a:pPr>
            <a:endParaRPr sz="16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0" name="Shape 2059">
            <a:hlinkClick r:id="rId2" action="ppaction://hlinksldjump"/>
          </p:cNvPr>
          <p:cNvSpPr/>
          <p:nvPr/>
        </p:nvSpPr>
        <p:spPr>
          <a:xfrm>
            <a:off x="4561533" y="4844014"/>
            <a:ext cx="363882" cy="274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150000"/>
              </a:lnSpc>
              <a:defRPr sz="2000" u="sng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 defTabSz="410766" hangingPunct="0"/>
            <a:r>
              <a:rPr sz="1000" kern="0" dirty="0">
                <a:solidFill>
                  <a:srgbClr val="105479"/>
                </a:solidFill>
                <a:latin typeface="+mn-lt"/>
                <a:ea typeface="+mn-ea"/>
                <a:cs typeface="+mn-ea"/>
                <a:sym typeface="+mn-lt"/>
              </a:rPr>
              <a:t>More</a:t>
            </a:r>
          </a:p>
        </p:txBody>
      </p:sp>
      <p:sp>
        <p:nvSpPr>
          <p:cNvPr id="61" name="Shape 2050"/>
          <p:cNvSpPr/>
          <p:nvPr/>
        </p:nvSpPr>
        <p:spPr>
          <a:xfrm>
            <a:off x="7031316" y="3878828"/>
            <a:ext cx="880049" cy="2691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 defTabSz="410766" hangingPunct="0"/>
            <a:r>
              <a:rPr lang="zh-CN" altLang="en-US" sz="1600" kern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sz="1600" kern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Shape 2051"/>
          <p:cNvSpPr/>
          <p:nvPr/>
        </p:nvSpPr>
        <p:spPr>
          <a:xfrm>
            <a:off x="6411754" y="4112143"/>
            <a:ext cx="2119169" cy="533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9" tIns="35719" rIns="35719" bIns="35719" anchor="ctr">
            <a:spAutoFit/>
          </a:bodyPr>
          <a:lstStyle>
            <a:lvl1pPr>
              <a:lnSpc>
                <a:spcPct val="150000"/>
              </a:lnSpc>
              <a:defRPr sz="2000" b="1">
                <a:solidFill>
                  <a:schemeClr val="accent1">
                    <a:hueOff val="-249201"/>
                    <a:satOff val="-76166"/>
                    <a:lumOff val="32737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 defTabSz="410766" hangingPunct="0"/>
            <a:r>
              <a:rPr lang="zh-CN" altLang="en-US" sz="1000" kern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kern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sz="1000" kern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" name="Shape 2058"/>
          <p:cNvSpPr/>
          <p:nvPr/>
        </p:nvSpPr>
        <p:spPr>
          <a:xfrm>
            <a:off x="6802084" y="4762877"/>
            <a:ext cx="1338512" cy="436708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5400">
            <a:noFill/>
            <a:miter lim="400000"/>
          </a:ln>
        </p:spPr>
        <p:txBody>
          <a:bodyPr lIns="35719" tIns="35719" rIns="35719" bIns="35719" anchor="ctr"/>
          <a:lstStyle/>
          <a:p>
            <a:pPr algn="ctr" defTabSz="410766" hangingPunct="0">
              <a:defRPr sz="3200">
                <a:solidFill>
                  <a:srgbClr val="FFFFFF"/>
                </a:solidFill>
              </a:defRPr>
            </a:pPr>
            <a:endParaRPr sz="16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4" name="Shape 2059">
            <a:hlinkClick r:id="rId2" action="ppaction://hlinksldjump"/>
          </p:cNvPr>
          <p:cNvSpPr/>
          <p:nvPr/>
        </p:nvSpPr>
        <p:spPr>
          <a:xfrm>
            <a:off x="7289398" y="4844014"/>
            <a:ext cx="363882" cy="274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150000"/>
              </a:lnSpc>
              <a:defRPr sz="2000" u="sng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 defTabSz="410766" hangingPunct="0"/>
            <a:r>
              <a:rPr sz="1000" kern="0" dirty="0">
                <a:solidFill>
                  <a:srgbClr val="105479"/>
                </a:solidFill>
                <a:latin typeface="+mn-lt"/>
                <a:ea typeface="+mn-ea"/>
                <a:cs typeface="+mn-ea"/>
                <a:sym typeface="+mn-lt"/>
              </a:rPr>
              <a:t>More</a:t>
            </a:r>
          </a:p>
        </p:txBody>
      </p:sp>
      <p:sp>
        <p:nvSpPr>
          <p:cNvPr id="65" name="Shape 2050"/>
          <p:cNvSpPr/>
          <p:nvPr/>
        </p:nvSpPr>
        <p:spPr>
          <a:xfrm>
            <a:off x="9702478" y="3878828"/>
            <a:ext cx="880049" cy="2691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 defTabSz="410766" hangingPunct="0"/>
            <a:r>
              <a:rPr lang="zh-CN" altLang="en-US" sz="1600" kern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sz="1600" kern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6" name="Shape 2051"/>
          <p:cNvSpPr/>
          <p:nvPr/>
        </p:nvSpPr>
        <p:spPr>
          <a:xfrm>
            <a:off x="9082916" y="4112143"/>
            <a:ext cx="2119169" cy="533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9" tIns="35719" rIns="35719" bIns="35719" anchor="ctr">
            <a:spAutoFit/>
          </a:bodyPr>
          <a:lstStyle>
            <a:lvl1pPr>
              <a:lnSpc>
                <a:spcPct val="150000"/>
              </a:lnSpc>
              <a:defRPr sz="2000" b="1">
                <a:solidFill>
                  <a:schemeClr val="accent1">
                    <a:hueOff val="-249201"/>
                    <a:satOff val="-76166"/>
                    <a:lumOff val="32737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 defTabSz="410766" hangingPunct="0"/>
            <a:r>
              <a:rPr lang="zh-CN" altLang="en-US" sz="1000" kern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kern="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sz="1000" kern="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7" name="Shape 2058"/>
          <p:cNvSpPr/>
          <p:nvPr/>
        </p:nvSpPr>
        <p:spPr>
          <a:xfrm>
            <a:off x="9473246" y="4762877"/>
            <a:ext cx="1338512" cy="436708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5400">
            <a:noFill/>
            <a:miter lim="400000"/>
          </a:ln>
        </p:spPr>
        <p:txBody>
          <a:bodyPr lIns="35719" tIns="35719" rIns="35719" bIns="35719" anchor="ctr"/>
          <a:lstStyle/>
          <a:p>
            <a:pPr algn="ctr" defTabSz="410766" hangingPunct="0">
              <a:defRPr sz="3200">
                <a:solidFill>
                  <a:srgbClr val="FFFFFF"/>
                </a:solidFill>
              </a:defRPr>
            </a:pPr>
            <a:endParaRPr sz="16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8" name="Shape 2059">
            <a:hlinkClick r:id="rId2" action="ppaction://hlinksldjump"/>
          </p:cNvPr>
          <p:cNvSpPr/>
          <p:nvPr/>
        </p:nvSpPr>
        <p:spPr>
          <a:xfrm>
            <a:off x="9960560" y="4844014"/>
            <a:ext cx="363882" cy="274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150000"/>
              </a:lnSpc>
              <a:defRPr sz="2000" u="sng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 defTabSz="410766" hangingPunct="0"/>
            <a:r>
              <a:rPr sz="1000" kern="0" dirty="0">
                <a:solidFill>
                  <a:srgbClr val="105479"/>
                </a:solidFill>
                <a:latin typeface="+mn-lt"/>
                <a:ea typeface="+mn-ea"/>
                <a:cs typeface="+mn-ea"/>
                <a:sym typeface="+mn-lt"/>
              </a:rPr>
              <a:t>More</a:t>
            </a:r>
          </a:p>
        </p:txBody>
      </p:sp>
      <p:sp>
        <p:nvSpPr>
          <p:cNvPr id="69" name="任意多边形 68"/>
          <p:cNvSpPr/>
          <p:nvPr/>
        </p:nvSpPr>
        <p:spPr>
          <a:xfrm>
            <a:off x="7399506" y="530309"/>
            <a:ext cx="1763592" cy="546933"/>
          </a:xfrm>
          <a:custGeom>
            <a:avLst/>
            <a:gdLst>
              <a:gd name="connsiteX0" fmla="*/ 1314071 w 2272423"/>
              <a:gd name="connsiteY0" fmla="*/ 0 h 704734"/>
              <a:gd name="connsiteX1" fmla="*/ 1600026 w 2272423"/>
              <a:gd name="connsiteY1" fmla="*/ 152040 h 704734"/>
              <a:gd name="connsiteX2" fmla="*/ 1629342 w 2272423"/>
              <a:gd name="connsiteY2" fmla="*/ 206050 h 704734"/>
              <a:gd name="connsiteX3" fmla="*/ 1629769 w 2272423"/>
              <a:gd name="connsiteY3" fmla="*/ 205416 h 704734"/>
              <a:gd name="connsiteX4" fmla="*/ 1794740 w 2272423"/>
              <a:gd name="connsiteY4" fmla="*/ 137083 h 704734"/>
              <a:gd name="connsiteX5" fmla="*/ 1959711 w 2272423"/>
              <a:gd name="connsiteY5" fmla="*/ 205416 h 704734"/>
              <a:gd name="connsiteX6" fmla="*/ 2002629 w 2272423"/>
              <a:gd name="connsiteY6" fmla="*/ 269072 h 704734"/>
              <a:gd name="connsiteX7" fmla="*/ 2046557 w 2272423"/>
              <a:gd name="connsiteY7" fmla="*/ 239456 h 704734"/>
              <a:gd name="connsiteX8" fmla="*/ 2109841 w 2272423"/>
              <a:gd name="connsiteY8" fmla="*/ 226679 h 704734"/>
              <a:gd name="connsiteX9" fmla="*/ 2272423 w 2272423"/>
              <a:gd name="connsiteY9" fmla="*/ 389261 h 704734"/>
              <a:gd name="connsiteX10" fmla="*/ 2109841 w 2272423"/>
              <a:gd name="connsiteY10" fmla="*/ 551843 h 704734"/>
              <a:gd name="connsiteX11" fmla="*/ 1994878 w 2272423"/>
              <a:gd name="connsiteY11" fmla="*/ 504224 h 704734"/>
              <a:gd name="connsiteX12" fmla="*/ 1987790 w 2272423"/>
              <a:gd name="connsiteY12" fmla="*/ 493711 h 704734"/>
              <a:gd name="connsiteX13" fmla="*/ 1959711 w 2272423"/>
              <a:gd name="connsiteY13" fmla="*/ 535358 h 704734"/>
              <a:gd name="connsiteX14" fmla="*/ 1794740 w 2272423"/>
              <a:gd name="connsiteY14" fmla="*/ 603691 h 704734"/>
              <a:gd name="connsiteX15" fmla="*/ 1629769 w 2272423"/>
              <a:gd name="connsiteY15" fmla="*/ 535358 h 704734"/>
              <a:gd name="connsiteX16" fmla="*/ 1613983 w 2272423"/>
              <a:gd name="connsiteY16" fmla="*/ 511943 h 704734"/>
              <a:gd name="connsiteX17" fmla="*/ 1600026 w 2272423"/>
              <a:gd name="connsiteY17" fmla="*/ 537656 h 704734"/>
              <a:gd name="connsiteX18" fmla="*/ 1314071 w 2272423"/>
              <a:gd name="connsiteY18" fmla="*/ 689696 h 704734"/>
              <a:gd name="connsiteX19" fmla="*/ 1070226 w 2272423"/>
              <a:gd name="connsiteY19" fmla="*/ 588693 h 704734"/>
              <a:gd name="connsiteX20" fmla="*/ 1044737 w 2272423"/>
              <a:gd name="connsiteY20" fmla="*/ 557801 h 704734"/>
              <a:gd name="connsiteX21" fmla="*/ 1005150 w 2272423"/>
              <a:gd name="connsiteY21" fmla="*/ 561791 h 704734"/>
              <a:gd name="connsiteX22" fmla="*/ 922492 w 2272423"/>
              <a:gd name="connsiteY22" fmla="*/ 545103 h 704734"/>
              <a:gd name="connsiteX23" fmla="*/ 897375 w 2272423"/>
              <a:gd name="connsiteY23" fmla="*/ 528168 h 704734"/>
              <a:gd name="connsiteX24" fmla="*/ 896725 w 2272423"/>
              <a:gd name="connsiteY24" fmla="*/ 531387 h 704734"/>
              <a:gd name="connsiteX25" fmla="*/ 635204 w 2272423"/>
              <a:gd name="connsiteY25" fmla="*/ 704734 h 704734"/>
              <a:gd name="connsiteX26" fmla="*/ 434510 w 2272423"/>
              <a:gd name="connsiteY26" fmla="*/ 621604 h 704734"/>
              <a:gd name="connsiteX27" fmla="*/ 387441 w 2272423"/>
              <a:gd name="connsiteY27" fmla="*/ 551792 h 704734"/>
              <a:gd name="connsiteX28" fmla="*/ 383130 w 2272423"/>
              <a:gd name="connsiteY28" fmla="*/ 558187 h 704734"/>
              <a:gd name="connsiteX29" fmla="*/ 224432 w 2272423"/>
              <a:gd name="connsiteY29" fmla="*/ 623921 h 704734"/>
              <a:gd name="connsiteX30" fmla="*/ 0 w 2272423"/>
              <a:gd name="connsiteY30" fmla="*/ 399489 h 704734"/>
              <a:gd name="connsiteX31" fmla="*/ 224432 w 2272423"/>
              <a:gd name="connsiteY31" fmla="*/ 175057 h 704734"/>
              <a:gd name="connsiteX32" fmla="*/ 383130 w 2272423"/>
              <a:gd name="connsiteY32" fmla="*/ 240792 h 704734"/>
              <a:gd name="connsiteX33" fmla="*/ 401883 w 2272423"/>
              <a:gd name="connsiteY33" fmla="*/ 268607 h 704734"/>
              <a:gd name="connsiteX34" fmla="*/ 434510 w 2272423"/>
              <a:gd name="connsiteY34" fmla="*/ 220215 h 704734"/>
              <a:gd name="connsiteX35" fmla="*/ 635204 w 2272423"/>
              <a:gd name="connsiteY35" fmla="*/ 137084 h 704734"/>
              <a:gd name="connsiteX36" fmla="*/ 835899 w 2272423"/>
              <a:gd name="connsiteY36" fmla="*/ 220215 h 704734"/>
              <a:gd name="connsiteX37" fmla="*/ 838389 w 2272423"/>
              <a:gd name="connsiteY37" fmla="*/ 223908 h 704734"/>
              <a:gd name="connsiteX38" fmla="*/ 854993 w 2272423"/>
              <a:gd name="connsiteY38" fmla="*/ 199280 h 704734"/>
              <a:gd name="connsiteX39" fmla="*/ 1005150 w 2272423"/>
              <a:gd name="connsiteY39" fmla="*/ 137083 h 704734"/>
              <a:gd name="connsiteX40" fmla="*/ 1037746 w 2272423"/>
              <a:gd name="connsiteY40" fmla="*/ 140369 h 704734"/>
              <a:gd name="connsiteX41" fmla="*/ 1070226 w 2272423"/>
              <a:gd name="connsiteY41" fmla="*/ 101004 h 704734"/>
              <a:gd name="connsiteX42" fmla="*/ 1314071 w 2272423"/>
              <a:gd name="connsiteY42" fmla="*/ 0 h 70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272423" h="704734">
                <a:moveTo>
                  <a:pt x="1314071" y="0"/>
                </a:moveTo>
                <a:cubicBezTo>
                  <a:pt x="1433106" y="0"/>
                  <a:pt x="1538054" y="60310"/>
                  <a:pt x="1600026" y="152040"/>
                </a:cubicBezTo>
                <a:lnTo>
                  <a:pt x="1629342" y="206050"/>
                </a:lnTo>
                <a:lnTo>
                  <a:pt x="1629769" y="205416"/>
                </a:lnTo>
                <a:cubicBezTo>
                  <a:pt x="1671989" y="163196"/>
                  <a:pt x="1730315" y="137083"/>
                  <a:pt x="1794740" y="137083"/>
                </a:cubicBezTo>
                <a:cubicBezTo>
                  <a:pt x="1859165" y="137083"/>
                  <a:pt x="1917491" y="163196"/>
                  <a:pt x="1959711" y="205416"/>
                </a:cubicBezTo>
                <a:lnTo>
                  <a:pt x="2002629" y="269072"/>
                </a:lnTo>
                <a:lnTo>
                  <a:pt x="2046557" y="239456"/>
                </a:lnTo>
                <a:cubicBezTo>
                  <a:pt x="2066008" y="231229"/>
                  <a:pt x="2087393" y="226679"/>
                  <a:pt x="2109841" y="226679"/>
                </a:cubicBezTo>
                <a:cubicBezTo>
                  <a:pt x="2199633" y="226679"/>
                  <a:pt x="2272423" y="299469"/>
                  <a:pt x="2272423" y="389261"/>
                </a:cubicBezTo>
                <a:cubicBezTo>
                  <a:pt x="2272423" y="479053"/>
                  <a:pt x="2199633" y="551843"/>
                  <a:pt x="2109841" y="551843"/>
                </a:cubicBezTo>
                <a:cubicBezTo>
                  <a:pt x="2064945" y="551843"/>
                  <a:pt x="2024300" y="533646"/>
                  <a:pt x="1994878" y="504224"/>
                </a:cubicBezTo>
                <a:lnTo>
                  <a:pt x="1987790" y="493711"/>
                </a:lnTo>
                <a:lnTo>
                  <a:pt x="1959711" y="535358"/>
                </a:lnTo>
                <a:cubicBezTo>
                  <a:pt x="1917491" y="577578"/>
                  <a:pt x="1859165" y="603691"/>
                  <a:pt x="1794740" y="603691"/>
                </a:cubicBezTo>
                <a:cubicBezTo>
                  <a:pt x="1730315" y="603691"/>
                  <a:pt x="1671989" y="577578"/>
                  <a:pt x="1629769" y="535358"/>
                </a:cubicBezTo>
                <a:lnTo>
                  <a:pt x="1613983" y="511943"/>
                </a:lnTo>
                <a:lnTo>
                  <a:pt x="1600026" y="537656"/>
                </a:lnTo>
                <a:cubicBezTo>
                  <a:pt x="1538054" y="629386"/>
                  <a:pt x="1433106" y="689696"/>
                  <a:pt x="1314071" y="689696"/>
                </a:cubicBezTo>
                <a:cubicBezTo>
                  <a:pt x="1218844" y="689696"/>
                  <a:pt x="1132631" y="651098"/>
                  <a:pt x="1070226" y="588693"/>
                </a:cubicBezTo>
                <a:lnTo>
                  <a:pt x="1044737" y="557801"/>
                </a:lnTo>
                <a:lnTo>
                  <a:pt x="1005150" y="561791"/>
                </a:lnTo>
                <a:cubicBezTo>
                  <a:pt x="975830" y="561791"/>
                  <a:pt x="947898" y="555849"/>
                  <a:pt x="922492" y="545103"/>
                </a:cubicBezTo>
                <a:lnTo>
                  <a:pt x="897375" y="528168"/>
                </a:lnTo>
                <a:lnTo>
                  <a:pt x="896725" y="531387"/>
                </a:lnTo>
                <a:cubicBezTo>
                  <a:pt x="853638" y="633256"/>
                  <a:pt x="752768" y="704734"/>
                  <a:pt x="635204" y="704734"/>
                </a:cubicBezTo>
                <a:cubicBezTo>
                  <a:pt x="556828" y="704734"/>
                  <a:pt x="485872" y="672966"/>
                  <a:pt x="434510" y="621604"/>
                </a:cubicBezTo>
                <a:lnTo>
                  <a:pt x="387441" y="551792"/>
                </a:lnTo>
                <a:lnTo>
                  <a:pt x="383130" y="558187"/>
                </a:lnTo>
                <a:cubicBezTo>
                  <a:pt x="342515" y="598801"/>
                  <a:pt x="286407" y="623921"/>
                  <a:pt x="224432" y="623921"/>
                </a:cubicBezTo>
                <a:cubicBezTo>
                  <a:pt x="100482" y="623921"/>
                  <a:pt x="0" y="523439"/>
                  <a:pt x="0" y="399489"/>
                </a:cubicBezTo>
                <a:cubicBezTo>
                  <a:pt x="0" y="275539"/>
                  <a:pt x="100482" y="175057"/>
                  <a:pt x="224432" y="175057"/>
                </a:cubicBezTo>
                <a:cubicBezTo>
                  <a:pt x="286407" y="175057"/>
                  <a:pt x="342515" y="200178"/>
                  <a:pt x="383130" y="240792"/>
                </a:cubicBezTo>
                <a:lnTo>
                  <a:pt x="401883" y="268607"/>
                </a:lnTo>
                <a:lnTo>
                  <a:pt x="434510" y="220215"/>
                </a:lnTo>
                <a:cubicBezTo>
                  <a:pt x="485872" y="168852"/>
                  <a:pt x="556828" y="137084"/>
                  <a:pt x="635204" y="137084"/>
                </a:cubicBezTo>
                <a:cubicBezTo>
                  <a:pt x="713580" y="137084"/>
                  <a:pt x="784536" y="168852"/>
                  <a:pt x="835899" y="220215"/>
                </a:cubicBezTo>
                <a:lnTo>
                  <a:pt x="838389" y="223908"/>
                </a:lnTo>
                <a:lnTo>
                  <a:pt x="854993" y="199280"/>
                </a:lnTo>
                <a:cubicBezTo>
                  <a:pt x="893422" y="160851"/>
                  <a:pt x="946510" y="137083"/>
                  <a:pt x="1005150" y="137083"/>
                </a:cubicBezTo>
                <a:lnTo>
                  <a:pt x="1037746" y="140369"/>
                </a:lnTo>
                <a:lnTo>
                  <a:pt x="1070226" y="101004"/>
                </a:lnTo>
                <a:cubicBezTo>
                  <a:pt x="1132631" y="38598"/>
                  <a:pt x="1218844" y="0"/>
                  <a:pt x="1314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srgbClr val="105479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3066381" y="437570"/>
            <a:ext cx="1763592" cy="546933"/>
          </a:xfrm>
          <a:custGeom>
            <a:avLst/>
            <a:gdLst>
              <a:gd name="connsiteX0" fmla="*/ 1314071 w 2272423"/>
              <a:gd name="connsiteY0" fmla="*/ 0 h 704734"/>
              <a:gd name="connsiteX1" fmla="*/ 1600026 w 2272423"/>
              <a:gd name="connsiteY1" fmla="*/ 152040 h 704734"/>
              <a:gd name="connsiteX2" fmla="*/ 1629342 w 2272423"/>
              <a:gd name="connsiteY2" fmla="*/ 206050 h 704734"/>
              <a:gd name="connsiteX3" fmla="*/ 1629769 w 2272423"/>
              <a:gd name="connsiteY3" fmla="*/ 205416 h 704734"/>
              <a:gd name="connsiteX4" fmla="*/ 1794740 w 2272423"/>
              <a:gd name="connsiteY4" fmla="*/ 137083 h 704734"/>
              <a:gd name="connsiteX5" fmla="*/ 1959711 w 2272423"/>
              <a:gd name="connsiteY5" fmla="*/ 205416 h 704734"/>
              <a:gd name="connsiteX6" fmla="*/ 2002629 w 2272423"/>
              <a:gd name="connsiteY6" fmla="*/ 269072 h 704734"/>
              <a:gd name="connsiteX7" fmla="*/ 2046557 w 2272423"/>
              <a:gd name="connsiteY7" fmla="*/ 239456 h 704734"/>
              <a:gd name="connsiteX8" fmla="*/ 2109841 w 2272423"/>
              <a:gd name="connsiteY8" fmla="*/ 226679 h 704734"/>
              <a:gd name="connsiteX9" fmla="*/ 2272423 w 2272423"/>
              <a:gd name="connsiteY9" fmla="*/ 389261 h 704734"/>
              <a:gd name="connsiteX10" fmla="*/ 2109841 w 2272423"/>
              <a:gd name="connsiteY10" fmla="*/ 551843 h 704734"/>
              <a:gd name="connsiteX11" fmla="*/ 1994878 w 2272423"/>
              <a:gd name="connsiteY11" fmla="*/ 504224 h 704734"/>
              <a:gd name="connsiteX12" fmla="*/ 1987790 w 2272423"/>
              <a:gd name="connsiteY12" fmla="*/ 493711 h 704734"/>
              <a:gd name="connsiteX13" fmla="*/ 1959711 w 2272423"/>
              <a:gd name="connsiteY13" fmla="*/ 535358 h 704734"/>
              <a:gd name="connsiteX14" fmla="*/ 1794740 w 2272423"/>
              <a:gd name="connsiteY14" fmla="*/ 603691 h 704734"/>
              <a:gd name="connsiteX15" fmla="*/ 1629769 w 2272423"/>
              <a:gd name="connsiteY15" fmla="*/ 535358 h 704734"/>
              <a:gd name="connsiteX16" fmla="*/ 1613983 w 2272423"/>
              <a:gd name="connsiteY16" fmla="*/ 511943 h 704734"/>
              <a:gd name="connsiteX17" fmla="*/ 1600026 w 2272423"/>
              <a:gd name="connsiteY17" fmla="*/ 537656 h 704734"/>
              <a:gd name="connsiteX18" fmla="*/ 1314071 w 2272423"/>
              <a:gd name="connsiteY18" fmla="*/ 689696 h 704734"/>
              <a:gd name="connsiteX19" fmla="*/ 1070226 w 2272423"/>
              <a:gd name="connsiteY19" fmla="*/ 588693 h 704734"/>
              <a:gd name="connsiteX20" fmla="*/ 1044737 w 2272423"/>
              <a:gd name="connsiteY20" fmla="*/ 557801 h 704734"/>
              <a:gd name="connsiteX21" fmla="*/ 1005150 w 2272423"/>
              <a:gd name="connsiteY21" fmla="*/ 561791 h 704734"/>
              <a:gd name="connsiteX22" fmla="*/ 922492 w 2272423"/>
              <a:gd name="connsiteY22" fmla="*/ 545103 h 704734"/>
              <a:gd name="connsiteX23" fmla="*/ 897375 w 2272423"/>
              <a:gd name="connsiteY23" fmla="*/ 528168 h 704734"/>
              <a:gd name="connsiteX24" fmla="*/ 896725 w 2272423"/>
              <a:gd name="connsiteY24" fmla="*/ 531387 h 704734"/>
              <a:gd name="connsiteX25" fmla="*/ 635204 w 2272423"/>
              <a:gd name="connsiteY25" fmla="*/ 704734 h 704734"/>
              <a:gd name="connsiteX26" fmla="*/ 434510 w 2272423"/>
              <a:gd name="connsiteY26" fmla="*/ 621604 h 704734"/>
              <a:gd name="connsiteX27" fmla="*/ 387441 w 2272423"/>
              <a:gd name="connsiteY27" fmla="*/ 551792 h 704734"/>
              <a:gd name="connsiteX28" fmla="*/ 383130 w 2272423"/>
              <a:gd name="connsiteY28" fmla="*/ 558187 h 704734"/>
              <a:gd name="connsiteX29" fmla="*/ 224432 w 2272423"/>
              <a:gd name="connsiteY29" fmla="*/ 623921 h 704734"/>
              <a:gd name="connsiteX30" fmla="*/ 0 w 2272423"/>
              <a:gd name="connsiteY30" fmla="*/ 399489 h 704734"/>
              <a:gd name="connsiteX31" fmla="*/ 224432 w 2272423"/>
              <a:gd name="connsiteY31" fmla="*/ 175057 h 704734"/>
              <a:gd name="connsiteX32" fmla="*/ 383130 w 2272423"/>
              <a:gd name="connsiteY32" fmla="*/ 240792 h 704734"/>
              <a:gd name="connsiteX33" fmla="*/ 401883 w 2272423"/>
              <a:gd name="connsiteY33" fmla="*/ 268607 h 704734"/>
              <a:gd name="connsiteX34" fmla="*/ 434510 w 2272423"/>
              <a:gd name="connsiteY34" fmla="*/ 220215 h 704734"/>
              <a:gd name="connsiteX35" fmla="*/ 635204 w 2272423"/>
              <a:gd name="connsiteY35" fmla="*/ 137084 h 704734"/>
              <a:gd name="connsiteX36" fmla="*/ 835899 w 2272423"/>
              <a:gd name="connsiteY36" fmla="*/ 220215 h 704734"/>
              <a:gd name="connsiteX37" fmla="*/ 838389 w 2272423"/>
              <a:gd name="connsiteY37" fmla="*/ 223908 h 704734"/>
              <a:gd name="connsiteX38" fmla="*/ 854993 w 2272423"/>
              <a:gd name="connsiteY38" fmla="*/ 199280 h 704734"/>
              <a:gd name="connsiteX39" fmla="*/ 1005150 w 2272423"/>
              <a:gd name="connsiteY39" fmla="*/ 137083 h 704734"/>
              <a:gd name="connsiteX40" fmla="*/ 1037746 w 2272423"/>
              <a:gd name="connsiteY40" fmla="*/ 140369 h 704734"/>
              <a:gd name="connsiteX41" fmla="*/ 1070226 w 2272423"/>
              <a:gd name="connsiteY41" fmla="*/ 101004 h 704734"/>
              <a:gd name="connsiteX42" fmla="*/ 1314071 w 2272423"/>
              <a:gd name="connsiteY42" fmla="*/ 0 h 70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272423" h="704734">
                <a:moveTo>
                  <a:pt x="1314071" y="0"/>
                </a:moveTo>
                <a:cubicBezTo>
                  <a:pt x="1433106" y="0"/>
                  <a:pt x="1538054" y="60310"/>
                  <a:pt x="1600026" y="152040"/>
                </a:cubicBezTo>
                <a:lnTo>
                  <a:pt x="1629342" y="206050"/>
                </a:lnTo>
                <a:lnTo>
                  <a:pt x="1629769" y="205416"/>
                </a:lnTo>
                <a:cubicBezTo>
                  <a:pt x="1671989" y="163196"/>
                  <a:pt x="1730315" y="137083"/>
                  <a:pt x="1794740" y="137083"/>
                </a:cubicBezTo>
                <a:cubicBezTo>
                  <a:pt x="1859165" y="137083"/>
                  <a:pt x="1917491" y="163196"/>
                  <a:pt x="1959711" y="205416"/>
                </a:cubicBezTo>
                <a:lnTo>
                  <a:pt x="2002629" y="269072"/>
                </a:lnTo>
                <a:lnTo>
                  <a:pt x="2046557" y="239456"/>
                </a:lnTo>
                <a:cubicBezTo>
                  <a:pt x="2066008" y="231229"/>
                  <a:pt x="2087393" y="226679"/>
                  <a:pt x="2109841" y="226679"/>
                </a:cubicBezTo>
                <a:cubicBezTo>
                  <a:pt x="2199633" y="226679"/>
                  <a:pt x="2272423" y="299469"/>
                  <a:pt x="2272423" y="389261"/>
                </a:cubicBezTo>
                <a:cubicBezTo>
                  <a:pt x="2272423" y="479053"/>
                  <a:pt x="2199633" y="551843"/>
                  <a:pt x="2109841" y="551843"/>
                </a:cubicBezTo>
                <a:cubicBezTo>
                  <a:pt x="2064945" y="551843"/>
                  <a:pt x="2024300" y="533646"/>
                  <a:pt x="1994878" y="504224"/>
                </a:cubicBezTo>
                <a:lnTo>
                  <a:pt x="1987790" y="493711"/>
                </a:lnTo>
                <a:lnTo>
                  <a:pt x="1959711" y="535358"/>
                </a:lnTo>
                <a:cubicBezTo>
                  <a:pt x="1917491" y="577578"/>
                  <a:pt x="1859165" y="603691"/>
                  <a:pt x="1794740" y="603691"/>
                </a:cubicBezTo>
                <a:cubicBezTo>
                  <a:pt x="1730315" y="603691"/>
                  <a:pt x="1671989" y="577578"/>
                  <a:pt x="1629769" y="535358"/>
                </a:cubicBezTo>
                <a:lnTo>
                  <a:pt x="1613983" y="511943"/>
                </a:lnTo>
                <a:lnTo>
                  <a:pt x="1600026" y="537656"/>
                </a:lnTo>
                <a:cubicBezTo>
                  <a:pt x="1538054" y="629386"/>
                  <a:pt x="1433106" y="689696"/>
                  <a:pt x="1314071" y="689696"/>
                </a:cubicBezTo>
                <a:cubicBezTo>
                  <a:pt x="1218844" y="689696"/>
                  <a:pt x="1132631" y="651098"/>
                  <a:pt x="1070226" y="588693"/>
                </a:cubicBezTo>
                <a:lnTo>
                  <a:pt x="1044737" y="557801"/>
                </a:lnTo>
                <a:lnTo>
                  <a:pt x="1005150" y="561791"/>
                </a:lnTo>
                <a:cubicBezTo>
                  <a:pt x="975830" y="561791"/>
                  <a:pt x="947898" y="555849"/>
                  <a:pt x="922492" y="545103"/>
                </a:cubicBezTo>
                <a:lnTo>
                  <a:pt x="897375" y="528168"/>
                </a:lnTo>
                <a:lnTo>
                  <a:pt x="896725" y="531387"/>
                </a:lnTo>
                <a:cubicBezTo>
                  <a:pt x="853638" y="633256"/>
                  <a:pt x="752768" y="704734"/>
                  <a:pt x="635204" y="704734"/>
                </a:cubicBezTo>
                <a:cubicBezTo>
                  <a:pt x="556828" y="704734"/>
                  <a:pt x="485872" y="672966"/>
                  <a:pt x="434510" y="621604"/>
                </a:cubicBezTo>
                <a:lnTo>
                  <a:pt x="387441" y="551792"/>
                </a:lnTo>
                <a:lnTo>
                  <a:pt x="383130" y="558187"/>
                </a:lnTo>
                <a:cubicBezTo>
                  <a:pt x="342515" y="598801"/>
                  <a:pt x="286407" y="623921"/>
                  <a:pt x="224432" y="623921"/>
                </a:cubicBezTo>
                <a:cubicBezTo>
                  <a:pt x="100482" y="623921"/>
                  <a:pt x="0" y="523439"/>
                  <a:pt x="0" y="399489"/>
                </a:cubicBezTo>
                <a:cubicBezTo>
                  <a:pt x="0" y="275539"/>
                  <a:pt x="100482" y="175057"/>
                  <a:pt x="224432" y="175057"/>
                </a:cubicBezTo>
                <a:cubicBezTo>
                  <a:pt x="286407" y="175057"/>
                  <a:pt x="342515" y="200178"/>
                  <a:pt x="383130" y="240792"/>
                </a:cubicBezTo>
                <a:lnTo>
                  <a:pt x="401883" y="268607"/>
                </a:lnTo>
                <a:lnTo>
                  <a:pt x="434510" y="220215"/>
                </a:lnTo>
                <a:cubicBezTo>
                  <a:pt x="485872" y="168852"/>
                  <a:pt x="556828" y="137084"/>
                  <a:pt x="635204" y="137084"/>
                </a:cubicBezTo>
                <a:cubicBezTo>
                  <a:pt x="713580" y="137084"/>
                  <a:pt x="784536" y="168852"/>
                  <a:pt x="835899" y="220215"/>
                </a:cubicBezTo>
                <a:lnTo>
                  <a:pt x="838389" y="223908"/>
                </a:lnTo>
                <a:lnTo>
                  <a:pt x="854993" y="199280"/>
                </a:lnTo>
                <a:cubicBezTo>
                  <a:pt x="893422" y="160851"/>
                  <a:pt x="946510" y="137083"/>
                  <a:pt x="1005150" y="137083"/>
                </a:cubicBezTo>
                <a:lnTo>
                  <a:pt x="1037746" y="140369"/>
                </a:lnTo>
                <a:lnTo>
                  <a:pt x="1070226" y="101004"/>
                </a:lnTo>
                <a:cubicBezTo>
                  <a:pt x="1132631" y="38598"/>
                  <a:pt x="1218844" y="0"/>
                  <a:pt x="1314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srgbClr val="105479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Shape 2399"/>
          <p:cNvSpPr>
            <a:spLocks noGrp="1"/>
          </p:cNvSpPr>
          <p:nvPr>
            <p:ph type="title"/>
          </p:nvPr>
        </p:nvSpPr>
        <p:spPr>
          <a:xfrm>
            <a:off x="2555361" y="310886"/>
            <a:ext cx="7081279" cy="70643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sz="24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" name="Shape 2401"/>
          <p:cNvSpPr/>
          <p:nvPr/>
        </p:nvSpPr>
        <p:spPr>
          <a:xfrm>
            <a:off x="5247790" y="766343"/>
            <a:ext cx="1872307" cy="3047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150000"/>
              </a:lnSpc>
              <a:defRPr sz="2300" b="1">
                <a:solidFill>
                  <a:srgbClr val="9DC2C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 defTabSz="410766" hangingPunct="0"/>
            <a:r>
              <a:rPr lang="en-US" sz="1150" kern="0" dirty="0">
                <a:latin typeface="+mn-lt"/>
                <a:ea typeface="+mn-ea"/>
                <a:cs typeface="+mn-ea"/>
                <a:sym typeface="+mn-lt"/>
              </a:rPr>
              <a:t>Click here to add title text</a:t>
            </a:r>
            <a:endParaRPr sz="1150" kern="0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cover/>
      </p:transition>
    </mc:Choice>
    <mc:Fallback xmlns="">
      <p:transition spd="slow">
        <p:cover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9" name="Shape 2279"/>
          <p:cNvSpPr/>
          <p:nvPr/>
        </p:nvSpPr>
        <p:spPr>
          <a:xfrm>
            <a:off x="5658066" y="881092"/>
            <a:ext cx="4891434" cy="5095817"/>
          </a:xfrm>
          <a:prstGeom prst="rect">
            <a:avLst/>
          </a:prstGeom>
          <a:gradFill>
            <a:gsLst>
              <a:gs pos="0">
                <a:srgbClr val="574390"/>
              </a:gs>
              <a:gs pos="100000">
                <a:srgbClr val="3993CB"/>
              </a:gs>
            </a:gsLst>
            <a:lin ang="5400000" scaled="1"/>
          </a:gra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66" hangingPunct="0">
              <a:defRPr sz="3200">
                <a:solidFill>
                  <a:srgbClr val="FFFFFF"/>
                </a:solidFill>
              </a:defRPr>
            </a:pPr>
            <a:endParaRPr sz="1600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80" name="Shape 2280"/>
          <p:cNvSpPr/>
          <p:nvPr/>
        </p:nvSpPr>
        <p:spPr>
          <a:xfrm>
            <a:off x="6601305" y="2235154"/>
            <a:ext cx="3399945" cy="12840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9" tIns="35719" rIns="35719" bIns="35719" anchor="ctr">
            <a:spAutoFit/>
          </a:bodyPr>
          <a:lstStyle/>
          <a:p>
            <a:pPr defTabSz="410766" hangingPunct="0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lang="zh-CN" altLang="en-US" sz="1050" kern="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kern="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200</a:t>
            </a:r>
            <a:r>
              <a:rPr lang="zh-CN" altLang="en-US" sz="1050" kern="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kern="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5</a:t>
            </a:r>
            <a:r>
              <a:rPr lang="zh-CN" altLang="en-US" sz="1050" kern="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sz="1050" kern="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281" name="Shape 2281"/>
          <p:cNvSpPr/>
          <p:nvPr/>
        </p:nvSpPr>
        <p:spPr>
          <a:xfrm>
            <a:off x="6580773" y="1640020"/>
            <a:ext cx="2341988" cy="4555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>
              <a:lnSpc>
                <a:spcPct val="80000"/>
              </a:lnSpc>
              <a:defRPr sz="6000">
                <a:solidFill>
                  <a:srgbClr val="FFFFFF"/>
                </a:solidFill>
                <a:latin typeface="+mn-lt"/>
                <a:ea typeface="+mn-ea"/>
                <a:cs typeface="+mn-cs"/>
                <a:sym typeface="Ikaros-Regular"/>
              </a:defRPr>
            </a:lvl1pPr>
          </a:lstStyle>
          <a:p>
            <a:pPr defTabSz="410766" hangingPunct="0"/>
            <a:r>
              <a:rPr lang="zh-CN" altLang="en-US" sz="3000" kern="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sz="30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82" name="Shape 2282"/>
          <p:cNvSpPr/>
          <p:nvPr/>
        </p:nvSpPr>
        <p:spPr>
          <a:xfrm>
            <a:off x="6638496" y="3879577"/>
            <a:ext cx="666751" cy="6667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18437" y="3163"/>
                </a:lnTo>
                <a:lnTo>
                  <a:pt x="21600" y="10800"/>
                </a:lnTo>
                <a:lnTo>
                  <a:pt x="18437" y="18437"/>
                </a:lnTo>
                <a:lnTo>
                  <a:pt x="10800" y="21600"/>
                </a:lnTo>
                <a:lnTo>
                  <a:pt x="3163" y="18437"/>
                </a:lnTo>
                <a:lnTo>
                  <a:pt x="0" y="10800"/>
                </a:lnTo>
                <a:lnTo>
                  <a:pt x="3163" y="3163"/>
                </a:lnTo>
                <a:close/>
              </a:path>
            </a:pathLst>
          </a:custGeom>
          <a:noFill/>
          <a:ln w="25400">
            <a:solidFill>
              <a:schemeClr val="bg1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0766" hangingPunct="0">
              <a:defRPr sz="3200">
                <a:solidFill>
                  <a:srgbClr val="FFFFFF"/>
                </a:solidFill>
              </a:defRPr>
            </a:pPr>
            <a:endParaRPr sz="16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83" name="Shape 2283"/>
          <p:cNvSpPr/>
          <p:nvPr/>
        </p:nvSpPr>
        <p:spPr>
          <a:xfrm>
            <a:off x="7577627" y="3991309"/>
            <a:ext cx="976229" cy="2255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>
              <a:lnSpc>
                <a:spcPct val="80000"/>
              </a:lnSpc>
              <a:defRPr sz="2400" b="1" cap="all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410766" hangingPunct="0"/>
            <a:r>
              <a:rPr lang="zh-CN" altLang="en-US" sz="12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sz="12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84" name="Shape 2284"/>
          <p:cNvSpPr/>
          <p:nvPr/>
        </p:nvSpPr>
        <p:spPr>
          <a:xfrm>
            <a:off x="7577854" y="4210914"/>
            <a:ext cx="2097329" cy="3799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9" tIns="35719" rIns="35719" bIns="35719" anchor="ctr">
            <a:spAutoFit/>
          </a:bodyPr>
          <a:lstStyle>
            <a:lvl1pPr algn="l">
              <a:lnSpc>
                <a:spcPct val="150000"/>
              </a:lnSpc>
              <a:defRPr sz="20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410766" hangingPunct="0">
              <a:lnSpc>
                <a:spcPct val="100000"/>
              </a:lnSpc>
            </a:pPr>
            <a:r>
              <a:rPr lang="zh-CN" altLang="en-US" sz="10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sz="10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85" name="Shape 2285"/>
          <p:cNvSpPr/>
          <p:nvPr/>
        </p:nvSpPr>
        <p:spPr>
          <a:xfrm>
            <a:off x="6893391" y="4134474"/>
            <a:ext cx="156962" cy="1569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07" y="16134"/>
                </a:moveTo>
                <a:cubicBezTo>
                  <a:pt x="6517" y="16134"/>
                  <a:pt x="6517" y="16134"/>
                  <a:pt x="6517" y="16134"/>
                </a:cubicBezTo>
                <a:cubicBezTo>
                  <a:pt x="5991" y="16134"/>
                  <a:pt x="5623" y="15603"/>
                  <a:pt x="5623" y="15231"/>
                </a:cubicBezTo>
                <a:cubicBezTo>
                  <a:pt x="5623" y="902"/>
                  <a:pt x="5623" y="902"/>
                  <a:pt x="5623" y="902"/>
                </a:cubicBezTo>
                <a:cubicBezTo>
                  <a:pt x="5623" y="371"/>
                  <a:pt x="5991" y="0"/>
                  <a:pt x="6517" y="0"/>
                </a:cubicBezTo>
                <a:cubicBezTo>
                  <a:pt x="20707" y="0"/>
                  <a:pt x="20707" y="0"/>
                  <a:pt x="20707" y="0"/>
                </a:cubicBezTo>
                <a:cubicBezTo>
                  <a:pt x="21232" y="0"/>
                  <a:pt x="21600" y="371"/>
                  <a:pt x="21600" y="902"/>
                </a:cubicBezTo>
                <a:cubicBezTo>
                  <a:pt x="21600" y="15231"/>
                  <a:pt x="21600" y="15231"/>
                  <a:pt x="21600" y="15231"/>
                </a:cubicBezTo>
                <a:cubicBezTo>
                  <a:pt x="21600" y="15603"/>
                  <a:pt x="21232" y="16134"/>
                  <a:pt x="20707" y="16134"/>
                </a:cubicBezTo>
                <a:close/>
                <a:moveTo>
                  <a:pt x="7568" y="14170"/>
                </a:moveTo>
                <a:cubicBezTo>
                  <a:pt x="19655" y="14170"/>
                  <a:pt x="19655" y="14170"/>
                  <a:pt x="19655" y="14170"/>
                </a:cubicBezTo>
                <a:cubicBezTo>
                  <a:pt x="19655" y="1804"/>
                  <a:pt x="19655" y="1804"/>
                  <a:pt x="19655" y="1804"/>
                </a:cubicBezTo>
                <a:cubicBezTo>
                  <a:pt x="7568" y="1804"/>
                  <a:pt x="7568" y="1804"/>
                  <a:pt x="7568" y="1804"/>
                </a:cubicBezTo>
                <a:lnTo>
                  <a:pt x="7568" y="14170"/>
                </a:lnTo>
                <a:close/>
                <a:moveTo>
                  <a:pt x="15609" y="20539"/>
                </a:moveTo>
                <a:cubicBezTo>
                  <a:pt x="15609" y="18044"/>
                  <a:pt x="15609" y="18044"/>
                  <a:pt x="15609" y="18044"/>
                </a:cubicBezTo>
                <a:cubicBezTo>
                  <a:pt x="15609" y="17726"/>
                  <a:pt x="15293" y="17354"/>
                  <a:pt x="14926" y="17354"/>
                </a:cubicBezTo>
                <a:cubicBezTo>
                  <a:pt x="14558" y="17354"/>
                  <a:pt x="14242" y="17726"/>
                  <a:pt x="14242" y="18044"/>
                </a:cubicBezTo>
                <a:cubicBezTo>
                  <a:pt x="14242" y="20167"/>
                  <a:pt x="14242" y="20167"/>
                  <a:pt x="14242" y="20167"/>
                </a:cubicBezTo>
                <a:cubicBezTo>
                  <a:pt x="1419" y="20167"/>
                  <a:pt x="1419" y="20167"/>
                  <a:pt x="1419" y="20167"/>
                </a:cubicBezTo>
                <a:cubicBezTo>
                  <a:pt x="1419" y="7430"/>
                  <a:pt x="1419" y="7430"/>
                  <a:pt x="1419" y="7430"/>
                </a:cubicBezTo>
                <a:cubicBezTo>
                  <a:pt x="3731" y="7430"/>
                  <a:pt x="3731" y="7430"/>
                  <a:pt x="3731" y="7430"/>
                </a:cubicBezTo>
                <a:cubicBezTo>
                  <a:pt x="4047" y="7430"/>
                  <a:pt x="4415" y="7112"/>
                  <a:pt x="4415" y="6740"/>
                </a:cubicBezTo>
                <a:cubicBezTo>
                  <a:pt x="4415" y="6369"/>
                  <a:pt x="4047" y="6050"/>
                  <a:pt x="3731" y="6050"/>
                </a:cubicBezTo>
                <a:cubicBezTo>
                  <a:pt x="1261" y="6050"/>
                  <a:pt x="1261" y="6050"/>
                  <a:pt x="1261" y="6050"/>
                </a:cubicBezTo>
                <a:cubicBezTo>
                  <a:pt x="578" y="6050"/>
                  <a:pt x="0" y="6581"/>
                  <a:pt x="0" y="7112"/>
                </a:cubicBezTo>
                <a:cubicBezTo>
                  <a:pt x="0" y="20539"/>
                  <a:pt x="0" y="20539"/>
                  <a:pt x="0" y="20539"/>
                </a:cubicBezTo>
                <a:cubicBezTo>
                  <a:pt x="0" y="21069"/>
                  <a:pt x="578" y="21600"/>
                  <a:pt x="1261" y="21600"/>
                </a:cubicBezTo>
                <a:cubicBezTo>
                  <a:pt x="14558" y="21600"/>
                  <a:pt x="14558" y="21600"/>
                  <a:pt x="14558" y="21600"/>
                </a:cubicBezTo>
                <a:cubicBezTo>
                  <a:pt x="15083" y="21600"/>
                  <a:pt x="15609" y="21069"/>
                  <a:pt x="15609" y="20539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  <a:miter lim="400000"/>
          </a:ln>
        </p:spPr>
        <p:txBody>
          <a:bodyPr lIns="22860" rIns="22860" anchor="ctr"/>
          <a:lstStyle/>
          <a:p>
            <a:pPr defTabSz="228600" hangingPunct="0">
              <a:lnSpc>
                <a:spcPct val="93000"/>
              </a:lnSpc>
              <a:defRPr sz="1800">
                <a:latin typeface="Helvetica"/>
                <a:ea typeface="Helvetica"/>
                <a:cs typeface="Helvetica"/>
                <a:sym typeface="Helvetica"/>
              </a:defRPr>
            </a:pPr>
            <a:endParaRPr sz="9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86" name="Shape 2286"/>
          <p:cNvSpPr/>
          <p:nvPr/>
        </p:nvSpPr>
        <p:spPr>
          <a:xfrm>
            <a:off x="6638496" y="4711427"/>
            <a:ext cx="666751" cy="6667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18437" y="3163"/>
                </a:lnTo>
                <a:lnTo>
                  <a:pt x="21600" y="10800"/>
                </a:lnTo>
                <a:lnTo>
                  <a:pt x="18437" y="18437"/>
                </a:lnTo>
                <a:lnTo>
                  <a:pt x="10800" y="21600"/>
                </a:lnTo>
                <a:lnTo>
                  <a:pt x="3163" y="18437"/>
                </a:lnTo>
                <a:lnTo>
                  <a:pt x="0" y="10800"/>
                </a:lnTo>
                <a:lnTo>
                  <a:pt x="3163" y="3163"/>
                </a:lnTo>
                <a:close/>
              </a:path>
            </a:pathLst>
          </a:custGeom>
          <a:noFill/>
          <a:ln w="25400">
            <a:solidFill>
              <a:schemeClr val="bg1"/>
            </a:solidFill>
            <a:miter lim="400000"/>
          </a:ln>
        </p:spPr>
        <p:txBody>
          <a:bodyPr lIns="35719" tIns="35719" rIns="35719" bIns="35719" anchor="ctr"/>
          <a:lstStyle/>
          <a:p>
            <a:pPr algn="ctr" defTabSz="410766" hangingPunct="0">
              <a:defRPr sz="3200">
                <a:solidFill>
                  <a:srgbClr val="FFFFFF"/>
                </a:solidFill>
              </a:defRPr>
            </a:pPr>
            <a:endParaRPr sz="16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87" name="Shape 2287"/>
          <p:cNvSpPr/>
          <p:nvPr/>
        </p:nvSpPr>
        <p:spPr>
          <a:xfrm>
            <a:off x="7577627" y="4823159"/>
            <a:ext cx="976229" cy="2255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>
              <a:lnSpc>
                <a:spcPct val="80000"/>
              </a:lnSpc>
              <a:defRPr sz="2400" b="1" cap="all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410766" hangingPunct="0"/>
            <a:r>
              <a:rPr lang="zh-CN" altLang="en-US" sz="12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sz="12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88" name="Shape 2288"/>
          <p:cNvSpPr/>
          <p:nvPr/>
        </p:nvSpPr>
        <p:spPr>
          <a:xfrm>
            <a:off x="7577854" y="5042764"/>
            <a:ext cx="2097329" cy="3799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9" tIns="35719" rIns="35719" bIns="35719" anchor="ctr">
            <a:spAutoFit/>
          </a:bodyPr>
          <a:lstStyle>
            <a:lvl1pPr algn="l">
              <a:lnSpc>
                <a:spcPct val="150000"/>
              </a:lnSpc>
              <a:defRPr sz="20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defTabSz="410766" hangingPunct="0">
              <a:lnSpc>
                <a:spcPct val="100000"/>
              </a:lnSpc>
            </a:pPr>
            <a:r>
              <a:rPr lang="zh-CN" altLang="en-US" sz="10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sz="10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89" name="Shape 2289"/>
          <p:cNvSpPr/>
          <p:nvPr/>
        </p:nvSpPr>
        <p:spPr>
          <a:xfrm>
            <a:off x="6893390" y="4966323"/>
            <a:ext cx="156961" cy="1569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51" y="11516"/>
                </a:moveTo>
                <a:cubicBezTo>
                  <a:pt x="19651" y="20698"/>
                  <a:pt x="19651" y="20698"/>
                  <a:pt x="19651" y="20698"/>
                </a:cubicBezTo>
                <a:cubicBezTo>
                  <a:pt x="19651" y="21229"/>
                  <a:pt x="19335" y="21600"/>
                  <a:pt x="18808" y="21600"/>
                </a:cubicBezTo>
                <a:cubicBezTo>
                  <a:pt x="18281" y="21600"/>
                  <a:pt x="17912" y="21229"/>
                  <a:pt x="17912" y="20698"/>
                </a:cubicBezTo>
                <a:cubicBezTo>
                  <a:pt x="17912" y="11516"/>
                  <a:pt x="17912" y="11516"/>
                  <a:pt x="17912" y="11516"/>
                </a:cubicBezTo>
                <a:cubicBezTo>
                  <a:pt x="17912" y="10986"/>
                  <a:pt x="18281" y="10455"/>
                  <a:pt x="18808" y="10455"/>
                </a:cubicBezTo>
                <a:cubicBezTo>
                  <a:pt x="19335" y="10455"/>
                  <a:pt x="19651" y="10986"/>
                  <a:pt x="19651" y="11516"/>
                </a:cubicBezTo>
                <a:close/>
                <a:moveTo>
                  <a:pt x="18808" y="2654"/>
                </a:moveTo>
                <a:cubicBezTo>
                  <a:pt x="19335" y="2654"/>
                  <a:pt x="19651" y="2282"/>
                  <a:pt x="19651" y="1751"/>
                </a:cubicBezTo>
                <a:cubicBezTo>
                  <a:pt x="19651" y="902"/>
                  <a:pt x="19651" y="902"/>
                  <a:pt x="19651" y="902"/>
                </a:cubicBezTo>
                <a:cubicBezTo>
                  <a:pt x="19651" y="371"/>
                  <a:pt x="19335" y="0"/>
                  <a:pt x="18808" y="0"/>
                </a:cubicBezTo>
                <a:cubicBezTo>
                  <a:pt x="18281" y="0"/>
                  <a:pt x="17912" y="371"/>
                  <a:pt x="17912" y="902"/>
                </a:cubicBezTo>
                <a:cubicBezTo>
                  <a:pt x="17912" y="1751"/>
                  <a:pt x="17912" y="1751"/>
                  <a:pt x="17912" y="1751"/>
                </a:cubicBezTo>
                <a:cubicBezTo>
                  <a:pt x="17912" y="2282"/>
                  <a:pt x="18281" y="2654"/>
                  <a:pt x="18808" y="2654"/>
                </a:cubicBezTo>
                <a:close/>
                <a:moveTo>
                  <a:pt x="5637" y="10773"/>
                </a:moveTo>
                <a:cubicBezTo>
                  <a:pt x="5637" y="12366"/>
                  <a:pt x="4373" y="13639"/>
                  <a:pt x="2792" y="13639"/>
                </a:cubicBezTo>
                <a:cubicBezTo>
                  <a:pt x="1212" y="13639"/>
                  <a:pt x="0" y="12366"/>
                  <a:pt x="0" y="10773"/>
                </a:cubicBezTo>
                <a:cubicBezTo>
                  <a:pt x="0" y="9181"/>
                  <a:pt x="1212" y="7961"/>
                  <a:pt x="2792" y="7961"/>
                </a:cubicBezTo>
                <a:cubicBezTo>
                  <a:pt x="4373" y="7961"/>
                  <a:pt x="5637" y="9181"/>
                  <a:pt x="5637" y="10773"/>
                </a:cubicBezTo>
                <a:close/>
                <a:moveTo>
                  <a:pt x="3688" y="10773"/>
                </a:moveTo>
                <a:cubicBezTo>
                  <a:pt x="3688" y="10243"/>
                  <a:pt x="3319" y="9924"/>
                  <a:pt x="2792" y="9924"/>
                </a:cubicBezTo>
                <a:cubicBezTo>
                  <a:pt x="2265" y="9924"/>
                  <a:pt x="1949" y="10243"/>
                  <a:pt x="1949" y="10773"/>
                </a:cubicBezTo>
                <a:cubicBezTo>
                  <a:pt x="1949" y="11357"/>
                  <a:pt x="2265" y="11676"/>
                  <a:pt x="2792" y="11676"/>
                </a:cubicBezTo>
                <a:cubicBezTo>
                  <a:pt x="3319" y="11676"/>
                  <a:pt x="3688" y="11357"/>
                  <a:pt x="3688" y="10773"/>
                </a:cubicBezTo>
                <a:close/>
                <a:moveTo>
                  <a:pt x="13698" y="15391"/>
                </a:moveTo>
                <a:cubicBezTo>
                  <a:pt x="13698" y="16983"/>
                  <a:pt x="12275" y="18257"/>
                  <a:pt x="10905" y="18257"/>
                </a:cubicBezTo>
                <a:cubicBezTo>
                  <a:pt x="9325" y="18257"/>
                  <a:pt x="8060" y="16983"/>
                  <a:pt x="8060" y="15391"/>
                </a:cubicBezTo>
                <a:cubicBezTo>
                  <a:pt x="8060" y="13799"/>
                  <a:pt x="9325" y="12578"/>
                  <a:pt x="10905" y="12578"/>
                </a:cubicBezTo>
                <a:cubicBezTo>
                  <a:pt x="12275" y="12578"/>
                  <a:pt x="13698" y="13799"/>
                  <a:pt x="13698" y="15391"/>
                </a:cubicBezTo>
                <a:close/>
                <a:moveTo>
                  <a:pt x="11748" y="15391"/>
                </a:moveTo>
                <a:cubicBezTo>
                  <a:pt x="11748" y="14860"/>
                  <a:pt x="11432" y="14488"/>
                  <a:pt x="10905" y="14488"/>
                </a:cubicBezTo>
                <a:cubicBezTo>
                  <a:pt x="10379" y="14488"/>
                  <a:pt x="9852" y="14860"/>
                  <a:pt x="9852" y="15391"/>
                </a:cubicBezTo>
                <a:cubicBezTo>
                  <a:pt x="9852" y="15921"/>
                  <a:pt x="10379" y="16452"/>
                  <a:pt x="10905" y="16452"/>
                </a:cubicBezTo>
                <a:cubicBezTo>
                  <a:pt x="11432" y="16452"/>
                  <a:pt x="11748" y="15921"/>
                  <a:pt x="11748" y="15391"/>
                </a:cubicBezTo>
                <a:close/>
                <a:moveTo>
                  <a:pt x="21600" y="6740"/>
                </a:moveTo>
                <a:cubicBezTo>
                  <a:pt x="21600" y="8332"/>
                  <a:pt x="20388" y="9553"/>
                  <a:pt x="18808" y="9553"/>
                </a:cubicBezTo>
                <a:cubicBezTo>
                  <a:pt x="17227" y="9553"/>
                  <a:pt x="15963" y="8332"/>
                  <a:pt x="15963" y="6740"/>
                </a:cubicBezTo>
                <a:cubicBezTo>
                  <a:pt x="15963" y="5148"/>
                  <a:pt x="17227" y="3874"/>
                  <a:pt x="18808" y="3874"/>
                </a:cubicBezTo>
                <a:cubicBezTo>
                  <a:pt x="20388" y="3874"/>
                  <a:pt x="21600" y="5148"/>
                  <a:pt x="21600" y="6740"/>
                </a:cubicBezTo>
                <a:close/>
                <a:moveTo>
                  <a:pt x="19651" y="6740"/>
                </a:moveTo>
                <a:cubicBezTo>
                  <a:pt x="19651" y="6209"/>
                  <a:pt x="19335" y="5679"/>
                  <a:pt x="18808" y="5679"/>
                </a:cubicBezTo>
                <a:cubicBezTo>
                  <a:pt x="18281" y="5679"/>
                  <a:pt x="17912" y="6209"/>
                  <a:pt x="17912" y="6740"/>
                </a:cubicBezTo>
                <a:cubicBezTo>
                  <a:pt x="17912" y="7271"/>
                  <a:pt x="18281" y="7589"/>
                  <a:pt x="18808" y="7589"/>
                </a:cubicBezTo>
                <a:cubicBezTo>
                  <a:pt x="19335" y="7589"/>
                  <a:pt x="19651" y="7271"/>
                  <a:pt x="19651" y="6740"/>
                </a:cubicBezTo>
                <a:close/>
                <a:moveTo>
                  <a:pt x="10905" y="19318"/>
                </a:moveTo>
                <a:cubicBezTo>
                  <a:pt x="10379" y="19318"/>
                  <a:pt x="9852" y="19636"/>
                  <a:pt x="9852" y="20167"/>
                </a:cubicBezTo>
                <a:cubicBezTo>
                  <a:pt x="9852" y="20698"/>
                  <a:pt x="9852" y="20698"/>
                  <a:pt x="9852" y="20698"/>
                </a:cubicBezTo>
                <a:cubicBezTo>
                  <a:pt x="9852" y="21229"/>
                  <a:pt x="10379" y="21600"/>
                  <a:pt x="10905" y="21600"/>
                </a:cubicBezTo>
                <a:cubicBezTo>
                  <a:pt x="11432" y="21600"/>
                  <a:pt x="11748" y="21229"/>
                  <a:pt x="11748" y="20698"/>
                </a:cubicBezTo>
                <a:cubicBezTo>
                  <a:pt x="11748" y="20167"/>
                  <a:pt x="11748" y="20167"/>
                  <a:pt x="11748" y="20167"/>
                </a:cubicBezTo>
                <a:cubicBezTo>
                  <a:pt x="11748" y="19636"/>
                  <a:pt x="11432" y="19318"/>
                  <a:pt x="10905" y="19318"/>
                </a:cubicBezTo>
                <a:close/>
                <a:moveTo>
                  <a:pt x="10905" y="11516"/>
                </a:moveTo>
                <a:cubicBezTo>
                  <a:pt x="11432" y="11516"/>
                  <a:pt x="11748" y="10986"/>
                  <a:pt x="11748" y="10455"/>
                </a:cubicBezTo>
                <a:cubicBezTo>
                  <a:pt x="11748" y="902"/>
                  <a:pt x="11748" y="902"/>
                  <a:pt x="11748" y="902"/>
                </a:cubicBezTo>
                <a:cubicBezTo>
                  <a:pt x="11748" y="371"/>
                  <a:pt x="11432" y="0"/>
                  <a:pt x="10905" y="0"/>
                </a:cubicBezTo>
                <a:cubicBezTo>
                  <a:pt x="10379" y="0"/>
                  <a:pt x="9852" y="371"/>
                  <a:pt x="9852" y="902"/>
                </a:cubicBezTo>
                <a:cubicBezTo>
                  <a:pt x="9852" y="10455"/>
                  <a:pt x="9852" y="10455"/>
                  <a:pt x="9852" y="10455"/>
                </a:cubicBezTo>
                <a:cubicBezTo>
                  <a:pt x="9852" y="10986"/>
                  <a:pt x="10379" y="11516"/>
                  <a:pt x="10905" y="11516"/>
                </a:cubicBezTo>
                <a:close/>
                <a:moveTo>
                  <a:pt x="2792" y="14860"/>
                </a:moveTo>
                <a:cubicBezTo>
                  <a:pt x="2265" y="14860"/>
                  <a:pt x="1949" y="15231"/>
                  <a:pt x="1949" y="15762"/>
                </a:cubicBezTo>
                <a:cubicBezTo>
                  <a:pt x="1949" y="20698"/>
                  <a:pt x="1949" y="20698"/>
                  <a:pt x="1949" y="20698"/>
                </a:cubicBezTo>
                <a:cubicBezTo>
                  <a:pt x="1949" y="21229"/>
                  <a:pt x="2265" y="21600"/>
                  <a:pt x="2792" y="21600"/>
                </a:cubicBezTo>
                <a:cubicBezTo>
                  <a:pt x="3319" y="21600"/>
                  <a:pt x="3846" y="21229"/>
                  <a:pt x="3846" y="20698"/>
                </a:cubicBezTo>
                <a:cubicBezTo>
                  <a:pt x="3846" y="15762"/>
                  <a:pt x="3846" y="15762"/>
                  <a:pt x="3846" y="15762"/>
                </a:cubicBezTo>
                <a:cubicBezTo>
                  <a:pt x="3846" y="15231"/>
                  <a:pt x="3319" y="14860"/>
                  <a:pt x="2792" y="14860"/>
                </a:cubicBezTo>
                <a:close/>
                <a:moveTo>
                  <a:pt x="2792" y="6740"/>
                </a:moveTo>
                <a:cubicBezTo>
                  <a:pt x="3319" y="6740"/>
                  <a:pt x="3846" y="6369"/>
                  <a:pt x="3846" y="5838"/>
                </a:cubicBezTo>
                <a:cubicBezTo>
                  <a:pt x="3846" y="902"/>
                  <a:pt x="3846" y="902"/>
                  <a:pt x="3846" y="902"/>
                </a:cubicBezTo>
                <a:cubicBezTo>
                  <a:pt x="3846" y="371"/>
                  <a:pt x="3319" y="0"/>
                  <a:pt x="2792" y="0"/>
                </a:cubicBezTo>
                <a:cubicBezTo>
                  <a:pt x="2265" y="0"/>
                  <a:pt x="1949" y="371"/>
                  <a:pt x="1949" y="902"/>
                </a:cubicBezTo>
                <a:cubicBezTo>
                  <a:pt x="1949" y="5838"/>
                  <a:pt x="1949" y="5838"/>
                  <a:pt x="1949" y="5838"/>
                </a:cubicBezTo>
                <a:cubicBezTo>
                  <a:pt x="1949" y="6369"/>
                  <a:pt x="2265" y="6740"/>
                  <a:pt x="2792" y="674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  <a:miter lim="400000"/>
          </a:ln>
        </p:spPr>
        <p:txBody>
          <a:bodyPr lIns="22860" rIns="22860" anchor="ctr"/>
          <a:lstStyle/>
          <a:p>
            <a:pPr defTabSz="228600" hangingPunct="0">
              <a:lnSpc>
                <a:spcPct val="93000"/>
              </a:lnSpc>
              <a:defRPr sz="1800">
                <a:latin typeface="Helvetica"/>
                <a:ea typeface="Helvetica"/>
                <a:cs typeface="Helvetica"/>
                <a:sym typeface="Helvetica"/>
              </a:defRPr>
            </a:pPr>
            <a:endParaRPr sz="9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half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3390" y="971869"/>
            <a:ext cx="6858000" cy="6858000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0" y="5177920"/>
            <a:ext cx="12192000" cy="1679651"/>
            <a:chOff x="0" y="5177920"/>
            <a:chExt cx="12192000" cy="1679651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0" y="5177920"/>
              <a:ext cx="12192000" cy="1679651"/>
            </a:xfrm>
            <a:prstGeom prst="rect">
              <a:avLst/>
            </a:prstGeom>
          </p:spPr>
        </p:pic>
        <p:sp>
          <p:nvSpPr>
            <p:cNvPr id="24" name="矩形 23"/>
            <p:cNvSpPr/>
            <p:nvPr/>
          </p:nvSpPr>
          <p:spPr>
            <a:xfrm>
              <a:off x="12001500" y="6730571"/>
              <a:ext cx="190500" cy="127000"/>
            </a:xfrm>
            <a:prstGeom prst="rect">
              <a:avLst/>
            </a:prstGeom>
            <a:solidFill>
              <a:srgbClr val="EBF1F4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spAutoFit/>
            </a:bodyPr>
            <a:lstStyle/>
            <a:p>
              <a:pPr marL="0" marR="0" indent="0" algn="ctr" defTabSz="82153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Light"/>
                <a:ea typeface="Helvetica Light"/>
                <a:cs typeface="Helvetica Light"/>
                <a:sym typeface="Helvetica Ligh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hone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5" r="355"/>
          <a:stretch>
            <a:fillRect/>
          </a:stretch>
        </p:blipFill>
        <p:spPr>
          <a:xfrm rot="16200000">
            <a:off x="4140200" y="2088141"/>
            <a:ext cx="3911601" cy="8032751"/>
          </a:xfrm>
          <a:prstGeom prst="rect">
            <a:avLst/>
          </a:prstGeom>
          <a:ln w="12700">
            <a:miter lim="400000"/>
          </a:ln>
        </p:spPr>
      </p:pic>
      <p:sp>
        <p:nvSpPr>
          <p:cNvPr id="22" name="任意多边形 21"/>
          <p:cNvSpPr/>
          <p:nvPr/>
        </p:nvSpPr>
        <p:spPr>
          <a:xfrm>
            <a:off x="7399506" y="530309"/>
            <a:ext cx="1763592" cy="546933"/>
          </a:xfrm>
          <a:custGeom>
            <a:avLst/>
            <a:gdLst>
              <a:gd name="connsiteX0" fmla="*/ 1314071 w 2272423"/>
              <a:gd name="connsiteY0" fmla="*/ 0 h 704734"/>
              <a:gd name="connsiteX1" fmla="*/ 1600026 w 2272423"/>
              <a:gd name="connsiteY1" fmla="*/ 152040 h 704734"/>
              <a:gd name="connsiteX2" fmla="*/ 1629342 w 2272423"/>
              <a:gd name="connsiteY2" fmla="*/ 206050 h 704734"/>
              <a:gd name="connsiteX3" fmla="*/ 1629769 w 2272423"/>
              <a:gd name="connsiteY3" fmla="*/ 205416 h 704734"/>
              <a:gd name="connsiteX4" fmla="*/ 1794740 w 2272423"/>
              <a:gd name="connsiteY4" fmla="*/ 137083 h 704734"/>
              <a:gd name="connsiteX5" fmla="*/ 1959711 w 2272423"/>
              <a:gd name="connsiteY5" fmla="*/ 205416 h 704734"/>
              <a:gd name="connsiteX6" fmla="*/ 2002629 w 2272423"/>
              <a:gd name="connsiteY6" fmla="*/ 269072 h 704734"/>
              <a:gd name="connsiteX7" fmla="*/ 2046557 w 2272423"/>
              <a:gd name="connsiteY7" fmla="*/ 239456 h 704734"/>
              <a:gd name="connsiteX8" fmla="*/ 2109841 w 2272423"/>
              <a:gd name="connsiteY8" fmla="*/ 226679 h 704734"/>
              <a:gd name="connsiteX9" fmla="*/ 2272423 w 2272423"/>
              <a:gd name="connsiteY9" fmla="*/ 389261 h 704734"/>
              <a:gd name="connsiteX10" fmla="*/ 2109841 w 2272423"/>
              <a:gd name="connsiteY10" fmla="*/ 551843 h 704734"/>
              <a:gd name="connsiteX11" fmla="*/ 1994878 w 2272423"/>
              <a:gd name="connsiteY11" fmla="*/ 504224 h 704734"/>
              <a:gd name="connsiteX12" fmla="*/ 1987790 w 2272423"/>
              <a:gd name="connsiteY12" fmla="*/ 493711 h 704734"/>
              <a:gd name="connsiteX13" fmla="*/ 1959711 w 2272423"/>
              <a:gd name="connsiteY13" fmla="*/ 535358 h 704734"/>
              <a:gd name="connsiteX14" fmla="*/ 1794740 w 2272423"/>
              <a:gd name="connsiteY14" fmla="*/ 603691 h 704734"/>
              <a:gd name="connsiteX15" fmla="*/ 1629769 w 2272423"/>
              <a:gd name="connsiteY15" fmla="*/ 535358 h 704734"/>
              <a:gd name="connsiteX16" fmla="*/ 1613983 w 2272423"/>
              <a:gd name="connsiteY16" fmla="*/ 511943 h 704734"/>
              <a:gd name="connsiteX17" fmla="*/ 1600026 w 2272423"/>
              <a:gd name="connsiteY17" fmla="*/ 537656 h 704734"/>
              <a:gd name="connsiteX18" fmla="*/ 1314071 w 2272423"/>
              <a:gd name="connsiteY18" fmla="*/ 689696 h 704734"/>
              <a:gd name="connsiteX19" fmla="*/ 1070226 w 2272423"/>
              <a:gd name="connsiteY19" fmla="*/ 588693 h 704734"/>
              <a:gd name="connsiteX20" fmla="*/ 1044737 w 2272423"/>
              <a:gd name="connsiteY20" fmla="*/ 557801 h 704734"/>
              <a:gd name="connsiteX21" fmla="*/ 1005150 w 2272423"/>
              <a:gd name="connsiteY21" fmla="*/ 561791 h 704734"/>
              <a:gd name="connsiteX22" fmla="*/ 922492 w 2272423"/>
              <a:gd name="connsiteY22" fmla="*/ 545103 h 704734"/>
              <a:gd name="connsiteX23" fmla="*/ 897375 w 2272423"/>
              <a:gd name="connsiteY23" fmla="*/ 528168 h 704734"/>
              <a:gd name="connsiteX24" fmla="*/ 896725 w 2272423"/>
              <a:gd name="connsiteY24" fmla="*/ 531387 h 704734"/>
              <a:gd name="connsiteX25" fmla="*/ 635204 w 2272423"/>
              <a:gd name="connsiteY25" fmla="*/ 704734 h 704734"/>
              <a:gd name="connsiteX26" fmla="*/ 434510 w 2272423"/>
              <a:gd name="connsiteY26" fmla="*/ 621604 h 704734"/>
              <a:gd name="connsiteX27" fmla="*/ 387441 w 2272423"/>
              <a:gd name="connsiteY27" fmla="*/ 551792 h 704734"/>
              <a:gd name="connsiteX28" fmla="*/ 383130 w 2272423"/>
              <a:gd name="connsiteY28" fmla="*/ 558187 h 704734"/>
              <a:gd name="connsiteX29" fmla="*/ 224432 w 2272423"/>
              <a:gd name="connsiteY29" fmla="*/ 623921 h 704734"/>
              <a:gd name="connsiteX30" fmla="*/ 0 w 2272423"/>
              <a:gd name="connsiteY30" fmla="*/ 399489 h 704734"/>
              <a:gd name="connsiteX31" fmla="*/ 224432 w 2272423"/>
              <a:gd name="connsiteY31" fmla="*/ 175057 h 704734"/>
              <a:gd name="connsiteX32" fmla="*/ 383130 w 2272423"/>
              <a:gd name="connsiteY32" fmla="*/ 240792 h 704734"/>
              <a:gd name="connsiteX33" fmla="*/ 401883 w 2272423"/>
              <a:gd name="connsiteY33" fmla="*/ 268607 h 704734"/>
              <a:gd name="connsiteX34" fmla="*/ 434510 w 2272423"/>
              <a:gd name="connsiteY34" fmla="*/ 220215 h 704734"/>
              <a:gd name="connsiteX35" fmla="*/ 635204 w 2272423"/>
              <a:gd name="connsiteY35" fmla="*/ 137084 h 704734"/>
              <a:gd name="connsiteX36" fmla="*/ 835899 w 2272423"/>
              <a:gd name="connsiteY36" fmla="*/ 220215 h 704734"/>
              <a:gd name="connsiteX37" fmla="*/ 838389 w 2272423"/>
              <a:gd name="connsiteY37" fmla="*/ 223908 h 704734"/>
              <a:gd name="connsiteX38" fmla="*/ 854993 w 2272423"/>
              <a:gd name="connsiteY38" fmla="*/ 199280 h 704734"/>
              <a:gd name="connsiteX39" fmla="*/ 1005150 w 2272423"/>
              <a:gd name="connsiteY39" fmla="*/ 137083 h 704734"/>
              <a:gd name="connsiteX40" fmla="*/ 1037746 w 2272423"/>
              <a:gd name="connsiteY40" fmla="*/ 140369 h 704734"/>
              <a:gd name="connsiteX41" fmla="*/ 1070226 w 2272423"/>
              <a:gd name="connsiteY41" fmla="*/ 101004 h 704734"/>
              <a:gd name="connsiteX42" fmla="*/ 1314071 w 2272423"/>
              <a:gd name="connsiteY42" fmla="*/ 0 h 70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272423" h="704734">
                <a:moveTo>
                  <a:pt x="1314071" y="0"/>
                </a:moveTo>
                <a:cubicBezTo>
                  <a:pt x="1433106" y="0"/>
                  <a:pt x="1538054" y="60310"/>
                  <a:pt x="1600026" y="152040"/>
                </a:cubicBezTo>
                <a:lnTo>
                  <a:pt x="1629342" y="206050"/>
                </a:lnTo>
                <a:lnTo>
                  <a:pt x="1629769" y="205416"/>
                </a:lnTo>
                <a:cubicBezTo>
                  <a:pt x="1671989" y="163196"/>
                  <a:pt x="1730315" y="137083"/>
                  <a:pt x="1794740" y="137083"/>
                </a:cubicBezTo>
                <a:cubicBezTo>
                  <a:pt x="1859165" y="137083"/>
                  <a:pt x="1917491" y="163196"/>
                  <a:pt x="1959711" y="205416"/>
                </a:cubicBezTo>
                <a:lnTo>
                  <a:pt x="2002629" y="269072"/>
                </a:lnTo>
                <a:lnTo>
                  <a:pt x="2046557" y="239456"/>
                </a:lnTo>
                <a:cubicBezTo>
                  <a:pt x="2066008" y="231229"/>
                  <a:pt x="2087393" y="226679"/>
                  <a:pt x="2109841" y="226679"/>
                </a:cubicBezTo>
                <a:cubicBezTo>
                  <a:pt x="2199633" y="226679"/>
                  <a:pt x="2272423" y="299469"/>
                  <a:pt x="2272423" y="389261"/>
                </a:cubicBezTo>
                <a:cubicBezTo>
                  <a:pt x="2272423" y="479053"/>
                  <a:pt x="2199633" y="551843"/>
                  <a:pt x="2109841" y="551843"/>
                </a:cubicBezTo>
                <a:cubicBezTo>
                  <a:pt x="2064945" y="551843"/>
                  <a:pt x="2024300" y="533646"/>
                  <a:pt x="1994878" y="504224"/>
                </a:cubicBezTo>
                <a:lnTo>
                  <a:pt x="1987790" y="493711"/>
                </a:lnTo>
                <a:lnTo>
                  <a:pt x="1959711" y="535358"/>
                </a:lnTo>
                <a:cubicBezTo>
                  <a:pt x="1917491" y="577578"/>
                  <a:pt x="1859165" y="603691"/>
                  <a:pt x="1794740" y="603691"/>
                </a:cubicBezTo>
                <a:cubicBezTo>
                  <a:pt x="1730315" y="603691"/>
                  <a:pt x="1671989" y="577578"/>
                  <a:pt x="1629769" y="535358"/>
                </a:cubicBezTo>
                <a:lnTo>
                  <a:pt x="1613983" y="511943"/>
                </a:lnTo>
                <a:lnTo>
                  <a:pt x="1600026" y="537656"/>
                </a:lnTo>
                <a:cubicBezTo>
                  <a:pt x="1538054" y="629386"/>
                  <a:pt x="1433106" y="689696"/>
                  <a:pt x="1314071" y="689696"/>
                </a:cubicBezTo>
                <a:cubicBezTo>
                  <a:pt x="1218844" y="689696"/>
                  <a:pt x="1132631" y="651098"/>
                  <a:pt x="1070226" y="588693"/>
                </a:cubicBezTo>
                <a:lnTo>
                  <a:pt x="1044737" y="557801"/>
                </a:lnTo>
                <a:lnTo>
                  <a:pt x="1005150" y="561791"/>
                </a:lnTo>
                <a:cubicBezTo>
                  <a:pt x="975830" y="561791"/>
                  <a:pt x="947898" y="555849"/>
                  <a:pt x="922492" y="545103"/>
                </a:cubicBezTo>
                <a:lnTo>
                  <a:pt x="897375" y="528168"/>
                </a:lnTo>
                <a:lnTo>
                  <a:pt x="896725" y="531387"/>
                </a:lnTo>
                <a:cubicBezTo>
                  <a:pt x="853638" y="633256"/>
                  <a:pt x="752768" y="704734"/>
                  <a:pt x="635204" y="704734"/>
                </a:cubicBezTo>
                <a:cubicBezTo>
                  <a:pt x="556828" y="704734"/>
                  <a:pt x="485872" y="672966"/>
                  <a:pt x="434510" y="621604"/>
                </a:cubicBezTo>
                <a:lnTo>
                  <a:pt x="387441" y="551792"/>
                </a:lnTo>
                <a:lnTo>
                  <a:pt x="383130" y="558187"/>
                </a:lnTo>
                <a:cubicBezTo>
                  <a:pt x="342515" y="598801"/>
                  <a:pt x="286407" y="623921"/>
                  <a:pt x="224432" y="623921"/>
                </a:cubicBezTo>
                <a:cubicBezTo>
                  <a:pt x="100482" y="623921"/>
                  <a:pt x="0" y="523439"/>
                  <a:pt x="0" y="399489"/>
                </a:cubicBezTo>
                <a:cubicBezTo>
                  <a:pt x="0" y="275539"/>
                  <a:pt x="100482" y="175057"/>
                  <a:pt x="224432" y="175057"/>
                </a:cubicBezTo>
                <a:cubicBezTo>
                  <a:pt x="286407" y="175057"/>
                  <a:pt x="342515" y="200178"/>
                  <a:pt x="383130" y="240792"/>
                </a:cubicBezTo>
                <a:lnTo>
                  <a:pt x="401883" y="268607"/>
                </a:lnTo>
                <a:lnTo>
                  <a:pt x="434510" y="220215"/>
                </a:lnTo>
                <a:cubicBezTo>
                  <a:pt x="485872" y="168852"/>
                  <a:pt x="556828" y="137084"/>
                  <a:pt x="635204" y="137084"/>
                </a:cubicBezTo>
                <a:cubicBezTo>
                  <a:pt x="713580" y="137084"/>
                  <a:pt x="784536" y="168852"/>
                  <a:pt x="835899" y="220215"/>
                </a:cubicBezTo>
                <a:lnTo>
                  <a:pt x="838389" y="223908"/>
                </a:lnTo>
                <a:lnTo>
                  <a:pt x="854993" y="199280"/>
                </a:lnTo>
                <a:cubicBezTo>
                  <a:pt x="893422" y="160851"/>
                  <a:pt x="946510" y="137083"/>
                  <a:pt x="1005150" y="137083"/>
                </a:cubicBezTo>
                <a:lnTo>
                  <a:pt x="1037746" y="140369"/>
                </a:lnTo>
                <a:lnTo>
                  <a:pt x="1070226" y="101004"/>
                </a:lnTo>
                <a:cubicBezTo>
                  <a:pt x="1132631" y="38598"/>
                  <a:pt x="1218844" y="0"/>
                  <a:pt x="1314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srgbClr val="105479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3066381" y="437570"/>
            <a:ext cx="1763592" cy="546933"/>
          </a:xfrm>
          <a:custGeom>
            <a:avLst/>
            <a:gdLst>
              <a:gd name="connsiteX0" fmla="*/ 1314071 w 2272423"/>
              <a:gd name="connsiteY0" fmla="*/ 0 h 704734"/>
              <a:gd name="connsiteX1" fmla="*/ 1600026 w 2272423"/>
              <a:gd name="connsiteY1" fmla="*/ 152040 h 704734"/>
              <a:gd name="connsiteX2" fmla="*/ 1629342 w 2272423"/>
              <a:gd name="connsiteY2" fmla="*/ 206050 h 704734"/>
              <a:gd name="connsiteX3" fmla="*/ 1629769 w 2272423"/>
              <a:gd name="connsiteY3" fmla="*/ 205416 h 704734"/>
              <a:gd name="connsiteX4" fmla="*/ 1794740 w 2272423"/>
              <a:gd name="connsiteY4" fmla="*/ 137083 h 704734"/>
              <a:gd name="connsiteX5" fmla="*/ 1959711 w 2272423"/>
              <a:gd name="connsiteY5" fmla="*/ 205416 h 704734"/>
              <a:gd name="connsiteX6" fmla="*/ 2002629 w 2272423"/>
              <a:gd name="connsiteY6" fmla="*/ 269072 h 704734"/>
              <a:gd name="connsiteX7" fmla="*/ 2046557 w 2272423"/>
              <a:gd name="connsiteY7" fmla="*/ 239456 h 704734"/>
              <a:gd name="connsiteX8" fmla="*/ 2109841 w 2272423"/>
              <a:gd name="connsiteY8" fmla="*/ 226679 h 704734"/>
              <a:gd name="connsiteX9" fmla="*/ 2272423 w 2272423"/>
              <a:gd name="connsiteY9" fmla="*/ 389261 h 704734"/>
              <a:gd name="connsiteX10" fmla="*/ 2109841 w 2272423"/>
              <a:gd name="connsiteY10" fmla="*/ 551843 h 704734"/>
              <a:gd name="connsiteX11" fmla="*/ 1994878 w 2272423"/>
              <a:gd name="connsiteY11" fmla="*/ 504224 h 704734"/>
              <a:gd name="connsiteX12" fmla="*/ 1987790 w 2272423"/>
              <a:gd name="connsiteY12" fmla="*/ 493711 h 704734"/>
              <a:gd name="connsiteX13" fmla="*/ 1959711 w 2272423"/>
              <a:gd name="connsiteY13" fmla="*/ 535358 h 704734"/>
              <a:gd name="connsiteX14" fmla="*/ 1794740 w 2272423"/>
              <a:gd name="connsiteY14" fmla="*/ 603691 h 704734"/>
              <a:gd name="connsiteX15" fmla="*/ 1629769 w 2272423"/>
              <a:gd name="connsiteY15" fmla="*/ 535358 h 704734"/>
              <a:gd name="connsiteX16" fmla="*/ 1613983 w 2272423"/>
              <a:gd name="connsiteY16" fmla="*/ 511943 h 704734"/>
              <a:gd name="connsiteX17" fmla="*/ 1600026 w 2272423"/>
              <a:gd name="connsiteY17" fmla="*/ 537656 h 704734"/>
              <a:gd name="connsiteX18" fmla="*/ 1314071 w 2272423"/>
              <a:gd name="connsiteY18" fmla="*/ 689696 h 704734"/>
              <a:gd name="connsiteX19" fmla="*/ 1070226 w 2272423"/>
              <a:gd name="connsiteY19" fmla="*/ 588693 h 704734"/>
              <a:gd name="connsiteX20" fmla="*/ 1044737 w 2272423"/>
              <a:gd name="connsiteY20" fmla="*/ 557801 h 704734"/>
              <a:gd name="connsiteX21" fmla="*/ 1005150 w 2272423"/>
              <a:gd name="connsiteY21" fmla="*/ 561791 h 704734"/>
              <a:gd name="connsiteX22" fmla="*/ 922492 w 2272423"/>
              <a:gd name="connsiteY22" fmla="*/ 545103 h 704734"/>
              <a:gd name="connsiteX23" fmla="*/ 897375 w 2272423"/>
              <a:gd name="connsiteY23" fmla="*/ 528168 h 704734"/>
              <a:gd name="connsiteX24" fmla="*/ 896725 w 2272423"/>
              <a:gd name="connsiteY24" fmla="*/ 531387 h 704734"/>
              <a:gd name="connsiteX25" fmla="*/ 635204 w 2272423"/>
              <a:gd name="connsiteY25" fmla="*/ 704734 h 704734"/>
              <a:gd name="connsiteX26" fmla="*/ 434510 w 2272423"/>
              <a:gd name="connsiteY26" fmla="*/ 621604 h 704734"/>
              <a:gd name="connsiteX27" fmla="*/ 387441 w 2272423"/>
              <a:gd name="connsiteY27" fmla="*/ 551792 h 704734"/>
              <a:gd name="connsiteX28" fmla="*/ 383130 w 2272423"/>
              <a:gd name="connsiteY28" fmla="*/ 558187 h 704734"/>
              <a:gd name="connsiteX29" fmla="*/ 224432 w 2272423"/>
              <a:gd name="connsiteY29" fmla="*/ 623921 h 704734"/>
              <a:gd name="connsiteX30" fmla="*/ 0 w 2272423"/>
              <a:gd name="connsiteY30" fmla="*/ 399489 h 704734"/>
              <a:gd name="connsiteX31" fmla="*/ 224432 w 2272423"/>
              <a:gd name="connsiteY31" fmla="*/ 175057 h 704734"/>
              <a:gd name="connsiteX32" fmla="*/ 383130 w 2272423"/>
              <a:gd name="connsiteY32" fmla="*/ 240792 h 704734"/>
              <a:gd name="connsiteX33" fmla="*/ 401883 w 2272423"/>
              <a:gd name="connsiteY33" fmla="*/ 268607 h 704734"/>
              <a:gd name="connsiteX34" fmla="*/ 434510 w 2272423"/>
              <a:gd name="connsiteY34" fmla="*/ 220215 h 704734"/>
              <a:gd name="connsiteX35" fmla="*/ 635204 w 2272423"/>
              <a:gd name="connsiteY35" fmla="*/ 137084 h 704734"/>
              <a:gd name="connsiteX36" fmla="*/ 835899 w 2272423"/>
              <a:gd name="connsiteY36" fmla="*/ 220215 h 704734"/>
              <a:gd name="connsiteX37" fmla="*/ 838389 w 2272423"/>
              <a:gd name="connsiteY37" fmla="*/ 223908 h 704734"/>
              <a:gd name="connsiteX38" fmla="*/ 854993 w 2272423"/>
              <a:gd name="connsiteY38" fmla="*/ 199280 h 704734"/>
              <a:gd name="connsiteX39" fmla="*/ 1005150 w 2272423"/>
              <a:gd name="connsiteY39" fmla="*/ 137083 h 704734"/>
              <a:gd name="connsiteX40" fmla="*/ 1037746 w 2272423"/>
              <a:gd name="connsiteY40" fmla="*/ 140369 h 704734"/>
              <a:gd name="connsiteX41" fmla="*/ 1070226 w 2272423"/>
              <a:gd name="connsiteY41" fmla="*/ 101004 h 704734"/>
              <a:gd name="connsiteX42" fmla="*/ 1314071 w 2272423"/>
              <a:gd name="connsiteY42" fmla="*/ 0 h 70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272423" h="704734">
                <a:moveTo>
                  <a:pt x="1314071" y="0"/>
                </a:moveTo>
                <a:cubicBezTo>
                  <a:pt x="1433106" y="0"/>
                  <a:pt x="1538054" y="60310"/>
                  <a:pt x="1600026" y="152040"/>
                </a:cubicBezTo>
                <a:lnTo>
                  <a:pt x="1629342" y="206050"/>
                </a:lnTo>
                <a:lnTo>
                  <a:pt x="1629769" y="205416"/>
                </a:lnTo>
                <a:cubicBezTo>
                  <a:pt x="1671989" y="163196"/>
                  <a:pt x="1730315" y="137083"/>
                  <a:pt x="1794740" y="137083"/>
                </a:cubicBezTo>
                <a:cubicBezTo>
                  <a:pt x="1859165" y="137083"/>
                  <a:pt x="1917491" y="163196"/>
                  <a:pt x="1959711" y="205416"/>
                </a:cubicBezTo>
                <a:lnTo>
                  <a:pt x="2002629" y="269072"/>
                </a:lnTo>
                <a:lnTo>
                  <a:pt x="2046557" y="239456"/>
                </a:lnTo>
                <a:cubicBezTo>
                  <a:pt x="2066008" y="231229"/>
                  <a:pt x="2087393" y="226679"/>
                  <a:pt x="2109841" y="226679"/>
                </a:cubicBezTo>
                <a:cubicBezTo>
                  <a:pt x="2199633" y="226679"/>
                  <a:pt x="2272423" y="299469"/>
                  <a:pt x="2272423" y="389261"/>
                </a:cubicBezTo>
                <a:cubicBezTo>
                  <a:pt x="2272423" y="479053"/>
                  <a:pt x="2199633" y="551843"/>
                  <a:pt x="2109841" y="551843"/>
                </a:cubicBezTo>
                <a:cubicBezTo>
                  <a:pt x="2064945" y="551843"/>
                  <a:pt x="2024300" y="533646"/>
                  <a:pt x="1994878" y="504224"/>
                </a:cubicBezTo>
                <a:lnTo>
                  <a:pt x="1987790" y="493711"/>
                </a:lnTo>
                <a:lnTo>
                  <a:pt x="1959711" y="535358"/>
                </a:lnTo>
                <a:cubicBezTo>
                  <a:pt x="1917491" y="577578"/>
                  <a:pt x="1859165" y="603691"/>
                  <a:pt x="1794740" y="603691"/>
                </a:cubicBezTo>
                <a:cubicBezTo>
                  <a:pt x="1730315" y="603691"/>
                  <a:pt x="1671989" y="577578"/>
                  <a:pt x="1629769" y="535358"/>
                </a:cubicBezTo>
                <a:lnTo>
                  <a:pt x="1613983" y="511943"/>
                </a:lnTo>
                <a:lnTo>
                  <a:pt x="1600026" y="537656"/>
                </a:lnTo>
                <a:cubicBezTo>
                  <a:pt x="1538054" y="629386"/>
                  <a:pt x="1433106" y="689696"/>
                  <a:pt x="1314071" y="689696"/>
                </a:cubicBezTo>
                <a:cubicBezTo>
                  <a:pt x="1218844" y="689696"/>
                  <a:pt x="1132631" y="651098"/>
                  <a:pt x="1070226" y="588693"/>
                </a:cubicBezTo>
                <a:lnTo>
                  <a:pt x="1044737" y="557801"/>
                </a:lnTo>
                <a:lnTo>
                  <a:pt x="1005150" y="561791"/>
                </a:lnTo>
                <a:cubicBezTo>
                  <a:pt x="975830" y="561791"/>
                  <a:pt x="947898" y="555849"/>
                  <a:pt x="922492" y="545103"/>
                </a:cubicBezTo>
                <a:lnTo>
                  <a:pt x="897375" y="528168"/>
                </a:lnTo>
                <a:lnTo>
                  <a:pt x="896725" y="531387"/>
                </a:lnTo>
                <a:cubicBezTo>
                  <a:pt x="853638" y="633256"/>
                  <a:pt x="752768" y="704734"/>
                  <a:pt x="635204" y="704734"/>
                </a:cubicBezTo>
                <a:cubicBezTo>
                  <a:pt x="556828" y="704734"/>
                  <a:pt x="485872" y="672966"/>
                  <a:pt x="434510" y="621604"/>
                </a:cubicBezTo>
                <a:lnTo>
                  <a:pt x="387441" y="551792"/>
                </a:lnTo>
                <a:lnTo>
                  <a:pt x="383130" y="558187"/>
                </a:lnTo>
                <a:cubicBezTo>
                  <a:pt x="342515" y="598801"/>
                  <a:pt x="286407" y="623921"/>
                  <a:pt x="224432" y="623921"/>
                </a:cubicBezTo>
                <a:cubicBezTo>
                  <a:pt x="100482" y="623921"/>
                  <a:pt x="0" y="523439"/>
                  <a:pt x="0" y="399489"/>
                </a:cubicBezTo>
                <a:cubicBezTo>
                  <a:pt x="0" y="275539"/>
                  <a:pt x="100482" y="175057"/>
                  <a:pt x="224432" y="175057"/>
                </a:cubicBezTo>
                <a:cubicBezTo>
                  <a:pt x="286407" y="175057"/>
                  <a:pt x="342515" y="200178"/>
                  <a:pt x="383130" y="240792"/>
                </a:cubicBezTo>
                <a:lnTo>
                  <a:pt x="401883" y="268607"/>
                </a:lnTo>
                <a:lnTo>
                  <a:pt x="434510" y="220215"/>
                </a:lnTo>
                <a:cubicBezTo>
                  <a:pt x="485872" y="168852"/>
                  <a:pt x="556828" y="137084"/>
                  <a:pt x="635204" y="137084"/>
                </a:cubicBezTo>
                <a:cubicBezTo>
                  <a:pt x="713580" y="137084"/>
                  <a:pt x="784536" y="168852"/>
                  <a:pt x="835899" y="220215"/>
                </a:cubicBezTo>
                <a:lnTo>
                  <a:pt x="838389" y="223908"/>
                </a:lnTo>
                <a:lnTo>
                  <a:pt x="854993" y="199280"/>
                </a:lnTo>
                <a:cubicBezTo>
                  <a:pt x="893422" y="160851"/>
                  <a:pt x="946510" y="137083"/>
                  <a:pt x="1005150" y="137083"/>
                </a:cubicBezTo>
                <a:lnTo>
                  <a:pt x="1037746" y="140369"/>
                </a:lnTo>
                <a:lnTo>
                  <a:pt x="1070226" y="101004"/>
                </a:lnTo>
                <a:cubicBezTo>
                  <a:pt x="1132631" y="38598"/>
                  <a:pt x="1218844" y="0"/>
                  <a:pt x="1314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srgbClr val="105479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99" name="Shape 2399"/>
          <p:cNvSpPr>
            <a:spLocks noGrp="1"/>
          </p:cNvSpPr>
          <p:nvPr>
            <p:ph type="title"/>
          </p:nvPr>
        </p:nvSpPr>
        <p:spPr>
          <a:xfrm>
            <a:off x="2555361" y="310886"/>
            <a:ext cx="7081279" cy="70643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sz="24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01" name="Shape 2401"/>
          <p:cNvSpPr/>
          <p:nvPr/>
        </p:nvSpPr>
        <p:spPr>
          <a:xfrm>
            <a:off x="5247790" y="766343"/>
            <a:ext cx="1872307" cy="3047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150000"/>
              </a:lnSpc>
              <a:defRPr sz="2300" b="1">
                <a:solidFill>
                  <a:srgbClr val="9DC2C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 defTabSz="410766" hangingPunct="0"/>
            <a:r>
              <a:rPr lang="en-US" sz="1150" kern="0" dirty="0">
                <a:latin typeface="+mn-lt"/>
                <a:ea typeface="+mn-ea"/>
                <a:cs typeface="+mn-ea"/>
                <a:sym typeface="+mn-lt"/>
              </a:rPr>
              <a:t>Click here to add title text</a:t>
            </a:r>
            <a:endParaRPr sz="115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02" name="Shape 2402"/>
          <p:cNvSpPr/>
          <p:nvPr/>
        </p:nvSpPr>
        <p:spPr>
          <a:xfrm>
            <a:off x="3121660" y="1899296"/>
            <a:ext cx="788355" cy="788355"/>
          </a:xfrm>
          <a:prstGeom prst="ellipse">
            <a:avLst/>
          </a:prstGeom>
          <a:gradFill>
            <a:gsLst>
              <a:gs pos="0">
                <a:srgbClr val="574390"/>
              </a:gs>
              <a:gs pos="100000">
                <a:srgbClr val="3993CB"/>
              </a:gs>
            </a:gsLst>
            <a:lin ang="5400000" scaled="1"/>
          </a:gra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66" hangingPunct="0">
              <a:defRPr sz="3200">
                <a:solidFill>
                  <a:srgbClr val="FFFFFF"/>
                </a:solidFill>
              </a:defRPr>
            </a:pPr>
            <a:endParaRPr sz="1600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03" name="Shape 2403"/>
          <p:cNvSpPr/>
          <p:nvPr/>
        </p:nvSpPr>
        <p:spPr>
          <a:xfrm>
            <a:off x="3027724" y="2912381"/>
            <a:ext cx="976229" cy="2255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 defTabSz="410766" hangingPunct="0"/>
            <a:r>
              <a:rPr lang="zh-CN" altLang="en-US" sz="1200" kern="0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sz="120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04" name="Shape 2404"/>
          <p:cNvSpPr/>
          <p:nvPr/>
        </p:nvSpPr>
        <p:spPr>
          <a:xfrm>
            <a:off x="2735444" y="3137892"/>
            <a:ext cx="1560786" cy="7646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9" tIns="35719" rIns="35719" bIns="35719" anchor="ctr">
            <a:spAutoFit/>
          </a:bodyPr>
          <a:lstStyle>
            <a:lvl1pPr>
              <a:lnSpc>
                <a:spcPct val="150000"/>
              </a:lnSpc>
              <a:defRPr sz="20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 defTabSz="410766" hangingPunct="0"/>
            <a:r>
              <a:rPr lang="zh-CN" altLang="en-US" sz="1000" kern="0" dirty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kern="0" dirty="0">
                <a:latin typeface="+mn-lt"/>
                <a:ea typeface="+mn-ea"/>
                <a:cs typeface="+mn-ea"/>
                <a:sym typeface="+mn-lt"/>
              </a:rPr>
              <a:t>……</a:t>
            </a:r>
            <a:endParaRPr sz="100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05" name="Shape 2405"/>
          <p:cNvSpPr/>
          <p:nvPr/>
        </p:nvSpPr>
        <p:spPr>
          <a:xfrm>
            <a:off x="3403918" y="2197237"/>
            <a:ext cx="223838" cy="1924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84" y="4467"/>
                </a:moveTo>
                <a:cubicBezTo>
                  <a:pt x="21073" y="4283"/>
                  <a:pt x="20915" y="4283"/>
                  <a:pt x="20757" y="4283"/>
                </a:cubicBezTo>
                <a:cubicBezTo>
                  <a:pt x="15805" y="4283"/>
                  <a:pt x="15805" y="4283"/>
                  <a:pt x="15805" y="4283"/>
                </a:cubicBezTo>
                <a:cubicBezTo>
                  <a:pt x="15805" y="1040"/>
                  <a:pt x="15805" y="1040"/>
                  <a:pt x="15805" y="1040"/>
                </a:cubicBezTo>
                <a:cubicBezTo>
                  <a:pt x="15805" y="367"/>
                  <a:pt x="15278" y="0"/>
                  <a:pt x="14751" y="0"/>
                </a:cubicBezTo>
                <a:cubicBezTo>
                  <a:pt x="6849" y="0"/>
                  <a:pt x="6849" y="0"/>
                  <a:pt x="6849" y="0"/>
                </a:cubicBezTo>
                <a:cubicBezTo>
                  <a:pt x="6322" y="0"/>
                  <a:pt x="6006" y="367"/>
                  <a:pt x="6006" y="1040"/>
                </a:cubicBezTo>
                <a:cubicBezTo>
                  <a:pt x="6006" y="4283"/>
                  <a:pt x="6006" y="4283"/>
                  <a:pt x="6006" y="4283"/>
                </a:cubicBezTo>
                <a:cubicBezTo>
                  <a:pt x="1054" y="4283"/>
                  <a:pt x="1054" y="4283"/>
                  <a:pt x="1054" y="4283"/>
                </a:cubicBezTo>
                <a:cubicBezTo>
                  <a:pt x="527" y="4283"/>
                  <a:pt x="0" y="4712"/>
                  <a:pt x="0" y="5324"/>
                </a:cubicBezTo>
                <a:cubicBezTo>
                  <a:pt x="0" y="20621"/>
                  <a:pt x="0" y="20621"/>
                  <a:pt x="0" y="20621"/>
                </a:cubicBezTo>
                <a:cubicBezTo>
                  <a:pt x="0" y="21233"/>
                  <a:pt x="527" y="21600"/>
                  <a:pt x="1054" y="21600"/>
                </a:cubicBezTo>
                <a:cubicBezTo>
                  <a:pt x="20757" y="21600"/>
                  <a:pt x="20757" y="21600"/>
                  <a:pt x="20757" y="21600"/>
                </a:cubicBezTo>
                <a:cubicBezTo>
                  <a:pt x="21284" y="21600"/>
                  <a:pt x="21600" y="21233"/>
                  <a:pt x="21600" y="20621"/>
                </a:cubicBezTo>
                <a:cubicBezTo>
                  <a:pt x="21600" y="5324"/>
                  <a:pt x="21600" y="5324"/>
                  <a:pt x="21600" y="5324"/>
                </a:cubicBezTo>
                <a:cubicBezTo>
                  <a:pt x="21600" y="4895"/>
                  <a:pt x="21442" y="4712"/>
                  <a:pt x="21284" y="4467"/>
                </a:cubicBezTo>
                <a:close/>
                <a:moveTo>
                  <a:pt x="7744" y="2019"/>
                </a:moveTo>
                <a:cubicBezTo>
                  <a:pt x="13908" y="2019"/>
                  <a:pt x="13908" y="2019"/>
                  <a:pt x="13908" y="2019"/>
                </a:cubicBezTo>
                <a:cubicBezTo>
                  <a:pt x="13908" y="4283"/>
                  <a:pt x="13908" y="4283"/>
                  <a:pt x="13908" y="4283"/>
                </a:cubicBezTo>
                <a:cubicBezTo>
                  <a:pt x="7744" y="4283"/>
                  <a:pt x="7744" y="4283"/>
                  <a:pt x="7744" y="4283"/>
                </a:cubicBezTo>
                <a:lnTo>
                  <a:pt x="7744" y="2019"/>
                </a:lnTo>
                <a:close/>
                <a:moveTo>
                  <a:pt x="19703" y="6547"/>
                </a:moveTo>
                <a:cubicBezTo>
                  <a:pt x="19703" y="12238"/>
                  <a:pt x="19703" y="12238"/>
                  <a:pt x="19703" y="12238"/>
                </a:cubicBezTo>
                <a:cubicBezTo>
                  <a:pt x="13171" y="12238"/>
                  <a:pt x="13171" y="12238"/>
                  <a:pt x="13171" y="12238"/>
                </a:cubicBezTo>
                <a:cubicBezTo>
                  <a:pt x="13171" y="11810"/>
                  <a:pt x="13171" y="11810"/>
                  <a:pt x="13171" y="11810"/>
                </a:cubicBezTo>
                <a:cubicBezTo>
                  <a:pt x="13171" y="11442"/>
                  <a:pt x="12855" y="11014"/>
                  <a:pt x="12486" y="11014"/>
                </a:cubicBezTo>
                <a:cubicBezTo>
                  <a:pt x="9325" y="11014"/>
                  <a:pt x="9325" y="11014"/>
                  <a:pt x="9325" y="11014"/>
                </a:cubicBezTo>
                <a:cubicBezTo>
                  <a:pt x="8798" y="11014"/>
                  <a:pt x="8429" y="11442"/>
                  <a:pt x="8429" y="11810"/>
                </a:cubicBezTo>
                <a:cubicBezTo>
                  <a:pt x="8429" y="12238"/>
                  <a:pt x="8429" y="12238"/>
                  <a:pt x="8429" y="12238"/>
                </a:cubicBezTo>
                <a:cubicBezTo>
                  <a:pt x="1949" y="12238"/>
                  <a:pt x="1949" y="12238"/>
                  <a:pt x="1949" y="12238"/>
                </a:cubicBezTo>
                <a:cubicBezTo>
                  <a:pt x="1949" y="6547"/>
                  <a:pt x="1949" y="6547"/>
                  <a:pt x="1949" y="6547"/>
                </a:cubicBezTo>
                <a:lnTo>
                  <a:pt x="19703" y="6547"/>
                </a:lnTo>
                <a:close/>
                <a:moveTo>
                  <a:pt x="11801" y="12666"/>
                </a:moveTo>
                <a:cubicBezTo>
                  <a:pt x="11801" y="13278"/>
                  <a:pt x="11801" y="13278"/>
                  <a:pt x="11801" y="13278"/>
                </a:cubicBezTo>
                <a:cubicBezTo>
                  <a:pt x="9852" y="13278"/>
                  <a:pt x="9852" y="13278"/>
                  <a:pt x="9852" y="13278"/>
                </a:cubicBezTo>
                <a:cubicBezTo>
                  <a:pt x="9852" y="12666"/>
                  <a:pt x="9852" y="12666"/>
                  <a:pt x="9852" y="12666"/>
                </a:cubicBezTo>
                <a:lnTo>
                  <a:pt x="11801" y="12666"/>
                </a:lnTo>
                <a:close/>
                <a:moveTo>
                  <a:pt x="1949" y="19581"/>
                </a:moveTo>
                <a:cubicBezTo>
                  <a:pt x="1949" y="13890"/>
                  <a:pt x="1949" y="13890"/>
                  <a:pt x="1949" y="13890"/>
                </a:cubicBezTo>
                <a:cubicBezTo>
                  <a:pt x="8429" y="13890"/>
                  <a:pt x="8429" y="13890"/>
                  <a:pt x="8429" y="13890"/>
                </a:cubicBezTo>
                <a:cubicBezTo>
                  <a:pt x="8429" y="14074"/>
                  <a:pt x="8429" y="14074"/>
                  <a:pt x="8429" y="14074"/>
                </a:cubicBezTo>
                <a:cubicBezTo>
                  <a:pt x="8429" y="14502"/>
                  <a:pt x="8798" y="14869"/>
                  <a:pt x="9325" y="14869"/>
                </a:cubicBezTo>
                <a:cubicBezTo>
                  <a:pt x="12486" y="14869"/>
                  <a:pt x="12486" y="14869"/>
                  <a:pt x="12486" y="14869"/>
                </a:cubicBezTo>
                <a:cubicBezTo>
                  <a:pt x="12855" y="14869"/>
                  <a:pt x="13171" y="14502"/>
                  <a:pt x="13171" y="14074"/>
                </a:cubicBezTo>
                <a:cubicBezTo>
                  <a:pt x="13171" y="13890"/>
                  <a:pt x="13171" y="13890"/>
                  <a:pt x="13171" y="13890"/>
                </a:cubicBezTo>
                <a:cubicBezTo>
                  <a:pt x="19703" y="13890"/>
                  <a:pt x="19703" y="13890"/>
                  <a:pt x="19703" y="13890"/>
                </a:cubicBezTo>
                <a:cubicBezTo>
                  <a:pt x="19703" y="19581"/>
                  <a:pt x="19703" y="19581"/>
                  <a:pt x="19703" y="19581"/>
                </a:cubicBezTo>
                <a:lnTo>
                  <a:pt x="1949" y="19581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228600" hangingPunct="0">
              <a:lnSpc>
                <a:spcPct val="93000"/>
              </a:lnSpc>
              <a:defRPr sz="1800">
                <a:latin typeface="Helvetica"/>
                <a:ea typeface="Helvetica"/>
                <a:cs typeface="Helvetica"/>
                <a:sym typeface="Helvetica"/>
              </a:defRPr>
            </a:pPr>
            <a:endParaRPr sz="900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406" name="Shape 2406"/>
          <p:cNvSpPr/>
          <p:nvPr/>
        </p:nvSpPr>
        <p:spPr>
          <a:xfrm>
            <a:off x="5701823" y="1899296"/>
            <a:ext cx="788355" cy="788355"/>
          </a:xfrm>
          <a:prstGeom prst="ellipse">
            <a:avLst/>
          </a:prstGeom>
          <a:gradFill>
            <a:gsLst>
              <a:gs pos="0">
                <a:srgbClr val="574390"/>
              </a:gs>
              <a:gs pos="100000">
                <a:srgbClr val="3993CB"/>
              </a:gs>
            </a:gsLst>
            <a:lin ang="5400000" scaled="1"/>
          </a:gra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66" hangingPunct="0">
              <a:defRPr sz="3200">
                <a:solidFill>
                  <a:srgbClr val="FFFFFF"/>
                </a:solidFill>
              </a:defRPr>
            </a:pPr>
            <a:endParaRPr sz="1600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07" name="Shape 2407"/>
          <p:cNvSpPr/>
          <p:nvPr/>
        </p:nvSpPr>
        <p:spPr>
          <a:xfrm>
            <a:off x="5607885" y="2912381"/>
            <a:ext cx="976229" cy="2255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 defTabSz="410766" hangingPunct="0"/>
            <a:r>
              <a:rPr lang="zh-CN" altLang="en-US" sz="1200" kern="0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sz="120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09" name="Shape 2409"/>
          <p:cNvSpPr/>
          <p:nvPr/>
        </p:nvSpPr>
        <p:spPr>
          <a:xfrm>
            <a:off x="8281985" y="1899296"/>
            <a:ext cx="788355" cy="788355"/>
          </a:xfrm>
          <a:prstGeom prst="ellipse">
            <a:avLst/>
          </a:prstGeom>
          <a:gradFill>
            <a:gsLst>
              <a:gs pos="0">
                <a:srgbClr val="574390"/>
              </a:gs>
              <a:gs pos="100000">
                <a:srgbClr val="3993CB"/>
              </a:gs>
            </a:gsLst>
            <a:lin ang="5400000" scaled="1"/>
          </a:gra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66" hangingPunct="0">
              <a:defRPr sz="3200">
                <a:solidFill>
                  <a:srgbClr val="FFFFFF"/>
                </a:solidFill>
              </a:defRPr>
            </a:pPr>
            <a:endParaRPr sz="1600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10" name="Shape 2410"/>
          <p:cNvSpPr/>
          <p:nvPr/>
        </p:nvSpPr>
        <p:spPr>
          <a:xfrm>
            <a:off x="8188049" y="2912381"/>
            <a:ext cx="976229" cy="2255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 defTabSz="410766" hangingPunct="0"/>
            <a:r>
              <a:rPr lang="zh-CN" altLang="en-US" sz="1200" kern="0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sz="120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14" name="Shape 2414"/>
          <p:cNvSpPr/>
          <p:nvPr/>
        </p:nvSpPr>
        <p:spPr>
          <a:xfrm>
            <a:off x="8587262" y="2205532"/>
            <a:ext cx="177801" cy="1758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38" h="20711" extrusionOk="0">
                <a:moveTo>
                  <a:pt x="14825" y="19361"/>
                </a:moveTo>
                <a:cubicBezTo>
                  <a:pt x="14651" y="20148"/>
                  <a:pt x="14072" y="20711"/>
                  <a:pt x="13319" y="20711"/>
                </a:cubicBezTo>
                <a:cubicBezTo>
                  <a:pt x="12508" y="20711"/>
                  <a:pt x="11929" y="20148"/>
                  <a:pt x="11929" y="19361"/>
                </a:cubicBezTo>
                <a:cubicBezTo>
                  <a:pt x="12161" y="15817"/>
                  <a:pt x="11176" y="13174"/>
                  <a:pt x="9265" y="11317"/>
                </a:cubicBezTo>
                <a:cubicBezTo>
                  <a:pt x="6370" y="8674"/>
                  <a:pt x="1737" y="9067"/>
                  <a:pt x="1506" y="9067"/>
                </a:cubicBezTo>
                <a:cubicBezTo>
                  <a:pt x="753" y="9236"/>
                  <a:pt x="174" y="8674"/>
                  <a:pt x="0" y="7942"/>
                </a:cubicBezTo>
                <a:cubicBezTo>
                  <a:pt x="0" y="7211"/>
                  <a:pt x="579" y="6424"/>
                  <a:pt x="1332" y="6424"/>
                </a:cubicBezTo>
                <a:cubicBezTo>
                  <a:pt x="1506" y="6424"/>
                  <a:pt x="7297" y="5861"/>
                  <a:pt x="11176" y="9461"/>
                </a:cubicBezTo>
                <a:cubicBezTo>
                  <a:pt x="13666" y="11711"/>
                  <a:pt x="15056" y="15086"/>
                  <a:pt x="14825" y="19361"/>
                </a:cubicBezTo>
                <a:close/>
                <a:moveTo>
                  <a:pt x="3648" y="14130"/>
                </a:moveTo>
                <a:cubicBezTo>
                  <a:pt x="2664" y="14130"/>
                  <a:pt x="1911" y="14523"/>
                  <a:pt x="1332" y="15086"/>
                </a:cubicBezTo>
                <a:cubicBezTo>
                  <a:pt x="579" y="15649"/>
                  <a:pt x="347" y="16549"/>
                  <a:pt x="347" y="17336"/>
                </a:cubicBezTo>
                <a:cubicBezTo>
                  <a:pt x="347" y="18236"/>
                  <a:pt x="579" y="19024"/>
                  <a:pt x="1332" y="19586"/>
                </a:cubicBezTo>
                <a:cubicBezTo>
                  <a:pt x="1911" y="20317"/>
                  <a:pt x="2664" y="20711"/>
                  <a:pt x="3648" y="20711"/>
                </a:cubicBezTo>
                <a:cubicBezTo>
                  <a:pt x="4633" y="20711"/>
                  <a:pt x="5386" y="20317"/>
                  <a:pt x="5965" y="19586"/>
                </a:cubicBezTo>
                <a:cubicBezTo>
                  <a:pt x="6544" y="19024"/>
                  <a:pt x="6949" y="18236"/>
                  <a:pt x="6949" y="17336"/>
                </a:cubicBezTo>
                <a:cubicBezTo>
                  <a:pt x="6949" y="16549"/>
                  <a:pt x="6544" y="15649"/>
                  <a:pt x="5965" y="15086"/>
                </a:cubicBezTo>
                <a:cubicBezTo>
                  <a:pt x="5386" y="14523"/>
                  <a:pt x="4633" y="14130"/>
                  <a:pt x="3648" y="14130"/>
                </a:cubicBezTo>
                <a:close/>
                <a:moveTo>
                  <a:pt x="16214" y="4398"/>
                </a:moveTo>
                <a:cubicBezTo>
                  <a:pt x="10192" y="-889"/>
                  <a:pt x="1737" y="67"/>
                  <a:pt x="1332" y="67"/>
                </a:cubicBezTo>
                <a:cubicBezTo>
                  <a:pt x="579" y="236"/>
                  <a:pt x="0" y="798"/>
                  <a:pt x="0" y="1586"/>
                </a:cubicBezTo>
                <a:cubicBezTo>
                  <a:pt x="174" y="2317"/>
                  <a:pt x="927" y="2880"/>
                  <a:pt x="1737" y="2880"/>
                </a:cubicBezTo>
                <a:cubicBezTo>
                  <a:pt x="1737" y="2880"/>
                  <a:pt x="9265" y="1923"/>
                  <a:pt x="14246" y="6424"/>
                </a:cubicBezTo>
                <a:cubicBezTo>
                  <a:pt x="17373" y="9236"/>
                  <a:pt x="18705" y="13567"/>
                  <a:pt x="18531" y="19361"/>
                </a:cubicBezTo>
                <a:cubicBezTo>
                  <a:pt x="18531" y="20148"/>
                  <a:pt x="19110" y="20711"/>
                  <a:pt x="19863" y="20711"/>
                </a:cubicBezTo>
                <a:cubicBezTo>
                  <a:pt x="19863" y="20711"/>
                  <a:pt x="19863" y="20711"/>
                  <a:pt x="20036" y="20711"/>
                </a:cubicBezTo>
                <a:cubicBezTo>
                  <a:pt x="20616" y="20711"/>
                  <a:pt x="21426" y="20148"/>
                  <a:pt x="21426" y="19361"/>
                </a:cubicBezTo>
                <a:cubicBezTo>
                  <a:pt x="21600" y="12836"/>
                  <a:pt x="19863" y="7773"/>
                  <a:pt x="16214" y="4398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228600" hangingPunct="0">
              <a:lnSpc>
                <a:spcPct val="93000"/>
              </a:lnSpc>
              <a:defRPr sz="1800">
                <a:latin typeface="Helvetica"/>
                <a:ea typeface="Helvetica"/>
                <a:cs typeface="Helvetica"/>
                <a:sym typeface="Helvetica"/>
              </a:defRPr>
            </a:pPr>
            <a:endParaRPr sz="900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415" name="Shape 2415"/>
          <p:cNvSpPr/>
          <p:nvPr/>
        </p:nvSpPr>
        <p:spPr>
          <a:xfrm>
            <a:off x="6008057" y="2205532"/>
            <a:ext cx="175887" cy="1758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07" y="16134"/>
                </a:moveTo>
                <a:cubicBezTo>
                  <a:pt x="6517" y="16134"/>
                  <a:pt x="6517" y="16134"/>
                  <a:pt x="6517" y="16134"/>
                </a:cubicBezTo>
                <a:cubicBezTo>
                  <a:pt x="5991" y="16134"/>
                  <a:pt x="5623" y="15603"/>
                  <a:pt x="5623" y="15231"/>
                </a:cubicBezTo>
                <a:cubicBezTo>
                  <a:pt x="5623" y="902"/>
                  <a:pt x="5623" y="902"/>
                  <a:pt x="5623" y="902"/>
                </a:cubicBezTo>
                <a:cubicBezTo>
                  <a:pt x="5623" y="371"/>
                  <a:pt x="5991" y="0"/>
                  <a:pt x="6517" y="0"/>
                </a:cubicBezTo>
                <a:cubicBezTo>
                  <a:pt x="20707" y="0"/>
                  <a:pt x="20707" y="0"/>
                  <a:pt x="20707" y="0"/>
                </a:cubicBezTo>
                <a:cubicBezTo>
                  <a:pt x="21232" y="0"/>
                  <a:pt x="21600" y="371"/>
                  <a:pt x="21600" y="902"/>
                </a:cubicBezTo>
                <a:cubicBezTo>
                  <a:pt x="21600" y="15231"/>
                  <a:pt x="21600" y="15231"/>
                  <a:pt x="21600" y="15231"/>
                </a:cubicBezTo>
                <a:cubicBezTo>
                  <a:pt x="21600" y="15603"/>
                  <a:pt x="21232" y="16134"/>
                  <a:pt x="20707" y="16134"/>
                </a:cubicBezTo>
                <a:close/>
                <a:moveTo>
                  <a:pt x="7568" y="14170"/>
                </a:moveTo>
                <a:cubicBezTo>
                  <a:pt x="19655" y="14170"/>
                  <a:pt x="19655" y="14170"/>
                  <a:pt x="19655" y="14170"/>
                </a:cubicBezTo>
                <a:cubicBezTo>
                  <a:pt x="19655" y="1804"/>
                  <a:pt x="19655" y="1804"/>
                  <a:pt x="19655" y="1804"/>
                </a:cubicBezTo>
                <a:cubicBezTo>
                  <a:pt x="7568" y="1804"/>
                  <a:pt x="7568" y="1804"/>
                  <a:pt x="7568" y="1804"/>
                </a:cubicBezTo>
                <a:lnTo>
                  <a:pt x="7568" y="14170"/>
                </a:lnTo>
                <a:close/>
                <a:moveTo>
                  <a:pt x="15609" y="20539"/>
                </a:moveTo>
                <a:cubicBezTo>
                  <a:pt x="15609" y="18044"/>
                  <a:pt x="15609" y="18044"/>
                  <a:pt x="15609" y="18044"/>
                </a:cubicBezTo>
                <a:cubicBezTo>
                  <a:pt x="15609" y="17726"/>
                  <a:pt x="15293" y="17354"/>
                  <a:pt x="14926" y="17354"/>
                </a:cubicBezTo>
                <a:cubicBezTo>
                  <a:pt x="14558" y="17354"/>
                  <a:pt x="14242" y="17726"/>
                  <a:pt x="14242" y="18044"/>
                </a:cubicBezTo>
                <a:cubicBezTo>
                  <a:pt x="14242" y="20167"/>
                  <a:pt x="14242" y="20167"/>
                  <a:pt x="14242" y="20167"/>
                </a:cubicBezTo>
                <a:cubicBezTo>
                  <a:pt x="1419" y="20167"/>
                  <a:pt x="1419" y="20167"/>
                  <a:pt x="1419" y="20167"/>
                </a:cubicBezTo>
                <a:cubicBezTo>
                  <a:pt x="1419" y="7430"/>
                  <a:pt x="1419" y="7430"/>
                  <a:pt x="1419" y="7430"/>
                </a:cubicBezTo>
                <a:cubicBezTo>
                  <a:pt x="3731" y="7430"/>
                  <a:pt x="3731" y="7430"/>
                  <a:pt x="3731" y="7430"/>
                </a:cubicBezTo>
                <a:cubicBezTo>
                  <a:pt x="4047" y="7430"/>
                  <a:pt x="4415" y="7112"/>
                  <a:pt x="4415" y="6740"/>
                </a:cubicBezTo>
                <a:cubicBezTo>
                  <a:pt x="4415" y="6369"/>
                  <a:pt x="4047" y="6050"/>
                  <a:pt x="3731" y="6050"/>
                </a:cubicBezTo>
                <a:cubicBezTo>
                  <a:pt x="1261" y="6050"/>
                  <a:pt x="1261" y="6050"/>
                  <a:pt x="1261" y="6050"/>
                </a:cubicBezTo>
                <a:cubicBezTo>
                  <a:pt x="578" y="6050"/>
                  <a:pt x="0" y="6581"/>
                  <a:pt x="0" y="7112"/>
                </a:cubicBezTo>
                <a:cubicBezTo>
                  <a:pt x="0" y="20539"/>
                  <a:pt x="0" y="20539"/>
                  <a:pt x="0" y="20539"/>
                </a:cubicBezTo>
                <a:cubicBezTo>
                  <a:pt x="0" y="21069"/>
                  <a:pt x="578" y="21600"/>
                  <a:pt x="1261" y="21600"/>
                </a:cubicBezTo>
                <a:cubicBezTo>
                  <a:pt x="14558" y="21600"/>
                  <a:pt x="14558" y="21600"/>
                  <a:pt x="14558" y="21600"/>
                </a:cubicBezTo>
                <a:cubicBezTo>
                  <a:pt x="15083" y="21600"/>
                  <a:pt x="15609" y="21069"/>
                  <a:pt x="15609" y="20539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defTabSz="228600" hangingPunct="0">
              <a:lnSpc>
                <a:spcPct val="93000"/>
              </a:lnSpc>
              <a:defRPr sz="1800">
                <a:latin typeface="Helvetica"/>
                <a:ea typeface="Helvetica"/>
                <a:cs typeface="Helvetica"/>
                <a:sym typeface="Helvetica"/>
              </a:defRPr>
            </a:pPr>
            <a:endParaRPr sz="900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3" name="Shape 2404"/>
          <p:cNvSpPr/>
          <p:nvPr/>
        </p:nvSpPr>
        <p:spPr>
          <a:xfrm>
            <a:off x="5315606" y="3137892"/>
            <a:ext cx="1560786" cy="7646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9" tIns="35719" rIns="35719" bIns="35719" anchor="ctr">
            <a:spAutoFit/>
          </a:bodyPr>
          <a:lstStyle>
            <a:lvl1pPr>
              <a:lnSpc>
                <a:spcPct val="150000"/>
              </a:lnSpc>
              <a:defRPr sz="20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 defTabSz="410766" hangingPunct="0"/>
            <a:r>
              <a:rPr lang="zh-CN" altLang="en-US" sz="1000" kern="0" dirty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kern="0" dirty="0">
                <a:latin typeface="+mn-lt"/>
                <a:ea typeface="+mn-ea"/>
                <a:cs typeface="+mn-ea"/>
                <a:sym typeface="+mn-lt"/>
              </a:rPr>
              <a:t>……</a:t>
            </a:r>
            <a:endParaRPr sz="100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Shape 2404"/>
          <p:cNvSpPr/>
          <p:nvPr/>
        </p:nvSpPr>
        <p:spPr>
          <a:xfrm>
            <a:off x="7895769" y="3137892"/>
            <a:ext cx="1560786" cy="7646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9" tIns="35719" rIns="35719" bIns="35719" anchor="ctr">
            <a:spAutoFit/>
          </a:bodyPr>
          <a:lstStyle>
            <a:lvl1pPr>
              <a:lnSpc>
                <a:spcPct val="150000"/>
              </a:lnSpc>
              <a:defRPr sz="20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 defTabSz="410766" hangingPunct="0"/>
            <a:r>
              <a:rPr lang="zh-CN" altLang="en-US" sz="1000" kern="0" dirty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kern="0" dirty="0">
                <a:latin typeface="+mn-lt"/>
                <a:ea typeface="+mn-ea"/>
                <a:cs typeface="+mn-ea"/>
                <a:sym typeface="+mn-lt"/>
              </a:rPr>
              <a:t>……</a:t>
            </a:r>
            <a:endParaRPr sz="1000" kern="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half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66381" y="4396365"/>
            <a:ext cx="6070601" cy="3416301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dissolve/>
      </p:transition>
    </mc:Choice>
    <mc:Fallback xmlns="">
      <p:transition spd="slow">
        <p:dissolv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占位符 9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62527" y="1818156"/>
            <a:ext cx="1903733" cy="1903734"/>
          </a:xfrm>
        </p:spPr>
      </p:pic>
      <p:pic>
        <p:nvPicPr>
          <p:cNvPr id="12" name="图片占位符 11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92651" y="1818156"/>
            <a:ext cx="1903734" cy="1903733"/>
          </a:xfrm>
        </p:spPr>
      </p:pic>
      <p:pic>
        <p:nvPicPr>
          <p:cNvPr id="14" name="图片占位符 13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47030" y="1818156"/>
            <a:ext cx="1903734" cy="1903734"/>
          </a:xfrm>
        </p:spPr>
      </p:pic>
      <p:pic>
        <p:nvPicPr>
          <p:cNvPr id="15" name="图片占位符 14"/>
          <p:cNvPicPr>
            <a:picLocks noGrp="1" noChangeAspect="1"/>
          </p:cNvPicPr>
          <p:nvPr>
            <p:ph type="pic" sz="quarter" idx="16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25664" y="1818156"/>
            <a:ext cx="1903733" cy="1903733"/>
          </a:xfrm>
        </p:spPr>
      </p:pic>
      <p:sp>
        <p:nvSpPr>
          <p:cNvPr id="22" name="Shape 2404"/>
          <p:cNvSpPr/>
          <p:nvPr/>
        </p:nvSpPr>
        <p:spPr>
          <a:xfrm>
            <a:off x="1342073" y="4496649"/>
            <a:ext cx="1560786" cy="973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9" tIns="35719" rIns="35719" bIns="35719" anchor="ctr">
            <a:spAutoFit/>
          </a:bodyPr>
          <a:lstStyle>
            <a:lvl1pPr>
              <a:lnSpc>
                <a:spcPct val="150000"/>
              </a:lnSpc>
              <a:defRPr sz="20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 defTabSz="410766" hangingPunct="0"/>
            <a:r>
              <a:rPr lang="zh-CN" altLang="en-US" sz="1000" kern="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kern="0" dirty="0"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4" name="上凸带形 3"/>
          <p:cNvSpPr/>
          <p:nvPr/>
        </p:nvSpPr>
        <p:spPr>
          <a:xfrm>
            <a:off x="1162527" y="3566131"/>
            <a:ext cx="1967184" cy="537028"/>
          </a:xfrm>
          <a:prstGeom prst="ribbon2">
            <a:avLst>
              <a:gd name="adj1" fmla="val 16667"/>
              <a:gd name="adj2" fmla="val 75000"/>
            </a:avLst>
          </a:prstGeom>
          <a:gradFill>
            <a:gsLst>
              <a:gs pos="100000">
                <a:srgbClr val="98CDF7"/>
              </a:gs>
              <a:gs pos="0">
                <a:srgbClr val="4556A4"/>
              </a:gs>
            </a:gsLst>
            <a:lin ang="5400000" scaled="1"/>
          </a:gradFill>
          <a:ln w="12700" cap="flat">
            <a:noFill/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4" name="Shape 2403"/>
          <p:cNvSpPr/>
          <p:nvPr/>
        </p:nvSpPr>
        <p:spPr>
          <a:xfrm>
            <a:off x="1634353" y="3721889"/>
            <a:ext cx="976229" cy="2255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 defTabSz="410766" hangingPunct="0"/>
            <a:r>
              <a:rPr lang="zh-CN" altLang="en-US" sz="12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sz="12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Shape 2404"/>
          <p:cNvSpPr/>
          <p:nvPr/>
        </p:nvSpPr>
        <p:spPr>
          <a:xfrm>
            <a:off x="3935389" y="4496649"/>
            <a:ext cx="1560786" cy="973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9" tIns="35719" rIns="35719" bIns="35719" anchor="ctr">
            <a:spAutoFit/>
          </a:bodyPr>
          <a:lstStyle>
            <a:lvl1pPr>
              <a:lnSpc>
                <a:spcPct val="150000"/>
              </a:lnSpc>
              <a:defRPr sz="20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 defTabSz="410766" hangingPunct="0"/>
            <a:r>
              <a:rPr lang="zh-CN" altLang="en-US" sz="1000" kern="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kern="0" dirty="0"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27" name="上凸带形 26"/>
          <p:cNvSpPr/>
          <p:nvPr/>
        </p:nvSpPr>
        <p:spPr>
          <a:xfrm>
            <a:off x="3755843" y="3566131"/>
            <a:ext cx="1967184" cy="537028"/>
          </a:xfrm>
          <a:prstGeom prst="ribbon2">
            <a:avLst>
              <a:gd name="adj1" fmla="val 16667"/>
              <a:gd name="adj2" fmla="val 75000"/>
            </a:avLst>
          </a:prstGeom>
          <a:gradFill>
            <a:gsLst>
              <a:gs pos="100000">
                <a:srgbClr val="98CDF7"/>
              </a:gs>
              <a:gs pos="0">
                <a:srgbClr val="4556A4"/>
              </a:gs>
            </a:gsLst>
            <a:lin ang="5400000" scaled="1"/>
          </a:gradFill>
          <a:ln w="12700" cap="flat">
            <a:noFill/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8" name="Shape 2403"/>
          <p:cNvSpPr/>
          <p:nvPr/>
        </p:nvSpPr>
        <p:spPr>
          <a:xfrm>
            <a:off x="4227669" y="3721889"/>
            <a:ext cx="976229" cy="2255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 defTabSz="410766" hangingPunct="0"/>
            <a:r>
              <a:rPr lang="zh-CN" altLang="en-US" sz="12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sz="12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Shape 2404"/>
          <p:cNvSpPr/>
          <p:nvPr/>
        </p:nvSpPr>
        <p:spPr>
          <a:xfrm>
            <a:off x="6583166" y="4496649"/>
            <a:ext cx="1560786" cy="973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9" tIns="35719" rIns="35719" bIns="35719" anchor="ctr">
            <a:spAutoFit/>
          </a:bodyPr>
          <a:lstStyle>
            <a:lvl1pPr>
              <a:lnSpc>
                <a:spcPct val="150000"/>
              </a:lnSpc>
              <a:defRPr sz="20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 defTabSz="410766" hangingPunct="0"/>
            <a:r>
              <a:rPr lang="zh-CN" altLang="en-US" sz="1000" kern="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kern="0" dirty="0"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0" name="上凸带形 29"/>
          <p:cNvSpPr/>
          <p:nvPr/>
        </p:nvSpPr>
        <p:spPr>
          <a:xfrm>
            <a:off x="6403620" y="3566131"/>
            <a:ext cx="1967184" cy="537028"/>
          </a:xfrm>
          <a:prstGeom prst="ribbon2">
            <a:avLst>
              <a:gd name="adj1" fmla="val 16667"/>
              <a:gd name="adj2" fmla="val 75000"/>
            </a:avLst>
          </a:prstGeom>
          <a:gradFill>
            <a:gsLst>
              <a:gs pos="100000">
                <a:srgbClr val="98CDF7"/>
              </a:gs>
              <a:gs pos="0">
                <a:srgbClr val="4556A4"/>
              </a:gs>
            </a:gsLst>
            <a:lin ang="5400000" scaled="1"/>
          </a:gradFill>
          <a:ln w="12700" cap="flat">
            <a:noFill/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31" name="Shape 2403"/>
          <p:cNvSpPr/>
          <p:nvPr/>
        </p:nvSpPr>
        <p:spPr>
          <a:xfrm>
            <a:off x="6875446" y="3721889"/>
            <a:ext cx="976229" cy="2255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 defTabSz="410766" hangingPunct="0"/>
            <a:r>
              <a:rPr lang="zh-CN" altLang="en-US" sz="12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sz="12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Shape 2404"/>
          <p:cNvSpPr/>
          <p:nvPr/>
        </p:nvSpPr>
        <p:spPr>
          <a:xfrm>
            <a:off x="9254313" y="4496649"/>
            <a:ext cx="1560786" cy="973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9" tIns="35719" rIns="35719" bIns="35719" anchor="ctr">
            <a:spAutoFit/>
          </a:bodyPr>
          <a:lstStyle>
            <a:lvl1pPr>
              <a:lnSpc>
                <a:spcPct val="150000"/>
              </a:lnSpc>
              <a:defRPr sz="20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 defTabSz="410766" hangingPunct="0"/>
            <a:r>
              <a:rPr lang="zh-CN" altLang="en-US" sz="1000" kern="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kern="0" dirty="0"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3" name="上凸带形 32"/>
          <p:cNvSpPr/>
          <p:nvPr/>
        </p:nvSpPr>
        <p:spPr>
          <a:xfrm>
            <a:off x="9074767" y="3566131"/>
            <a:ext cx="1967184" cy="537028"/>
          </a:xfrm>
          <a:prstGeom prst="ribbon2">
            <a:avLst>
              <a:gd name="adj1" fmla="val 16667"/>
              <a:gd name="adj2" fmla="val 75000"/>
            </a:avLst>
          </a:prstGeom>
          <a:gradFill>
            <a:gsLst>
              <a:gs pos="100000">
                <a:srgbClr val="98CDF7"/>
              </a:gs>
              <a:gs pos="0">
                <a:srgbClr val="4556A4"/>
              </a:gs>
            </a:gsLst>
            <a:lin ang="5400000" scaled="1"/>
          </a:gradFill>
          <a:ln w="12700" cap="flat">
            <a:noFill/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34" name="Shape 2403"/>
          <p:cNvSpPr/>
          <p:nvPr/>
        </p:nvSpPr>
        <p:spPr>
          <a:xfrm>
            <a:off x="9546593" y="3721889"/>
            <a:ext cx="976229" cy="2255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 defTabSz="410766" hangingPunct="0"/>
            <a:r>
              <a:rPr lang="zh-CN" altLang="en-US" sz="1200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sz="1200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7399506" y="530309"/>
            <a:ext cx="1763592" cy="546933"/>
          </a:xfrm>
          <a:custGeom>
            <a:avLst/>
            <a:gdLst>
              <a:gd name="connsiteX0" fmla="*/ 1314071 w 2272423"/>
              <a:gd name="connsiteY0" fmla="*/ 0 h 704734"/>
              <a:gd name="connsiteX1" fmla="*/ 1600026 w 2272423"/>
              <a:gd name="connsiteY1" fmla="*/ 152040 h 704734"/>
              <a:gd name="connsiteX2" fmla="*/ 1629342 w 2272423"/>
              <a:gd name="connsiteY2" fmla="*/ 206050 h 704734"/>
              <a:gd name="connsiteX3" fmla="*/ 1629769 w 2272423"/>
              <a:gd name="connsiteY3" fmla="*/ 205416 h 704734"/>
              <a:gd name="connsiteX4" fmla="*/ 1794740 w 2272423"/>
              <a:gd name="connsiteY4" fmla="*/ 137083 h 704734"/>
              <a:gd name="connsiteX5" fmla="*/ 1959711 w 2272423"/>
              <a:gd name="connsiteY5" fmla="*/ 205416 h 704734"/>
              <a:gd name="connsiteX6" fmla="*/ 2002629 w 2272423"/>
              <a:gd name="connsiteY6" fmla="*/ 269072 h 704734"/>
              <a:gd name="connsiteX7" fmla="*/ 2046557 w 2272423"/>
              <a:gd name="connsiteY7" fmla="*/ 239456 h 704734"/>
              <a:gd name="connsiteX8" fmla="*/ 2109841 w 2272423"/>
              <a:gd name="connsiteY8" fmla="*/ 226679 h 704734"/>
              <a:gd name="connsiteX9" fmla="*/ 2272423 w 2272423"/>
              <a:gd name="connsiteY9" fmla="*/ 389261 h 704734"/>
              <a:gd name="connsiteX10" fmla="*/ 2109841 w 2272423"/>
              <a:gd name="connsiteY10" fmla="*/ 551843 h 704734"/>
              <a:gd name="connsiteX11" fmla="*/ 1994878 w 2272423"/>
              <a:gd name="connsiteY11" fmla="*/ 504224 h 704734"/>
              <a:gd name="connsiteX12" fmla="*/ 1987790 w 2272423"/>
              <a:gd name="connsiteY12" fmla="*/ 493711 h 704734"/>
              <a:gd name="connsiteX13" fmla="*/ 1959711 w 2272423"/>
              <a:gd name="connsiteY13" fmla="*/ 535358 h 704734"/>
              <a:gd name="connsiteX14" fmla="*/ 1794740 w 2272423"/>
              <a:gd name="connsiteY14" fmla="*/ 603691 h 704734"/>
              <a:gd name="connsiteX15" fmla="*/ 1629769 w 2272423"/>
              <a:gd name="connsiteY15" fmla="*/ 535358 h 704734"/>
              <a:gd name="connsiteX16" fmla="*/ 1613983 w 2272423"/>
              <a:gd name="connsiteY16" fmla="*/ 511943 h 704734"/>
              <a:gd name="connsiteX17" fmla="*/ 1600026 w 2272423"/>
              <a:gd name="connsiteY17" fmla="*/ 537656 h 704734"/>
              <a:gd name="connsiteX18" fmla="*/ 1314071 w 2272423"/>
              <a:gd name="connsiteY18" fmla="*/ 689696 h 704734"/>
              <a:gd name="connsiteX19" fmla="*/ 1070226 w 2272423"/>
              <a:gd name="connsiteY19" fmla="*/ 588693 h 704734"/>
              <a:gd name="connsiteX20" fmla="*/ 1044737 w 2272423"/>
              <a:gd name="connsiteY20" fmla="*/ 557801 h 704734"/>
              <a:gd name="connsiteX21" fmla="*/ 1005150 w 2272423"/>
              <a:gd name="connsiteY21" fmla="*/ 561791 h 704734"/>
              <a:gd name="connsiteX22" fmla="*/ 922492 w 2272423"/>
              <a:gd name="connsiteY22" fmla="*/ 545103 h 704734"/>
              <a:gd name="connsiteX23" fmla="*/ 897375 w 2272423"/>
              <a:gd name="connsiteY23" fmla="*/ 528168 h 704734"/>
              <a:gd name="connsiteX24" fmla="*/ 896725 w 2272423"/>
              <a:gd name="connsiteY24" fmla="*/ 531387 h 704734"/>
              <a:gd name="connsiteX25" fmla="*/ 635204 w 2272423"/>
              <a:gd name="connsiteY25" fmla="*/ 704734 h 704734"/>
              <a:gd name="connsiteX26" fmla="*/ 434510 w 2272423"/>
              <a:gd name="connsiteY26" fmla="*/ 621604 h 704734"/>
              <a:gd name="connsiteX27" fmla="*/ 387441 w 2272423"/>
              <a:gd name="connsiteY27" fmla="*/ 551792 h 704734"/>
              <a:gd name="connsiteX28" fmla="*/ 383130 w 2272423"/>
              <a:gd name="connsiteY28" fmla="*/ 558187 h 704734"/>
              <a:gd name="connsiteX29" fmla="*/ 224432 w 2272423"/>
              <a:gd name="connsiteY29" fmla="*/ 623921 h 704734"/>
              <a:gd name="connsiteX30" fmla="*/ 0 w 2272423"/>
              <a:gd name="connsiteY30" fmla="*/ 399489 h 704734"/>
              <a:gd name="connsiteX31" fmla="*/ 224432 w 2272423"/>
              <a:gd name="connsiteY31" fmla="*/ 175057 h 704734"/>
              <a:gd name="connsiteX32" fmla="*/ 383130 w 2272423"/>
              <a:gd name="connsiteY32" fmla="*/ 240792 h 704734"/>
              <a:gd name="connsiteX33" fmla="*/ 401883 w 2272423"/>
              <a:gd name="connsiteY33" fmla="*/ 268607 h 704734"/>
              <a:gd name="connsiteX34" fmla="*/ 434510 w 2272423"/>
              <a:gd name="connsiteY34" fmla="*/ 220215 h 704734"/>
              <a:gd name="connsiteX35" fmla="*/ 635204 w 2272423"/>
              <a:gd name="connsiteY35" fmla="*/ 137084 h 704734"/>
              <a:gd name="connsiteX36" fmla="*/ 835899 w 2272423"/>
              <a:gd name="connsiteY36" fmla="*/ 220215 h 704734"/>
              <a:gd name="connsiteX37" fmla="*/ 838389 w 2272423"/>
              <a:gd name="connsiteY37" fmla="*/ 223908 h 704734"/>
              <a:gd name="connsiteX38" fmla="*/ 854993 w 2272423"/>
              <a:gd name="connsiteY38" fmla="*/ 199280 h 704734"/>
              <a:gd name="connsiteX39" fmla="*/ 1005150 w 2272423"/>
              <a:gd name="connsiteY39" fmla="*/ 137083 h 704734"/>
              <a:gd name="connsiteX40" fmla="*/ 1037746 w 2272423"/>
              <a:gd name="connsiteY40" fmla="*/ 140369 h 704734"/>
              <a:gd name="connsiteX41" fmla="*/ 1070226 w 2272423"/>
              <a:gd name="connsiteY41" fmla="*/ 101004 h 704734"/>
              <a:gd name="connsiteX42" fmla="*/ 1314071 w 2272423"/>
              <a:gd name="connsiteY42" fmla="*/ 0 h 70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272423" h="704734">
                <a:moveTo>
                  <a:pt x="1314071" y="0"/>
                </a:moveTo>
                <a:cubicBezTo>
                  <a:pt x="1433106" y="0"/>
                  <a:pt x="1538054" y="60310"/>
                  <a:pt x="1600026" y="152040"/>
                </a:cubicBezTo>
                <a:lnTo>
                  <a:pt x="1629342" y="206050"/>
                </a:lnTo>
                <a:lnTo>
                  <a:pt x="1629769" y="205416"/>
                </a:lnTo>
                <a:cubicBezTo>
                  <a:pt x="1671989" y="163196"/>
                  <a:pt x="1730315" y="137083"/>
                  <a:pt x="1794740" y="137083"/>
                </a:cubicBezTo>
                <a:cubicBezTo>
                  <a:pt x="1859165" y="137083"/>
                  <a:pt x="1917491" y="163196"/>
                  <a:pt x="1959711" y="205416"/>
                </a:cubicBezTo>
                <a:lnTo>
                  <a:pt x="2002629" y="269072"/>
                </a:lnTo>
                <a:lnTo>
                  <a:pt x="2046557" y="239456"/>
                </a:lnTo>
                <a:cubicBezTo>
                  <a:pt x="2066008" y="231229"/>
                  <a:pt x="2087393" y="226679"/>
                  <a:pt x="2109841" y="226679"/>
                </a:cubicBezTo>
                <a:cubicBezTo>
                  <a:pt x="2199633" y="226679"/>
                  <a:pt x="2272423" y="299469"/>
                  <a:pt x="2272423" y="389261"/>
                </a:cubicBezTo>
                <a:cubicBezTo>
                  <a:pt x="2272423" y="479053"/>
                  <a:pt x="2199633" y="551843"/>
                  <a:pt x="2109841" y="551843"/>
                </a:cubicBezTo>
                <a:cubicBezTo>
                  <a:pt x="2064945" y="551843"/>
                  <a:pt x="2024300" y="533646"/>
                  <a:pt x="1994878" y="504224"/>
                </a:cubicBezTo>
                <a:lnTo>
                  <a:pt x="1987790" y="493711"/>
                </a:lnTo>
                <a:lnTo>
                  <a:pt x="1959711" y="535358"/>
                </a:lnTo>
                <a:cubicBezTo>
                  <a:pt x="1917491" y="577578"/>
                  <a:pt x="1859165" y="603691"/>
                  <a:pt x="1794740" y="603691"/>
                </a:cubicBezTo>
                <a:cubicBezTo>
                  <a:pt x="1730315" y="603691"/>
                  <a:pt x="1671989" y="577578"/>
                  <a:pt x="1629769" y="535358"/>
                </a:cubicBezTo>
                <a:lnTo>
                  <a:pt x="1613983" y="511943"/>
                </a:lnTo>
                <a:lnTo>
                  <a:pt x="1600026" y="537656"/>
                </a:lnTo>
                <a:cubicBezTo>
                  <a:pt x="1538054" y="629386"/>
                  <a:pt x="1433106" y="689696"/>
                  <a:pt x="1314071" y="689696"/>
                </a:cubicBezTo>
                <a:cubicBezTo>
                  <a:pt x="1218844" y="689696"/>
                  <a:pt x="1132631" y="651098"/>
                  <a:pt x="1070226" y="588693"/>
                </a:cubicBezTo>
                <a:lnTo>
                  <a:pt x="1044737" y="557801"/>
                </a:lnTo>
                <a:lnTo>
                  <a:pt x="1005150" y="561791"/>
                </a:lnTo>
                <a:cubicBezTo>
                  <a:pt x="975830" y="561791"/>
                  <a:pt x="947898" y="555849"/>
                  <a:pt x="922492" y="545103"/>
                </a:cubicBezTo>
                <a:lnTo>
                  <a:pt x="897375" y="528168"/>
                </a:lnTo>
                <a:lnTo>
                  <a:pt x="896725" y="531387"/>
                </a:lnTo>
                <a:cubicBezTo>
                  <a:pt x="853638" y="633256"/>
                  <a:pt x="752768" y="704734"/>
                  <a:pt x="635204" y="704734"/>
                </a:cubicBezTo>
                <a:cubicBezTo>
                  <a:pt x="556828" y="704734"/>
                  <a:pt x="485872" y="672966"/>
                  <a:pt x="434510" y="621604"/>
                </a:cubicBezTo>
                <a:lnTo>
                  <a:pt x="387441" y="551792"/>
                </a:lnTo>
                <a:lnTo>
                  <a:pt x="383130" y="558187"/>
                </a:lnTo>
                <a:cubicBezTo>
                  <a:pt x="342515" y="598801"/>
                  <a:pt x="286407" y="623921"/>
                  <a:pt x="224432" y="623921"/>
                </a:cubicBezTo>
                <a:cubicBezTo>
                  <a:pt x="100482" y="623921"/>
                  <a:pt x="0" y="523439"/>
                  <a:pt x="0" y="399489"/>
                </a:cubicBezTo>
                <a:cubicBezTo>
                  <a:pt x="0" y="275539"/>
                  <a:pt x="100482" y="175057"/>
                  <a:pt x="224432" y="175057"/>
                </a:cubicBezTo>
                <a:cubicBezTo>
                  <a:pt x="286407" y="175057"/>
                  <a:pt x="342515" y="200178"/>
                  <a:pt x="383130" y="240792"/>
                </a:cubicBezTo>
                <a:lnTo>
                  <a:pt x="401883" y="268607"/>
                </a:lnTo>
                <a:lnTo>
                  <a:pt x="434510" y="220215"/>
                </a:lnTo>
                <a:cubicBezTo>
                  <a:pt x="485872" y="168852"/>
                  <a:pt x="556828" y="137084"/>
                  <a:pt x="635204" y="137084"/>
                </a:cubicBezTo>
                <a:cubicBezTo>
                  <a:pt x="713580" y="137084"/>
                  <a:pt x="784536" y="168852"/>
                  <a:pt x="835899" y="220215"/>
                </a:cubicBezTo>
                <a:lnTo>
                  <a:pt x="838389" y="223908"/>
                </a:lnTo>
                <a:lnTo>
                  <a:pt x="854993" y="199280"/>
                </a:lnTo>
                <a:cubicBezTo>
                  <a:pt x="893422" y="160851"/>
                  <a:pt x="946510" y="137083"/>
                  <a:pt x="1005150" y="137083"/>
                </a:cubicBezTo>
                <a:lnTo>
                  <a:pt x="1037746" y="140369"/>
                </a:lnTo>
                <a:lnTo>
                  <a:pt x="1070226" y="101004"/>
                </a:lnTo>
                <a:cubicBezTo>
                  <a:pt x="1132631" y="38598"/>
                  <a:pt x="1218844" y="0"/>
                  <a:pt x="1314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srgbClr val="105479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3066381" y="437570"/>
            <a:ext cx="1763592" cy="546933"/>
          </a:xfrm>
          <a:custGeom>
            <a:avLst/>
            <a:gdLst>
              <a:gd name="connsiteX0" fmla="*/ 1314071 w 2272423"/>
              <a:gd name="connsiteY0" fmla="*/ 0 h 704734"/>
              <a:gd name="connsiteX1" fmla="*/ 1600026 w 2272423"/>
              <a:gd name="connsiteY1" fmla="*/ 152040 h 704734"/>
              <a:gd name="connsiteX2" fmla="*/ 1629342 w 2272423"/>
              <a:gd name="connsiteY2" fmla="*/ 206050 h 704734"/>
              <a:gd name="connsiteX3" fmla="*/ 1629769 w 2272423"/>
              <a:gd name="connsiteY3" fmla="*/ 205416 h 704734"/>
              <a:gd name="connsiteX4" fmla="*/ 1794740 w 2272423"/>
              <a:gd name="connsiteY4" fmla="*/ 137083 h 704734"/>
              <a:gd name="connsiteX5" fmla="*/ 1959711 w 2272423"/>
              <a:gd name="connsiteY5" fmla="*/ 205416 h 704734"/>
              <a:gd name="connsiteX6" fmla="*/ 2002629 w 2272423"/>
              <a:gd name="connsiteY6" fmla="*/ 269072 h 704734"/>
              <a:gd name="connsiteX7" fmla="*/ 2046557 w 2272423"/>
              <a:gd name="connsiteY7" fmla="*/ 239456 h 704734"/>
              <a:gd name="connsiteX8" fmla="*/ 2109841 w 2272423"/>
              <a:gd name="connsiteY8" fmla="*/ 226679 h 704734"/>
              <a:gd name="connsiteX9" fmla="*/ 2272423 w 2272423"/>
              <a:gd name="connsiteY9" fmla="*/ 389261 h 704734"/>
              <a:gd name="connsiteX10" fmla="*/ 2109841 w 2272423"/>
              <a:gd name="connsiteY10" fmla="*/ 551843 h 704734"/>
              <a:gd name="connsiteX11" fmla="*/ 1994878 w 2272423"/>
              <a:gd name="connsiteY11" fmla="*/ 504224 h 704734"/>
              <a:gd name="connsiteX12" fmla="*/ 1987790 w 2272423"/>
              <a:gd name="connsiteY12" fmla="*/ 493711 h 704734"/>
              <a:gd name="connsiteX13" fmla="*/ 1959711 w 2272423"/>
              <a:gd name="connsiteY13" fmla="*/ 535358 h 704734"/>
              <a:gd name="connsiteX14" fmla="*/ 1794740 w 2272423"/>
              <a:gd name="connsiteY14" fmla="*/ 603691 h 704734"/>
              <a:gd name="connsiteX15" fmla="*/ 1629769 w 2272423"/>
              <a:gd name="connsiteY15" fmla="*/ 535358 h 704734"/>
              <a:gd name="connsiteX16" fmla="*/ 1613983 w 2272423"/>
              <a:gd name="connsiteY16" fmla="*/ 511943 h 704734"/>
              <a:gd name="connsiteX17" fmla="*/ 1600026 w 2272423"/>
              <a:gd name="connsiteY17" fmla="*/ 537656 h 704734"/>
              <a:gd name="connsiteX18" fmla="*/ 1314071 w 2272423"/>
              <a:gd name="connsiteY18" fmla="*/ 689696 h 704734"/>
              <a:gd name="connsiteX19" fmla="*/ 1070226 w 2272423"/>
              <a:gd name="connsiteY19" fmla="*/ 588693 h 704734"/>
              <a:gd name="connsiteX20" fmla="*/ 1044737 w 2272423"/>
              <a:gd name="connsiteY20" fmla="*/ 557801 h 704734"/>
              <a:gd name="connsiteX21" fmla="*/ 1005150 w 2272423"/>
              <a:gd name="connsiteY21" fmla="*/ 561791 h 704734"/>
              <a:gd name="connsiteX22" fmla="*/ 922492 w 2272423"/>
              <a:gd name="connsiteY22" fmla="*/ 545103 h 704734"/>
              <a:gd name="connsiteX23" fmla="*/ 897375 w 2272423"/>
              <a:gd name="connsiteY23" fmla="*/ 528168 h 704734"/>
              <a:gd name="connsiteX24" fmla="*/ 896725 w 2272423"/>
              <a:gd name="connsiteY24" fmla="*/ 531387 h 704734"/>
              <a:gd name="connsiteX25" fmla="*/ 635204 w 2272423"/>
              <a:gd name="connsiteY25" fmla="*/ 704734 h 704734"/>
              <a:gd name="connsiteX26" fmla="*/ 434510 w 2272423"/>
              <a:gd name="connsiteY26" fmla="*/ 621604 h 704734"/>
              <a:gd name="connsiteX27" fmla="*/ 387441 w 2272423"/>
              <a:gd name="connsiteY27" fmla="*/ 551792 h 704734"/>
              <a:gd name="connsiteX28" fmla="*/ 383130 w 2272423"/>
              <a:gd name="connsiteY28" fmla="*/ 558187 h 704734"/>
              <a:gd name="connsiteX29" fmla="*/ 224432 w 2272423"/>
              <a:gd name="connsiteY29" fmla="*/ 623921 h 704734"/>
              <a:gd name="connsiteX30" fmla="*/ 0 w 2272423"/>
              <a:gd name="connsiteY30" fmla="*/ 399489 h 704734"/>
              <a:gd name="connsiteX31" fmla="*/ 224432 w 2272423"/>
              <a:gd name="connsiteY31" fmla="*/ 175057 h 704734"/>
              <a:gd name="connsiteX32" fmla="*/ 383130 w 2272423"/>
              <a:gd name="connsiteY32" fmla="*/ 240792 h 704734"/>
              <a:gd name="connsiteX33" fmla="*/ 401883 w 2272423"/>
              <a:gd name="connsiteY33" fmla="*/ 268607 h 704734"/>
              <a:gd name="connsiteX34" fmla="*/ 434510 w 2272423"/>
              <a:gd name="connsiteY34" fmla="*/ 220215 h 704734"/>
              <a:gd name="connsiteX35" fmla="*/ 635204 w 2272423"/>
              <a:gd name="connsiteY35" fmla="*/ 137084 h 704734"/>
              <a:gd name="connsiteX36" fmla="*/ 835899 w 2272423"/>
              <a:gd name="connsiteY36" fmla="*/ 220215 h 704734"/>
              <a:gd name="connsiteX37" fmla="*/ 838389 w 2272423"/>
              <a:gd name="connsiteY37" fmla="*/ 223908 h 704734"/>
              <a:gd name="connsiteX38" fmla="*/ 854993 w 2272423"/>
              <a:gd name="connsiteY38" fmla="*/ 199280 h 704734"/>
              <a:gd name="connsiteX39" fmla="*/ 1005150 w 2272423"/>
              <a:gd name="connsiteY39" fmla="*/ 137083 h 704734"/>
              <a:gd name="connsiteX40" fmla="*/ 1037746 w 2272423"/>
              <a:gd name="connsiteY40" fmla="*/ 140369 h 704734"/>
              <a:gd name="connsiteX41" fmla="*/ 1070226 w 2272423"/>
              <a:gd name="connsiteY41" fmla="*/ 101004 h 704734"/>
              <a:gd name="connsiteX42" fmla="*/ 1314071 w 2272423"/>
              <a:gd name="connsiteY42" fmla="*/ 0 h 70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2272423" h="704734">
                <a:moveTo>
                  <a:pt x="1314071" y="0"/>
                </a:moveTo>
                <a:cubicBezTo>
                  <a:pt x="1433106" y="0"/>
                  <a:pt x="1538054" y="60310"/>
                  <a:pt x="1600026" y="152040"/>
                </a:cubicBezTo>
                <a:lnTo>
                  <a:pt x="1629342" y="206050"/>
                </a:lnTo>
                <a:lnTo>
                  <a:pt x="1629769" y="205416"/>
                </a:lnTo>
                <a:cubicBezTo>
                  <a:pt x="1671989" y="163196"/>
                  <a:pt x="1730315" y="137083"/>
                  <a:pt x="1794740" y="137083"/>
                </a:cubicBezTo>
                <a:cubicBezTo>
                  <a:pt x="1859165" y="137083"/>
                  <a:pt x="1917491" y="163196"/>
                  <a:pt x="1959711" y="205416"/>
                </a:cubicBezTo>
                <a:lnTo>
                  <a:pt x="2002629" y="269072"/>
                </a:lnTo>
                <a:lnTo>
                  <a:pt x="2046557" y="239456"/>
                </a:lnTo>
                <a:cubicBezTo>
                  <a:pt x="2066008" y="231229"/>
                  <a:pt x="2087393" y="226679"/>
                  <a:pt x="2109841" y="226679"/>
                </a:cubicBezTo>
                <a:cubicBezTo>
                  <a:pt x="2199633" y="226679"/>
                  <a:pt x="2272423" y="299469"/>
                  <a:pt x="2272423" y="389261"/>
                </a:cubicBezTo>
                <a:cubicBezTo>
                  <a:pt x="2272423" y="479053"/>
                  <a:pt x="2199633" y="551843"/>
                  <a:pt x="2109841" y="551843"/>
                </a:cubicBezTo>
                <a:cubicBezTo>
                  <a:pt x="2064945" y="551843"/>
                  <a:pt x="2024300" y="533646"/>
                  <a:pt x="1994878" y="504224"/>
                </a:cubicBezTo>
                <a:lnTo>
                  <a:pt x="1987790" y="493711"/>
                </a:lnTo>
                <a:lnTo>
                  <a:pt x="1959711" y="535358"/>
                </a:lnTo>
                <a:cubicBezTo>
                  <a:pt x="1917491" y="577578"/>
                  <a:pt x="1859165" y="603691"/>
                  <a:pt x="1794740" y="603691"/>
                </a:cubicBezTo>
                <a:cubicBezTo>
                  <a:pt x="1730315" y="603691"/>
                  <a:pt x="1671989" y="577578"/>
                  <a:pt x="1629769" y="535358"/>
                </a:cubicBezTo>
                <a:lnTo>
                  <a:pt x="1613983" y="511943"/>
                </a:lnTo>
                <a:lnTo>
                  <a:pt x="1600026" y="537656"/>
                </a:lnTo>
                <a:cubicBezTo>
                  <a:pt x="1538054" y="629386"/>
                  <a:pt x="1433106" y="689696"/>
                  <a:pt x="1314071" y="689696"/>
                </a:cubicBezTo>
                <a:cubicBezTo>
                  <a:pt x="1218844" y="689696"/>
                  <a:pt x="1132631" y="651098"/>
                  <a:pt x="1070226" y="588693"/>
                </a:cubicBezTo>
                <a:lnTo>
                  <a:pt x="1044737" y="557801"/>
                </a:lnTo>
                <a:lnTo>
                  <a:pt x="1005150" y="561791"/>
                </a:lnTo>
                <a:cubicBezTo>
                  <a:pt x="975830" y="561791"/>
                  <a:pt x="947898" y="555849"/>
                  <a:pt x="922492" y="545103"/>
                </a:cubicBezTo>
                <a:lnTo>
                  <a:pt x="897375" y="528168"/>
                </a:lnTo>
                <a:lnTo>
                  <a:pt x="896725" y="531387"/>
                </a:lnTo>
                <a:cubicBezTo>
                  <a:pt x="853638" y="633256"/>
                  <a:pt x="752768" y="704734"/>
                  <a:pt x="635204" y="704734"/>
                </a:cubicBezTo>
                <a:cubicBezTo>
                  <a:pt x="556828" y="704734"/>
                  <a:pt x="485872" y="672966"/>
                  <a:pt x="434510" y="621604"/>
                </a:cubicBezTo>
                <a:lnTo>
                  <a:pt x="387441" y="551792"/>
                </a:lnTo>
                <a:lnTo>
                  <a:pt x="383130" y="558187"/>
                </a:lnTo>
                <a:cubicBezTo>
                  <a:pt x="342515" y="598801"/>
                  <a:pt x="286407" y="623921"/>
                  <a:pt x="224432" y="623921"/>
                </a:cubicBezTo>
                <a:cubicBezTo>
                  <a:pt x="100482" y="623921"/>
                  <a:pt x="0" y="523439"/>
                  <a:pt x="0" y="399489"/>
                </a:cubicBezTo>
                <a:cubicBezTo>
                  <a:pt x="0" y="275539"/>
                  <a:pt x="100482" y="175057"/>
                  <a:pt x="224432" y="175057"/>
                </a:cubicBezTo>
                <a:cubicBezTo>
                  <a:pt x="286407" y="175057"/>
                  <a:pt x="342515" y="200178"/>
                  <a:pt x="383130" y="240792"/>
                </a:cubicBezTo>
                <a:lnTo>
                  <a:pt x="401883" y="268607"/>
                </a:lnTo>
                <a:lnTo>
                  <a:pt x="434510" y="220215"/>
                </a:lnTo>
                <a:cubicBezTo>
                  <a:pt x="485872" y="168852"/>
                  <a:pt x="556828" y="137084"/>
                  <a:pt x="635204" y="137084"/>
                </a:cubicBezTo>
                <a:cubicBezTo>
                  <a:pt x="713580" y="137084"/>
                  <a:pt x="784536" y="168852"/>
                  <a:pt x="835899" y="220215"/>
                </a:cubicBezTo>
                <a:lnTo>
                  <a:pt x="838389" y="223908"/>
                </a:lnTo>
                <a:lnTo>
                  <a:pt x="854993" y="199280"/>
                </a:lnTo>
                <a:cubicBezTo>
                  <a:pt x="893422" y="160851"/>
                  <a:pt x="946510" y="137083"/>
                  <a:pt x="1005150" y="137083"/>
                </a:cubicBezTo>
                <a:lnTo>
                  <a:pt x="1037746" y="140369"/>
                </a:lnTo>
                <a:lnTo>
                  <a:pt x="1070226" y="101004"/>
                </a:lnTo>
                <a:cubicBezTo>
                  <a:pt x="1132631" y="38598"/>
                  <a:pt x="1218844" y="0"/>
                  <a:pt x="1314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srgbClr val="105479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Shape 2399"/>
          <p:cNvSpPr>
            <a:spLocks noGrp="1"/>
          </p:cNvSpPr>
          <p:nvPr>
            <p:ph type="title"/>
          </p:nvPr>
        </p:nvSpPr>
        <p:spPr>
          <a:xfrm>
            <a:off x="2555361" y="310886"/>
            <a:ext cx="7081279" cy="70643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sz="24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Shape 2401"/>
          <p:cNvSpPr/>
          <p:nvPr/>
        </p:nvSpPr>
        <p:spPr>
          <a:xfrm>
            <a:off x="5247790" y="766343"/>
            <a:ext cx="1872307" cy="3047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150000"/>
              </a:lnSpc>
              <a:defRPr sz="2300" b="1">
                <a:solidFill>
                  <a:srgbClr val="9DC2CA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 defTabSz="410766" hangingPunct="0"/>
            <a:r>
              <a:rPr lang="en-US" sz="1150" kern="0" dirty="0">
                <a:latin typeface="+mn-lt"/>
                <a:ea typeface="+mn-ea"/>
                <a:cs typeface="+mn-ea"/>
                <a:sym typeface="+mn-lt"/>
              </a:rPr>
              <a:t>Click here to add title text</a:t>
            </a:r>
            <a:endParaRPr sz="1150" kern="0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 thruBlk="1"/>
      </p:transition>
    </mc:Choice>
    <mc:Fallback xmlns="">
      <p:transition spd="slow">
        <p:fade thruBlk="1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4" name="Shape 2294"/>
          <p:cNvSpPr/>
          <p:nvPr/>
        </p:nvSpPr>
        <p:spPr>
          <a:xfrm>
            <a:off x="-10604" y="2655660"/>
            <a:ext cx="4159251" cy="1867681"/>
          </a:xfrm>
          <a:prstGeom prst="rect">
            <a:avLst/>
          </a:prstGeom>
          <a:solidFill>
            <a:srgbClr val="1F2025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66" hangingPunct="0">
              <a:defRPr sz="3200">
                <a:solidFill>
                  <a:srgbClr val="FFFFFF"/>
                </a:solidFill>
              </a:defRPr>
            </a:pPr>
            <a:endParaRPr sz="1600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95" name="Shape 2295"/>
          <p:cNvSpPr/>
          <p:nvPr/>
        </p:nvSpPr>
        <p:spPr>
          <a:xfrm>
            <a:off x="8043353" y="2655660"/>
            <a:ext cx="4159251" cy="1867681"/>
          </a:xfrm>
          <a:prstGeom prst="rect">
            <a:avLst/>
          </a:prstGeom>
          <a:solidFill>
            <a:srgbClr val="1F2025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66" hangingPunct="0">
              <a:defRPr sz="3200">
                <a:solidFill>
                  <a:srgbClr val="FFFFFF"/>
                </a:solidFill>
              </a:defRPr>
            </a:pPr>
            <a:endParaRPr sz="1600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96" name="Shape 2296"/>
          <p:cNvSpPr/>
          <p:nvPr/>
        </p:nvSpPr>
        <p:spPr>
          <a:xfrm>
            <a:off x="4276725" y="2655660"/>
            <a:ext cx="3638550" cy="1867681"/>
          </a:xfrm>
          <a:prstGeom prst="rect">
            <a:avLst/>
          </a:prstGeom>
          <a:solidFill>
            <a:srgbClr val="1F2025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algn="ctr" defTabSz="410766" hangingPunct="0">
              <a:defRPr sz="3200">
                <a:solidFill>
                  <a:srgbClr val="FFFFFF"/>
                </a:solidFill>
              </a:defRPr>
            </a:pPr>
            <a:endParaRPr sz="1600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97" name="Shape 2297"/>
          <p:cNvSpPr/>
          <p:nvPr/>
        </p:nvSpPr>
        <p:spPr>
          <a:xfrm>
            <a:off x="1503962" y="3141387"/>
            <a:ext cx="1130119" cy="2510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80000"/>
              </a:lnSpc>
              <a:defRPr sz="2400" b="1" cap="all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 defTabSz="410766" hangingPunct="0"/>
            <a:r>
              <a:rPr lang="zh-CN" altLang="en-US" sz="1400" kern="0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sz="140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98" name="Shape 2298"/>
          <p:cNvSpPr/>
          <p:nvPr/>
        </p:nvSpPr>
        <p:spPr>
          <a:xfrm>
            <a:off x="1035945" y="3379690"/>
            <a:ext cx="2066152" cy="7646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9" tIns="35719" rIns="35719" bIns="35719" anchor="ctr">
            <a:spAutoFit/>
          </a:bodyPr>
          <a:lstStyle/>
          <a:p>
            <a:pPr algn="ctr" defTabSz="410766" hangingPunct="0">
              <a:lnSpc>
                <a:spcPct val="150000"/>
              </a:lnSpc>
              <a:defRPr sz="20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lang="zh-CN" altLang="en-US" sz="1000" kern="0" dirty="0">
                <a:solidFill>
                  <a:srgbClr val="8B8C8C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kern="0" dirty="0">
                <a:solidFill>
                  <a:srgbClr val="8B8C8C"/>
                </a:solidFill>
                <a:cs typeface="+mn-ea"/>
                <a:sym typeface="+mn-lt"/>
              </a:rPr>
              <a:t>... ...</a:t>
            </a:r>
            <a:endParaRPr sz="1000" kern="0" dirty="0">
              <a:solidFill>
                <a:srgbClr val="8B8C8C"/>
              </a:solidFill>
              <a:cs typeface="+mn-ea"/>
              <a:sym typeface="+mn-lt"/>
            </a:endParaRPr>
          </a:p>
        </p:txBody>
      </p:sp>
      <p:sp>
        <p:nvSpPr>
          <p:cNvPr id="2303" name="Shape 2303"/>
          <p:cNvSpPr/>
          <p:nvPr/>
        </p:nvSpPr>
        <p:spPr>
          <a:xfrm>
            <a:off x="808345" y="5247696"/>
            <a:ext cx="10643425" cy="5568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9" tIns="35719" rIns="35719" bIns="35719" anchor="ctr">
            <a:spAutoFit/>
          </a:bodyPr>
          <a:lstStyle/>
          <a:p>
            <a:pPr algn="ctr" defTabSz="410766" hangingPunct="0">
              <a:lnSpc>
                <a:spcPct val="150000"/>
              </a:lnSpc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lang="zh-CN" altLang="en-US" sz="1050" kern="0" dirty="0">
                <a:solidFill>
                  <a:srgbClr val="8B8C8C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kern="0" dirty="0">
                <a:solidFill>
                  <a:srgbClr val="8B8C8C"/>
                </a:solidFill>
                <a:cs typeface="+mn-ea"/>
                <a:sym typeface="+mn-lt"/>
              </a:rPr>
              <a:t>200</a:t>
            </a:r>
            <a:r>
              <a:rPr lang="zh-CN" altLang="en-US" sz="1050" kern="0" dirty="0">
                <a:solidFill>
                  <a:srgbClr val="8B8C8C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kern="0" dirty="0">
                <a:solidFill>
                  <a:srgbClr val="8B8C8C"/>
                </a:solidFill>
                <a:cs typeface="+mn-ea"/>
                <a:sym typeface="+mn-lt"/>
              </a:rPr>
              <a:t>5</a:t>
            </a:r>
            <a:r>
              <a:rPr lang="zh-CN" altLang="en-US" sz="1050" kern="0" dirty="0">
                <a:solidFill>
                  <a:srgbClr val="8B8C8C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5" name="Shape 2297"/>
          <p:cNvSpPr/>
          <p:nvPr/>
        </p:nvSpPr>
        <p:spPr>
          <a:xfrm>
            <a:off x="5622312" y="3141387"/>
            <a:ext cx="1130119" cy="2510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80000"/>
              </a:lnSpc>
              <a:defRPr sz="2400" b="1" cap="all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 defTabSz="410766" hangingPunct="0"/>
            <a:r>
              <a:rPr lang="zh-CN" altLang="en-US" sz="1400" kern="0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sz="140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Shape 2298"/>
          <p:cNvSpPr/>
          <p:nvPr/>
        </p:nvSpPr>
        <p:spPr>
          <a:xfrm>
            <a:off x="5154295" y="3379690"/>
            <a:ext cx="2066152" cy="7646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9" tIns="35719" rIns="35719" bIns="35719" anchor="ctr">
            <a:spAutoFit/>
          </a:bodyPr>
          <a:lstStyle/>
          <a:p>
            <a:pPr algn="ctr" defTabSz="410766" hangingPunct="0">
              <a:lnSpc>
                <a:spcPct val="150000"/>
              </a:lnSpc>
              <a:defRPr sz="20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lang="zh-CN" altLang="en-US" sz="1000" kern="0" dirty="0">
                <a:solidFill>
                  <a:srgbClr val="8B8C8C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kern="0" dirty="0">
                <a:solidFill>
                  <a:srgbClr val="8B8C8C"/>
                </a:solidFill>
                <a:cs typeface="+mn-ea"/>
                <a:sym typeface="+mn-lt"/>
              </a:rPr>
              <a:t>... ...</a:t>
            </a:r>
            <a:endParaRPr sz="1000" kern="0" dirty="0">
              <a:solidFill>
                <a:srgbClr val="8B8C8C"/>
              </a:solidFill>
              <a:cs typeface="+mn-ea"/>
              <a:sym typeface="+mn-lt"/>
            </a:endParaRPr>
          </a:p>
        </p:txBody>
      </p:sp>
      <p:sp>
        <p:nvSpPr>
          <p:cNvPr id="17" name="Shape 2297"/>
          <p:cNvSpPr/>
          <p:nvPr/>
        </p:nvSpPr>
        <p:spPr>
          <a:xfrm>
            <a:off x="9652744" y="3141387"/>
            <a:ext cx="1130119" cy="2510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lnSpc>
                <a:spcPct val="80000"/>
              </a:lnSpc>
              <a:defRPr sz="2400" b="1" cap="all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 defTabSz="410766" hangingPunct="0"/>
            <a:r>
              <a:rPr lang="zh-CN" altLang="en-US" sz="1400" kern="0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sz="1400" kern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Shape 2298"/>
          <p:cNvSpPr/>
          <p:nvPr/>
        </p:nvSpPr>
        <p:spPr>
          <a:xfrm>
            <a:off x="9184727" y="3379690"/>
            <a:ext cx="2066152" cy="7646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9" tIns="35719" rIns="35719" bIns="35719" anchor="ctr">
            <a:spAutoFit/>
          </a:bodyPr>
          <a:lstStyle/>
          <a:p>
            <a:pPr algn="ctr" defTabSz="410766" hangingPunct="0">
              <a:lnSpc>
                <a:spcPct val="150000"/>
              </a:lnSpc>
              <a:defRPr sz="20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lang="zh-CN" altLang="en-US" sz="1000" kern="0" dirty="0">
                <a:solidFill>
                  <a:srgbClr val="8B8C8C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kern="0" dirty="0">
                <a:solidFill>
                  <a:srgbClr val="8B8C8C"/>
                </a:solidFill>
                <a:cs typeface="+mn-ea"/>
                <a:sym typeface="+mn-lt"/>
              </a:rPr>
              <a:t>... ...</a:t>
            </a:r>
            <a:endParaRPr sz="1000" kern="0" dirty="0">
              <a:solidFill>
                <a:srgbClr val="8B8C8C"/>
              </a:solidFill>
              <a:cs typeface="+mn-ea"/>
              <a:sym typeface="+mn-lt"/>
            </a:endParaRP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dissolve/>
      </p:transition>
    </mc:Choice>
    <mc:Fallback xmlns="">
      <p:transition spd="slow">
        <p:dissolv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7940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20587;#6177;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51PPT模板网   www.51pptmoban.com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eiglfoi2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1PPT模板网   www.51pptmoban.com2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eiglfoi2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635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iglfoi2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567</TotalTime>
  <Words>1495</Words>
  <Application>Microsoft Office PowerPoint</Application>
  <PresentationFormat>宽屏</PresentationFormat>
  <Paragraphs>140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Helvetica Light</vt:lpstr>
      <vt:lpstr>阿里巴巴普惠体 2.0 55 Regular</vt:lpstr>
      <vt:lpstr>仓耳玄三M W05</vt:lpstr>
      <vt:lpstr>等线</vt:lpstr>
      <vt:lpstr>胡晓波骚包体</vt:lpstr>
      <vt:lpstr>Arial</vt:lpstr>
      <vt:lpstr>Helvetica</vt:lpstr>
      <vt:lpstr>Wingdings</vt:lpstr>
      <vt:lpstr>51PPT模板网   www.51pptmoban.com</vt:lpstr>
      <vt:lpstr>51PPT模板网   www.51pptmoban.com2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添加标题文本</vt:lpstr>
      <vt:lpstr>PowerPoint 演示文稿</vt:lpstr>
      <vt:lpstr>添加标题文本</vt:lpstr>
      <vt:lpstr>添加标题文本</vt:lpstr>
      <vt:lpstr>PowerPoint 演示文稿</vt:lpstr>
      <vt:lpstr>添加标题文本</vt:lpstr>
      <vt:lpstr>添加标题文本</vt:lpstr>
      <vt:lpstr>PowerPoint 演示文稿</vt:lpstr>
      <vt:lpstr>添加标题文本</vt:lpstr>
      <vt:lpstr>添加标题文本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卡通风圣诞节活动策划ppt模板</dc:title>
  <dc:creator>51PPT模板网</dc:creator>
  <cp:keywords>www.51pptmoban.com</cp:keywords>
  <dc:description>www.51pptmoban.com</dc:description>
  <cp:lastModifiedBy>Win user</cp:lastModifiedBy>
  <cp:revision>151</cp:revision>
  <dcterms:created xsi:type="dcterms:W3CDTF">2019-03-29T12:25:33Z</dcterms:created>
  <dcterms:modified xsi:type="dcterms:W3CDTF">2022-10-21T15:05:19Z</dcterms:modified>
</cp:coreProperties>
</file>